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1"/>
  </p:notesMasterIdLst>
  <p:sldIdLst>
    <p:sldId id="268" r:id="rId2"/>
    <p:sldId id="293" r:id="rId3"/>
    <p:sldId id="296" r:id="rId4"/>
    <p:sldId id="295" r:id="rId5"/>
    <p:sldId id="297" r:id="rId6"/>
    <p:sldId id="299" r:id="rId7"/>
    <p:sldId id="301" r:id="rId8"/>
    <p:sldId id="300" r:id="rId9"/>
    <p:sldId id="302" r:id="rId10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C00000"/>
    <a:srgbClr val="3333FF"/>
    <a:srgbClr val="0000FF"/>
    <a:srgbClr val="FF6600"/>
    <a:srgbClr val="7E0006"/>
    <a:srgbClr val="D0CECE"/>
    <a:srgbClr val="CA328A"/>
    <a:srgbClr val="15A2E9"/>
    <a:srgbClr val="34B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3388B5-0CC0-4078-B6D7-E5E71B67742D}" v="297" dt="2026-06-15T04:53:14.5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2" autoAdjust="0"/>
  </p:normalViewPr>
  <p:slideViewPr>
    <p:cSldViewPr snapToGrid="0">
      <p:cViewPr varScale="1">
        <p:scale>
          <a:sx n="87" d="100"/>
          <a:sy n="87" d="100"/>
        </p:scale>
        <p:origin x="96" y="3186"/>
      </p:cViewPr>
      <p:guideLst>
        <p:guide orient="horz" pos="252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SHIDA Naoya" userId="99a404e0-b91c-4b8b-832e-a1cc82358dd9" providerId="ADAL" clId="{A65D2B64-F78D-4382-B65B-1207E43DDB7F}"/>
    <pc:docChg chg="undo redo custSel addSld delSld modSld sldOrd modMainMaster modNotesMaster">
      <pc:chgData name="YOSHIDA Naoya" userId="99a404e0-b91c-4b8b-832e-a1cc82358dd9" providerId="ADAL" clId="{A65D2B64-F78D-4382-B65B-1207E43DDB7F}" dt="2026-06-15T04:56:00.134" v="11025" actId="20577"/>
      <pc:docMkLst>
        <pc:docMk/>
      </pc:docMkLst>
      <pc:sldChg chg="addSp modSp mod">
        <pc:chgData name="YOSHIDA Naoya" userId="99a404e0-b91c-4b8b-832e-a1cc82358dd9" providerId="ADAL" clId="{A65D2B64-F78D-4382-B65B-1207E43DDB7F}" dt="2026-06-15T00:40:08.548" v="6706" actId="14100"/>
        <pc:sldMkLst>
          <pc:docMk/>
          <pc:sldMk cId="12806549" sldId="268"/>
        </pc:sldMkLst>
        <pc:spChg chg="add mod">
          <ac:chgData name="YOSHIDA Naoya" userId="99a404e0-b91c-4b8b-832e-a1cc82358dd9" providerId="ADAL" clId="{A65D2B64-F78D-4382-B65B-1207E43DDB7F}" dt="2026-06-15T00:36:13.689" v="6619"/>
          <ac:spMkLst>
            <pc:docMk/>
            <pc:sldMk cId="12806549" sldId="268"/>
            <ac:spMk id="2" creationId="{4F9A969D-7793-F469-5EB4-23A00952637E}"/>
          </ac:spMkLst>
        </pc:spChg>
        <pc:spChg chg="mod">
          <ac:chgData name="YOSHIDA Naoya" userId="99a404e0-b91c-4b8b-832e-a1cc82358dd9" providerId="ADAL" clId="{A65D2B64-F78D-4382-B65B-1207E43DDB7F}" dt="2026-06-15T00:35:27.770" v="6618" actId="1076"/>
          <ac:spMkLst>
            <pc:docMk/>
            <pc:sldMk cId="12806549" sldId="268"/>
            <ac:spMk id="3" creationId="{00000000-0000-0000-0000-000000000000}"/>
          </ac:spMkLst>
        </pc:spChg>
        <pc:spChg chg="mod">
          <ac:chgData name="YOSHIDA Naoya" userId="99a404e0-b91c-4b8b-832e-a1cc82358dd9" providerId="ADAL" clId="{A65D2B64-F78D-4382-B65B-1207E43DDB7F}" dt="2026-06-15T00:40:08.548" v="6706" actId="14100"/>
          <ac:spMkLst>
            <pc:docMk/>
            <pc:sldMk cId="12806549" sldId="268"/>
            <ac:spMk id="4" creationId="{00000000-0000-0000-0000-000000000000}"/>
          </ac:spMkLst>
        </pc:spChg>
        <pc:spChg chg="mod">
          <ac:chgData name="YOSHIDA Naoya" userId="99a404e0-b91c-4b8b-832e-a1cc82358dd9" providerId="ADAL" clId="{A65D2B64-F78D-4382-B65B-1207E43DDB7F}" dt="2026-06-15T00:37:07.637" v="6630" actId="20577"/>
          <ac:spMkLst>
            <pc:docMk/>
            <pc:sldMk cId="12806549" sldId="268"/>
            <ac:spMk id="5" creationId="{2BAB7068-0F32-201E-FEAB-ECF5C89F703F}"/>
          </ac:spMkLst>
        </pc:spChg>
      </pc:sldChg>
      <pc:sldChg chg="addSp delSp modSp mod">
        <pc:chgData name="YOSHIDA Naoya" userId="99a404e0-b91c-4b8b-832e-a1cc82358dd9" providerId="ADAL" clId="{A65D2B64-F78D-4382-B65B-1207E43DDB7F}" dt="2026-06-15T04:56:00.134" v="11025" actId="20577"/>
        <pc:sldMkLst>
          <pc:docMk/>
          <pc:sldMk cId="1892130100" sldId="293"/>
        </pc:sldMkLst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3" creationId="{1F931FFB-1A5E-F781-27FB-009404B8F8AD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4" creationId="{1CBA23A6-0211-FF94-B718-EE917F05D659}"/>
          </ac:spMkLst>
        </pc:spChg>
        <pc:spChg chg="mod">
          <ac:chgData name="YOSHIDA Naoya" userId="99a404e0-b91c-4b8b-832e-a1cc82358dd9" providerId="ADAL" clId="{A65D2B64-F78D-4382-B65B-1207E43DDB7F}" dt="2026-06-15T01:32:49.143" v="7659" actId="20577"/>
          <ac:spMkLst>
            <pc:docMk/>
            <pc:sldMk cId="1892130100" sldId="293"/>
            <ac:spMk id="5" creationId="{8F97F854-6691-C73F-A2C0-F45C68FF0E48}"/>
          </ac:spMkLst>
        </pc:spChg>
        <pc:spChg chg="add mod">
          <ac:chgData name="YOSHIDA Naoya" userId="99a404e0-b91c-4b8b-832e-a1cc82358dd9" providerId="ADAL" clId="{A65D2B64-F78D-4382-B65B-1207E43DDB7F}" dt="2026-06-15T04:31:15.206" v="10696" actId="207"/>
          <ac:spMkLst>
            <pc:docMk/>
            <pc:sldMk cId="1892130100" sldId="293"/>
            <ac:spMk id="7" creationId="{AB3A29D6-501E-14B7-4685-8B515189E684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8" creationId="{4FA14823-D25D-C8F7-E3D4-0582886F68A5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9" creationId="{84D51FB1-5AC9-447B-222E-F0C976E25197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12" creationId="{4A0A381A-AFD1-9ACD-7B8B-9F74BD815595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13" creationId="{294748C6-0BB2-6A65-45C6-A0B4E20F0799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14" creationId="{F47B86AD-0D85-ED39-FD50-8F6181440EF5}"/>
          </ac:spMkLst>
        </pc:spChg>
        <pc:spChg chg="mod">
          <ac:chgData name="YOSHIDA Naoya" userId="99a404e0-b91c-4b8b-832e-a1cc82358dd9" providerId="ADAL" clId="{A65D2B64-F78D-4382-B65B-1207E43DDB7F}" dt="2026-06-15T01:31:18.291" v="7608" actId="1035"/>
          <ac:spMkLst>
            <pc:docMk/>
            <pc:sldMk cId="1892130100" sldId="293"/>
            <ac:spMk id="17" creationId="{31302CAA-FF10-229D-8A1C-A9D107892021}"/>
          </ac:spMkLst>
        </pc:spChg>
        <pc:spChg chg="del mod">
          <ac:chgData name="YOSHIDA Naoya" userId="99a404e0-b91c-4b8b-832e-a1cc82358dd9" providerId="ADAL" clId="{A65D2B64-F78D-4382-B65B-1207E43DDB7F}" dt="2026-06-15T01:31:41.996" v="7619" actId="21"/>
          <ac:spMkLst>
            <pc:docMk/>
            <pc:sldMk cId="1892130100" sldId="293"/>
            <ac:spMk id="19" creationId="{87DFCD40-DF10-9533-879D-3563A54CA979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20" creationId="{0AB93C81-2460-ED08-ACA0-A6CD08BBE15C}"/>
          </ac:spMkLst>
        </pc:spChg>
        <pc:spChg chg="add mod">
          <ac:chgData name="YOSHIDA Naoya" userId="99a404e0-b91c-4b8b-832e-a1cc82358dd9" providerId="ADAL" clId="{A65D2B64-F78D-4382-B65B-1207E43DDB7F}" dt="2026-06-15T04:35:28.230" v="10766" actId="207"/>
          <ac:spMkLst>
            <pc:docMk/>
            <pc:sldMk cId="1892130100" sldId="293"/>
            <ac:spMk id="21" creationId="{B298F160-B10F-2753-F43B-06A389CD893C}"/>
          </ac:spMkLst>
        </pc:spChg>
        <pc:spChg chg="add del mod">
          <ac:chgData name="YOSHIDA Naoya" userId="99a404e0-b91c-4b8b-832e-a1cc82358dd9" providerId="ADAL" clId="{A65D2B64-F78D-4382-B65B-1207E43DDB7F}" dt="2026-06-15T01:31:41.996" v="7619" actId="21"/>
          <ac:spMkLst>
            <pc:docMk/>
            <pc:sldMk cId="1892130100" sldId="293"/>
            <ac:spMk id="22" creationId="{72B7A908-683F-3AD6-4B31-6C1D448A2085}"/>
          </ac:spMkLst>
        </pc:spChg>
        <pc:spChg chg="add 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23" creationId="{74D1D645-85DC-013B-B5B4-CA780700B7BF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26" creationId="{7947A947-0485-B9AE-E2E1-89328F59DA26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28" creationId="{90281FC6-E263-609F-7DA3-4FAB70EEBECE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31" creationId="{E0682425-53AA-F051-16AA-EC6740B9574C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32" creationId="{98C0533F-E5C6-A56D-701A-07649C6255EF}"/>
          </ac:spMkLst>
        </pc:spChg>
        <pc:spChg chg="mod">
          <ac:chgData name="YOSHIDA Naoya" userId="99a404e0-b91c-4b8b-832e-a1cc82358dd9" providerId="ADAL" clId="{A65D2B64-F78D-4382-B65B-1207E43DDB7F}" dt="2026-06-15T01:31:18.291" v="7608" actId="1035"/>
          <ac:spMkLst>
            <pc:docMk/>
            <pc:sldMk cId="1892130100" sldId="293"/>
            <ac:spMk id="33" creationId="{166DB222-A717-A69D-96E4-3C1EC37A5E6A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34" creationId="{2359C2D2-142E-6F09-F029-176CB846FA79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37" creationId="{2898D942-7321-D9C0-E2C9-1A172A38B581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38" creationId="{809A2157-3338-B4DF-765A-038BE6546DA7}"/>
          </ac:spMkLst>
        </pc:spChg>
        <pc:spChg chg="del mod">
          <ac:chgData name="YOSHIDA Naoya" userId="99a404e0-b91c-4b8b-832e-a1cc82358dd9" providerId="ADAL" clId="{A65D2B64-F78D-4382-B65B-1207E43DDB7F}" dt="2026-06-15T01:31:41.996" v="7619" actId="21"/>
          <ac:spMkLst>
            <pc:docMk/>
            <pc:sldMk cId="1892130100" sldId="293"/>
            <ac:spMk id="39" creationId="{D19EC0DC-83D7-F094-E407-DA4940D57381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40" creationId="{0FC92FA3-3DC2-A2FB-E32C-92EEFFAEADB1}"/>
          </ac:spMkLst>
        </pc:spChg>
        <pc:spChg chg="del topLvl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41" creationId="{4AD72210-96F1-B5FE-E941-7EBB2B9D844A}"/>
          </ac:spMkLst>
        </pc:spChg>
        <pc:spChg chg="mod">
          <ac:chgData name="YOSHIDA Naoya" userId="99a404e0-b91c-4b8b-832e-a1cc82358dd9" providerId="ADAL" clId="{A65D2B64-F78D-4382-B65B-1207E43DDB7F}" dt="2026-06-15T01:15:25.726" v="7130"/>
          <ac:spMkLst>
            <pc:docMk/>
            <pc:sldMk cId="1892130100" sldId="293"/>
            <ac:spMk id="42" creationId="{427B0D12-C4FC-5DF0-F23A-B03FB88B4FCB}"/>
          </ac:spMkLst>
        </pc:spChg>
        <pc:spChg chg="del mod">
          <ac:chgData name="YOSHIDA Naoya" userId="99a404e0-b91c-4b8b-832e-a1cc82358dd9" providerId="ADAL" clId="{A65D2B64-F78D-4382-B65B-1207E43DDB7F}" dt="2026-06-15T00:49:56.617" v="6744" actId="21"/>
          <ac:spMkLst>
            <pc:docMk/>
            <pc:sldMk cId="1892130100" sldId="293"/>
            <ac:spMk id="44" creationId="{D9EB6643-249C-8EB3-D748-541062BCA0AC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46" creationId="{8164E4DA-0E22-1F58-C8D2-1F5276A7D7F0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51" creationId="{CB2B6931-0647-C299-C255-640E4882C08A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53" creationId="{80984A9E-5D00-688C-40AD-6C948D828343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54" creationId="{431A28F3-4776-5B79-DF32-95C98DCC0AF4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55" creationId="{26178D87-94AE-F66D-BD4D-A94C6D98FC55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57" creationId="{651F6381-AF01-3D86-A8F6-8625078604E8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59" creationId="{7815AE34-514A-6781-451B-56A0308ED255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62" creationId="{C6786B1F-1CF5-893C-6FE7-3746B312A853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64" creationId="{8074BEF0-5B97-A17A-307D-905F3B297BBA}"/>
          </ac:spMkLst>
        </pc:spChg>
        <pc:spChg chg="mod">
          <ac:chgData name="YOSHIDA Naoya" userId="99a404e0-b91c-4b8b-832e-a1cc82358dd9" providerId="ADAL" clId="{A65D2B64-F78D-4382-B65B-1207E43DDB7F}" dt="2026-06-15T01:15:41.506" v="7137"/>
          <ac:spMkLst>
            <pc:docMk/>
            <pc:sldMk cId="1892130100" sldId="293"/>
            <ac:spMk id="65" creationId="{82F16C37-0A9E-BA8E-0CAA-3B6A265C9AA4}"/>
          </ac:spMkLst>
        </pc:spChg>
        <pc:spChg chg="add mod">
          <ac:chgData name="YOSHIDA Naoya" userId="99a404e0-b91c-4b8b-832e-a1cc82358dd9" providerId="ADAL" clId="{A65D2B64-F78D-4382-B65B-1207E43DDB7F}" dt="2026-06-15T01:31:18.291" v="7608" actId="1035"/>
          <ac:spMkLst>
            <pc:docMk/>
            <pc:sldMk cId="1892130100" sldId="293"/>
            <ac:spMk id="66" creationId="{73B92037-923D-6500-D02D-A6F50B98EC09}"/>
          </ac:spMkLst>
        </pc:spChg>
        <pc:spChg chg="add mod">
          <ac:chgData name="YOSHIDA Naoya" userId="99a404e0-b91c-4b8b-832e-a1cc82358dd9" providerId="ADAL" clId="{A65D2B64-F78D-4382-B65B-1207E43DDB7F}" dt="2026-06-15T01:31:27.743" v="7613" actId="1035"/>
          <ac:spMkLst>
            <pc:docMk/>
            <pc:sldMk cId="1892130100" sldId="293"/>
            <ac:spMk id="68" creationId="{25305C26-81BE-26E6-6441-007A450AF44E}"/>
          </ac:spMkLst>
        </pc:spChg>
        <pc:spChg chg="add mod">
          <ac:chgData name="YOSHIDA Naoya" userId="99a404e0-b91c-4b8b-832e-a1cc82358dd9" providerId="ADAL" clId="{A65D2B64-F78D-4382-B65B-1207E43DDB7F}" dt="2026-06-15T01:31:27.743" v="7613" actId="1035"/>
          <ac:spMkLst>
            <pc:docMk/>
            <pc:sldMk cId="1892130100" sldId="293"/>
            <ac:spMk id="69" creationId="{F18D0233-F02B-B04F-06AE-4501619D4E57}"/>
          </ac:spMkLst>
        </pc:spChg>
        <pc:spChg chg="add mod">
          <ac:chgData name="YOSHIDA Naoya" userId="99a404e0-b91c-4b8b-832e-a1cc82358dd9" providerId="ADAL" clId="{A65D2B64-F78D-4382-B65B-1207E43DDB7F}" dt="2026-06-15T01:31:27.743" v="7613" actId="1035"/>
          <ac:spMkLst>
            <pc:docMk/>
            <pc:sldMk cId="1892130100" sldId="293"/>
            <ac:spMk id="70" creationId="{005B2AF3-1D69-D830-5516-4060AB5C3021}"/>
          </ac:spMkLst>
        </pc:spChg>
        <pc:spChg chg="add mod">
          <ac:chgData name="YOSHIDA Naoya" userId="99a404e0-b91c-4b8b-832e-a1cc82358dd9" providerId="ADAL" clId="{A65D2B64-F78D-4382-B65B-1207E43DDB7F}" dt="2026-06-15T04:31:40.971" v="10700" actId="208"/>
          <ac:spMkLst>
            <pc:docMk/>
            <pc:sldMk cId="1892130100" sldId="293"/>
            <ac:spMk id="71" creationId="{B10824C0-9573-F16C-1CE8-0BCE7B76D433}"/>
          </ac:spMkLst>
        </pc:spChg>
        <pc:spChg chg="add mod">
          <ac:chgData name="YOSHIDA Naoya" userId="99a404e0-b91c-4b8b-832e-a1cc82358dd9" providerId="ADAL" clId="{A65D2B64-F78D-4382-B65B-1207E43DDB7F}" dt="2026-06-15T04:56:00.134" v="11025" actId="20577"/>
          <ac:spMkLst>
            <pc:docMk/>
            <pc:sldMk cId="1892130100" sldId="293"/>
            <ac:spMk id="72" creationId="{53FC95E1-102D-10DF-86E1-C21868AA8F9C}"/>
          </ac:spMkLst>
        </pc:spChg>
        <pc:spChg chg="add mod">
          <ac:chgData name="YOSHIDA Naoya" userId="99a404e0-b91c-4b8b-832e-a1cc82358dd9" providerId="ADAL" clId="{A65D2B64-F78D-4382-B65B-1207E43DDB7F}" dt="2026-06-15T01:31:27.743" v="7613" actId="1035"/>
          <ac:spMkLst>
            <pc:docMk/>
            <pc:sldMk cId="1892130100" sldId="293"/>
            <ac:spMk id="73" creationId="{5FE94D9A-FBDF-86CD-343A-C2E68E14EFA6}"/>
          </ac:spMkLst>
        </pc:spChg>
        <pc:spChg chg="add mod">
          <ac:chgData name="YOSHIDA Naoya" userId="99a404e0-b91c-4b8b-832e-a1cc82358dd9" providerId="ADAL" clId="{A65D2B64-F78D-4382-B65B-1207E43DDB7F}" dt="2026-06-15T01:31:27.743" v="7613" actId="1035"/>
          <ac:spMkLst>
            <pc:docMk/>
            <pc:sldMk cId="1892130100" sldId="293"/>
            <ac:spMk id="74" creationId="{1C7B1F82-737E-05E9-9528-C0848CB4E082}"/>
          </ac:spMkLst>
        </pc:spChg>
        <pc:spChg chg="add mod">
          <ac:chgData name="YOSHIDA Naoya" userId="99a404e0-b91c-4b8b-832e-a1cc82358dd9" providerId="ADAL" clId="{A65D2B64-F78D-4382-B65B-1207E43DDB7F}" dt="2026-06-15T04:31:40.971" v="10700" actId="208"/>
          <ac:spMkLst>
            <pc:docMk/>
            <pc:sldMk cId="1892130100" sldId="293"/>
            <ac:spMk id="75" creationId="{2FF414D2-BC1A-E370-AA57-A4ADF52580E4}"/>
          </ac:spMkLst>
        </pc:spChg>
        <pc:spChg chg="add mod">
          <ac:chgData name="YOSHIDA Naoya" userId="99a404e0-b91c-4b8b-832e-a1cc82358dd9" providerId="ADAL" clId="{A65D2B64-F78D-4382-B65B-1207E43DDB7F}" dt="2026-06-15T01:31:35.386" v="7618" actId="1035"/>
          <ac:spMkLst>
            <pc:docMk/>
            <pc:sldMk cId="1892130100" sldId="293"/>
            <ac:spMk id="76" creationId="{6049FDEA-7B06-51C3-843A-1A67BC403660}"/>
          </ac:spMkLst>
        </pc:spChg>
        <pc:spChg chg="add del mod">
          <ac:chgData name="YOSHIDA Naoya" userId="99a404e0-b91c-4b8b-832e-a1cc82358dd9" providerId="ADAL" clId="{A65D2B64-F78D-4382-B65B-1207E43DDB7F}" dt="2026-06-15T01:26:43.357" v="7485" actId="21"/>
          <ac:spMkLst>
            <pc:docMk/>
            <pc:sldMk cId="1892130100" sldId="293"/>
            <ac:spMk id="77" creationId="{E4918A52-45BE-9864-679B-7247E946CB6E}"/>
          </ac:spMkLst>
        </pc:spChg>
        <pc:spChg chg="add mod">
          <ac:chgData name="YOSHIDA Naoya" userId="99a404e0-b91c-4b8b-832e-a1cc82358dd9" providerId="ADAL" clId="{A65D2B64-F78D-4382-B65B-1207E43DDB7F}" dt="2026-06-15T01:28:21.059" v="7503" actId="1076"/>
          <ac:spMkLst>
            <pc:docMk/>
            <pc:sldMk cId="1892130100" sldId="293"/>
            <ac:spMk id="78" creationId="{8D763B59-2F08-B6B8-E1F0-AC27763F5935}"/>
          </ac:spMkLst>
        </pc:spChg>
        <pc:spChg chg="add mod">
          <ac:chgData name="YOSHIDA Naoya" userId="99a404e0-b91c-4b8b-832e-a1cc82358dd9" providerId="ADAL" clId="{A65D2B64-F78D-4382-B65B-1207E43DDB7F}" dt="2026-06-15T01:30:53.535" v="7601" actId="164"/>
          <ac:spMkLst>
            <pc:docMk/>
            <pc:sldMk cId="1892130100" sldId="293"/>
            <ac:spMk id="79" creationId="{8EE12329-8F6C-933E-A0CE-C45A386B96FA}"/>
          </ac:spMkLst>
        </pc:spChg>
        <pc:spChg chg="add mod">
          <ac:chgData name="YOSHIDA Naoya" userId="99a404e0-b91c-4b8b-832e-a1cc82358dd9" providerId="ADAL" clId="{A65D2B64-F78D-4382-B65B-1207E43DDB7F}" dt="2026-06-15T01:30:53.535" v="7601" actId="164"/>
          <ac:spMkLst>
            <pc:docMk/>
            <pc:sldMk cId="1892130100" sldId="293"/>
            <ac:spMk id="80" creationId="{2081E068-E4D3-65C8-A70B-1E7109BC0D95}"/>
          </ac:spMkLst>
        </pc:spChg>
        <pc:spChg chg="add mod">
          <ac:chgData name="YOSHIDA Naoya" userId="99a404e0-b91c-4b8b-832e-a1cc82358dd9" providerId="ADAL" clId="{A65D2B64-F78D-4382-B65B-1207E43DDB7F}" dt="2026-06-15T01:30:53.535" v="7601" actId="164"/>
          <ac:spMkLst>
            <pc:docMk/>
            <pc:sldMk cId="1892130100" sldId="293"/>
            <ac:spMk id="81" creationId="{CD6549EF-F89E-8F16-1991-52CDEC3CF459}"/>
          </ac:spMkLst>
        </pc:spChg>
        <pc:grpChg chg="add del mod">
          <ac:chgData name="YOSHIDA Naoya" userId="99a404e0-b91c-4b8b-832e-a1cc82358dd9" providerId="ADAL" clId="{A65D2B64-F78D-4382-B65B-1207E43DDB7F}" dt="2026-06-15T01:15:33.976" v="7134" actId="1076"/>
          <ac:grpSpMkLst>
            <pc:docMk/>
            <pc:sldMk cId="1892130100" sldId="293"/>
            <ac:grpSpMk id="10" creationId="{14D7B51D-59CB-9553-6B44-57D87F1305A8}"/>
          </ac:grpSpMkLst>
        </pc:grpChg>
        <pc:grpChg chg="mod">
          <ac:chgData name="YOSHIDA Naoya" userId="99a404e0-b91c-4b8b-832e-a1cc82358dd9" providerId="ADAL" clId="{A65D2B64-F78D-4382-B65B-1207E43DDB7F}" dt="2026-06-15T01:15:52.430" v="7139" actId="1076"/>
          <ac:grpSpMkLst>
            <pc:docMk/>
            <pc:sldMk cId="1892130100" sldId="293"/>
            <ac:grpSpMk id="43" creationId="{E788B980-FD59-ABB9-C3C8-10F4C91B48AD}"/>
          </ac:grpSpMkLst>
        </pc:grpChg>
        <pc:grpChg chg="add mod">
          <ac:chgData name="YOSHIDA Naoya" userId="99a404e0-b91c-4b8b-832e-a1cc82358dd9" providerId="ADAL" clId="{A65D2B64-F78D-4382-B65B-1207E43DDB7F}" dt="2026-06-15T01:31:02.245" v="7603" actId="1076"/>
          <ac:grpSpMkLst>
            <pc:docMk/>
            <pc:sldMk cId="1892130100" sldId="293"/>
            <ac:grpSpMk id="82" creationId="{6A62EF1E-6606-2662-34F6-287335A33C22}"/>
          </ac:grpSpMkLst>
        </pc:grpChg>
        <pc:graphicFrameChg chg="modGraphic">
          <ac:chgData name="YOSHIDA Naoya" userId="99a404e0-b91c-4b8b-832e-a1cc82358dd9" providerId="ADAL" clId="{A65D2B64-F78D-4382-B65B-1207E43DDB7F}" dt="2026-06-15T00:49:32.973" v="6738" actId="20577"/>
          <ac:graphicFrameMkLst>
            <pc:docMk/>
            <pc:sldMk cId="1892130100" sldId="293"/>
            <ac:graphicFrameMk id="18" creationId="{FDCFF3F9-528B-44A3-3D88-D3A9A4922E29}"/>
          </ac:graphicFrameMkLst>
        </pc:graphicFrameChg>
        <pc:graphicFrameChg chg="add mod modGraphic">
          <ac:chgData name="YOSHIDA Naoya" userId="99a404e0-b91c-4b8b-832e-a1cc82358dd9" providerId="ADAL" clId="{A65D2B64-F78D-4382-B65B-1207E43DDB7F}" dt="2026-06-15T01:19:12.272" v="7220" actId="14100"/>
          <ac:graphicFrameMkLst>
            <pc:docMk/>
            <pc:sldMk cId="1892130100" sldId="293"/>
            <ac:graphicFrameMk id="67" creationId="{4C9B12E2-FC51-C75E-E66E-10FF568885B3}"/>
          </ac:graphicFrameMkLst>
        </pc:graphicFrameChg>
      </pc:sldChg>
      <pc:sldChg chg="addSp delSp modSp new del mod modShow">
        <pc:chgData name="YOSHIDA Naoya" userId="99a404e0-b91c-4b8b-832e-a1cc82358dd9" providerId="ADAL" clId="{A65D2B64-F78D-4382-B65B-1207E43DDB7F}" dt="2026-06-15T04:32:35.606" v="10703" actId="2696"/>
        <pc:sldMkLst>
          <pc:docMk/>
          <pc:sldMk cId="2980993119" sldId="294"/>
        </pc:sldMkLst>
        <pc:spChg chg="add del mod topLvl">
          <ac:chgData name="YOSHIDA Naoya" userId="99a404e0-b91c-4b8b-832e-a1cc82358dd9" providerId="ADAL" clId="{A65D2B64-F78D-4382-B65B-1207E43DDB7F}" dt="2026-06-15T01:15:22.706" v="7129" actId="164"/>
          <ac:spMkLst>
            <pc:docMk/>
            <pc:sldMk cId="2980993119" sldId="294"/>
            <ac:spMk id="9" creationId="{9A4FDC7F-BF31-313C-6D2A-EFE5611D859B}"/>
          </ac:spMkLst>
        </pc:spChg>
        <pc:spChg chg="add del mod topLvl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10" creationId="{3036B510-5F62-6903-8562-0AF1948A1AC2}"/>
          </ac:spMkLst>
        </pc:spChg>
        <pc:spChg chg="mod">
          <ac:chgData name="YOSHIDA Naoya" userId="99a404e0-b91c-4b8b-832e-a1cc82358dd9" providerId="ADAL" clId="{A65D2B64-F78D-4382-B65B-1207E43DDB7F}" dt="2026-06-15T00:58:09.306" v="6878"/>
          <ac:spMkLst>
            <pc:docMk/>
            <pc:sldMk cId="2980993119" sldId="294"/>
            <ac:spMk id="11" creationId="{81B911E2-A327-09FF-F603-62D66536A2D8}"/>
          </ac:spMkLst>
        </pc:spChg>
        <pc:spChg chg="mod">
          <ac:chgData name="YOSHIDA Naoya" userId="99a404e0-b91c-4b8b-832e-a1cc82358dd9" providerId="ADAL" clId="{A65D2B64-F78D-4382-B65B-1207E43DDB7F}" dt="2026-06-15T00:58:41.892" v="6882"/>
          <ac:spMkLst>
            <pc:docMk/>
            <pc:sldMk cId="2980993119" sldId="294"/>
            <ac:spMk id="12" creationId="{B0D5E8FC-AA4A-8CB2-A193-EE8F3AD70326}"/>
          </ac:spMkLst>
        </pc:spChg>
        <pc:spChg chg="add del mod">
          <ac:chgData name="YOSHIDA Naoya" userId="99a404e0-b91c-4b8b-832e-a1cc82358dd9" providerId="ADAL" clId="{A65D2B64-F78D-4382-B65B-1207E43DDB7F}" dt="2026-06-15T01:01:45.046" v="6923" actId="21"/>
          <ac:spMkLst>
            <pc:docMk/>
            <pc:sldMk cId="2980993119" sldId="294"/>
            <ac:spMk id="13" creationId="{C987E092-6C22-8545-518F-C4F8AC4F44CD}"/>
          </ac:spMkLst>
        </pc:spChg>
        <pc:spChg chg="mod">
          <ac:chgData name="YOSHIDA Naoya" userId="99a404e0-b91c-4b8b-832e-a1cc82358dd9" providerId="ADAL" clId="{A65D2B64-F78D-4382-B65B-1207E43DDB7F}" dt="2026-06-15T01:15:34.847" v="7135" actId="164"/>
          <ac:spMkLst>
            <pc:docMk/>
            <pc:sldMk cId="2980993119" sldId="294"/>
            <ac:spMk id="17" creationId="{14A20CED-D9D3-36B2-ADE7-D6FB534F5963}"/>
          </ac:spMkLst>
        </pc:spChg>
        <pc:spChg chg="mod">
          <ac:chgData name="YOSHIDA Naoya" userId="99a404e0-b91c-4b8b-832e-a1cc82358dd9" providerId="ADAL" clId="{A65D2B64-F78D-4382-B65B-1207E43DDB7F}" dt="2026-06-15T01:15:34.847" v="7135" actId="164"/>
          <ac:spMkLst>
            <pc:docMk/>
            <pc:sldMk cId="2980993119" sldId="294"/>
            <ac:spMk id="18" creationId="{0AB58B80-7146-7EC6-088A-4F3160C5E6E0}"/>
          </ac:spMkLst>
        </pc:spChg>
        <pc:spChg chg="del mod">
          <ac:chgData name="YOSHIDA Naoya" userId="99a404e0-b91c-4b8b-832e-a1cc82358dd9" providerId="ADAL" clId="{A65D2B64-F78D-4382-B65B-1207E43DDB7F}" dt="2026-06-15T01:01:48.392" v="6924" actId="21"/>
          <ac:spMkLst>
            <pc:docMk/>
            <pc:sldMk cId="2980993119" sldId="294"/>
            <ac:spMk id="19" creationId="{12A65C2A-E497-D35D-3872-E66B32C49116}"/>
          </ac:spMkLst>
        </pc:spChg>
        <pc:spChg chg="add del mod">
          <ac:chgData name="YOSHIDA Naoya" userId="99a404e0-b91c-4b8b-832e-a1cc82358dd9" providerId="ADAL" clId="{A65D2B64-F78D-4382-B65B-1207E43DDB7F}" dt="2026-06-15T01:02:41.237" v="6936" actId="21"/>
          <ac:spMkLst>
            <pc:docMk/>
            <pc:sldMk cId="2980993119" sldId="294"/>
            <ac:spMk id="25" creationId="{84F5C2B8-90D7-01BB-9BA9-9F3032428D1C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28" creationId="{7ADAEE78-B404-A2EA-6BB5-241014DEB962}"/>
          </ac:spMkLst>
        </pc:spChg>
        <pc:spChg chg="add del">
          <ac:chgData name="YOSHIDA Naoya" userId="99a404e0-b91c-4b8b-832e-a1cc82358dd9" providerId="ADAL" clId="{A65D2B64-F78D-4382-B65B-1207E43DDB7F}" dt="2026-06-15T01:03:20.998" v="6942" actId="21"/>
          <ac:spMkLst>
            <pc:docMk/>
            <pc:sldMk cId="2980993119" sldId="294"/>
            <ac:spMk id="31" creationId="{6D6B9B03-0F37-018A-C350-FA6210824561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32" creationId="{6422164F-305F-7B16-6FCC-13DF24E795F6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33" creationId="{28EBBBB1-D27B-18BA-2A2F-28B79D7520AE}"/>
          </ac:spMkLst>
        </pc:spChg>
        <pc:spChg chg="add del mod">
          <ac:chgData name="YOSHIDA Naoya" userId="99a404e0-b91c-4b8b-832e-a1cc82358dd9" providerId="ADAL" clId="{A65D2B64-F78D-4382-B65B-1207E43DDB7F}" dt="2026-06-15T01:07:19.873" v="7012" actId="21"/>
          <ac:spMkLst>
            <pc:docMk/>
            <pc:sldMk cId="2980993119" sldId="294"/>
            <ac:spMk id="34" creationId="{7C90FC45-EFFC-47E2-883C-E90948C257CA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35" creationId="{4D8E9403-1356-C41D-C21B-1B706A6AFC4F}"/>
          </ac:spMkLst>
        </pc:spChg>
        <pc:spChg chg="add del">
          <ac:chgData name="YOSHIDA Naoya" userId="99a404e0-b91c-4b8b-832e-a1cc82358dd9" providerId="ADAL" clId="{A65D2B64-F78D-4382-B65B-1207E43DDB7F}" dt="2026-06-15T01:08:14.745" v="7027" actId="11529"/>
          <ac:spMkLst>
            <pc:docMk/>
            <pc:sldMk cId="2980993119" sldId="294"/>
            <ac:spMk id="36" creationId="{9AEF6853-EB02-1D6F-74CD-CD52FBB9A4BC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37" creationId="{240D7074-4108-4965-0105-36035089D335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38" creationId="{1BAFD2B6-9C3A-AEE4-DD24-4776A3308938}"/>
          </ac:spMkLst>
        </pc:spChg>
        <pc:spChg chg="add mod">
          <ac:chgData name="YOSHIDA Naoya" userId="99a404e0-b91c-4b8b-832e-a1cc82358dd9" providerId="ADAL" clId="{A65D2B64-F78D-4382-B65B-1207E43DDB7F}" dt="2026-06-15T01:10:53.069" v="7080" actId="207"/>
          <ac:spMkLst>
            <pc:docMk/>
            <pc:sldMk cId="2980993119" sldId="294"/>
            <ac:spMk id="39" creationId="{EB3F8643-155D-AC76-908D-4598061D090A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40" creationId="{7C9E72CF-4E36-9BF0-F0E6-1C8B912D440E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42" creationId="{8A1D68AB-93C5-EA2A-1A57-C1A88DC93F5E}"/>
          </ac:spMkLst>
        </pc:spChg>
        <pc:spChg chg="add mod">
          <ac:chgData name="YOSHIDA Naoya" userId="99a404e0-b91c-4b8b-832e-a1cc82358dd9" providerId="ADAL" clId="{A65D2B64-F78D-4382-B65B-1207E43DDB7F}" dt="2026-06-15T01:15:39.379" v="7136" actId="164"/>
          <ac:spMkLst>
            <pc:docMk/>
            <pc:sldMk cId="2980993119" sldId="294"/>
            <ac:spMk id="47" creationId="{D0C4D1AB-9126-16CB-9FF7-31D770AE6920}"/>
          </ac:spMkLst>
        </pc:spChg>
        <pc:spChg chg="add mod">
          <ac:chgData name="YOSHIDA Naoya" userId="99a404e0-b91c-4b8b-832e-a1cc82358dd9" providerId="ADAL" clId="{A65D2B64-F78D-4382-B65B-1207E43DDB7F}" dt="2026-06-15T01:15:08.622" v="7128" actId="1076"/>
          <ac:spMkLst>
            <pc:docMk/>
            <pc:sldMk cId="2980993119" sldId="294"/>
            <ac:spMk id="48" creationId="{ED970A7C-FB34-96EC-76FD-FBF9DEC09399}"/>
          </ac:spMkLst>
        </pc:spChg>
        <pc:grpChg chg="add mod">
          <ac:chgData name="YOSHIDA Naoya" userId="99a404e0-b91c-4b8b-832e-a1cc82358dd9" providerId="ADAL" clId="{A65D2B64-F78D-4382-B65B-1207E43DDB7F}" dt="2026-06-15T01:00:41.651" v="6913" actId="164"/>
          <ac:grpSpMkLst>
            <pc:docMk/>
            <pc:sldMk cId="2980993119" sldId="294"/>
            <ac:grpSpMk id="14" creationId="{2E3003C8-146D-8189-AA9F-ABC7BAFE01DA}"/>
          </ac:grpSpMkLst>
        </pc:grpChg>
        <pc:grpChg chg="add del mod">
          <ac:chgData name="YOSHIDA Naoya" userId="99a404e0-b91c-4b8b-832e-a1cc82358dd9" providerId="ADAL" clId="{A65D2B64-F78D-4382-B65B-1207E43DDB7F}" dt="2026-06-15T01:02:32.661" v="6933" actId="165"/>
          <ac:grpSpMkLst>
            <pc:docMk/>
            <pc:sldMk cId="2980993119" sldId="294"/>
            <ac:grpSpMk id="15" creationId="{3EC58E67-3573-B7D3-59C4-897FF4197109}"/>
          </ac:grpSpMkLst>
        </pc:grpChg>
        <pc:grpChg chg="add mod">
          <ac:chgData name="YOSHIDA Naoya" userId="99a404e0-b91c-4b8b-832e-a1cc82358dd9" providerId="ADAL" clId="{A65D2B64-F78D-4382-B65B-1207E43DDB7F}" dt="2026-06-15T01:01:04.202" v="6918" actId="1076"/>
          <ac:grpSpMkLst>
            <pc:docMk/>
            <pc:sldMk cId="2980993119" sldId="294"/>
            <ac:grpSpMk id="16" creationId="{79B904F8-9A61-F87E-84F7-2B7C81F3DF16}"/>
          </ac:grpSpMkLst>
        </pc:grpChg>
        <pc:grpChg chg="add mod">
          <ac:chgData name="YOSHIDA Naoya" userId="99a404e0-b91c-4b8b-832e-a1cc82358dd9" providerId="ADAL" clId="{A65D2B64-F78D-4382-B65B-1207E43DDB7F}" dt="2026-06-15T01:02:30.566" v="6932" actId="164"/>
          <ac:grpSpMkLst>
            <pc:docMk/>
            <pc:sldMk cId="2980993119" sldId="294"/>
            <ac:grpSpMk id="24" creationId="{B3057103-7EF4-1204-C0B2-444461B6814C}"/>
          </ac:grpSpMkLst>
        </pc:grpChg>
        <pc:cxnChg chg="add mod">
          <ac:chgData name="YOSHIDA Naoya" userId="99a404e0-b91c-4b8b-832e-a1cc82358dd9" providerId="ADAL" clId="{A65D2B64-F78D-4382-B65B-1207E43DDB7F}" dt="2026-06-15T01:01:21.091" v="6921" actId="1582"/>
          <ac:cxnSpMkLst>
            <pc:docMk/>
            <pc:sldMk cId="2980993119" sldId="294"/>
            <ac:cxnSpMk id="5" creationId="{E8F109D3-D41C-3CD0-45F1-22D356EEA142}"/>
          </ac:cxnSpMkLst>
        </pc:cxnChg>
        <pc:cxnChg chg="add del mod">
          <ac:chgData name="YOSHIDA Naoya" userId="99a404e0-b91c-4b8b-832e-a1cc82358dd9" providerId="ADAL" clId="{A65D2B64-F78D-4382-B65B-1207E43DDB7F}" dt="2026-06-15T00:55:24.506" v="6836" actId="21"/>
          <ac:cxnSpMkLst>
            <pc:docMk/>
            <pc:sldMk cId="2980993119" sldId="294"/>
            <ac:cxnSpMk id="7" creationId="{49EE7689-7000-E74F-A905-62B5C7D77F26}"/>
          </ac:cxnSpMkLst>
        </pc:cxnChg>
        <pc:cxnChg chg="add mod">
          <ac:chgData name="YOSHIDA Naoya" userId="99a404e0-b91c-4b8b-832e-a1cc82358dd9" providerId="ADAL" clId="{A65D2B64-F78D-4382-B65B-1207E43DDB7F}" dt="2026-06-15T01:04:58.290" v="6965" actId="208"/>
          <ac:cxnSpMkLst>
            <pc:docMk/>
            <pc:sldMk cId="2980993119" sldId="294"/>
            <ac:cxnSpMk id="21" creationId="{1F4E3316-5F27-9A35-93C9-D73C1BD20C52}"/>
          </ac:cxnSpMkLst>
        </pc:cxnChg>
        <pc:cxnChg chg="add del mod">
          <ac:chgData name="YOSHIDA Naoya" userId="99a404e0-b91c-4b8b-832e-a1cc82358dd9" providerId="ADAL" clId="{A65D2B64-F78D-4382-B65B-1207E43DDB7F}" dt="2026-06-15T01:02:25.624" v="6930" actId="21"/>
          <ac:cxnSpMkLst>
            <pc:docMk/>
            <pc:sldMk cId="2980993119" sldId="294"/>
            <ac:cxnSpMk id="23" creationId="{A2555144-8229-53A4-506A-1194844F3F58}"/>
          </ac:cxnSpMkLst>
        </pc:cxnChg>
        <pc:cxnChg chg="add mod">
          <ac:chgData name="YOSHIDA Naoya" userId="99a404e0-b91c-4b8b-832e-a1cc82358dd9" providerId="ADAL" clId="{A65D2B64-F78D-4382-B65B-1207E43DDB7F}" dt="2026-06-15T01:12:49.666" v="7102" actId="14100"/>
          <ac:cxnSpMkLst>
            <pc:docMk/>
            <pc:sldMk cId="2980993119" sldId="294"/>
            <ac:cxnSpMk id="26" creationId="{402017AA-26F6-F960-0CA1-21BFB2B4FA3D}"/>
          </ac:cxnSpMkLst>
        </pc:cxnChg>
        <pc:cxnChg chg="add mod">
          <ac:chgData name="YOSHIDA Naoya" userId="99a404e0-b91c-4b8b-832e-a1cc82358dd9" providerId="ADAL" clId="{A65D2B64-F78D-4382-B65B-1207E43DDB7F}" dt="2026-06-15T01:04:58.290" v="6965" actId="208"/>
          <ac:cxnSpMkLst>
            <pc:docMk/>
            <pc:sldMk cId="2980993119" sldId="294"/>
            <ac:cxnSpMk id="29" creationId="{E5F089A0-C68F-6CA5-5202-9C54C42AAFFA}"/>
          </ac:cxnSpMkLst>
        </pc:cxnChg>
        <pc:cxnChg chg="add mod">
          <ac:chgData name="YOSHIDA Naoya" userId="99a404e0-b91c-4b8b-832e-a1cc82358dd9" providerId="ADAL" clId="{A65D2B64-F78D-4382-B65B-1207E43DDB7F}" dt="2026-06-15T01:13:03.812" v="7104" actId="14100"/>
          <ac:cxnSpMkLst>
            <pc:docMk/>
            <pc:sldMk cId="2980993119" sldId="294"/>
            <ac:cxnSpMk id="44" creationId="{C7359DC3-FE49-034E-7649-D1B3C99708DA}"/>
          </ac:cxnSpMkLst>
        </pc:cxnChg>
      </pc:sldChg>
      <pc:sldChg chg="addSp delSp modSp new mod">
        <pc:chgData name="YOSHIDA Naoya" userId="99a404e0-b91c-4b8b-832e-a1cc82358dd9" providerId="ADAL" clId="{A65D2B64-F78D-4382-B65B-1207E43DDB7F}" dt="2026-06-15T04:47:29.598" v="10964" actId="21"/>
        <pc:sldMkLst>
          <pc:docMk/>
          <pc:sldMk cId="165917440" sldId="295"/>
        </pc:sldMkLst>
        <pc:spChg chg="mod">
          <ac:chgData name="YOSHIDA Naoya" userId="99a404e0-b91c-4b8b-832e-a1cc82358dd9" providerId="ADAL" clId="{A65D2B64-F78D-4382-B65B-1207E43DDB7F}" dt="2026-06-15T01:32:58.322" v="7695" actId="20577"/>
          <ac:spMkLst>
            <pc:docMk/>
            <pc:sldMk cId="165917440" sldId="295"/>
            <ac:spMk id="2" creationId="{BCEA3C53-491F-085B-80CA-568CCDFD57AC}"/>
          </ac:spMkLst>
        </pc:spChg>
        <pc:spChg chg="add mod">
          <ac:chgData name="YOSHIDA Naoya" userId="99a404e0-b91c-4b8b-832e-a1cc82358dd9" providerId="ADAL" clId="{A65D2B64-F78D-4382-B65B-1207E43DDB7F}" dt="2026-06-15T04:42:05.956" v="10892" actId="165"/>
          <ac:spMkLst>
            <pc:docMk/>
            <pc:sldMk cId="165917440" sldId="295"/>
            <ac:spMk id="14" creationId="{896465CA-9481-78DE-97E4-357C82B8F4C2}"/>
          </ac:spMkLst>
        </pc:spChg>
        <pc:spChg chg="add mod">
          <ac:chgData name="YOSHIDA Naoya" userId="99a404e0-b91c-4b8b-832e-a1cc82358dd9" providerId="ADAL" clId="{A65D2B64-F78D-4382-B65B-1207E43DDB7F}" dt="2026-06-15T04:42:05.956" v="10892" actId="165"/>
          <ac:spMkLst>
            <pc:docMk/>
            <pc:sldMk cId="165917440" sldId="295"/>
            <ac:spMk id="15" creationId="{E17B7628-34D2-5154-2669-18B9CFDF3FCC}"/>
          </ac:spMkLst>
        </pc:spChg>
        <pc:spChg chg="add mod">
          <ac:chgData name="YOSHIDA Naoya" userId="99a404e0-b91c-4b8b-832e-a1cc82358dd9" providerId="ADAL" clId="{A65D2B64-F78D-4382-B65B-1207E43DDB7F}" dt="2026-06-15T04:42:05.956" v="10892" actId="165"/>
          <ac:spMkLst>
            <pc:docMk/>
            <pc:sldMk cId="165917440" sldId="295"/>
            <ac:spMk id="16" creationId="{E004E6A6-55A0-87C4-59D6-A589BD939F1A}"/>
          </ac:spMkLst>
        </pc:spChg>
        <pc:spChg chg="add mod">
          <ac:chgData name="YOSHIDA Naoya" userId="99a404e0-b91c-4b8b-832e-a1cc82358dd9" providerId="ADAL" clId="{A65D2B64-F78D-4382-B65B-1207E43DDB7F}" dt="2026-06-15T04:42:05.956" v="10892" actId="165"/>
          <ac:spMkLst>
            <pc:docMk/>
            <pc:sldMk cId="165917440" sldId="295"/>
            <ac:spMk id="17" creationId="{45764556-A843-BDDA-15F1-68C7E5C4A07A}"/>
          </ac:spMkLst>
        </pc:spChg>
        <pc:spChg chg="add mod">
          <ac:chgData name="YOSHIDA Naoya" userId="99a404e0-b91c-4b8b-832e-a1cc82358dd9" providerId="ADAL" clId="{A65D2B64-F78D-4382-B65B-1207E43DDB7F}" dt="2026-06-15T01:43:46.872" v="7850"/>
          <ac:spMkLst>
            <pc:docMk/>
            <pc:sldMk cId="165917440" sldId="295"/>
            <ac:spMk id="23" creationId="{AC1FEA99-9800-256A-C3EF-87517D6D45A1}"/>
          </ac:spMkLst>
        </pc:spChg>
        <pc:spChg chg="add mod">
          <ac:chgData name="YOSHIDA Naoya" userId="99a404e0-b91c-4b8b-832e-a1cc82358dd9" providerId="ADAL" clId="{A65D2B64-F78D-4382-B65B-1207E43DDB7F}" dt="2026-06-15T02:04:12.159" v="8255" actId="164"/>
          <ac:spMkLst>
            <pc:docMk/>
            <pc:sldMk cId="165917440" sldId="295"/>
            <ac:spMk id="27" creationId="{3EBC2302-16C1-B613-658D-34A3EFFA6E26}"/>
          </ac:spMkLst>
        </pc:spChg>
        <pc:spChg chg="add mod">
          <ac:chgData name="YOSHIDA Naoya" userId="99a404e0-b91c-4b8b-832e-a1cc82358dd9" providerId="ADAL" clId="{A65D2B64-F78D-4382-B65B-1207E43DDB7F}" dt="2026-06-15T02:04:12.159" v="8255" actId="164"/>
          <ac:spMkLst>
            <pc:docMk/>
            <pc:sldMk cId="165917440" sldId="295"/>
            <ac:spMk id="28" creationId="{0D4A564F-0911-82EF-61B1-8C5F7D1AE28C}"/>
          </ac:spMkLst>
        </pc:spChg>
        <pc:spChg chg="add mod">
          <ac:chgData name="YOSHIDA Naoya" userId="99a404e0-b91c-4b8b-832e-a1cc82358dd9" providerId="ADAL" clId="{A65D2B64-F78D-4382-B65B-1207E43DDB7F}" dt="2026-06-15T04:42:13.756" v="10894" actId="14100"/>
          <ac:spMkLst>
            <pc:docMk/>
            <pc:sldMk cId="165917440" sldId="295"/>
            <ac:spMk id="38" creationId="{4DFEC412-2F79-1E0F-4456-52377FA0EED7}"/>
          </ac:spMkLst>
        </pc:spChg>
        <pc:spChg chg="mod topLvl">
          <ac:chgData name="YOSHIDA Naoya" userId="99a404e0-b91c-4b8b-832e-a1cc82358dd9" providerId="ADAL" clId="{A65D2B64-F78D-4382-B65B-1207E43DDB7F}" dt="2026-06-15T04:43:42.206" v="10916" actId="20577"/>
          <ac:spMkLst>
            <pc:docMk/>
            <pc:sldMk cId="165917440" sldId="295"/>
            <ac:spMk id="44" creationId="{2A308AA9-65CE-045B-26D6-A4CF9C1B1CD6}"/>
          </ac:spMkLst>
        </pc:spChg>
        <pc:spChg chg="mod topLvl">
          <ac:chgData name="YOSHIDA Naoya" userId="99a404e0-b91c-4b8b-832e-a1cc82358dd9" providerId="ADAL" clId="{A65D2B64-F78D-4382-B65B-1207E43DDB7F}" dt="2026-06-15T04:44:59.325" v="10938" actId="14100"/>
          <ac:spMkLst>
            <pc:docMk/>
            <pc:sldMk cId="165917440" sldId="295"/>
            <ac:spMk id="50" creationId="{1750D4D0-5EE4-B48C-4C99-5076C5310989}"/>
          </ac:spMkLst>
        </pc:spChg>
        <pc:spChg chg="mod topLvl">
          <ac:chgData name="YOSHIDA Naoya" userId="99a404e0-b91c-4b8b-832e-a1cc82358dd9" providerId="ADAL" clId="{A65D2B64-F78D-4382-B65B-1207E43DDB7F}" dt="2026-06-15T04:46:52.271" v="10957" actId="165"/>
          <ac:spMkLst>
            <pc:docMk/>
            <pc:sldMk cId="165917440" sldId="295"/>
            <ac:spMk id="56" creationId="{66EEA89E-CB4F-B9E2-7F80-BDB89E4F0CEA}"/>
          </ac:spMkLst>
        </pc:spChg>
        <pc:grpChg chg="add mod">
          <ac:chgData name="YOSHIDA Naoya" userId="99a404e0-b91c-4b8b-832e-a1cc82358dd9" providerId="ADAL" clId="{A65D2B64-F78D-4382-B65B-1207E43DDB7F}" dt="2026-06-15T01:37:13.857" v="7786" actId="164"/>
          <ac:grpSpMkLst>
            <pc:docMk/>
            <pc:sldMk cId="165917440" sldId="295"/>
            <ac:grpSpMk id="18" creationId="{7411030F-952D-6310-A424-2F9E8320E683}"/>
          </ac:grpSpMkLst>
        </pc:grpChg>
        <pc:grpChg chg="add mod topLvl">
          <ac:chgData name="YOSHIDA Naoya" userId="99a404e0-b91c-4b8b-832e-a1cc82358dd9" providerId="ADAL" clId="{A65D2B64-F78D-4382-B65B-1207E43DDB7F}" dt="2026-06-15T04:42:05.956" v="10892" actId="165"/>
          <ac:grpSpMkLst>
            <pc:docMk/>
            <pc:sldMk cId="165917440" sldId="295"/>
            <ac:grpSpMk id="19" creationId="{92998FE0-7C99-56CD-6626-2D885FCD13AF}"/>
          </ac:grpSpMkLst>
        </pc:grpChg>
        <pc:grpChg chg="add mod">
          <ac:chgData name="YOSHIDA Naoya" userId="99a404e0-b91c-4b8b-832e-a1cc82358dd9" providerId="ADAL" clId="{A65D2B64-F78D-4382-B65B-1207E43DDB7F}" dt="2026-06-15T01:37:13.857" v="7786" actId="164"/>
          <ac:grpSpMkLst>
            <pc:docMk/>
            <pc:sldMk cId="165917440" sldId="295"/>
            <ac:grpSpMk id="20" creationId="{BAC62EBA-E93B-CA26-4748-FAB7661D00FD}"/>
          </ac:grpSpMkLst>
        </pc:grpChg>
        <pc:grpChg chg="add mod topLvl">
          <ac:chgData name="YOSHIDA Naoya" userId="99a404e0-b91c-4b8b-832e-a1cc82358dd9" providerId="ADAL" clId="{A65D2B64-F78D-4382-B65B-1207E43DDB7F}" dt="2026-06-15T04:42:05.956" v="10892" actId="165"/>
          <ac:grpSpMkLst>
            <pc:docMk/>
            <pc:sldMk cId="165917440" sldId="295"/>
            <ac:grpSpMk id="21" creationId="{7E988F47-12FE-EA79-82D6-0F313DA74A58}"/>
          </ac:grpSpMkLst>
        </pc:grpChg>
        <pc:grpChg chg="add mod">
          <ac:chgData name="YOSHIDA Naoya" userId="99a404e0-b91c-4b8b-832e-a1cc82358dd9" providerId="ADAL" clId="{A65D2B64-F78D-4382-B65B-1207E43DDB7F}" dt="2026-06-15T04:39:26.388" v="10811" actId="1035"/>
          <ac:grpSpMkLst>
            <pc:docMk/>
            <pc:sldMk cId="165917440" sldId="295"/>
            <ac:grpSpMk id="22" creationId="{6A307067-D6ED-CBED-1C16-B2D34085403F}"/>
          </ac:grpSpMkLst>
        </pc:grpChg>
        <pc:grpChg chg="add mod">
          <ac:chgData name="YOSHIDA Naoya" userId="99a404e0-b91c-4b8b-832e-a1cc82358dd9" providerId="ADAL" clId="{A65D2B64-F78D-4382-B65B-1207E43DDB7F}" dt="2026-06-15T04:39:19.424" v="10795" actId="1035"/>
          <ac:grpSpMkLst>
            <pc:docMk/>
            <pc:sldMk cId="165917440" sldId="295"/>
            <ac:grpSpMk id="29" creationId="{80B297DF-D069-F269-DC20-2674EFCD4FB8}"/>
          </ac:grpSpMkLst>
        </pc:grpChg>
        <pc:grpChg chg="add mod">
          <ac:chgData name="YOSHIDA Naoya" userId="99a404e0-b91c-4b8b-832e-a1cc82358dd9" providerId="ADAL" clId="{A65D2B64-F78D-4382-B65B-1207E43DDB7F}" dt="2026-06-15T04:42:17.192" v="10896" actId="1076"/>
          <ac:grpSpMkLst>
            <pc:docMk/>
            <pc:sldMk cId="165917440" sldId="295"/>
            <ac:grpSpMk id="42" creationId="{FB113154-D85B-1DCE-7C49-814972037034}"/>
          </ac:grpSpMkLst>
        </pc:grpChg>
        <pc:grpChg chg="add del mod">
          <ac:chgData name="YOSHIDA Naoya" userId="99a404e0-b91c-4b8b-832e-a1cc82358dd9" providerId="ADAL" clId="{A65D2B64-F78D-4382-B65B-1207E43DDB7F}" dt="2026-06-15T04:42:29.374" v="10899" actId="165"/>
          <ac:grpSpMkLst>
            <pc:docMk/>
            <pc:sldMk cId="165917440" sldId="295"/>
            <ac:grpSpMk id="43" creationId="{542737D1-4798-A223-A67F-D1E7ADB43F5F}"/>
          </ac:grpSpMkLst>
        </pc:grpChg>
        <pc:grpChg chg="add mod">
          <ac:chgData name="YOSHIDA Naoya" userId="99a404e0-b91c-4b8b-832e-a1cc82358dd9" providerId="ADAL" clId="{A65D2B64-F78D-4382-B65B-1207E43DDB7F}" dt="2026-06-15T04:44:02.647" v="10919" actId="1076"/>
          <ac:grpSpMkLst>
            <pc:docMk/>
            <pc:sldMk cId="165917440" sldId="295"/>
            <ac:grpSpMk id="47" creationId="{E527134B-EA38-E77E-4A5C-0F5B708ADD0E}"/>
          </ac:grpSpMkLst>
        </pc:grpChg>
        <pc:grpChg chg="add del mod">
          <ac:chgData name="YOSHIDA Naoya" userId="99a404e0-b91c-4b8b-832e-a1cc82358dd9" providerId="ADAL" clId="{A65D2B64-F78D-4382-B65B-1207E43DDB7F}" dt="2026-06-15T04:44:10.038" v="10922" actId="165"/>
          <ac:grpSpMkLst>
            <pc:docMk/>
            <pc:sldMk cId="165917440" sldId="295"/>
            <ac:grpSpMk id="48" creationId="{E9C365A5-0441-C4C2-E75E-D63A3097F7F9}"/>
          </ac:grpSpMkLst>
        </pc:grpChg>
        <pc:grpChg chg="add mod">
          <ac:chgData name="YOSHIDA Naoya" userId="99a404e0-b91c-4b8b-832e-a1cc82358dd9" providerId="ADAL" clId="{A65D2B64-F78D-4382-B65B-1207E43DDB7F}" dt="2026-06-15T04:45:05.622" v="10939" actId="1076"/>
          <ac:grpSpMkLst>
            <pc:docMk/>
            <pc:sldMk cId="165917440" sldId="295"/>
            <ac:grpSpMk id="52" creationId="{043892E9-F8B5-F2F9-4D8C-C6C6FA7414C0}"/>
          </ac:grpSpMkLst>
        </pc:grpChg>
        <pc:grpChg chg="add del mod">
          <ac:chgData name="YOSHIDA Naoya" userId="99a404e0-b91c-4b8b-832e-a1cc82358dd9" providerId="ADAL" clId="{A65D2B64-F78D-4382-B65B-1207E43DDB7F}" dt="2026-06-15T04:46:09.507" v="10951" actId="165"/>
          <ac:grpSpMkLst>
            <pc:docMk/>
            <pc:sldMk cId="165917440" sldId="295"/>
            <ac:grpSpMk id="54" creationId="{EFA143B3-F3CB-471D-C7C2-E97C1E04958D}"/>
          </ac:grpSpMkLst>
        </pc:grpChg>
        <pc:grpChg chg="add del mod">
          <ac:chgData name="YOSHIDA Naoya" userId="99a404e0-b91c-4b8b-832e-a1cc82358dd9" providerId="ADAL" clId="{A65D2B64-F78D-4382-B65B-1207E43DDB7F}" dt="2026-06-15T04:46:52.271" v="10957" actId="165"/>
          <ac:grpSpMkLst>
            <pc:docMk/>
            <pc:sldMk cId="165917440" sldId="295"/>
            <ac:grpSpMk id="57" creationId="{5E3EF7F3-326D-CF93-FE46-3A54530F5318}"/>
          </ac:grpSpMkLst>
        </pc:grpChg>
        <pc:graphicFrameChg chg="add mod">
          <ac:chgData name="YOSHIDA Naoya" userId="99a404e0-b91c-4b8b-832e-a1cc82358dd9" providerId="ADAL" clId="{A65D2B64-F78D-4382-B65B-1207E43DDB7F}" dt="2026-06-15T01:33:24.833" v="7696"/>
          <ac:graphicFrameMkLst>
            <pc:docMk/>
            <pc:sldMk cId="165917440" sldId="295"/>
            <ac:graphicFrameMk id="4" creationId="{756D1B89-650E-C4BD-BF48-C4499DCE5030}"/>
          </ac:graphicFrameMkLst>
        </pc:graphicFrameChg>
        <pc:graphicFrameChg chg="add mod modGraphic">
          <ac:chgData name="YOSHIDA Naoya" userId="99a404e0-b91c-4b8b-832e-a1cc82358dd9" providerId="ADAL" clId="{A65D2B64-F78D-4382-B65B-1207E43DDB7F}" dt="2026-06-15T01:33:51.456" v="7709" actId="20577"/>
          <ac:graphicFrameMkLst>
            <pc:docMk/>
            <pc:sldMk cId="165917440" sldId="295"/>
            <ac:graphicFrameMk id="13" creationId="{0FAC3D61-675E-C8EF-3BD1-8DC40031958D}"/>
          </ac:graphicFrameMkLst>
        </pc:graphicFrameChg>
        <pc:graphicFrameChg chg="add mod modGraphic">
          <ac:chgData name="YOSHIDA Naoya" userId="99a404e0-b91c-4b8b-832e-a1cc82358dd9" providerId="ADAL" clId="{A65D2B64-F78D-4382-B65B-1207E43DDB7F}" dt="2026-06-15T04:39:14.492" v="10781" actId="1076"/>
          <ac:graphicFrameMkLst>
            <pc:docMk/>
            <pc:sldMk cId="165917440" sldId="295"/>
            <ac:graphicFrameMk id="24" creationId="{0A748712-3AED-CABC-11B7-3915722A5073}"/>
          </ac:graphicFrameMkLst>
        </pc:graphicFrameChg>
        <pc:graphicFrameChg chg="add mod modGraphic">
          <ac:chgData name="YOSHIDA Naoya" userId="99a404e0-b91c-4b8b-832e-a1cc82358dd9" providerId="ADAL" clId="{A65D2B64-F78D-4382-B65B-1207E43DDB7F}" dt="2026-06-15T04:39:19.424" v="10795" actId="1035"/>
          <ac:graphicFrameMkLst>
            <pc:docMk/>
            <pc:sldMk cId="165917440" sldId="295"/>
            <ac:graphicFrameMk id="26" creationId="{A9645194-FF04-79DF-5732-B65B6F178F5B}"/>
          </ac:graphicFrameMkLst>
        </pc:graphicFrameChg>
        <pc:picChg chg="add mod">
          <ac:chgData name="YOSHIDA Naoya" userId="99a404e0-b91c-4b8b-832e-a1cc82358dd9" providerId="ADAL" clId="{A65D2B64-F78D-4382-B65B-1207E43DDB7F}" dt="2026-06-15T01:33:24.833" v="7696"/>
          <ac:picMkLst>
            <pc:docMk/>
            <pc:sldMk cId="165917440" sldId="295"/>
            <ac:picMk id="5" creationId="{E50802CE-11B1-084D-97ED-6E93606053CA}"/>
          </ac:picMkLst>
        </pc:picChg>
        <pc:picChg chg="add mod">
          <ac:chgData name="YOSHIDA Naoya" userId="99a404e0-b91c-4b8b-832e-a1cc82358dd9" providerId="ADAL" clId="{A65D2B64-F78D-4382-B65B-1207E43DDB7F}" dt="2026-06-15T01:33:24.833" v="7696"/>
          <ac:picMkLst>
            <pc:docMk/>
            <pc:sldMk cId="165917440" sldId="295"/>
            <ac:picMk id="6" creationId="{E4E0F66A-F3A5-369E-BA97-C311CE51CD9E}"/>
          </ac:picMkLst>
        </pc:picChg>
        <pc:picChg chg="add mod">
          <ac:chgData name="YOSHIDA Naoya" userId="99a404e0-b91c-4b8b-832e-a1cc82358dd9" providerId="ADAL" clId="{A65D2B64-F78D-4382-B65B-1207E43DDB7F}" dt="2026-06-15T01:33:24.833" v="7696"/>
          <ac:picMkLst>
            <pc:docMk/>
            <pc:sldMk cId="165917440" sldId="295"/>
            <ac:picMk id="7" creationId="{5426087F-9886-33D8-76E6-628CF30BE4CD}"/>
          </ac:picMkLst>
        </pc:picChg>
        <pc:picChg chg="add mod">
          <ac:chgData name="YOSHIDA Naoya" userId="99a404e0-b91c-4b8b-832e-a1cc82358dd9" providerId="ADAL" clId="{A65D2B64-F78D-4382-B65B-1207E43DDB7F}" dt="2026-06-15T01:33:24.833" v="7696"/>
          <ac:picMkLst>
            <pc:docMk/>
            <pc:sldMk cId="165917440" sldId="295"/>
            <ac:picMk id="8" creationId="{C5AF3B6C-53BF-FDCE-88E0-47326A6E2327}"/>
          </ac:picMkLst>
        </pc:picChg>
        <pc:picChg chg="add mod">
          <ac:chgData name="YOSHIDA Naoya" userId="99a404e0-b91c-4b8b-832e-a1cc82358dd9" providerId="ADAL" clId="{A65D2B64-F78D-4382-B65B-1207E43DDB7F}" dt="2026-06-15T04:42:05.956" v="10892" actId="165"/>
          <ac:picMkLst>
            <pc:docMk/>
            <pc:sldMk cId="165917440" sldId="295"/>
            <ac:picMk id="9" creationId="{C34312D8-B2CC-BFEC-DBD8-ED48EC0017FC}"/>
          </ac:picMkLst>
        </pc:picChg>
        <pc:picChg chg="add mod">
          <ac:chgData name="YOSHIDA Naoya" userId="99a404e0-b91c-4b8b-832e-a1cc82358dd9" providerId="ADAL" clId="{A65D2B64-F78D-4382-B65B-1207E43DDB7F}" dt="2026-06-15T04:42:05.956" v="10892" actId="165"/>
          <ac:picMkLst>
            <pc:docMk/>
            <pc:sldMk cId="165917440" sldId="295"/>
            <ac:picMk id="10" creationId="{134A6C13-77D0-0CC9-3A91-55271FB20B9D}"/>
          </ac:picMkLst>
        </pc:picChg>
        <pc:picChg chg="add mod">
          <ac:chgData name="YOSHIDA Naoya" userId="99a404e0-b91c-4b8b-832e-a1cc82358dd9" providerId="ADAL" clId="{A65D2B64-F78D-4382-B65B-1207E43DDB7F}" dt="2026-06-15T04:42:05.956" v="10892" actId="165"/>
          <ac:picMkLst>
            <pc:docMk/>
            <pc:sldMk cId="165917440" sldId="295"/>
            <ac:picMk id="11" creationId="{5C6A465C-0942-F2A0-3485-4C34D6454A11}"/>
          </ac:picMkLst>
        </pc:picChg>
        <pc:picChg chg="add mod">
          <ac:chgData name="YOSHIDA Naoya" userId="99a404e0-b91c-4b8b-832e-a1cc82358dd9" providerId="ADAL" clId="{A65D2B64-F78D-4382-B65B-1207E43DDB7F}" dt="2026-06-15T04:42:05.956" v="10892" actId="165"/>
          <ac:picMkLst>
            <pc:docMk/>
            <pc:sldMk cId="165917440" sldId="295"/>
            <ac:picMk id="12" creationId="{D5915FB6-B066-0337-8F06-C2551E5C7407}"/>
          </ac:picMkLst>
        </pc:picChg>
        <pc:picChg chg="add del mod">
          <ac:chgData name="YOSHIDA Naoya" userId="99a404e0-b91c-4b8b-832e-a1cc82358dd9" providerId="ADAL" clId="{A65D2B64-F78D-4382-B65B-1207E43DDB7F}" dt="2026-06-15T01:56:10.056" v="7990" actId="21"/>
          <ac:picMkLst>
            <pc:docMk/>
            <pc:sldMk cId="165917440" sldId="295"/>
            <ac:picMk id="25" creationId="{AD12E002-6B29-6DE5-73EA-8DE91643C5D6}"/>
          </ac:picMkLst>
        </pc:picChg>
        <pc:picChg chg="add del mod">
          <ac:chgData name="YOSHIDA Naoya" userId="99a404e0-b91c-4b8b-832e-a1cc82358dd9" providerId="ADAL" clId="{A65D2B64-F78D-4382-B65B-1207E43DDB7F}" dt="2026-06-15T04:47:29.598" v="10964" actId="21"/>
          <ac:picMkLst>
            <pc:docMk/>
            <pc:sldMk cId="165917440" sldId="295"/>
            <ac:picMk id="31" creationId="{59B050CC-CEC1-1CF2-3462-CFC84554AE7E}"/>
          </ac:picMkLst>
        </pc:picChg>
        <pc:picChg chg="add del mod">
          <ac:chgData name="YOSHIDA Naoya" userId="99a404e0-b91c-4b8b-832e-a1cc82358dd9" providerId="ADAL" clId="{A65D2B64-F78D-4382-B65B-1207E43DDB7F}" dt="2026-06-15T04:47:29.598" v="10964" actId="21"/>
          <ac:picMkLst>
            <pc:docMk/>
            <pc:sldMk cId="165917440" sldId="295"/>
            <ac:picMk id="33" creationId="{4FECE017-F6AB-95CA-4BBF-3975A4728854}"/>
          </ac:picMkLst>
        </pc:picChg>
        <pc:picChg chg="add del mod topLvl">
          <ac:chgData name="YOSHIDA Naoya" userId="99a404e0-b91c-4b8b-832e-a1cc82358dd9" providerId="ADAL" clId="{A65D2B64-F78D-4382-B65B-1207E43DDB7F}" dt="2026-06-15T04:47:16.023" v="10963" actId="21"/>
          <ac:picMkLst>
            <pc:docMk/>
            <pc:sldMk cId="165917440" sldId="295"/>
            <ac:picMk id="35" creationId="{CC186566-9787-E3D8-C630-49590A68EB4F}"/>
          </ac:picMkLst>
        </pc:picChg>
        <pc:picChg chg="add del mod">
          <ac:chgData name="YOSHIDA Naoya" userId="99a404e0-b91c-4b8b-832e-a1cc82358dd9" providerId="ADAL" clId="{A65D2B64-F78D-4382-B65B-1207E43DDB7F}" dt="2026-06-15T04:47:29.598" v="10964" actId="21"/>
          <ac:picMkLst>
            <pc:docMk/>
            <pc:sldMk cId="165917440" sldId="295"/>
            <ac:picMk id="37" creationId="{6D551A11-5D58-2A99-C051-C86145293A9C}"/>
          </ac:picMkLst>
        </pc:picChg>
        <pc:picChg chg="add del mod">
          <ac:chgData name="YOSHIDA Naoya" userId="99a404e0-b91c-4b8b-832e-a1cc82358dd9" providerId="ADAL" clId="{A65D2B64-F78D-4382-B65B-1207E43DDB7F}" dt="2026-06-15T04:41:15.591" v="10879" actId="21"/>
          <ac:picMkLst>
            <pc:docMk/>
            <pc:sldMk cId="165917440" sldId="295"/>
            <ac:picMk id="39" creationId="{3D856AA4-20F5-8851-4BD4-34F62DFF62AE}"/>
          </ac:picMkLst>
        </pc:picChg>
        <pc:picChg chg="add del mod">
          <ac:chgData name="YOSHIDA Naoya" userId="99a404e0-b91c-4b8b-832e-a1cc82358dd9" providerId="ADAL" clId="{A65D2B64-F78D-4382-B65B-1207E43DDB7F}" dt="2026-06-15T04:41:18.150" v="10880" actId="21"/>
          <ac:picMkLst>
            <pc:docMk/>
            <pc:sldMk cId="165917440" sldId="295"/>
            <ac:picMk id="40" creationId="{47A48A39-B67C-096E-9367-FC8AF897FF1F}"/>
          </ac:picMkLst>
        </pc:picChg>
        <pc:picChg chg="mod">
          <ac:chgData name="YOSHIDA Naoya" userId="99a404e0-b91c-4b8b-832e-a1cc82358dd9" providerId="ADAL" clId="{A65D2B64-F78D-4382-B65B-1207E43DDB7F}" dt="2026-06-15T04:42:01.258" v="10891" actId="1076"/>
          <ac:picMkLst>
            <pc:docMk/>
            <pc:sldMk cId="165917440" sldId="295"/>
            <ac:picMk id="41" creationId="{2AD2185F-7322-3674-DF8E-62B12B131280}"/>
          </ac:picMkLst>
        </pc:picChg>
        <pc:picChg chg="del mod topLvl">
          <ac:chgData name="YOSHIDA Naoya" userId="99a404e0-b91c-4b8b-832e-a1cc82358dd9" providerId="ADAL" clId="{A65D2B64-F78D-4382-B65B-1207E43DDB7F}" dt="2026-06-15T04:43:13.802" v="10905" actId="21"/>
          <ac:picMkLst>
            <pc:docMk/>
            <pc:sldMk cId="165917440" sldId="295"/>
            <ac:picMk id="45" creationId="{0052E039-2A5E-88F0-2B70-4E2AFBABF859}"/>
          </ac:picMkLst>
        </pc:picChg>
        <pc:picChg chg="mod ord">
          <ac:chgData name="YOSHIDA Naoya" userId="99a404e0-b91c-4b8b-832e-a1cc82358dd9" providerId="ADAL" clId="{A65D2B64-F78D-4382-B65B-1207E43DDB7F}" dt="2026-06-15T04:43:18.764" v="10906" actId="164"/>
          <ac:picMkLst>
            <pc:docMk/>
            <pc:sldMk cId="165917440" sldId="295"/>
            <ac:picMk id="46" creationId="{91E8B1C9-B441-2913-0049-194752AE9725}"/>
          </ac:picMkLst>
        </pc:picChg>
        <pc:picChg chg="del mod topLvl">
          <ac:chgData name="YOSHIDA Naoya" userId="99a404e0-b91c-4b8b-832e-a1cc82358dd9" providerId="ADAL" clId="{A65D2B64-F78D-4382-B65B-1207E43DDB7F}" dt="2026-06-15T04:44:36.216" v="10934" actId="21"/>
          <ac:picMkLst>
            <pc:docMk/>
            <pc:sldMk cId="165917440" sldId="295"/>
            <ac:picMk id="49" creationId="{DD5A1C18-0464-6A84-8F78-B789C5C77EA8}"/>
          </ac:picMkLst>
        </pc:picChg>
        <pc:picChg chg="mod ord">
          <ac:chgData name="YOSHIDA Naoya" userId="99a404e0-b91c-4b8b-832e-a1cc82358dd9" providerId="ADAL" clId="{A65D2B64-F78D-4382-B65B-1207E43DDB7F}" dt="2026-06-15T04:44:43.092" v="10935" actId="164"/>
          <ac:picMkLst>
            <pc:docMk/>
            <pc:sldMk cId="165917440" sldId="295"/>
            <ac:picMk id="51" creationId="{638D043B-6673-2E36-863C-41512E9C995D}"/>
          </ac:picMkLst>
        </pc:picChg>
        <pc:picChg chg="del">
          <ac:chgData name="YOSHIDA Naoya" userId="99a404e0-b91c-4b8b-832e-a1cc82358dd9" providerId="ADAL" clId="{A65D2B64-F78D-4382-B65B-1207E43DDB7F}" dt="2026-06-15T04:45:43.513" v="10940" actId="21"/>
          <ac:picMkLst>
            <pc:docMk/>
            <pc:sldMk cId="165917440" sldId="295"/>
            <ac:picMk id="53" creationId="{4AA5C8E2-27A2-7906-A2D7-D986FED1FA34}"/>
          </ac:picMkLst>
        </pc:picChg>
        <pc:picChg chg="del mod ord topLvl">
          <ac:chgData name="YOSHIDA Naoya" userId="99a404e0-b91c-4b8b-832e-a1cc82358dd9" providerId="ADAL" clId="{A65D2B64-F78D-4382-B65B-1207E43DDB7F}" dt="2026-06-15T04:46:19.822" v="10954" actId="21"/>
          <ac:picMkLst>
            <pc:docMk/>
            <pc:sldMk cId="165917440" sldId="295"/>
            <ac:picMk id="55" creationId="{3E073ADF-A8F7-6319-4E76-79A934F77FC3}"/>
          </ac:picMkLst>
        </pc:picChg>
        <pc:picChg chg="add del mod ord">
          <ac:chgData name="YOSHIDA Naoya" userId="99a404e0-b91c-4b8b-832e-a1cc82358dd9" providerId="ADAL" clId="{A65D2B64-F78D-4382-B65B-1207E43DDB7F}" dt="2026-06-15T04:47:07.842" v="10961" actId="21"/>
          <ac:picMkLst>
            <pc:docMk/>
            <pc:sldMk cId="165917440" sldId="295"/>
            <ac:picMk id="58" creationId="{B52F701C-C6CE-9903-F0A4-19254499F49D}"/>
          </ac:picMkLst>
        </pc:picChg>
      </pc:sldChg>
      <pc:sldChg chg="addSp delSp 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719095723" sldId="295"/>
        </pc:sldMkLst>
      </pc:sldChg>
      <pc:sldChg chg="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1222985478" sldId="296"/>
        </pc:sldMkLst>
      </pc:sldChg>
      <pc:sldChg chg="addSp delSp modSp new mod">
        <pc:chgData name="YOSHIDA Naoya" userId="99a404e0-b91c-4b8b-832e-a1cc82358dd9" providerId="ADAL" clId="{A65D2B64-F78D-4382-B65B-1207E43DDB7F}" dt="2026-06-15T02:14:36.967" v="8400" actId="1076"/>
        <pc:sldMkLst>
          <pc:docMk/>
          <pc:sldMk cId="2287001300" sldId="296"/>
        </pc:sldMkLst>
        <pc:spChg chg="mod">
          <ac:chgData name="YOSHIDA Naoya" userId="99a404e0-b91c-4b8b-832e-a1cc82358dd9" providerId="ADAL" clId="{A65D2B64-F78D-4382-B65B-1207E43DDB7F}" dt="2026-06-15T01:38:28.307" v="7789"/>
          <ac:spMkLst>
            <pc:docMk/>
            <pc:sldMk cId="2287001300" sldId="296"/>
            <ac:spMk id="2" creationId="{F1AD1B04-AA43-AE02-9E46-B14E5EEA9B18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46" creationId="{4A0E8ABA-091B-94AD-91C3-4F9AA7026225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51" creationId="{DE6668C7-7244-A54F-B4E1-B37C17BB92C0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53" creationId="{FCD26AAA-4C0C-C44D-2ECC-A61590137393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55" creationId="{A1479DD7-4C09-EA8B-0F90-C0054A14EFEC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77" creationId="{FDD06917-D104-DD7D-707D-582D4690D06F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83" creationId="{F726BE0B-7DA0-2247-4F00-F4CEE4DDF0B2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92" creationId="{42BC790D-CF9F-170B-F58F-EF2D89FEA601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97" creationId="{330D4AC7-88A6-4177-1A0B-B0E01773EE4A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99" creationId="{8B293CEC-6932-0C8E-CF0B-8D3407E2F6BC}"/>
          </ac:spMkLst>
        </pc:spChg>
        <pc:spChg chg="mod">
          <ac:chgData name="YOSHIDA Naoya" userId="99a404e0-b91c-4b8b-832e-a1cc82358dd9" providerId="ADAL" clId="{A65D2B64-F78D-4382-B65B-1207E43DDB7F}" dt="2026-06-15T01:38:39.967" v="7805"/>
          <ac:spMkLst>
            <pc:docMk/>
            <pc:sldMk cId="2287001300" sldId="296"/>
            <ac:spMk id="101" creationId="{F3E351CC-5816-8154-D874-7E34849CB9FB}"/>
          </ac:spMkLst>
        </pc:spChg>
        <pc:spChg chg="add mod ord">
          <ac:chgData name="YOSHIDA Naoya" userId="99a404e0-b91c-4b8b-832e-a1cc82358dd9" providerId="ADAL" clId="{A65D2B64-F78D-4382-B65B-1207E43DDB7F}" dt="2026-06-15T01:43:29.218" v="7848" actId="164"/>
          <ac:spMkLst>
            <pc:docMk/>
            <pc:sldMk cId="2287001300" sldId="296"/>
            <ac:spMk id="104" creationId="{59386749-682F-074D-2205-B250CCF25875}"/>
          </ac:spMkLst>
        </pc:spChg>
        <pc:spChg chg="add mod ord">
          <ac:chgData name="YOSHIDA Naoya" userId="99a404e0-b91c-4b8b-832e-a1cc82358dd9" providerId="ADAL" clId="{A65D2B64-F78D-4382-B65B-1207E43DDB7F}" dt="2026-06-15T01:43:29.218" v="7848" actId="164"/>
          <ac:spMkLst>
            <pc:docMk/>
            <pc:sldMk cId="2287001300" sldId="296"/>
            <ac:spMk id="105" creationId="{7A7C5158-D0B9-4858-60D2-292A379DC9CD}"/>
          </ac:spMkLst>
        </pc:spChg>
        <pc:spChg chg="add mod">
          <ac:chgData name="YOSHIDA Naoya" userId="99a404e0-b91c-4b8b-832e-a1cc82358dd9" providerId="ADAL" clId="{A65D2B64-F78D-4382-B65B-1207E43DDB7F}" dt="2026-06-15T02:02:23.828" v="8177" actId="12"/>
          <ac:spMkLst>
            <pc:docMk/>
            <pc:sldMk cId="2287001300" sldId="296"/>
            <ac:spMk id="107" creationId="{E0BF5F77-39BC-0140-9833-95E2374A8738}"/>
          </ac:spMkLst>
        </pc:spChg>
        <pc:spChg chg="add mod">
          <ac:chgData name="YOSHIDA Naoya" userId="99a404e0-b91c-4b8b-832e-a1cc82358dd9" providerId="ADAL" clId="{A65D2B64-F78D-4382-B65B-1207E43DDB7F}" dt="2026-06-15T02:02:28.159" v="8179" actId="12"/>
          <ac:spMkLst>
            <pc:docMk/>
            <pc:sldMk cId="2287001300" sldId="296"/>
            <ac:spMk id="108" creationId="{3AED82F1-B76A-E56B-F6B4-E41DD39A97CB}"/>
          </ac:spMkLst>
        </pc:spChg>
        <pc:spChg chg="add mod">
          <ac:chgData name="YOSHIDA Naoya" userId="99a404e0-b91c-4b8b-832e-a1cc82358dd9" providerId="ADAL" clId="{A65D2B64-F78D-4382-B65B-1207E43DDB7F}" dt="2026-06-15T01:54:33.128" v="7956" actId="164"/>
          <ac:spMkLst>
            <pc:docMk/>
            <pc:sldMk cId="2287001300" sldId="296"/>
            <ac:spMk id="109" creationId="{689CF0DE-4938-068F-FE7B-1591FA5CF10D}"/>
          </ac:spMkLst>
        </pc:spChg>
        <pc:spChg chg="add mod">
          <ac:chgData name="YOSHIDA Naoya" userId="99a404e0-b91c-4b8b-832e-a1cc82358dd9" providerId="ADAL" clId="{A65D2B64-F78D-4382-B65B-1207E43DDB7F}" dt="2026-06-15T01:54:33.128" v="7956" actId="164"/>
          <ac:spMkLst>
            <pc:docMk/>
            <pc:sldMk cId="2287001300" sldId="296"/>
            <ac:spMk id="110" creationId="{88BAF986-D96E-0AC7-B5B3-6DDC1069B848}"/>
          </ac:spMkLst>
        </pc:spChg>
        <pc:spChg chg="add mod">
          <ac:chgData name="YOSHIDA Naoya" userId="99a404e0-b91c-4b8b-832e-a1cc82358dd9" providerId="ADAL" clId="{A65D2B64-F78D-4382-B65B-1207E43DDB7F}" dt="2026-06-15T01:54:33.128" v="7956" actId="164"/>
          <ac:spMkLst>
            <pc:docMk/>
            <pc:sldMk cId="2287001300" sldId="296"/>
            <ac:spMk id="111" creationId="{C8FF1B1D-3167-467E-051E-FBFDA5EE7791}"/>
          </ac:spMkLst>
        </pc:spChg>
        <pc:spChg chg="add mod">
          <ac:chgData name="YOSHIDA Naoya" userId="99a404e0-b91c-4b8b-832e-a1cc82358dd9" providerId="ADAL" clId="{A65D2B64-F78D-4382-B65B-1207E43DDB7F}" dt="2026-06-15T01:54:33.128" v="7956" actId="164"/>
          <ac:spMkLst>
            <pc:docMk/>
            <pc:sldMk cId="2287001300" sldId="296"/>
            <ac:spMk id="112" creationId="{C2535C97-2AB4-34FF-A3E8-F36F12195065}"/>
          </ac:spMkLst>
        </pc:spChg>
        <pc:grpChg chg="add del mod">
          <ac:chgData name="YOSHIDA Naoya" userId="99a404e0-b91c-4b8b-832e-a1cc82358dd9" providerId="ADAL" clId="{A65D2B64-F78D-4382-B65B-1207E43DDB7F}" dt="2026-06-15T02:14:31.604" v="8399" actId="21"/>
          <ac:grpSpMkLst>
            <pc:docMk/>
            <pc:sldMk cId="2287001300" sldId="296"/>
            <ac:grpSpMk id="106" creationId="{43139C55-8CD0-CF24-C7FB-0AA34659E9EC}"/>
          </ac:grpSpMkLst>
        </pc:grpChg>
        <pc:grpChg chg="add mod">
          <ac:chgData name="YOSHIDA Naoya" userId="99a404e0-b91c-4b8b-832e-a1cc82358dd9" providerId="ADAL" clId="{A65D2B64-F78D-4382-B65B-1207E43DDB7F}" dt="2026-06-15T01:54:43.053" v="7958" actId="1076"/>
          <ac:grpSpMkLst>
            <pc:docMk/>
            <pc:sldMk cId="2287001300" sldId="296"/>
            <ac:grpSpMk id="113" creationId="{1E39AB45-EA95-5FF3-AD94-A5E78E9918A6}"/>
          </ac:grpSpMkLst>
        </pc:grpChg>
        <pc:graphicFrameChg chg="add mod modGraphic">
          <ac:chgData name="YOSHIDA Naoya" userId="99a404e0-b91c-4b8b-832e-a1cc82358dd9" providerId="ADAL" clId="{A65D2B64-F78D-4382-B65B-1207E43DDB7F}" dt="2026-06-15T01:38:35.341" v="7804" actId="20577"/>
          <ac:graphicFrameMkLst>
            <pc:docMk/>
            <pc:sldMk cId="2287001300" sldId="296"/>
            <ac:graphicFrameMk id="4" creationId="{08734004-6A32-4230-9E89-1AE042D1E001}"/>
          </ac:graphicFrameMkLst>
        </pc:graphicFrameChg>
        <pc:picChg chg="mod">
          <ac:chgData name="YOSHIDA Naoya" userId="99a404e0-b91c-4b8b-832e-a1cc82358dd9" providerId="ADAL" clId="{A65D2B64-F78D-4382-B65B-1207E43DDB7F}" dt="2026-06-15T01:43:29.218" v="7848" actId="164"/>
          <ac:picMkLst>
            <pc:docMk/>
            <pc:sldMk cId="2287001300" sldId="296"/>
            <ac:picMk id="102" creationId="{541BE953-BB24-D9D8-2F72-54EE595E1E98}"/>
          </ac:picMkLst>
        </pc:picChg>
        <pc:picChg chg="del mod">
          <ac:chgData name="YOSHIDA Naoya" userId="99a404e0-b91c-4b8b-832e-a1cc82358dd9" providerId="ADAL" clId="{A65D2B64-F78D-4382-B65B-1207E43DDB7F}" dt="2026-06-15T01:41:31.422" v="7836" actId="21"/>
          <ac:picMkLst>
            <pc:docMk/>
            <pc:sldMk cId="2287001300" sldId="296"/>
            <ac:picMk id="103" creationId="{1BE3626F-8448-9B66-C7FF-4F569A7C8DE8}"/>
          </ac:picMkLst>
        </pc:picChg>
        <pc:picChg chg="mod">
          <ac:chgData name="YOSHIDA Naoya" userId="99a404e0-b91c-4b8b-832e-a1cc82358dd9" providerId="ADAL" clId="{A65D2B64-F78D-4382-B65B-1207E43DDB7F}" dt="2026-06-15T02:14:36.967" v="8400" actId="1076"/>
          <ac:picMkLst>
            <pc:docMk/>
            <pc:sldMk cId="2287001300" sldId="296"/>
            <ac:picMk id="114" creationId="{A4BD90C5-18DC-98C5-0F78-5CD5D395B161}"/>
          </ac:picMkLst>
        </pc:picChg>
      </pc:sldChg>
      <pc:sldChg chg="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1550461793" sldId="297"/>
        </pc:sldMkLst>
      </pc:sldChg>
      <pc:sldChg chg="addSp delSp modSp new mod">
        <pc:chgData name="YOSHIDA Naoya" userId="99a404e0-b91c-4b8b-832e-a1cc82358dd9" providerId="ADAL" clId="{A65D2B64-F78D-4382-B65B-1207E43DDB7F}" dt="2026-06-15T04:12:46.285" v="9877" actId="1076"/>
        <pc:sldMkLst>
          <pc:docMk/>
          <pc:sldMk cId="2925221309" sldId="297"/>
        </pc:sldMkLst>
        <pc:spChg chg="mod">
          <ac:chgData name="YOSHIDA Naoya" userId="99a404e0-b91c-4b8b-832e-a1cc82358dd9" providerId="ADAL" clId="{A65D2B64-F78D-4382-B65B-1207E43DDB7F}" dt="2026-06-15T03:20:24.314" v="8836" actId="20577"/>
          <ac:spMkLst>
            <pc:docMk/>
            <pc:sldMk cId="2925221309" sldId="297"/>
            <ac:spMk id="2" creationId="{0794A170-1877-2294-6904-D8796378659D}"/>
          </ac:spMkLst>
        </pc:spChg>
        <pc:spChg chg="add mod topLvl">
          <ac:chgData name="YOSHIDA Naoya" userId="99a404e0-b91c-4b8b-832e-a1cc82358dd9" providerId="ADAL" clId="{A65D2B64-F78D-4382-B65B-1207E43DDB7F}" dt="2026-06-15T02:15:17.456" v="8404" actId="165"/>
          <ac:spMkLst>
            <pc:docMk/>
            <pc:sldMk cId="2925221309" sldId="297"/>
            <ac:spMk id="20" creationId="{E79DCE55-1B29-74E0-5301-474073F65539}"/>
          </ac:spMkLst>
        </pc:spChg>
        <pc:spChg chg="add mod topLvl">
          <ac:chgData name="YOSHIDA Naoya" userId="99a404e0-b91c-4b8b-832e-a1cc82358dd9" providerId="ADAL" clId="{A65D2B64-F78D-4382-B65B-1207E43DDB7F}" dt="2026-06-15T02:15:17.456" v="8404" actId="165"/>
          <ac:spMkLst>
            <pc:docMk/>
            <pc:sldMk cId="2925221309" sldId="297"/>
            <ac:spMk id="22" creationId="{7736C3F7-196D-6F51-72F0-1D903A7938D7}"/>
          </ac:spMkLst>
        </pc:spChg>
        <pc:spChg chg="add del mod">
          <ac:chgData name="YOSHIDA Naoya" userId="99a404e0-b91c-4b8b-832e-a1cc82358dd9" providerId="ADAL" clId="{A65D2B64-F78D-4382-B65B-1207E43DDB7F}" dt="2026-06-15T02:11:42.023" v="8374" actId="21"/>
          <ac:spMkLst>
            <pc:docMk/>
            <pc:sldMk cId="2925221309" sldId="297"/>
            <ac:spMk id="23" creationId="{882BB520-ECF8-5AC5-77D8-B07DC407094C}"/>
          </ac:spMkLst>
        </pc:spChg>
        <pc:spChg chg="add mod topLvl">
          <ac:chgData name="YOSHIDA Naoya" userId="99a404e0-b91c-4b8b-832e-a1cc82358dd9" providerId="ADAL" clId="{A65D2B64-F78D-4382-B65B-1207E43DDB7F}" dt="2026-06-15T02:15:17.456" v="8404" actId="165"/>
          <ac:spMkLst>
            <pc:docMk/>
            <pc:sldMk cId="2925221309" sldId="297"/>
            <ac:spMk id="24" creationId="{8CC93367-E68E-BCE4-3DD0-BA70359CFF4C}"/>
          </ac:spMkLst>
        </pc:spChg>
        <pc:spChg chg="add mod topLvl">
          <ac:chgData name="YOSHIDA Naoya" userId="99a404e0-b91c-4b8b-832e-a1cc82358dd9" providerId="ADAL" clId="{A65D2B64-F78D-4382-B65B-1207E43DDB7F}" dt="2026-06-15T02:15:17.456" v="8404" actId="165"/>
          <ac:spMkLst>
            <pc:docMk/>
            <pc:sldMk cId="2925221309" sldId="297"/>
            <ac:spMk id="26" creationId="{0A23DE81-21BF-0E4E-0D07-E1A80BD6EA3C}"/>
          </ac:spMkLst>
        </pc:spChg>
        <pc:spChg chg="add mod ord topLvl">
          <ac:chgData name="YOSHIDA Naoya" userId="99a404e0-b91c-4b8b-832e-a1cc82358dd9" providerId="ADAL" clId="{A65D2B64-F78D-4382-B65B-1207E43DDB7F}" dt="2026-06-15T03:35:06.090" v="9039" actId="14100"/>
          <ac:spMkLst>
            <pc:docMk/>
            <pc:sldMk cId="2925221309" sldId="297"/>
            <ac:spMk id="30" creationId="{93F1965F-D9D2-7288-F9EF-964BD84097B0}"/>
          </ac:spMkLst>
        </pc:spChg>
        <pc:spChg chg="mod topLvl">
          <ac:chgData name="YOSHIDA Naoya" userId="99a404e0-b91c-4b8b-832e-a1cc82358dd9" providerId="ADAL" clId="{A65D2B64-F78D-4382-B65B-1207E43DDB7F}" dt="2026-06-15T03:33:08.758" v="9018" actId="165"/>
          <ac:spMkLst>
            <pc:docMk/>
            <pc:sldMk cId="2925221309" sldId="297"/>
            <ac:spMk id="32" creationId="{E3367FC3-F6C2-BC53-3915-166394377321}"/>
          </ac:spMkLst>
        </pc:spChg>
        <pc:spChg chg="del mod topLvl">
          <ac:chgData name="YOSHIDA Naoya" userId="99a404e0-b91c-4b8b-832e-a1cc82358dd9" providerId="ADAL" clId="{A65D2B64-F78D-4382-B65B-1207E43DDB7F}" dt="2026-06-15T03:10:11.341" v="8570" actId="21"/>
          <ac:spMkLst>
            <pc:docMk/>
            <pc:sldMk cId="2925221309" sldId="297"/>
            <ac:spMk id="33" creationId="{3E4B1973-4322-4FC4-409A-C8F75A9178D9}"/>
          </ac:spMkLst>
        </pc:spChg>
        <pc:spChg chg="del mod topLvl">
          <ac:chgData name="YOSHIDA Naoya" userId="99a404e0-b91c-4b8b-832e-a1cc82358dd9" providerId="ADAL" clId="{A65D2B64-F78D-4382-B65B-1207E43DDB7F}" dt="2026-06-15T03:10:09.444" v="8569" actId="21"/>
          <ac:spMkLst>
            <pc:docMk/>
            <pc:sldMk cId="2925221309" sldId="297"/>
            <ac:spMk id="34" creationId="{DD40DBF0-CE52-0E72-C98D-C7778C6738B9}"/>
          </ac:spMkLst>
        </pc:spChg>
        <pc:spChg chg="add del mod">
          <ac:chgData name="YOSHIDA Naoya" userId="99a404e0-b91c-4b8b-832e-a1cc82358dd9" providerId="ADAL" clId="{A65D2B64-F78D-4382-B65B-1207E43DDB7F}" dt="2026-06-15T03:11:13.550" v="8583" actId="21"/>
          <ac:spMkLst>
            <pc:docMk/>
            <pc:sldMk cId="2925221309" sldId="297"/>
            <ac:spMk id="43" creationId="{6F6CD349-0FF4-EA13-88B8-2ED6F17948C4}"/>
          </ac:spMkLst>
        </pc:spChg>
        <pc:spChg chg="add mod topLvl">
          <ac:chgData name="YOSHIDA Naoya" userId="99a404e0-b91c-4b8b-832e-a1cc82358dd9" providerId="ADAL" clId="{A65D2B64-F78D-4382-B65B-1207E43DDB7F}" dt="2026-06-15T03:34:53.847" v="9037" actId="571"/>
          <ac:spMkLst>
            <pc:docMk/>
            <pc:sldMk cId="2925221309" sldId="297"/>
            <ac:spMk id="44" creationId="{E371D830-FD53-C2D8-DDC5-A406A58FCC6A}"/>
          </ac:spMkLst>
        </pc:spChg>
        <pc:spChg chg="add mod topLvl">
          <ac:chgData name="YOSHIDA Naoya" userId="99a404e0-b91c-4b8b-832e-a1cc82358dd9" providerId="ADAL" clId="{A65D2B64-F78D-4382-B65B-1207E43DDB7F}" dt="2026-06-15T03:34:53.847" v="9037" actId="571"/>
          <ac:spMkLst>
            <pc:docMk/>
            <pc:sldMk cId="2925221309" sldId="297"/>
            <ac:spMk id="45" creationId="{40AD181B-0BE3-9E2C-AE00-036F6D0BFC98}"/>
          </ac:spMkLst>
        </pc:spChg>
        <pc:spChg chg="add mod">
          <ac:chgData name="YOSHIDA Naoya" userId="99a404e0-b91c-4b8b-832e-a1cc82358dd9" providerId="ADAL" clId="{A65D2B64-F78D-4382-B65B-1207E43DDB7F}" dt="2026-06-15T03:33:08.758" v="9018" actId="165"/>
          <ac:spMkLst>
            <pc:docMk/>
            <pc:sldMk cId="2925221309" sldId="297"/>
            <ac:spMk id="48" creationId="{C00575F2-8BC8-E276-21DC-148AD8C70806}"/>
          </ac:spMkLst>
        </pc:spChg>
        <pc:grpChg chg="add del mod">
          <ac:chgData name="YOSHIDA Naoya" userId="99a404e0-b91c-4b8b-832e-a1cc82358dd9" providerId="ADAL" clId="{A65D2B64-F78D-4382-B65B-1207E43DDB7F}" dt="2026-06-15T02:15:35.693" v="8407" actId="21"/>
          <ac:grpSpMkLst>
            <pc:docMk/>
            <pc:sldMk cId="2925221309" sldId="297"/>
            <ac:grpSpMk id="9" creationId="{4C9ADAD5-393A-D78C-7A5D-B22591F99C4A}"/>
          </ac:grpSpMkLst>
        </pc:grpChg>
        <pc:grpChg chg="add del mod">
          <ac:chgData name="YOSHIDA Naoya" userId="99a404e0-b91c-4b8b-832e-a1cc82358dd9" providerId="ADAL" clId="{A65D2B64-F78D-4382-B65B-1207E43DDB7F}" dt="2026-06-15T02:15:35.693" v="8407" actId="21"/>
          <ac:grpSpMkLst>
            <pc:docMk/>
            <pc:sldMk cId="2925221309" sldId="297"/>
            <ac:grpSpMk id="10" creationId="{CA56CFAF-E87E-34AB-F960-F947A4E1E2E1}"/>
          </ac:grpSpMkLst>
        </pc:grpChg>
        <pc:grpChg chg="add del mod">
          <ac:chgData name="YOSHIDA Naoya" userId="99a404e0-b91c-4b8b-832e-a1cc82358dd9" providerId="ADAL" clId="{A65D2B64-F78D-4382-B65B-1207E43DDB7F}" dt="2026-06-15T02:09:41.050" v="8341" actId="21"/>
          <ac:grpSpMkLst>
            <pc:docMk/>
            <pc:sldMk cId="2925221309" sldId="297"/>
            <ac:grpSpMk id="13" creationId="{129F80DE-D8D5-8E6B-828E-63F59904F5A3}"/>
          </ac:grpSpMkLst>
        </pc:grpChg>
        <pc:grpChg chg="add del mod">
          <ac:chgData name="YOSHIDA Naoya" userId="99a404e0-b91c-4b8b-832e-a1cc82358dd9" providerId="ADAL" clId="{A65D2B64-F78D-4382-B65B-1207E43DDB7F}" dt="2026-06-15T02:15:35.693" v="8407" actId="21"/>
          <ac:grpSpMkLst>
            <pc:docMk/>
            <pc:sldMk cId="2925221309" sldId="297"/>
            <ac:grpSpMk id="16" creationId="{0E18E334-1826-8727-F871-1AEBD879FAC1}"/>
          </ac:grpSpMkLst>
        </pc:grpChg>
        <pc:grpChg chg="add del mod">
          <ac:chgData name="YOSHIDA Naoya" userId="99a404e0-b91c-4b8b-832e-a1cc82358dd9" providerId="ADAL" clId="{A65D2B64-F78D-4382-B65B-1207E43DDB7F}" dt="2026-06-15T02:15:35.693" v="8407" actId="21"/>
          <ac:grpSpMkLst>
            <pc:docMk/>
            <pc:sldMk cId="2925221309" sldId="297"/>
            <ac:grpSpMk id="19" creationId="{823C0779-1A54-2D50-372F-61BD99E5C3BE}"/>
          </ac:grpSpMkLst>
        </pc:grpChg>
        <pc:grpChg chg="add mod">
          <ac:chgData name="YOSHIDA Naoya" userId="99a404e0-b91c-4b8b-832e-a1cc82358dd9" providerId="ADAL" clId="{A65D2B64-F78D-4382-B65B-1207E43DDB7F}" dt="2026-06-15T02:12:36.043" v="8389" actId="164"/>
          <ac:grpSpMkLst>
            <pc:docMk/>
            <pc:sldMk cId="2925221309" sldId="297"/>
            <ac:grpSpMk id="21" creationId="{D1A98558-CBD7-706F-0B06-4C3FD36B04C3}"/>
          </ac:grpSpMkLst>
        </pc:grpChg>
        <pc:grpChg chg="add mod">
          <ac:chgData name="YOSHIDA Naoya" userId="99a404e0-b91c-4b8b-832e-a1cc82358dd9" providerId="ADAL" clId="{A65D2B64-F78D-4382-B65B-1207E43DDB7F}" dt="2026-06-15T02:12:36.043" v="8389" actId="164"/>
          <ac:grpSpMkLst>
            <pc:docMk/>
            <pc:sldMk cId="2925221309" sldId="297"/>
            <ac:grpSpMk id="25" creationId="{BC4398A1-7B00-8A33-035E-9FE2A73BEF92}"/>
          </ac:grpSpMkLst>
        </pc:grpChg>
        <pc:grpChg chg="add mod">
          <ac:chgData name="YOSHIDA Naoya" userId="99a404e0-b91c-4b8b-832e-a1cc82358dd9" providerId="ADAL" clId="{A65D2B64-F78D-4382-B65B-1207E43DDB7F}" dt="2026-06-15T02:12:36.043" v="8389" actId="164"/>
          <ac:grpSpMkLst>
            <pc:docMk/>
            <pc:sldMk cId="2925221309" sldId="297"/>
            <ac:grpSpMk id="27" creationId="{DB500C70-18B3-26B6-4F3E-225585BB5299}"/>
          </ac:grpSpMkLst>
        </pc:grpChg>
        <pc:grpChg chg="add mod">
          <ac:chgData name="YOSHIDA Naoya" userId="99a404e0-b91c-4b8b-832e-a1cc82358dd9" providerId="ADAL" clId="{A65D2B64-F78D-4382-B65B-1207E43DDB7F}" dt="2026-06-15T02:12:36.043" v="8389" actId="164"/>
          <ac:grpSpMkLst>
            <pc:docMk/>
            <pc:sldMk cId="2925221309" sldId="297"/>
            <ac:grpSpMk id="28" creationId="{281BFFD7-6B90-7E34-A746-0914415F805F}"/>
          </ac:grpSpMkLst>
        </pc:grpChg>
        <pc:grpChg chg="add mod">
          <ac:chgData name="YOSHIDA Naoya" userId="99a404e0-b91c-4b8b-832e-a1cc82358dd9" providerId="ADAL" clId="{A65D2B64-F78D-4382-B65B-1207E43DDB7F}" dt="2026-06-15T02:13:40.756" v="8393" actId="1076"/>
          <ac:grpSpMkLst>
            <pc:docMk/>
            <pc:sldMk cId="2925221309" sldId="297"/>
            <ac:grpSpMk id="29" creationId="{5942237E-3922-4322-03B2-F9EA44E58C70}"/>
          </ac:grpSpMkLst>
        </pc:grpChg>
        <pc:grpChg chg="add del mod">
          <ac:chgData name="YOSHIDA Naoya" userId="99a404e0-b91c-4b8b-832e-a1cc82358dd9" providerId="ADAL" clId="{A65D2B64-F78D-4382-B65B-1207E43DDB7F}" dt="2026-06-15T03:08:21.662" v="8514" actId="165"/>
          <ac:grpSpMkLst>
            <pc:docMk/>
            <pc:sldMk cId="2925221309" sldId="297"/>
            <ac:grpSpMk id="31" creationId="{B045440C-E0C3-E4FE-2C0E-7C2B4A30B6FA}"/>
          </ac:grpSpMkLst>
        </pc:grpChg>
        <pc:grpChg chg="add mod ord">
          <ac:chgData name="YOSHIDA Naoya" userId="99a404e0-b91c-4b8b-832e-a1cc82358dd9" providerId="ADAL" clId="{A65D2B64-F78D-4382-B65B-1207E43DDB7F}" dt="2026-06-15T03:33:08.758" v="9018" actId="165"/>
          <ac:grpSpMkLst>
            <pc:docMk/>
            <pc:sldMk cId="2925221309" sldId="297"/>
            <ac:grpSpMk id="47" creationId="{7611D94C-E0BD-ACB9-F996-8F2289042195}"/>
          </ac:grpSpMkLst>
        </pc:grpChg>
        <pc:grpChg chg="add del mod">
          <ac:chgData name="YOSHIDA Naoya" userId="99a404e0-b91c-4b8b-832e-a1cc82358dd9" providerId="ADAL" clId="{A65D2B64-F78D-4382-B65B-1207E43DDB7F}" dt="2026-06-15T03:33:11.445" v="9019" actId="21"/>
          <ac:grpSpMkLst>
            <pc:docMk/>
            <pc:sldMk cId="2925221309" sldId="297"/>
            <ac:grpSpMk id="49" creationId="{4EB73E66-CF35-1516-5C52-FB365DE93D3C}"/>
          </ac:grpSpMkLst>
        </pc:grpChg>
        <pc:grpChg chg="add del mod">
          <ac:chgData name="YOSHIDA Naoya" userId="99a404e0-b91c-4b8b-832e-a1cc82358dd9" providerId="ADAL" clId="{A65D2B64-F78D-4382-B65B-1207E43DDB7F}" dt="2026-06-15T03:33:08.758" v="9018" actId="165"/>
          <ac:grpSpMkLst>
            <pc:docMk/>
            <pc:sldMk cId="2925221309" sldId="297"/>
            <ac:grpSpMk id="50" creationId="{01139098-FCE2-973D-6C3D-F4BFCD59EB46}"/>
          </ac:grpSpMkLst>
        </pc:grpChg>
        <pc:grpChg chg="add mod">
          <ac:chgData name="YOSHIDA Naoya" userId="99a404e0-b91c-4b8b-832e-a1cc82358dd9" providerId="ADAL" clId="{A65D2B64-F78D-4382-B65B-1207E43DDB7F}" dt="2026-06-15T04:12:46.285" v="9877" actId="1076"/>
          <ac:grpSpMkLst>
            <pc:docMk/>
            <pc:sldMk cId="2925221309" sldId="297"/>
            <ac:grpSpMk id="51" creationId="{2241D094-720A-052B-8DED-D4489C9A71AA}"/>
          </ac:grpSpMkLst>
        </pc:grpChg>
        <pc:graphicFrameChg chg="add mod modGraphic">
          <ac:chgData name="YOSHIDA Naoya" userId="99a404e0-b91c-4b8b-832e-a1cc82358dd9" providerId="ADAL" clId="{A65D2B64-F78D-4382-B65B-1207E43DDB7F}" dt="2026-06-15T02:05:20.380" v="8311" actId="20577"/>
          <ac:graphicFrameMkLst>
            <pc:docMk/>
            <pc:sldMk cId="2925221309" sldId="297"/>
            <ac:graphicFrameMk id="4" creationId="{8DDE0477-FB74-94B1-BF66-F8DD4547D47D}"/>
          </ac:graphicFrameMkLst>
        </pc:graphicFrameChg>
        <pc:picChg chg="add mod">
          <ac:chgData name="YOSHIDA Naoya" userId="99a404e0-b91c-4b8b-832e-a1cc82358dd9" providerId="ADAL" clId="{A65D2B64-F78D-4382-B65B-1207E43DDB7F}" dt="2026-06-15T02:09:13.088" v="8331" actId="164"/>
          <ac:picMkLst>
            <pc:docMk/>
            <pc:sldMk cId="2925221309" sldId="297"/>
            <ac:picMk id="5" creationId="{7EDBADB7-F45D-253A-5D77-7064572E5337}"/>
          </ac:picMkLst>
        </pc:picChg>
        <pc:picChg chg="add mod">
          <ac:chgData name="YOSHIDA Naoya" userId="99a404e0-b91c-4b8b-832e-a1cc82358dd9" providerId="ADAL" clId="{A65D2B64-F78D-4382-B65B-1207E43DDB7F}" dt="2026-06-15T02:15:17.456" v="8404" actId="165"/>
          <ac:picMkLst>
            <pc:docMk/>
            <pc:sldMk cId="2925221309" sldId="297"/>
            <ac:picMk id="6" creationId="{86F9FC15-8E2F-E109-B76A-7A655C87583A}"/>
          </ac:picMkLst>
        </pc:picChg>
        <pc:picChg chg="add mod">
          <ac:chgData name="YOSHIDA Naoya" userId="99a404e0-b91c-4b8b-832e-a1cc82358dd9" providerId="ADAL" clId="{A65D2B64-F78D-4382-B65B-1207E43DDB7F}" dt="2026-06-15T02:15:17.456" v="8404" actId="165"/>
          <ac:picMkLst>
            <pc:docMk/>
            <pc:sldMk cId="2925221309" sldId="297"/>
            <ac:picMk id="7" creationId="{F3A57C95-E8CD-D730-51AD-2E8E26518EE4}"/>
          </ac:picMkLst>
        </pc:picChg>
        <pc:picChg chg="add mod">
          <ac:chgData name="YOSHIDA Naoya" userId="99a404e0-b91c-4b8b-832e-a1cc82358dd9" providerId="ADAL" clId="{A65D2B64-F78D-4382-B65B-1207E43DDB7F}" dt="2026-06-15T02:09:10.180" v="8330" actId="164"/>
          <ac:picMkLst>
            <pc:docMk/>
            <pc:sldMk cId="2925221309" sldId="297"/>
            <ac:picMk id="8" creationId="{ACEDF737-1519-45C5-3227-ACB8467EDF85}"/>
          </ac:picMkLst>
        </pc:picChg>
        <pc:picChg chg="add mod">
          <ac:chgData name="YOSHIDA Naoya" userId="99a404e0-b91c-4b8b-832e-a1cc82358dd9" providerId="ADAL" clId="{A65D2B64-F78D-4382-B65B-1207E43DDB7F}" dt="2026-06-15T02:09:35.169" v="8339" actId="164"/>
          <ac:picMkLst>
            <pc:docMk/>
            <pc:sldMk cId="2925221309" sldId="297"/>
            <ac:picMk id="11" creationId="{DCCCA978-B6C6-1A3B-FABE-388538D5A4E6}"/>
          </ac:picMkLst>
        </pc:picChg>
        <pc:picChg chg="add mod">
          <ac:chgData name="YOSHIDA Naoya" userId="99a404e0-b91c-4b8b-832e-a1cc82358dd9" providerId="ADAL" clId="{A65D2B64-F78D-4382-B65B-1207E43DDB7F}" dt="2026-06-15T02:09:35.169" v="8339" actId="164"/>
          <ac:picMkLst>
            <pc:docMk/>
            <pc:sldMk cId="2925221309" sldId="297"/>
            <ac:picMk id="12" creationId="{03BBCB53-CD79-2265-71E9-944A28134362}"/>
          </ac:picMkLst>
        </pc:picChg>
        <pc:picChg chg="add mod">
          <ac:chgData name="YOSHIDA Naoya" userId="99a404e0-b91c-4b8b-832e-a1cc82358dd9" providerId="ADAL" clId="{A65D2B64-F78D-4382-B65B-1207E43DDB7F}" dt="2026-06-15T02:15:17.456" v="8404" actId="165"/>
          <ac:picMkLst>
            <pc:docMk/>
            <pc:sldMk cId="2925221309" sldId="297"/>
            <ac:picMk id="14" creationId="{58608754-9595-6183-E08F-E2B775C4EAE2}"/>
          </ac:picMkLst>
        </pc:picChg>
        <pc:picChg chg="add mod">
          <ac:chgData name="YOSHIDA Naoya" userId="99a404e0-b91c-4b8b-832e-a1cc82358dd9" providerId="ADAL" clId="{A65D2B64-F78D-4382-B65B-1207E43DDB7F}" dt="2026-06-15T02:15:17.456" v="8404" actId="165"/>
          <ac:picMkLst>
            <pc:docMk/>
            <pc:sldMk cId="2925221309" sldId="297"/>
            <ac:picMk id="15" creationId="{448BBE75-3649-D001-0A92-8A45E7C9E540}"/>
          </ac:picMkLst>
        </pc:picChg>
        <pc:picChg chg="add mod">
          <ac:chgData name="YOSHIDA Naoya" userId="99a404e0-b91c-4b8b-832e-a1cc82358dd9" providerId="ADAL" clId="{A65D2B64-F78D-4382-B65B-1207E43DDB7F}" dt="2026-06-15T02:15:17.456" v="8404" actId="165"/>
          <ac:picMkLst>
            <pc:docMk/>
            <pc:sldMk cId="2925221309" sldId="297"/>
            <ac:picMk id="17" creationId="{CA73FEC9-3A9C-D215-BC6E-FF3014419E2A}"/>
          </ac:picMkLst>
        </pc:picChg>
        <pc:picChg chg="add mod">
          <ac:chgData name="YOSHIDA Naoya" userId="99a404e0-b91c-4b8b-832e-a1cc82358dd9" providerId="ADAL" clId="{A65D2B64-F78D-4382-B65B-1207E43DDB7F}" dt="2026-06-15T02:15:17.456" v="8404" actId="165"/>
          <ac:picMkLst>
            <pc:docMk/>
            <pc:sldMk cId="2925221309" sldId="297"/>
            <ac:picMk id="18" creationId="{0E4374FE-6B4B-85A6-4A52-8D67DE98BF68}"/>
          </ac:picMkLst>
        </pc:picChg>
        <pc:picChg chg="mod ord">
          <ac:chgData name="YOSHIDA Naoya" userId="99a404e0-b91c-4b8b-832e-a1cc82358dd9" providerId="ADAL" clId="{A65D2B64-F78D-4382-B65B-1207E43DDB7F}" dt="2026-06-15T02:21:09.041" v="8419" actId="1076"/>
          <ac:picMkLst>
            <pc:docMk/>
            <pc:sldMk cId="2925221309" sldId="297"/>
            <ac:picMk id="35" creationId="{095F2D50-19D0-8E48-66B6-E27360991BBB}"/>
          </ac:picMkLst>
        </pc:picChg>
        <pc:picChg chg="mod">
          <ac:chgData name="YOSHIDA Naoya" userId="99a404e0-b91c-4b8b-832e-a1cc82358dd9" providerId="ADAL" clId="{A65D2B64-F78D-4382-B65B-1207E43DDB7F}" dt="2026-06-15T02:16:27.106" v="8412" actId="1076"/>
          <ac:picMkLst>
            <pc:docMk/>
            <pc:sldMk cId="2925221309" sldId="297"/>
            <ac:picMk id="36" creationId="{B9FB16A9-D606-71DF-056A-FE68C6455DA6}"/>
          </ac:picMkLst>
        </pc:picChg>
        <pc:picChg chg="add del mod">
          <ac:chgData name="YOSHIDA Naoya" userId="99a404e0-b91c-4b8b-832e-a1cc82358dd9" providerId="ADAL" clId="{A65D2B64-F78D-4382-B65B-1207E43DDB7F}" dt="2026-06-15T02:21:24.667" v="8425" actId="21"/>
          <ac:picMkLst>
            <pc:docMk/>
            <pc:sldMk cId="2925221309" sldId="297"/>
            <ac:picMk id="38" creationId="{78527B93-CE32-575F-88E6-2EA8776AC9D5}"/>
          </ac:picMkLst>
        </pc:picChg>
        <pc:picChg chg="add mod">
          <ac:chgData name="YOSHIDA Naoya" userId="99a404e0-b91c-4b8b-832e-a1cc82358dd9" providerId="ADAL" clId="{A65D2B64-F78D-4382-B65B-1207E43DDB7F}" dt="2026-06-15T03:09:03.756" v="8521" actId="1076"/>
          <ac:picMkLst>
            <pc:docMk/>
            <pc:sldMk cId="2925221309" sldId="297"/>
            <ac:picMk id="39" creationId="{C0FE3205-B7AA-9455-26ED-38B66C9173B5}"/>
          </ac:picMkLst>
        </pc:picChg>
        <pc:picChg chg="add del mod">
          <ac:chgData name="YOSHIDA Naoya" userId="99a404e0-b91c-4b8b-832e-a1cc82358dd9" providerId="ADAL" clId="{A65D2B64-F78D-4382-B65B-1207E43DDB7F}" dt="2026-06-15T03:14:37.561" v="8734" actId="21"/>
          <ac:picMkLst>
            <pc:docMk/>
            <pc:sldMk cId="2925221309" sldId="297"/>
            <ac:picMk id="40" creationId="{BB6CB978-24D8-E10B-112D-A9FC4B7C5509}"/>
          </ac:picMkLst>
        </pc:picChg>
        <pc:picChg chg="mod topLvl">
          <ac:chgData name="YOSHIDA Naoya" userId="99a404e0-b91c-4b8b-832e-a1cc82358dd9" providerId="ADAL" clId="{A65D2B64-F78D-4382-B65B-1207E43DDB7F}" dt="2026-06-15T03:34:59.198" v="9038" actId="1076"/>
          <ac:picMkLst>
            <pc:docMk/>
            <pc:sldMk cId="2925221309" sldId="297"/>
            <ac:picMk id="41" creationId="{742AF69E-4D84-B690-F560-4BF83A89DF8B}"/>
          </ac:picMkLst>
        </pc:picChg>
        <pc:picChg chg="mod topLvl">
          <ac:chgData name="YOSHIDA Naoya" userId="99a404e0-b91c-4b8b-832e-a1cc82358dd9" providerId="ADAL" clId="{A65D2B64-F78D-4382-B65B-1207E43DDB7F}" dt="2026-06-15T03:34:53.847" v="9037" actId="571"/>
          <ac:picMkLst>
            <pc:docMk/>
            <pc:sldMk cId="2925221309" sldId="297"/>
            <ac:picMk id="42" creationId="{F9EDA3A4-C487-F47E-D5E1-47EFEE208EF8}"/>
          </ac:picMkLst>
        </pc:picChg>
        <pc:picChg chg="mod ord">
          <ac:chgData name="YOSHIDA Naoya" userId="99a404e0-b91c-4b8b-832e-a1cc82358dd9" providerId="ADAL" clId="{A65D2B64-F78D-4382-B65B-1207E43DDB7F}" dt="2026-06-15T03:33:08.758" v="9018" actId="165"/>
          <ac:picMkLst>
            <pc:docMk/>
            <pc:sldMk cId="2925221309" sldId="297"/>
            <ac:picMk id="46" creationId="{7607DD08-75A3-D335-B5ED-DFF0753F61A5}"/>
          </ac:picMkLst>
        </pc:picChg>
        <pc:picChg chg="add mod">
          <ac:chgData name="YOSHIDA Naoya" userId="99a404e0-b91c-4b8b-832e-a1cc82358dd9" providerId="ADAL" clId="{A65D2B64-F78D-4382-B65B-1207E43DDB7F}" dt="2026-06-15T03:34:53.847" v="9037" actId="571"/>
          <ac:picMkLst>
            <pc:docMk/>
            <pc:sldMk cId="2925221309" sldId="297"/>
            <ac:picMk id="52" creationId="{B2485B0E-F664-4656-D815-AA4B56F01C57}"/>
          </ac:picMkLst>
        </pc:picChg>
        <pc:picChg chg="mod">
          <ac:chgData name="YOSHIDA Naoya" userId="99a404e0-b91c-4b8b-832e-a1cc82358dd9" providerId="ADAL" clId="{A65D2B64-F78D-4382-B65B-1207E43DDB7F}" dt="2026-06-15T04:12:42.206" v="9876" actId="1076"/>
          <ac:picMkLst>
            <pc:docMk/>
            <pc:sldMk cId="2925221309" sldId="297"/>
            <ac:picMk id="53" creationId="{FEEA545F-8ABD-C188-1E11-D2E90F0968AA}"/>
          </ac:picMkLst>
        </pc:picChg>
      </pc:sldChg>
      <pc:sldChg chg="addSp delSp modSp new del mod ord modShow">
        <pc:chgData name="YOSHIDA Naoya" userId="99a404e0-b91c-4b8b-832e-a1cc82358dd9" providerId="ADAL" clId="{A65D2B64-F78D-4382-B65B-1207E43DDB7F}" dt="2026-06-15T04:32:35.606" v="10703" actId="2696"/>
        <pc:sldMkLst>
          <pc:docMk/>
          <pc:sldMk cId="2287511118" sldId="298"/>
        </pc:sldMkLst>
        <pc:picChg chg="add mod">
          <ac:chgData name="YOSHIDA Naoya" userId="99a404e0-b91c-4b8b-832e-a1cc82358dd9" providerId="ADAL" clId="{A65D2B64-F78D-4382-B65B-1207E43DDB7F}" dt="2026-06-15T02:21:27.878" v="8426" actId="1076"/>
          <ac:picMkLst>
            <pc:docMk/>
            <pc:sldMk cId="2287511118" sldId="298"/>
            <ac:picMk id="4" creationId="{86CB8BFF-D7FC-374F-1CA0-39C08402C97C}"/>
          </ac:picMkLst>
        </pc:picChg>
        <pc:picChg chg="add mod">
          <ac:chgData name="YOSHIDA Naoya" userId="99a404e0-b91c-4b8b-832e-a1cc82358dd9" providerId="ADAL" clId="{A65D2B64-F78D-4382-B65B-1207E43DDB7F}" dt="2026-06-15T02:51:39.815" v="8438" actId="1076"/>
          <ac:picMkLst>
            <pc:docMk/>
            <pc:sldMk cId="2287511118" sldId="298"/>
            <ac:picMk id="6" creationId="{8854BEFE-27AB-36BC-A45B-F1A9B4E9E034}"/>
          </ac:picMkLst>
        </pc:picChg>
        <pc:picChg chg="add mod">
          <ac:chgData name="YOSHIDA Naoya" userId="99a404e0-b91c-4b8b-832e-a1cc82358dd9" providerId="ADAL" clId="{A65D2B64-F78D-4382-B65B-1207E43DDB7F}" dt="2026-06-15T04:12:21.430" v="9873" actId="207"/>
          <ac:picMkLst>
            <pc:docMk/>
            <pc:sldMk cId="2287511118" sldId="298"/>
            <ac:picMk id="8" creationId="{A5B30677-3E55-FB4F-2924-33036DB38298}"/>
          </ac:picMkLst>
        </pc:picChg>
        <pc:picChg chg="add mod">
          <ac:chgData name="YOSHIDA Naoya" userId="99a404e0-b91c-4b8b-832e-a1cc82358dd9" providerId="ADAL" clId="{A65D2B64-F78D-4382-B65B-1207E43DDB7F}" dt="2026-06-15T02:51:44.986" v="8442" actId="1076"/>
          <ac:picMkLst>
            <pc:docMk/>
            <pc:sldMk cId="2287511118" sldId="298"/>
            <ac:picMk id="10" creationId="{B18B0161-D3E3-E4F9-FB77-844D279439A0}"/>
          </ac:picMkLst>
        </pc:picChg>
        <pc:picChg chg="add mod">
          <ac:chgData name="YOSHIDA Naoya" userId="99a404e0-b91c-4b8b-832e-a1cc82358dd9" providerId="ADAL" clId="{A65D2B64-F78D-4382-B65B-1207E43DDB7F}" dt="2026-06-15T03:31:17.917" v="9003" actId="14100"/>
          <ac:picMkLst>
            <pc:docMk/>
            <pc:sldMk cId="2287511118" sldId="298"/>
            <ac:picMk id="12" creationId="{121EA2B1-E160-A574-6B98-31BFDE277E95}"/>
          </ac:picMkLst>
        </pc:picChg>
        <pc:picChg chg="add mod">
          <ac:chgData name="YOSHIDA Naoya" userId="99a404e0-b91c-4b8b-832e-a1cc82358dd9" providerId="ADAL" clId="{A65D2B64-F78D-4382-B65B-1207E43DDB7F}" dt="2026-06-15T02:54:53.320" v="8450" actId="1076"/>
          <ac:picMkLst>
            <pc:docMk/>
            <pc:sldMk cId="2287511118" sldId="298"/>
            <ac:picMk id="14" creationId="{3A6B08A8-46A7-231E-EDA2-DD726B8F8C06}"/>
          </ac:picMkLst>
        </pc:picChg>
        <pc:picChg chg="add mod">
          <ac:chgData name="YOSHIDA Naoya" userId="99a404e0-b91c-4b8b-832e-a1cc82358dd9" providerId="ADAL" clId="{A65D2B64-F78D-4382-B65B-1207E43DDB7F}" dt="2026-06-15T02:55:42.632" v="8456" actId="1076"/>
          <ac:picMkLst>
            <pc:docMk/>
            <pc:sldMk cId="2287511118" sldId="298"/>
            <ac:picMk id="16" creationId="{E6BDAE98-1865-1576-9AD6-2384A7905A96}"/>
          </ac:picMkLst>
        </pc:picChg>
        <pc:picChg chg="add mod">
          <ac:chgData name="YOSHIDA Naoya" userId="99a404e0-b91c-4b8b-832e-a1cc82358dd9" providerId="ADAL" clId="{A65D2B64-F78D-4382-B65B-1207E43DDB7F}" dt="2026-06-15T02:56:06.665" v="8460" actId="1076"/>
          <ac:picMkLst>
            <pc:docMk/>
            <pc:sldMk cId="2287511118" sldId="298"/>
            <ac:picMk id="18" creationId="{F87308BF-B948-2C26-B0D7-D1EB832697FA}"/>
          </ac:picMkLst>
        </pc:picChg>
        <pc:picChg chg="add mod">
          <ac:chgData name="YOSHIDA Naoya" userId="99a404e0-b91c-4b8b-832e-a1cc82358dd9" providerId="ADAL" clId="{A65D2B64-F78D-4382-B65B-1207E43DDB7F}" dt="2026-06-15T02:57:36.892" v="8474" actId="1076"/>
          <ac:picMkLst>
            <pc:docMk/>
            <pc:sldMk cId="2287511118" sldId="298"/>
            <ac:picMk id="20" creationId="{C9C0F39B-BC17-6D81-4EF6-11A78E0286D4}"/>
          </ac:picMkLst>
        </pc:picChg>
        <pc:picChg chg="add del mod">
          <ac:chgData name="YOSHIDA Naoya" userId="99a404e0-b91c-4b8b-832e-a1cc82358dd9" providerId="ADAL" clId="{A65D2B64-F78D-4382-B65B-1207E43DDB7F}" dt="2026-06-15T02:57:20.549" v="8469" actId="21"/>
          <ac:picMkLst>
            <pc:docMk/>
            <pc:sldMk cId="2287511118" sldId="298"/>
            <ac:picMk id="22" creationId="{842958DE-68ED-D308-A66F-1222FA634BF4}"/>
          </ac:picMkLst>
        </pc:picChg>
        <pc:picChg chg="add mod">
          <ac:chgData name="YOSHIDA Naoya" userId="99a404e0-b91c-4b8b-832e-a1cc82358dd9" providerId="ADAL" clId="{A65D2B64-F78D-4382-B65B-1207E43DDB7F}" dt="2026-06-15T02:57:35.004" v="8472" actId="14100"/>
          <ac:picMkLst>
            <pc:docMk/>
            <pc:sldMk cId="2287511118" sldId="298"/>
            <ac:picMk id="24" creationId="{3E1EDCEC-E55D-19CD-D51C-97E0127F1A7F}"/>
          </ac:picMkLst>
        </pc:picChg>
        <pc:picChg chg="add mod">
          <ac:chgData name="YOSHIDA Naoya" userId="99a404e0-b91c-4b8b-832e-a1cc82358dd9" providerId="ADAL" clId="{A65D2B64-F78D-4382-B65B-1207E43DDB7F}" dt="2026-06-15T02:58:06.684" v="8478" actId="1076"/>
          <ac:picMkLst>
            <pc:docMk/>
            <pc:sldMk cId="2287511118" sldId="298"/>
            <ac:picMk id="26" creationId="{E8F3E673-68B7-233B-BDB6-0F9A51DE53B3}"/>
          </ac:picMkLst>
        </pc:picChg>
        <pc:picChg chg="add mod">
          <ac:chgData name="YOSHIDA Naoya" userId="99a404e0-b91c-4b8b-832e-a1cc82358dd9" providerId="ADAL" clId="{A65D2B64-F78D-4382-B65B-1207E43DDB7F}" dt="2026-06-15T02:58:17.956" v="8482" actId="1076"/>
          <ac:picMkLst>
            <pc:docMk/>
            <pc:sldMk cId="2287511118" sldId="298"/>
            <ac:picMk id="28" creationId="{75ECDB91-7FF7-510F-2A35-1C723A72CBED}"/>
          </ac:picMkLst>
        </pc:picChg>
        <pc:picChg chg="add mod">
          <ac:chgData name="YOSHIDA Naoya" userId="99a404e0-b91c-4b8b-832e-a1cc82358dd9" providerId="ADAL" clId="{A65D2B64-F78D-4382-B65B-1207E43DDB7F}" dt="2026-06-15T02:59:19.591" v="8486" actId="1076"/>
          <ac:picMkLst>
            <pc:docMk/>
            <pc:sldMk cId="2287511118" sldId="298"/>
            <ac:picMk id="30" creationId="{D0AEADAA-FF22-4171-81B0-404B1B8FF316}"/>
          </ac:picMkLst>
        </pc:picChg>
        <pc:picChg chg="add mod">
          <ac:chgData name="YOSHIDA Naoya" userId="99a404e0-b91c-4b8b-832e-a1cc82358dd9" providerId="ADAL" clId="{A65D2B64-F78D-4382-B65B-1207E43DDB7F}" dt="2026-06-15T03:03:43.624" v="8490" actId="1076"/>
          <ac:picMkLst>
            <pc:docMk/>
            <pc:sldMk cId="2287511118" sldId="298"/>
            <ac:picMk id="32" creationId="{BEF53425-C8E4-DF0A-9B11-BB6A2965E172}"/>
          </ac:picMkLst>
        </pc:picChg>
        <pc:picChg chg="add mod">
          <ac:chgData name="YOSHIDA Naoya" userId="99a404e0-b91c-4b8b-832e-a1cc82358dd9" providerId="ADAL" clId="{A65D2B64-F78D-4382-B65B-1207E43DDB7F}" dt="2026-06-15T03:04:07.556" v="8494" actId="1076"/>
          <ac:picMkLst>
            <pc:docMk/>
            <pc:sldMk cId="2287511118" sldId="298"/>
            <ac:picMk id="34" creationId="{22CE2D8C-D5E6-7017-0925-F3FFB8E59706}"/>
          </ac:picMkLst>
        </pc:picChg>
        <pc:picChg chg="add mod">
          <ac:chgData name="YOSHIDA Naoya" userId="99a404e0-b91c-4b8b-832e-a1cc82358dd9" providerId="ADAL" clId="{A65D2B64-F78D-4382-B65B-1207E43DDB7F}" dt="2026-06-15T03:04:40.822" v="8498" actId="1076"/>
          <ac:picMkLst>
            <pc:docMk/>
            <pc:sldMk cId="2287511118" sldId="298"/>
            <ac:picMk id="36" creationId="{15C60B35-EB14-3B79-AD19-F41ACF862329}"/>
          </ac:picMkLst>
        </pc:picChg>
        <pc:picChg chg="add mod">
          <ac:chgData name="YOSHIDA Naoya" userId="99a404e0-b91c-4b8b-832e-a1cc82358dd9" providerId="ADAL" clId="{A65D2B64-F78D-4382-B65B-1207E43DDB7F}" dt="2026-06-15T03:05:23.756" v="8502" actId="1076"/>
          <ac:picMkLst>
            <pc:docMk/>
            <pc:sldMk cId="2287511118" sldId="298"/>
            <ac:picMk id="38" creationId="{9A8D0292-51DA-4014-D111-25B553CA4023}"/>
          </ac:picMkLst>
        </pc:picChg>
        <pc:picChg chg="add mod">
          <ac:chgData name="YOSHIDA Naoya" userId="99a404e0-b91c-4b8b-832e-a1cc82358dd9" providerId="ADAL" clId="{A65D2B64-F78D-4382-B65B-1207E43DDB7F}" dt="2026-06-15T03:06:30.806" v="8509" actId="14100"/>
          <ac:picMkLst>
            <pc:docMk/>
            <pc:sldMk cId="2287511118" sldId="298"/>
            <ac:picMk id="40" creationId="{E4A21458-1D67-02E2-6EAF-385C0DFEE08E}"/>
          </ac:picMkLst>
        </pc:picChg>
      </pc:sldChg>
      <pc:sldChg chg="addSp delSp 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3260560959" sldId="298"/>
        </pc:sldMkLst>
      </pc:sldChg>
      <pc:sldChg chg="addSp delSp modSp new mod">
        <pc:chgData name="YOSHIDA Naoya" userId="99a404e0-b91c-4b8b-832e-a1cc82358dd9" providerId="ADAL" clId="{A65D2B64-F78D-4382-B65B-1207E43DDB7F}" dt="2026-06-15T04:35:20.506" v="10765" actId="207"/>
        <pc:sldMkLst>
          <pc:docMk/>
          <pc:sldMk cId="805758908" sldId="299"/>
        </pc:sldMkLst>
        <pc:spChg chg="mod">
          <ac:chgData name="YOSHIDA Naoya" userId="99a404e0-b91c-4b8b-832e-a1cc82358dd9" providerId="ADAL" clId="{A65D2B64-F78D-4382-B65B-1207E43DDB7F}" dt="2026-06-15T03:20:30.668" v="8850" actId="20577"/>
          <ac:spMkLst>
            <pc:docMk/>
            <pc:sldMk cId="805758908" sldId="299"/>
            <ac:spMk id="2" creationId="{6F6C9002-7125-71B8-4DC3-B9AE7FA57267}"/>
          </ac:spMkLst>
        </pc:spChg>
        <pc:spChg chg="mod topLvl">
          <ac:chgData name="YOSHIDA Naoya" userId="99a404e0-b91c-4b8b-832e-a1cc82358dd9" providerId="ADAL" clId="{A65D2B64-F78D-4382-B65B-1207E43DDB7F}" dt="2026-06-15T03:32:19.812" v="9013" actId="164"/>
          <ac:spMkLst>
            <pc:docMk/>
            <pc:sldMk cId="805758908" sldId="299"/>
            <ac:spMk id="7" creationId="{C9BA9C1F-E0E7-FDEE-E60F-AEC71C7DC391}"/>
          </ac:spMkLst>
        </pc:spChg>
        <pc:spChg chg="del mod topLvl">
          <ac:chgData name="YOSHIDA Naoya" userId="99a404e0-b91c-4b8b-832e-a1cc82358dd9" providerId="ADAL" clId="{A65D2B64-F78D-4382-B65B-1207E43DDB7F}" dt="2026-06-15T04:32:25.157" v="10702" actId="21"/>
          <ac:spMkLst>
            <pc:docMk/>
            <pc:sldMk cId="805758908" sldId="299"/>
            <ac:spMk id="10" creationId="{9FF14D15-AACF-76F4-A6AB-B677F0080153}"/>
          </ac:spMkLst>
        </pc:spChg>
        <pc:spChg chg="mod topLvl">
          <ac:chgData name="YOSHIDA Naoya" userId="99a404e0-b91c-4b8b-832e-a1cc82358dd9" providerId="ADAL" clId="{A65D2B64-F78D-4382-B65B-1207E43DDB7F}" dt="2026-06-15T04:19:11.587" v="10161" actId="207"/>
          <ac:spMkLst>
            <pc:docMk/>
            <pc:sldMk cId="805758908" sldId="299"/>
            <ac:spMk id="11" creationId="{D6A78936-DF26-9E8A-7591-250419DE317D}"/>
          </ac:spMkLst>
        </pc:spChg>
        <pc:spChg chg="add del mod topLvl">
          <ac:chgData name="YOSHIDA Naoya" userId="99a404e0-b91c-4b8b-832e-a1cc82358dd9" providerId="ADAL" clId="{A65D2B64-F78D-4382-B65B-1207E43DDB7F}" dt="2026-06-15T03:30:20.889" v="8994" actId="21"/>
          <ac:spMkLst>
            <pc:docMk/>
            <pc:sldMk cId="805758908" sldId="299"/>
            <ac:spMk id="13" creationId="{F319232F-3295-EF1C-86B0-15B4AC7247CC}"/>
          </ac:spMkLst>
        </pc:spChg>
        <pc:spChg chg="add del mod topLvl">
          <ac:chgData name="YOSHIDA Naoya" userId="99a404e0-b91c-4b8b-832e-a1cc82358dd9" providerId="ADAL" clId="{A65D2B64-F78D-4382-B65B-1207E43DDB7F}" dt="2026-06-15T03:30:20.889" v="8994" actId="21"/>
          <ac:spMkLst>
            <pc:docMk/>
            <pc:sldMk cId="805758908" sldId="299"/>
            <ac:spMk id="16" creationId="{65ED4578-D0AB-93D0-42B8-484FC6C40A4E}"/>
          </ac:spMkLst>
        </pc:spChg>
        <pc:spChg chg="add mod topLvl">
          <ac:chgData name="YOSHIDA Naoya" userId="99a404e0-b91c-4b8b-832e-a1cc82358dd9" providerId="ADAL" clId="{A65D2B64-F78D-4382-B65B-1207E43DDB7F}" dt="2026-06-15T03:32:19.812" v="9013" actId="164"/>
          <ac:spMkLst>
            <pc:docMk/>
            <pc:sldMk cId="805758908" sldId="299"/>
            <ac:spMk id="20" creationId="{0BD00FEB-152D-B804-EB26-090DB5A78976}"/>
          </ac:spMkLst>
        </pc:spChg>
        <pc:spChg chg="add mod">
          <ac:chgData name="YOSHIDA Naoya" userId="99a404e0-b91c-4b8b-832e-a1cc82358dd9" providerId="ADAL" clId="{A65D2B64-F78D-4382-B65B-1207E43DDB7F}" dt="2026-06-15T03:38:39.363" v="9104" actId="164"/>
          <ac:spMkLst>
            <pc:docMk/>
            <pc:sldMk cId="805758908" sldId="299"/>
            <ac:spMk id="27" creationId="{65690D4B-55A5-341A-5A94-8094A1ECE7BE}"/>
          </ac:spMkLst>
        </pc:spChg>
        <pc:spChg chg="add mod">
          <ac:chgData name="YOSHIDA Naoya" userId="99a404e0-b91c-4b8b-832e-a1cc82358dd9" providerId="ADAL" clId="{A65D2B64-F78D-4382-B65B-1207E43DDB7F}" dt="2026-06-15T03:38:39.363" v="9104" actId="164"/>
          <ac:spMkLst>
            <pc:docMk/>
            <pc:sldMk cId="805758908" sldId="299"/>
            <ac:spMk id="28" creationId="{9F895E65-A752-2140-445F-A0E069E8F2BD}"/>
          </ac:spMkLst>
        </pc:spChg>
        <pc:spChg chg="add mod">
          <ac:chgData name="YOSHIDA Naoya" userId="99a404e0-b91c-4b8b-832e-a1cc82358dd9" providerId="ADAL" clId="{A65D2B64-F78D-4382-B65B-1207E43DDB7F}" dt="2026-06-15T03:38:39.363" v="9104" actId="164"/>
          <ac:spMkLst>
            <pc:docMk/>
            <pc:sldMk cId="805758908" sldId="299"/>
            <ac:spMk id="29" creationId="{BAC748C2-F722-F5A4-5E25-1A8BECE66489}"/>
          </ac:spMkLst>
        </pc:spChg>
        <pc:spChg chg="add mod">
          <ac:chgData name="YOSHIDA Naoya" userId="99a404e0-b91c-4b8b-832e-a1cc82358dd9" providerId="ADAL" clId="{A65D2B64-F78D-4382-B65B-1207E43DDB7F}" dt="2026-06-15T03:38:39.363" v="9104" actId="164"/>
          <ac:spMkLst>
            <pc:docMk/>
            <pc:sldMk cId="805758908" sldId="299"/>
            <ac:spMk id="30" creationId="{101B6C71-60C5-C2B5-B329-5A7D8044F82C}"/>
          </ac:spMkLst>
        </pc:spChg>
        <pc:spChg chg="add del mod">
          <ac:chgData name="YOSHIDA Naoya" userId="99a404e0-b91c-4b8b-832e-a1cc82358dd9" providerId="ADAL" clId="{A65D2B64-F78D-4382-B65B-1207E43DDB7F}" dt="2026-06-15T03:36:37.681" v="9084" actId="21"/>
          <ac:spMkLst>
            <pc:docMk/>
            <pc:sldMk cId="805758908" sldId="299"/>
            <ac:spMk id="31" creationId="{F0096F6C-1374-F4FF-3AE7-BD371F2FDE5E}"/>
          </ac:spMkLst>
        </pc:spChg>
        <pc:spChg chg="add mod">
          <ac:chgData name="YOSHIDA Naoya" userId="99a404e0-b91c-4b8b-832e-a1cc82358dd9" providerId="ADAL" clId="{A65D2B64-F78D-4382-B65B-1207E43DDB7F}" dt="2026-06-15T03:38:39.363" v="9104" actId="164"/>
          <ac:spMkLst>
            <pc:docMk/>
            <pc:sldMk cId="805758908" sldId="299"/>
            <ac:spMk id="32" creationId="{996D0E87-61A6-B411-6FD3-CFFA8812B375}"/>
          </ac:spMkLst>
        </pc:spChg>
        <pc:spChg chg="add mod">
          <ac:chgData name="YOSHIDA Naoya" userId="99a404e0-b91c-4b8b-832e-a1cc82358dd9" providerId="ADAL" clId="{A65D2B64-F78D-4382-B65B-1207E43DDB7F}" dt="2026-06-15T03:40:39.456" v="9171" actId="1036"/>
          <ac:spMkLst>
            <pc:docMk/>
            <pc:sldMk cId="805758908" sldId="299"/>
            <ac:spMk id="33" creationId="{00B0EF70-B9AB-847F-B233-BBA1E39CF955}"/>
          </ac:spMkLst>
        </pc:spChg>
        <pc:spChg chg="add mod">
          <ac:chgData name="YOSHIDA Naoya" userId="99a404e0-b91c-4b8b-832e-a1cc82358dd9" providerId="ADAL" clId="{A65D2B64-F78D-4382-B65B-1207E43DDB7F}" dt="2026-06-15T04:35:20.506" v="10765" actId="207"/>
          <ac:spMkLst>
            <pc:docMk/>
            <pc:sldMk cId="805758908" sldId="299"/>
            <ac:spMk id="35" creationId="{3F725A7E-B972-7E48-FD6E-FD6CB0149155}"/>
          </ac:spMkLst>
        </pc:spChg>
        <pc:grpChg chg="add del mod">
          <ac:chgData name="YOSHIDA Naoya" userId="99a404e0-b91c-4b8b-832e-a1cc82358dd9" providerId="ADAL" clId="{A65D2B64-F78D-4382-B65B-1207E43DDB7F}" dt="2026-06-15T03:21:53.987" v="8925" actId="165"/>
          <ac:grpSpMkLst>
            <pc:docMk/>
            <pc:sldMk cId="805758908" sldId="299"/>
            <ac:grpSpMk id="6" creationId="{E4A599AC-06EB-CEF4-932E-6AF646ACB763}"/>
          </ac:grpSpMkLst>
        </pc:grpChg>
        <pc:grpChg chg="del mod">
          <ac:chgData name="YOSHIDA Naoya" userId="99a404e0-b91c-4b8b-832e-a1cc82358dd9" providerId="ADAL" clId="{A65D2B64-F78D-4382-B65B-1207E43DDB7F}" dt="2026-06-15T03:22:14.027" v="8930" actId="165"/>
          <ac:grpSpMkLst>
            <pc:docMk/>
            <pc:sldMk cId="805758908" sldId="299"/>
            <ac:grpSpMk id="12" creationId="{63CD28BC-BB57-9FD1-426C-B9D725AC9EC3}"/>
          </ac:grpSpMkLst>
        </pc:grpChg>
        <pc:grpChg chg="del mod topLvl">
          <ac:chgData name="YOSHIDA Naoya" userId="99a404e0-b91c-4b8b-832e-a1cc82358dd9" providerId="ADAL" clId="{A65D2B64-F78D-4382-B65B-1207E43DDB7F}" dt="2026-06-15T03:22:28.336" v="8933" actId="165"/>
          <ac:grpSpMkLst>
            <pc:docMk/>
            <pc:sldMk cId="805758908" sldId="299"/>
            <ac:grpSpMk id="14" creationId="{2AC6655C-63A1-EDE1-38C1-68BAB240AEFD}"/>
          </ac:grpSpMkLst>
        </pc:grpChg>
        <pc:grpChg chg="add del mod">
          <ac:chgData name="YOSHIDA Naoya" userId="99a404e0-b91c-4b8b-832e-a1cc82358dd9" providerId="ADAL" clId="{A65D2B64-F78D-4382-B65B-1207E43DDB7F}" dt="2026-06-15T03:29:26.884" v="8983" actId="165"/>
          <ac:grpSpMkLst>
            <pc:docMk/>
            <pc:sldMk cId="805758908" sldId="299"/>
            <ac:grpSpMk id="21" creationId="{E97F4857-9F5B-CD54-C2E8-03948D2D42DF}"/>
          </ac:grpSpMkLst>
        </pc:grpChg>
        <pc:grpChg chg="add mod">
          <ac:chgData name="YOSHIDA Naoya" userId="99a404e0-b91c-4b8b-832e-a1cc82358dd9" providerId="ADAL" clId="{A65D2B64-F78D-4382-B65B-1207E43DDB7F}" dt="2026-06-15T03:32:26.217" v="9014" actId="1076"/>
          <ac:grpSpMkLst>
            <pc:docMk/>
            <pc:sldMk cId="805758908" sldId="299"/>
            <ac:grpSpMk id="26" creationId="{421A445F-1AFF-9F81-99F9-502FCFA2A72F}"/>
          </ac:grpSpMkLst>
        </pc:grpChg>
        <pc:grpChg chg="add mod">
          <ac:chgData name="YOSHIDA Naoya" userId="99a404e0-b91c-4b8b-832e-a1cc82358dd9" providerId="ADAL" clId="{A65D2B64-F78D-4382-B65B-1207E43DDB7F}" dt="2026-06-15T03:40:12.609" v="9151" actId="164"/>
          <ac:grpSpMkLst>
            <pc:docMk/>
            <pc:sldMk cId="805758908" sldId="299"/>
            <ac:grpSpMk id="34" creationId="{579CE7DE-C84E-0013-9F92-3D309736F294}"/>
          </ac:grpSpMkLst>
        </pc:grpChg>
        <pc:grpChg chg="add mod">
          <ac:chgData name="YOSHIDA Naoya" userId="99a404e0-b91c-4b8b-832e-a1cc82358dd9" providerId="ADAL" clId="{A65D2B64-F78D-4382-B65B-1207E43DDB7F}" dt="2026-06-15T03:40:24.394" v="9154" actId="1076"/>
          <ac:grpSpMkLst>
            <pc:docMk/>
            <pc:sldMk cId="805758908" sldId="299"/>
            <ac:grpSpMk id="36" creationId="{63E5F6C6-4C62-FE6F-98FA-E5B49E9560BE}"/>
          </ac:grpSpMkLst>
        </pc:grpChg>
        <pc:graphicFrameChg chg="add mod modGraphic">
          <ac:chgData name="YOSHIDA Naoya" userId="99a404e0-b91c-4b8b-832e-a1cc82358dd9" providerId="ADAL" clId="{A65D2B64-F78D-4382-B65B-1207E43DDB7F}" dt="2026-06-15T03:21:08.780" v="8916" actId="20577"/>
          <ac:graphicFrameMkLst>
            <pc:docMk/>
            <pc:sldMk cId="805758908" sldId="299"/>
            <ac:graphicFrameMk id="4" creationId="{3EDA7F14-A948-F4B6-22CC-0FB02867B94E}"/>
          </ac:graphicFrameMkLst>
        </pc:graphicFrameChg>
        <pc:picChg chg="add mod">
          <ac:chgData name="YOSHIDA Naoya" userId="99a404e0-b91c-4b8b-832e-a1cc82358dd9" providerId="ADAL" clId="{A65D2B64-F78D-4382-B65B-1207E43DDB7F}" dt="2026-06-15T03:39:56.913" v="9147" actId="1076"/>
          <ac:picMkLst>
            <pc:docMk/>
            <pc:sldMk cId="805758908" sldId="299"/>
            <ac:picMk id="5" creationId="{4A80EB6C-B200-DC65-4778-C5ED2A53D962}"/>
          </ac:picMkLst>
        </pc:picChg>
        <pc:picChg chg="del mod topLvl">
          <ac:chgData name="YOSHIDA Naoya" userId="99a404e0-b91c-4b8b-832e-a1cc82358dd9" providerId="ADAL" clId="{A65D2B64-F78D-4382-B65B-1207E43DDB7F}" dt="2026-06-15T04:32:23.698" v="10701" actId="21"/>
          <ac:picMkLst>
            <pc:docMk/>
            <pc:sldMk cId="805758908" sldId="299"/>
            <ac:picMk id="8" creationId="{29C63B6B-C5BF-7143-A662-33F5D7A9BB23}"/>
          </ac:picMkLst>
        </pc:picChg>
        <pc:picChg chg="del mod topLvl">
          <ac:chgData name="YOSHIDA Naoya" userId="99a404e0-b91c-4b8b-832e-a1cc82358dd9" providerId="ADAL" clId="{A65D2B64-F78D-4382-B65B-1207E43DDB7F}" dt="2026-06-15T04:32:23.698" v="10701" actId="21"/>
          <ac:picMkLst>
            <pc:docMk/>
            <pc:sldMk cId="805758908" sldId="299"/>
            <ac:picMk id="9" creationId="{F032279A-FCE8-1D55-F02E-CC7D58E6061B}"/>
          </ac:picMkLst>
        </pc:picChg>
        <pc:picChg chg="del mod topLvl">
          <ac:chgData name="YOSHIDA Naoya" userId="99a404e0-b91c-4b8b-832e-a1cc82358dd9" providerId="ADAL" clId="{A65D2B64-F78D-4382-B65B-1207E43DDB7F}" dt="2026-06-15T03:22:35.968" v="8936" actId="21"/>
          <ac:picMkLst>
            <pc:docMk/>
            <pc:sldMk cId="805758908" sldId="299"/>
            <ac:picMk id="15" creationId="{FF8F1EC5-624C-2058-B53A-EE638CF81665}"/>
          </ac:picMkLst>
        </pc:picChg>
        <pc:picChg chg="add del mod topLvl">
          <ac:chgData name="YOSHIDA Naoya" userId="99a404e0-b91c-4b8b-832e-a1cc82358dd9" providerId="ADAL" clId="{A65D2B64-F78D-4382-B65B-1207E43DDB7F}" dt="2026-06-15T03:31:42.856" v="9007" actId="21"/>
          <ac:picMkLst>
            <pc:docMk/>
            <pc:sldMk cId="805758908" sldId="299"/>
            <ac:picMk id="17" creationId="{B30F4AC9-C9F4-7318-E11C-6414CDB8F851}"/>
          </ac:picMkLst>
        </pc:picChg>
        <pc:picChg chg="add mod topLvl">
          <ac:chgData name="YOSHIDA Naoya" userId="99a404e0-b91c-4b8b-832e-a1cc82358dd9" providerId="ADAL" clId="{A65D2B64-F78D-4382-B65B-1207E43DDB7F}" dt="2026-06-15T03:32:19.812" v="9013" actId="164"/>
          <ac:picMkLst>
            <pc:docMk/>
            <pc:sldMk cId="805758908" sldId="299"/>
            <ac:picMk id="18" creationId="{6D21C01C-50D3-4DF7-3006-68E8E8B8F17E}"/>
          </ac:picMkLst>
        </pc:picChg>
        <pc:picChg chg="add mod topLvl">
          <ac:chgData name="YOSHIDA Naoya" userId="99a404e0-b91c-4b8b-832e-a1cc82358dd9" providerId="ADAL" clId="{A65D2B64-F78D-4382-B65B-1207E43DDB7F}" dt="2026-06-15T03:32:19.812" v="9013" actId="164"/>
          <ac:picMkLst>
            <pc:docMk/>
            <pc:sldMk cId="805758908" sldId="299"/>
            <ac:picMk id="19" creationId="{FEC74C44-95A5-8288-7A51-3C5A43960606}"/>
          </ac:picMkLst>
        </pc:picChg>
        <pc:picChg chg="add del mod">
          <ac:chgData name="YOSHIDA Naoya" userId="99a404e0-b91c-4b8b-832e-a1cc82358dd9" providerId="ADAL" clId="{A65D2B64-F78D-4382-B65B-1207E43DDB7F}" dt="2026-06-15T03:29:23.697" v="8982" actId="21"/>
          <ac:picMkLst>
            <pc:docMk/>
            <pc:sldMk cId="805758908" sldId="299"/>
            <ac:picMk id="22" creationId="{0E661D05-0460-49E5-8033-7E4E78689865}"/>
          </ac:picMkLst>
        </pc:picChg>
        <pc:picChg chg="add mod">
          <ac:chgData name="YOSHIDA Naoya" userId="99a404e0-b91c-4b8b-832e-a1cc82358dd9" providerId="ADAL" clId="{A65D2B64-F78D-4382-B65B-1207E43DDB7F}" dt="2026-06-15T03:30:07.245" v="8987"/>
          <ac:picMkLst>
            <pc:docMk/>
            <pc:sldMk cId="805758908" sldId="299"/>
            <ac:picMk id="23" creationId="{E972E222-1850-AC30-517A-AC81914A72D5}"/>
          </ac:picMkLst>
        </pc:picChg>
        <pc:picChg chg="del mod">
          <ac:chgData name="YOSHIDA Naoya" userId="99a404e0-b91c-4b8b-832e-a1cc82358dd9" providerId="ADAL" clId="{A65D2B64-F78D-4382-B65B-1207E43DDB7F}" dt="2026-06-15T03:31:12.918" v="9001" actId="21"/>
          <ac:picMkLst>
            <pc:docMk/>
            <pc:sldMk cId="805758908" sldId="299"/>
            <ac:picMk id="24" creationId="{13CFE610-56E9-8451-F936-E1FD5A934193}"/>
          </ac:picMkLst>
        </pc:picChg>
        <pc:picChg chg="mod">
          <ac:chgData name="YOSHIDA Naoya" userId="99a404e0-b91c-4b8b-832e-a1cc82358dd9" providerId="ADAL" clId="{A65D2B64-F78D-4382-B65B-1207E43DDB7F}" dt="2026-06-15T03:31:46.936" v="9008" actId="1076"/>
          <ac:picMkLst>
            <pc:docMk/>
            <pc:sldMk cId="805758908" sldId="299"/>
            <ac:picMk id="25" creationId="{D1E536B0-5764-177B-7B52-F91E40C9CE37}"/>
          </ac:picMkLst>
        </pc:picChg>
      </pc:sldChg>
      <pc:sldChg chg="addSp delSp modSp new mod">
        <pc:chgData name="YOSHIDA Naoya" userId="99a404e0-b91c-4b8b-832e-a1cc82358dd9" providerId="ADAL" clId="{A65D2B64-F78D-4382-B65B-1207E43DDB7F}" dt="2026-06-15T04:53:17.638" v="11017" actId="1076"/>
        <pc:sldMkLst>
          <pc:docMk/>
          <pc:sldMk cId="1599779463" sldId="300"/>
        </pc:sldMkLst>
        <pc:spChg chg="mod">
          <ac:chgData name="YOSHIDA Naoya" userId="99a404e0-b91c-4b8b-832e-a1cc82358dd9" providerId="ADAL" clId="{A65D2B64-F78D-4382-B65B-1207E43DDB7F}" dt="2026-06-15T03:41:39.556" v="9175"/>
          <ac:spMkLst>
            <pc:docMk/>
            <pc:sldMk cId="1599779463" sldId="300"/>
            <ac:spMk id="2" creationId="{08CFB1F4-B41D-397E-5CC8-F2D21933FD5D}"/>
          </ac:spMkLst>
        </pc:spChg>
        <pc:spChg chg="mod topLvl">
          <ac:chgData name="YOSHIDA Naoya" userId="99a404e0-b91c-4b8b-832e-a1cc82358dd9" providerId="ADAL" clId="{A65D2B64-F78D-4382-B65B-1207E43DDB7F}" dt="2026-06-15T04:53:14.536" v="11016" actId="164"/>
          <ac:spMkLst>
            <pc:docMk/>
            <pc:sldMk cId="1599779463" sldId="300"/>
            <ac:spMk id="10" creationId="{2E4746CD-D3FB-CC36-D732-050BBFB83CC1}"/>
          </ac:spMkLst>
        </pc:spChg>
        <pc:spChg chg="mod topLvl">
          <ac:chgData name="YOSHIDA Naoya" userId="99a404e0-b91c-4b8b-832e-a1cc82358dd9" providerId="ADAL" clId="{A65D2B64-F78D-4382-B65B-1207E43DDB7F}" dt="2026-06-15T04:53:14.536" v="11016" actId="164"/>
          <ac:spMkLst>
            <pc:docMk/>
            <pc:sldMk cId="1599779463" sldId="300"/>
            <ac:spMk id="11" creationId="{48162108-B60F-9E9B-79B3-A21272F7B6DC}"/>
          </ac:spMkLst>
        </pc:spChg>
        <pc:spChg chg="mod topLvl">
          <ac:chgData name="YOSHIDA Naoya" userId="99a404e0-b91c-4b8b-832e-a1cc82358dd9" providerId="ADAL" clId="{A65D2B64-F78D-4382-B65B-1207E43DDB7F}" dt="2026-06-15T04:53:14.536" v="11016" actId="164"/>
          <ac:spMkLst>
            <pc:docMk/>
            <pc:sldMk cId="1599779463" sldId="300"/>
            <ac:spMk id="12" creationId="{30760862-BF43-B23A-1686-0CBFFAE1A8F3}"/>
          </ac:spMkLst>
        </pc:spChg>
        <pc:spChg chg="add mod topLvl">
          <ac:chgData name="YOSHIDA Naoya" userId="99a404e0-b91c-4b8b-832e-a1cc82358dd9" providerId="ADAL" clId="{A65D2B64-F78D-4382-B65B-1207E43DDB7F}" dt="2026-06-15T04:53:14.536" v="11016" actId="164"/>
          <ac:spMkLst>
            <pc:docMk/>
            <pc:sldMk cId="1599779463" sldId="300"/>
            <ac:spMk id="17" creationId="{3D027A31-A6FC-6973-937A-A3E9375070BA}"/>
          </ac:spMkLst>
        </pc:spChg>
        <pc:spChg chg="add mod topLvl">
          <ac:chgData name="YOSHIDA Naoya" userId="99a404e0-b91c-4b8b-832e-a1cc82358dd9" providerId="ADAL" clId="{A65D2B64-F78D-4382-B65B-1207E43DDB7F}" dt="2026-06-15T04:53:14.536" v="11016" actId="164"/>
          <ac:spMkLst>
            <pc:docMk/>
            <pc:sldMk cId="1599779463" sldId="300"/>
            <ac:spMk id="18" creationId="{4D92C26B-6756-31AC-C143-F638C14F6B1C}"/>
          </ac:spMkLst>
        </pc:spChg>
        <pc:spChg chg="add mod">
          <ac:chgData name="YOSHIDA Naoya" userId="99a404e0-b91c-4b8b-832e-a1cc82358dd9" providerId="ADAL" clId="{A65D2B64-F78D-4382-B65B-1207E43DDB7F}" dt="2026-06-15T04:33:40.372" v="10721" actId="113"/>
          <ac:spMkLst>
            <pc:docMk/>
            <pc:sldMk cId="1599779463" sldId="300"/>
            <ac:spMk id="23" creationId="{00372B6F-4E2B-FE59-5191-17CE0791E866}"/>
          </ac:spMkLst>
        </pc:spChg>
        <pc:spChg chg="add mod">
          <ac:chgData name="YOSHIDA Naoya" userId="99a404e0-b91c-4b8b-832e-a1cc82358dd9" providerId="ADAL" clId="{A65D2B64-F78D-4382-B65B-1207E43DDB7F}" dt="2026-06-15T04:11:34.982" v="9868" actId="164"/>
          <ac:spMkLst>
            <pc:docMk/>
            <pc:sldMk cId="1599779463" sldId="300"/>
            <ac:spMk id="24" creationId="{E0ADE918-32FA-6686-4583-DDE423EC03B3}"/>
          </ac:spMkLst>
        </pc:spChg>
        <pc:spChg chg="add mod">
          <ac:chgData name="YOSHIDA Naoya" userId="99a404e0-b91c-4b8b-832e-a1cc82358dd9" providerId="ADAL" clId="{A65D2B64-F78D-4382-B65B-1207E43DDB7F}" dt="2026-06-15T04:35:03.833" v="10763" actId="207"/>
          <ac:spMkLst>
            <pc:docMk/>
            <pc:sldMk cId="1599779463" sldId="300"/>
            <ac:spMk id="25" creationId="{67D43D61-513B-0AAC-7073-FEEEB0966519}"/>
          </ac:spMkLst>
        </pc:spChg>
        <pc:spChg chg="add mod">
          <ac:chgData name="YOSHIDA Naoya" userId="99a404e0-b91c-4b8b-832e-a1cc82358dd9" providerId="ADAL" clId="{A65D2B64-F78D-4382-B65B-1207E43DDB7F}" dt="2026-06-15T04:11:34.982" v="9868" actId="164"/>
          <ac:spMkLst>
            <pc:docMk/>
            <pc:sldMk cId="1599779463" sldId="300"/>
            <ac:spMk id="26" creationId="{A0C4313B-6465-F8DC-66FF-49C3D9B90812}"/>
          </ac:spMkLst>
        </pc:spChg>
        <pc:spChg chg="add mod">
          <ac:chgData name="YOSHIDA Naoya" userId="99a404e0-b91c-4b8b-832e-a1cc82358dd9" providerId="ADAL" clId="{A65D2B64-F78D-4382-B65B-1207E43DDB7F}" dt="2026-06-15T04:34:23.573" v="10759" actId="20577"/>
          <ac:spMkLst>
            <pc:docMk/>
            <pc:sldMk cId="1599779463" sldId="300"/>
            <ac:spMk id="27" creationId="{5D52D836-C23B-386C-65E9-F4F977F74F05}"/>
          </ac:spMkLst>
        </pc:spChg>
        <pc:grpChg chg="add del mod">
          <ac:chgData name="YOSHIDA Naoya" userId="99a404e0-b91c-4b8b-832e-a1cc82358dd9" providerId="ADAL" clId="{A65D2B64-F78D-4382-B65B-1207E43DDB7F}" dt="2026-06-15T04:02:20.001" v="9725" actId="21"/>
          <ac:grpSpMkLst>
            <pc:docMk/>
            <pc:sldMk cId="1599779463" sldId="300"/>
            <ac:grpSpMk id="6" creationId="{A20402D0-2C88-7876-91F6-1B1D0EE72941}"/>
          </ac:grpSpMkLst>
        </pc:grpChg>
        <pc:grpChg chg="del mod topLvl">
          <ac:chgData name="YOSHIDA Naoya" userId="99a404e0-b91c-4b8b-832e-a1cc82358dd9" providerId="ADAL" clId="{A65D2B64-F78D-4382-B65B-1207E43DDB7F}" dt="2026-06-15T04:02:53.713" v="9728" actId="165"/>
          <ac:grpSpMkLst>
            <pc:docMk/>
            <pc:sldMk cId="1599779463" sldId="300"/>
            <ac:grpSpMk id="7" creationId="{A5269772-AE36-3A81-B50B-9EE726FBEE1C}"/>
          </ac:grpSpMkLst>
        </pc:grpChg>
        <pc:grpChg chg="add del mod">
          <ac:chgData name="YOSHIDA Naoya" userId="99a404e0-b91c-4b8b-832e-a1cc82358dd9" providerId="ADAL" clId="{A65D2B64-F78D-4382-B65B-1207E43DDB7F}" dt="2026-06-15T04:49:18.725" v="10965" actId="165"/>
          <ac:grpSpMkLst>
            <pc:docMk/>
            <pc:sldMk cId="1599779463" sldId="300"/>
            <ac:grpSpMk id="21" creationId="{7DE05167-DB0E-06E9-9ECC-FE15538F3D9C}"/>
          </ac:grpSpMkLst>
        </pc:grpChg>
        <pc:grpChg chg="add mod">
          <ac:chgData name="YOSHIDA Naoya" userId="99a404e0-b91c-4b8b-832e-a1cc82358dd9" providerId="ADAL" clId="{A65D2B64-F78D-4382-B65B-1207E43DDB7F}" dt="2026-06-15T04:11:38.506" v="9869" actId="1076"/>
          <ac:grpSpMkLst>
            <pc:docMk/>
            <pc:sldMk cId="1599779463" sldId="300"/>
            <ac:grpSpMk id="28" creationId="{1EF39076-56F9-89F9-1499-29E6E29E6C2B}"/>
          </ac:grpSpMkLst>
        </pc:grpChg>
        <pc:grpChg chg="add mod">
          <ac:chgData name="YOSHIDA Naoya" userId="99a404e0-b91c-4b8b-832e-a1cc82358dd9" providerId="ADAL" clId="{A65D2B64-F78D-4382-B65B-1207E43DDB7F}" dt="2026-06-15T04:53:17.638" v="11017" actId="1076"/>
          <ac:grpSpMkLst>
            <pc:docMk/>
            <pc:sldMk cId="1599779463" sldId="300"/>
            <ac:grpSpMk id="36" creationId="{197B824A-6E67-8B8B-E337-7CF476F6C42A}"/>
          </ac:grpSpMkLst>
        </pc:grpChg>
        <pc:graphicFrameChg chg="add mod modGraphic">
          <ac:chgData name="YOSHIDA Naoya" userId="99a404e0-b91c-4b8b-832e-a1cc82358dd9" providerId="ADAL" clId="{A65D2B64-F78D-4382-B65B-1207E43DDB7F}" dt="2026-06-15T03:42:25.706" v="9218" actId="20577"/>
          <ac:graphicFrameMkLst>
            <pc:docMk/>
            <pc:sldMk cId="1599779463" sldId="300"/>
            <ac:graphicFrameMk id="4" creationId="{B8B2C883-AF61-1CC7-5EAB-B98EE3243775}"/>
          </ac:graphicFrameMkLst>
        </pc:graphicFrameChg>
        <pc:picChg chg="add mod">
          <ac:chgData name="YOSHIDA Naoya" userId="99a404e0-b91c-4b8b-832e-a1cc82358dd9" providerId="ADAL" clId="{A65D2B64-F78D-4382-B65B-1207E43DDB7F}" dt="2026-06-15T03:43:23.612" v="9231"/>
          <ac:picMkLst>
            <pc:docMk/>
            <pc:sldMk cId="1599779463" sldId="300"/>
            <ac:picMk id="5" creationId="{51DD3C11-FA54-B994-77C9-4294B5BD8FFE}"/>
          </ac:picMkLst>
        </pc:picChg>
        <pc:picChg chg="del mod">
          <ac:chgData name="YOSHIDA Naoya" userId="99a404e0-b91c-4b8b-832e-a1cc82358dd9" providerId="ADAL" clId="{A65D2B64-F78D-4382-B65B-1207E43DDB7F}" dt="2026-06-15T04:01:05.813" v="9699" actId="21"/>
          <ac:picMkLst>
            <pc:docMk/>
            <pc:sldMk cId="1599779463" sldId="300"/>
            <ac:picMk id="8" creationId="{DAE30935-1429-CF97-799E-90B78A636837}"/>
          </ac:picMkLst>
        </pc:picChg>
        <pc:picChg chg="del mod topLvl">
          <ac:chgData name="YOSHIDA Naoya" userId="99a404e0-b91c-4b8b-832e-a1cc82358dd9" providerId="ADAL" clId="{A65D2B64-F78D-4382-B65B-1207E43DDB7F}" dt="2026-06-15T04:02:20.001" v="9725" actId="21"/>
          <ac:picMkLst>
            <pc:docMk/>
            <pc:sldMk cId="1599779463" sldId="300"/>
            <ac:picMk id="9" creationId="{59296852-5102-8885-AAF0-E5547B8C9827}"/>
          </ac:picMkLst>
        </pc:picChg>
        <pc:picChg chg="mod">
          <ac:chgData name="YOSHIDA Naoya" userId="99a404e0-b91c-4b8b-832e-a1cc82358dd9" providerId="ADAL" clId="{A65D2B64-F78D-4382-B65B-1207E43DDB7F}" dt="2026-06-15T03:58:37.145" v="9656" actId="1076"/>
          <ac:picMkLst>
            <pc:docMk/>
            <pc:sldMk cId="1599779463" sldId="300"/>
            <ac:picMk id="13" creationId="{76B842DC-97F1-A125-B8C5-EC419B852FDC}"/>
          </ac:picMkLst>
        </pc:picChg>
        <pc:picChg chg="add del mod">
          <ac:chgData name="YOSHIDA Naoya" userId="99a404e0-b91c-4b8b-832e-a1cc82358dd9" providerId="ADAL" clId="{A65D2B64-F78D-4382-B65B-1207E43DDB7F}" dt="2026-06-15T04:01:26.606" v="9701" actId="21"/>
          <ac:picMkLst>
            <pc:docMk/>
            <pc:sldMk cId="1599779463" sldId="300"/>
            <ac:picMk id="14" creationId="{5CB194F9-8C21-0AC7-ACC9-8BC7808E25A4}"/>
          </ac:picMkLst>
        </pc:picChg>
        <pc:picChg chg="del mod topLvl">
          <ac:chgData name="YOSHIDA Naoya" userId="99a404e0-b91c-4b8b-832e-a1cc82358dd9" providerId="ADAL" clId="{A65D2B64-F78D-4382-B65B-1207E43DDB7F}" dt="2026-06-15T04:50:34.457" v="10970" actId="21"/>
          <ac:picMkLst>
            <pc:docMk/>
            <pc:sldMk cId="1599779463" sldId="300"/>
            <ac:picMk id="15" creationId="{6A7C7A67-1974-A723-132E-98B0C2A40535}"/>
          </ac:picMkLst>
        </pc:picChg>
        <pc:picChg chg="mod topLvl">
          <ac:chgData name="YOSHIDA Naoya" userId="99a404e0-b91c-4b8b-832e-a1cc82358dd9" providerId="ADAL" clId="{A65D2B64-F78D-4382-B65B-1207E43DDB7F}" dt="2026-06-15T04:53:14.536" v="11016" actId="164"/>
          <ac:picMkLst>
            <pc:docMk/>
            <pc:sldMk cId="1599779463" sldId="300"/>
            <ac:picMk id="16" creationId="{BD153A78-51F0-2709-3803-2DB66C8B6C31}"/>
          </ac:picMkLst>
        </pc:picChg>
        <pc:picChg chg="del mod topLvl">
          <ac:chgData name="YOSHIDA Naoya" userId="99a404e0-b91c-4b8b-832e-a1cc82358dd9" providerId="ADAL" clId="{A65D2B64-F78D-4382-B65B-1207E43DDB7F}" dt="2026-06-15T04:52:57.658" v="11012" actId="21"/>
          <ac:picMkLst>
            <pc:docMk/>
            <pc:sldMk cId="1599779463" sldId="300"/>
            <ac:picMk id="19" creationId="{0C7C9DE4-45AF-D506-FCF4-CDC2FC1D8E79}"/>
          </ac:picMkLst>
        </pc:picChg>
        <pc:picChg chg="mod topLvl">
          <ac:chgData name="YOSHIDA Naoya" userId="99a404e0-b91c-4b8b-832e-a1cc82358dd9" providerId="ADAL" clId="{A65D2B64-F78D-4382-B65B-1207E43DDB7F}" dt="2026-06-15T04:53:14.536" v="11016" actId="164"/>
          <ac:picMkLst>
            <pc:docMk/>
            <pc:sldMk cId="1599779463" sldId="300"/>
            <ac:picMk id="20" creationId="{CC6D0F59-58E8-E702-4812-EC3FE74E0932}"/>
          </ac:picMkLst>
        </pc:picChg>
        <pc:picChg chg="mod">
          <ac:chgData name="YOSHIDA Naoya" userId="99a404e0-b91c-4b8b-832e-a1cc82358dd9" providerId="ADAL" clId="{A65D2B64-F78D-4382-B65B-1207E43DDB7F}" dt="2026-06-15T04:11:28.390" v="9866" actId="1076"/>
          <ac:picMkLst>
            <pc:docMk/>
            <pc:sldMk cId="1599779463" sldId="300"/>
            <ac:picMk id="22" creationId="{6DEE727F-FB9B-CE52-4629-1FC87A57B487}"/>
          </ac:picMkLst>
        </pc:picChg>
        <pc:picChg chg="add del mod">
          <ac:chgData name="YOSHIDA Naoya" userId="99a404e0-b91c-4b8b-832e-a1cc82358dd9" providerId="ADAL" clId="{A65D2B64-F78D-4382-B65B-1207E43DDB7F}" dt="2026-06-15T04:52:11.081" v="11006" actId="21"/>
          <ac:picMkLst>
            <pc:docMk/>
            <pc:sldMk cId="1599779463" sldId="300"/>
            <ac:picMk id="31" creationId="{5C5738E9-B38F-37CE-132E-4692CF97E5DD}"/>
          </ac:picMkLst>
        </pc:picChg>
        <pc:picChg chg="mod">
          <ac:chgData name="YOSHIDA Naoya" userId="99a404e0-b91c-4b8b-832e-a1cc82358dd9" providerId="ADAL" clId="{A65D2B64-F78D-4382-B65B-1207E43DDB7F}" dt="2026-06-15T04:53:14.536" v="11016" actId="164"/>
          <ac:picMkLst>
            <pc:docMk/>
            <pc:sldMk cId="1599779463" sldId="300"/>
            <ac:picMk id="32" creationId="{31AE6D8B-3835-903D-788B-388E2684E50C}"/>
          </ac:picMkLst>
        </pc:picChg>
        <pc:picChg chg="add del mod">
          <ac:chgData name="YOSHIDA Naoya" userId="99a404e0-b91c-4b8b-832e-a1cc82358dd9" providerId="ADAL" clId="{A65D2B64-F78D-4382-B65B-1207E43DDB7F}" dt="2026-06-15T04:53:09.586" v="11015" actId="21"/>
          <ac:picMkLst>
            <pc:docMk/>
            <pc:sldMk cId="1599779463" sldId="300"/>
            <ac:picMk id="34" creationId="{FBB908A7-A9A5-79CA-65C3-815AE78A900F}"/>
          </ac:picMkLst>
        </pc:picChg>
        <pc:picChg chg="mod">
          <ac:chgData name="YOSHIDA Naoya" userId="99a404e0-b91c-4b8b-832e-a1cc82358dd9" providerId="ADAL" clId="{A65D2B64-F78D-4382-B65B-1207E43DDB7F}" dt="2026-06-15T04:53:14.536" v="11016" actId="164"/>
          <ac:picMkLst>
            <pc:docMk/>
            <pc:sldMk cId="1599779463" sldId="300"/>
            <ac:picMk id="35" creationId="{2B1916EF-2599-C416-F068-132539FF3E35}"/>
          </ac:picMkLst>
        </pc:picChg>
      </pc:sldChg>
      <pc:sldChg chg="addSp delSp modSp new mod">
        <pc:chgData name="YOSHIDA Naoya" userId="99a404e0-b91c-4b8b-832e-a1cc82358dd9" providerId="ADAL" clId="{A65D2B64-F78D-4382-B65B-1207E43DDB7F}" dt="2026-06-15T04:35:12.369" v="10764" actId="207"/>
        <pc:sldMkLst>
          <pc:docMk/>
          <pc:sldMk cId="2702726232" sldId="301"/>
        </pc:sldMkLst>
        <pc:spChg chg="mod">
          <ac:chgData name="YOSHIDA Naoya" userId="99a404e0-b91c-4b8b-832e-a1cc82358dd9" providerId="ADAL" clId="{A65D2B64-F78D-4382-B65B-1207E43DDB7F}" dt="2026-06-15T03:42:58.909" v="9220"/>
          <ac:spMkLst>
            <pc:docMk/>
            <pc:sldMk cId="2702726232" sldId="301"/>
            <ac:spMk id="2" creationId="{A9FAE20E-0F93-A9ED-BFEA-0809338F2FDC}"/>
          </ac:spMkLst>
        </pc:spChg>
        <pc:spChg chg="mod topLvl">
          <ac:chgData name="YOSHIDA Naoya" userId="99a404e0-b91c-4b8b-832e-a1cc82358dd9" providerId="ADAL" clId="{A65D2B64-F78D-4382-B65B-1207E43DDB7F}" dt="2026-06-15T03:48:03.117" v="9319" actId="1076"/>
          <ac:spMkLst>
            <pc:docMk/>
            <pc:sldMk cId="2702726232" sldId="301"/>
            <ac:spMk id="8" creationId="{76C72076-1EF0-63EF-FF03-F62B008BAD2E}"/>
          </ac:spMkLst>
        </pc:spChg>
        <pc:spChg chg="mod topLvl">
          <ac:chgData name="YOSHIDA Naoya" userId="99a404e0-b91c-4b8b-832e-a1cc82358dd9" providerId="ADAL" clId="{A65D2B64-F78D-4382-B65B-1207E43DDB7F}" dt="2026-06-15T04:19:04.727" v="10160" actId="207"/>
          <ac:spMkLst>
            <pc:docMk/>
            <pc:sldMk cId="2702726232" sldId="301"/>
            <ac:spMk id="9" creationId="{1A1CA1C1-1204-6E27-AAF1-F64ED071545D}"/>
          </ac:spMkLst>
        </pc:spChg>
        <pc:spChg chg="mod topLvl">
          <ac:chgData name="YOSHIDA Naoya" userId="99a404e0-b91c-4b8b-832e-a1cc82358dd9" providerId="ADAL" clId="{A65D2B64-F78D-4382-B65B-1207E43DDB7F}" dt="2026-06-15T03:47:27.314" v="9311" actId="20577"/>
          <ac:spMkLst>
            <pc:docMk/>
            <pc:sldMk cId="2702726232" sldId="301"/>
            <ac:spMk id="12" creationId="{93398529-224C-824F-E5AB-817D1DDCB865}"/>
          </ac:spMkLst>
        </pc:spChg>
        <pc:spChg chg="add mod">
          <ac:chgData name="YOSHIDA Naoya" userId="99a404e0-b91c-4b8b-832e-a1cc82358dd9" providerId="ADAL" clId="{A65D2B64-F78D-4382-B65B-1207E43DDB7F}" dt="2026-06-15T03:57:00.364" v="9639" actId="207"/>
          <ac:spMkLst>
            <pc:docMk/>
            <pc:sldMk cId="2702726232" sldId="301"/>
            <ac:spMk id="19" creationId="{E8D62FAD-5C0A-5D1C-4286-8E7017109DCA}"/>
          </ac:spMkLst>
        </pc:spChg>
        <pc:spChg chg="add mod">
          <ac:chgData name="YOSHIDA Naoya" userId="99a404e0-b91c-4b8b-832e-a1cc82358dd9" providerId="ADAL" clId="{A65D2B64-F78D-4382-B65B-1207E43DDB7F}" dt="2026-06-15T03:55:30.213" v="9600" actId="164"/>
          <ac:spMkLst>
            <pc:docMk/>
            <pc:sldMk cId="2702726232" sldId="301"/>
            <ac:spMk id="24" creationId="{0A3DC0F5-B80E-3128-D521-2DBBE00C8F0E}"/>
          </ac:spMkLst>
        </pc:spChg>
        <pc:spChg chg="add mod">
          <ac:chgData name="YOSHIDA Naoya" userId="99a404e0-b91c-4b8b-832e-a1cc82358dd9" providerId="ADAL" clId="{A65D2B64-F78D-4382-B65B-1207E43DDB7F}" dt="2026-06-15T03:55:30.213" v="9600" actId="164"/>
          <ac:spMkLst>
            <pc:docMk/>
            <pc:sldMk cId="2702726232" sldId="301"/>
            <ac:spMk id="25" creationId="{DF14A306-DA3A-8A62-2698-EEF79999D7AC}"/>
          </ac:spMkLst>
        </pc:spChg>
        <pc:spChg chg="add mod">
          <ac:chgData name="YOSHIDA Naoya" userId="99a404e0-b91c-4b8b-832e-a1cc82358dd9" providerId="ADAL" clId="{A65D2B64-F78D-4382-B65B-1207E43DDB7F}" dt="2026-06-15T03:55:57.946" v="9606" actId="1076"/>
          <ac:spMkLst>
            <pc:docMk/>
            <pc:sldMk cId="2702726232" sldId="301"/>
            <ac:spMk id="27" creationId="{36F625D4-B95D-00E4-2F71-42114F8082C4}"/>
          </ac:spMkLst>
        </pc:spChg>
        <pc:spChg chg="mod">
          <ac:chgData name="YOSHIDA Naoya" userId="99a404e0-b91c-4b8b-832e-a1cc82358dd9" providerId="ADAL" clId="{A65D2B64-F78D-4382-B65B-1207E43DDB7F}" dt="2026-06-15T04:19:46.893" v="10164" actId="1076"/>
          <ac:spMkLst>
            <pc:docMk/>
            <pc:sldMk cId="2702726232" sldId="301"/>
            <ac:spMk id="31" creationId="{67CF0C21-191D-3035-8E35-71F9C98FFD7F}"/>
          </ac:spMkLst>
        </pc:spChg>
        <pc:spChg chg="mod">
          <ac:chgData name="YOSHIDA Naoya" userId="99a404e0-b91c-4b8b-832e-a1cc82358dd9" providerId="ADAL" clId="{A65D2B64-F78D-4382-B65B-1207E43DDB7F}" dt="2026-06-15T04:35:12.369" v="10764" actId="207"/>
          <ac:spMkLst>
            <pc:docMk/>
            <pc:sldMk cId="2702726232" sldId="301"/>
            <ac:spMk id="32" creationId="{D9D50D47-D586-197B-9661-9C61E69B0811}"/>
          </ac:spMkLst>
        </pc:spChg>
        <pc:spChg chg="mod">
          <ac:chgData name="YOSHIDA Naoya" userId="99a404e0-b91c-4b8b-832e-a1cc82358dd9" providerId="ADAL" clId="{A65D2B64-F78D-4382-B65B-1207E43DDB7F}" dt="2026-06-15T03:56:13.227" v="9607"/>
          <ac:spMkLst>
            <pc:docMk/>
            <pc:sldMk cId="2702726232" sldId="301"/>
            <ac:spMk id="33" creationId="{A0F73CAB-CCD7-1E90-F77A-50211FC2CC51}"/>
          </ac:spMkLst>
        </pc:spChg>
        <pc:spChg chg="mod">
          <ac:chgData name="YOSHIDA Naoya" userId="99a404e0-b91c-4b8b-832e-a1cc82358dd9" providerId="ADAL" clId="{A65D2B64-F78D-4382-B65B-1207E43DDB7F}" dt="2026-06-15T03:56:13.227" v="9607"/>
          <ac:spMkLst>
            <pc:docMk/>
            <pc:sldMk cId="2702726232" sldId="301"/>
            <ac:spMk id="34" creationId="{2DD0A575-5962-BF50-540D-09F2D026330B}"/>
          </ac:spMkLst>
        </pc:spChg>
        <pc:spChg chg="mod">
          <ac:chgData name="YOSHIDA Naoya" userId="99a404e0-b91c-4b8b-832e-a1cc82358dd9" providerId="ADAL" clId="{A65D2B64-F78D-4382-B65B-1207E43DDB7F}" dt="2026-06-15T03:56:28.443" v="9622" actId="20577"/>
          <ac:spMkLst>
            <pc:docMk/>
            <pc:sldMk cId="2702726232" sldId="301"/>
            <ac:spMk id="35" creationId="{07BEFFAA-4A7E-F346-C75F-2B0C5F737F66}"/>
          </ac:spMkLst>
        </pc:spChg>
        <pc:spChg chg="mod">
          <ac:chgData name="YOSHIDA Naoya" userId="99a404e0-b91c-4b8b-832e-a1cc82358dd9" providerId="ADAL" clId="{A65D2B64-F78D-4382-B65B-1207E43DDB7F}" dt="2026-06-15T03:56:13.227" v="9607"/>
          <ac:spMkLst>
            <pc:docMk/>
            <pc:sldMk cId="2702726232" sldId="301"/>
            <ac:spMk id="36" creationId="{192895FC-D0D5-9791-D50A-C0CA491C6989}"/>
          </ac:spMkLst>
        </pc:spChg>
        <pc:spChg chg="mod">
          <ac:chgData name="YOSHIDA Naoya" userId="99a404e0-b91c-4b8b-832e-a1cc82358dd9" providerId="ADAL" clId="{A65D2B64-F78D-4382-B65B-1207E43DDB7F}" dt="2026-06-15T03:56:13.227" v="9607"/>
          <ac:spMkLst>
            <pc:docMk/>
            <pc:sldMk cId="2702726232" sldId="301"/>
            <ac:spMk id="37" creationId="{3EF331F7-76FD-3373-072A-A88C756A7276}"/>
          </ac:spMkLst>
        </pc:spChg>
        <pc:spChg chg="add mod">
          <ac:chgData name="YOSHIDA Naoya" userId="99a404e0-b91c-4b8b-832e-a1cc82358dd9" providerId="ADAL" clId="{A65D2B64-F78D-4382-B65B-1207E43DDB7F}" dt="2026-06-15T04:20:07.119" v="10180" actId="1036"/>
          <ac:spMkLst>
            <pc:docMk/>
            <pc:sldMk cId="2702726232" sldId="301"/>
            <ac:spMk id="39" creationId="{E99C94BF-DE18-06C8-5727-5E8D997D18CF}"/>
          </ac:spMkLst>
        </pc:spChg>
        <pc:spChg chg="add mod">
          <ac:chgData name="YOSHIDA Naoya" userId="99a404e0-b91c-4b8b-832e-a1cc82358dd9" providerId="ADAL" clId="{A65D2B64-F78D-4382-B65B-1207E43DDB7F}" dt="2026-06-15T04:20:07.119" v="10180" actId="1036"/>
          <ac:spMkLst>
            <pc:docMk/>
            <pc:sldMk cId="2702726232" sldId="301"/>
            <ac:spMk id="40" creationId="{BAF81304-6C15-B5E6-63B8-FE749C4C7BBA}"/>
          </ac:spMkLst>
        </pc:spChg>
        <pc:grpChg chg="add del mod">
          <ac:chgData name="YOSHIDA Naoya" userId="99a404e0-b91c-4b8b-832e-a1cc82358dd9" providerId="ADAL" clId="{A65D2B64-F78D-4382-B65B-1207E43DDB7F}" dt="2026-06-15T03:48:09.456" v="9322" actId="164"/>
          <ac:grpSpMkLst>
            <pc:docMk/>
            <pc:sldMk cId="2702726232" sldId="301"/>
            <ac:grpSpMk id="7" creationId="{C386D5EB-CDAA-86B0-718D-804C832FB0A7}"/>
          </ac:grpSpMkLst>
        </pc:grpChg>
        <pc:grpChg chg="add mod">
          <ac:chgData name="YOSHIDA Naoya" userId="99a404e0-b91c-4b8b-832e-a1cc82358dd9" providerId="ADAL" clId="{A65D2B64-F78D-4382-B65B-1207E43DDB7F}" dt="2026-06-15T03:48:13.210" v="9323" actId="1076"/>
          <ac:grpSpMkLst>
            <pc:docMk/>
            <pc:sldMk cId="2702726232" sldId="301"/>
            <ac:grpSpMk id="16" creationId="{BF6473A0-AAEA-BC31-7AFB-F51351AFA324}"/>
          </ac:grpSpMkLst>
        </pc:grpChg>
        <pc:grpChg chg="add mod">
          <ac:chgData name="YOSHIDA Naoya" userId="99a404e0-b91c-4b8b-832e-a1cc82358dd9" providerId="ADAL" clId="{A65D2B64-F78D-4382-B65B-1207E43DDB7F}" dt="2026-06-15T03:55:57.946" v="9606" actId="1076"/>
          <ac:grpSpMkLst>
            <pc:docMk/>
            <pc:sldMk cId="2702726232" sldId="301"/>
            <ac:grpSpMk id="28" creationId="{10CE8FC6-3CAF-3CB2-EEF6-35446A29AC37}"/>
          </ac:grpSpMkLst>
        </pc:grpChg>
        <pc:grpChg chg="add mod">
          <ac:chgData name="YOSHIDA Naoya" userId="99a404e0-b91c-4b8b-832e-a1cc82358dd9" providerId="ADAL" clId="{A65D2B64-F78D-4382-B65B-1207E43DDB7F}" dt="2026-06-15T04:19:56.036" v="10169" actId="1076"/>
          <ac:grpSpMkLst>
            <pc:docMk/>
            <pc:sldMk cId="2702726232" sldId="301"/>
            <ac:grpSpMk id="29" creationId="{798F6DDC-215D-63F0-1E4A-9E2D2F349A70}"/>
          </ac:grpSpMkLst>
        </pc:grpChg>
        <pc:grpChg chg="mod">
          <ac:chgData name="YOSHIDA Naoya" userId="99a404e0-b91c-4b8b-832e-a1cc82358dd9" providerId="ADAL" clId="{A65D2B64-F78D-4382-B65B-1207E43DDB7F}" dt="2026-06-15T03:56:13.227" v="9607"/>
          <ac:grpSpMkLst>
            <pc:docMk/>
            <pc:sldMk cId="2702726232" sldId="301"/>
            <ac:grpSpMk id="30" creationId="{E7C72C4F-64E0-993B-68F7-83F6CDF676BE}"/>
          </ac:grpSpMkLst>
        </pc:grpChg>
        <pc:graphicFrameChg chg="add mod ord modGraphic">
          <ac:chgData name="YOSHIDA Naoya" userId="99a404e0-b91c-4b8b-832e-a1cc82358dd9" providerId="ADAL" clId="{A65D2B64-F78D-4382-B65B-1207E43DDB7F}" dt="2026-06-15T03:46:40.779" v="9281" actId="167"/>
          <ac:graphicFrameMkLst>
            <pc:docMk/>
            <pc:sldMk cId="2702726232" sldId="301"/>
            <ac:graphicFrameMk id="4" creationId="{B6766AE3-D71E-B5C1-B5E1-C67C345B1B15}"/>
          </ac:graphicFrameMkLst>
        </pc:graphicFrameChg>
        <pc:picChg chg="add del mod">
          <ac:chgData name="YOSHIDA Naoya" userId="99a404e0-b91c-4b8b-832e-a1cc82358dd9" providerId="ADAL" clId="{A65D2B64-F78D-4382-B65B-1207E43DDB7F}" dt="2026-06-15T03:44:20.907" v="9254" actId="21"/>
          <ac:picMkLst>
            <pc:docMk/>
            <pc:sldMk cId="2702726232" sldId="301"/>
            <ac:picMk id="5" creationId="{81C779A9-BEFE-366E-DB31-7B76A1DBC2B0}"/>
          </ac:picMkLst>
        </pc:picChg>
        <pc:picChg chg="add del mod">
          <ac:chgData name="YOSHIDA Naoya" userId="99a404e0-b91c-4b8b-832e-a1cc82358dd9" providerId="ADAL" clId="{A65D2B64-F78D-4382-B65B-1207E43DDB7F}" dt="2026-06-15T03:46:34.185" v="9280" actId="21"/>
          <ac:picMkLst>
            <pc:docMk/>
            <pc:sldMk cId="2702726232" sldId="301"/>
            <ac:picMk id="6" creationId="{11CDBC06-1FA1-379A-9EBA-B3B71DDB119A}"/>
          </ac:picMkLst>
        </pc:picChg>
        <pc:picChg chg="del mod topLvl">
          <ac:chgData name="YOSHIDA Naoya" userId="99a404e0-b91c-4b8b-832e-a1cc82358dd9" providerId="ADAL" clId="{A65D2B64-F78D-4382-B65B-1207E43DDB7F}" dt="2026-06-15T03:47:03.725" v="9290" actId="21"/>
          <ac:picMkLst>
            <pc:docMk/>
            <pc:sldMk cId="2702726232" sldId="301"/>
            <ac:picMk id="10" creationId="{65C883F1-45AA-ADA8-BA46-A38FA1774BB4}"/>
          </ac:picMkLst>
        </pc:picChg>
        <pc:picChg chg="del mod topLvl">
          <ac:chgData name="YOSHIDA Naoya" userId="99a404e0-b91c-4b8b-832e-a1cc82358dd9" providerId="ADAL" clId="{A65D2B64-F78D-4382-B65B-1207E43DDB7F}" dt="2026-06-15T03:47:30.953" v="9312" actId="21"/>
          <ac:picMkLst>
            <pc:docMk/>
            <pc:sldMk cId="2702726232" sldId="301"/>
            <ac:picMk id="11" creationId="{274BB36E-26AD-2977-F815-76BD88077301}"/>
          </ac:picMkLst>
        </pc:picChg>
        <pc:picChg chg="mod">
          <ac:chgData name="YOSHIDA Naoya" userId="99a404e0-b91c-4b8b-832e-a1cc82358dd9" providerId="ADAL" clId="{A65D2B64-F78D-4382-B65B-1207E43DDB7F}" dt="2026-06-15T03:48:09.456" v="9322" actId="164"/>
          <ac:picMkLst>
            <pc:docMk/>
            <pc:sldMk cId="2702726232" sldId="301"/>
            <ac:picMk id="13" creationId="{25FD2827-7C7A-98CE-8A0A-61E4B72BDBDE}"/>
          </ac:picMkLst>
        </pc:picChg>
        <pc:picChg chg="mod ord">
          <ac:chgData name="YOSHIDA Naoya" userId="99a404e0-b91c-4b8b-832e-a1cc82358dd9" providerId="ADAL" clId="{A65D2B64-F78D-4382-B65B-1207E43DDB7F}" dt="2026-06-15T03:46:31.385" v="9279" actId="167"/>
          <ac:picMkLst>
            <pc:docMk/>
            <pc:sldMk cId="2702726232" sldId="301"/>
            <ac:picMk id="14" creationId="{678C8697-E03B-259C-4D57-690551AF4A87}"/>
          </ac:picMkLst>
        </pc:picChg>
        <pc:picChg chg="mod">
          <ac:chgData name="YOSHIDA Naoya" userId="99a404e0-b91c-4b8b-832e-a1cc82358dd9" providerId="ADAL" clId="{A65D2B64-F78D-4382-B65B-1207E43DDB7F}" dt="2026-06-15T03:48:09.456" v="9322" actId="164"/>
          <ac:picMkLst>
            <pc:docMk/>
            <pc:sldMk cId="2702726232" sldId="301"/>
            <ac:picMk id="15" creationId="{67B4A944-DF6F-93B1-DDC8-9B41B1B1D5B9}"/>
          </ac:picMkLst>
        </pc:picChg>
        <pc:picChg chg="mod">
          <ac:chgData name="YOSHIDA Naoya" userId="99a404e0-b91c-4b8b-832e-a1cc82358dd9" providerId="ADAL" clId="{A65D2B64-F78D-4382-B65B-1207E43DDB7F}" dt="2026-06-15T03:49:12.206" v="9332" actId="1076"/>
          <ac:picMkLst>
            <pc:docMk/>
            <pc:sldMk cId="2702726232" sldId="301"/>
            <ac:picMk id="17" creationId="{7E8F182B-CE9D-1E4A-E3FF-391D99E1C603}"/>
          </ac:picMkLst>
        </pc:picChg>
        <pc:picChg chg="add del mod ord">
          <ac:chgData name="YOSHIDA Naoya" userId="99a404e0-b91c-4b8b-832e-a1cc82358dd9" providerId="ADAL" clId="{A65D2B64-F78D-4382-B65B-1207E43DDB7F}" dt="2026-06-15T03:49:06.262" v="9331" actId="21"/>
          <ac:picMkLst>
            <pc:docMk/>
            <pc:sldMk cId="2702726232" sldId="301"/>
            <ac:picMk id="18" creationId="{B2BA6628-358A-1867-4EF5-7C222BF7AFA2}"/>
          </ac:picMkLst>
        </pc:picChg>
        <pc:picChg chg="del mod">
          <ac:chgData name="YOSHIDA Naoya" userId="99a404e0-b91c-4b8b-832e-a1cc82358dd9" providerId="ADAL" clId="{A65D2B64-F78D-4382-B65B-1207E43DDB7F}" dt="2026-06-15T03:50:58.741" v="9382" actId="21"/>
          <ac:picMkLst>
            <pc:docMk/>
            <pc:sldMk cId="2702726232" sldId="301"/>
            <ac:picMk id="20" creationId="{D6E0E743-E521-010E-A18D-AFB064B169BB}"/>
          </ac:picMkLst>
        </pc:picChg>
        <pc:picChg chg="mod">
          <ac:chgData name="YOSHIDA Naoya" userId="99a404e0-b91c-4b8b-832e-a1cc82358dd9" providerId="ADAL" clId="{A65D2B64-F78D-4382-B65B-1207E43DDB7F}" dt="2026-06-15T03:55:30.213" v="9600" actId="164"/>
          <ac:picMkLst>
            <pc:docMk/>
            <pc:sldMk cId="2702726232" sldId="301"/>
            <ac:picMk id="21" creationId="{BEC29D9F-BD53-1E1A-8B29-9F6A2229B817}"/>
          </ac:picMkLst>
        </pc:picChg>
        <pc:picChg chg="mod">
          <ac:chgData name="YOSHIDA Naoya" userId="99a404e0-b91c-4b8b-832e-a1cc82358dd9" providerId="ADAL" clId="{A65D2B64-F78D-4382-B65B-1207E43DDB7F}" dt="2026-06-15T03:55:30.213" v="9600" actId="164"/>
          <ac:picMkLst>
            <pc:docMk/>
            <pc:sldMk cId="2702726232" sldId="301"/>
            <ac:picMk id="22" creationId="{71733D0F-6E7E-0187-AC60-7949D9EDFE44}"/>
          </ac:picMkLst>
        </pc:picChg>
        <pc:picChg chg="add del mod">
          <ac:chgData name="YOSHIDA Naoya" userId="99a404e0-b91c-4b8b-832e-a1cc82358dd9" providerId="ADAL" clId="{A65D2B64-F78D-4382-B65B-1207E43DDB7F}" dt="2026-06-15T03:51:48.165" v="9393" actId="21"/>
          <ac:picMkLst>
            <pc:docMk/>
            <pc:sldMk cId="2702726232" sldId="301"/>
            <ac:picMk id="23" creationId="{C4889AC3-77F1-294A-76B0-70B392F696CF}"/>
          </ac:picMkLst>
        </pc:picChg>
        <pc:picChg chg="add mod">
          <ac:chgData name="YOSHIDA Naoya" userId="99a404e0-b91c-4b8b-832e-a1cc82358dd9" providerId="ADAL" clId="{A65D2B64-F78D-4382-B65B-1207E43DDB7F}" dt="2026-06-15T03:53:35.515" v="9486" actId="571"/>
          <ac:picMkLst>
            <pc:docMk/>
            <pc:sldMk cId="2702726232" sldId="301"/>
            <ac:picMk id="26" creationId="{9F08F42B-11F1-E7DA-CCD9-D904FD1E1B24}"/>
          </ac:picMkLst>
        </pc:picChg>
        <pc:picChg chg="add del mod">
          <ac:chgData name="YOSHIDA Naoya" userId="99a404e0-b91c-4b8b-832e-a1cc82358dd9" providerId="ADAL" clId="{A65D2B64-F78D-4382-B65B-1207E43DDB7F}" dt="2026-06-15T03:58:29.119" v="9655" actId="21"/>
          <ac:picMkLst>
            <pc:docMk/>
            <pc:sldMk cId="2702726232" sldId="301"/>
            <ac:picMk id="38" creationId="{2FECD17C-9283-CD23-F357-38B07E64944D}"/>
          </ac:picMkLst>
        </pc:picChg>
      </pc:sldChg>
      <pc:sldChg chg="addSp modSp new mod ord">
        <pc:chgData name="YOSHIDA Naoya" userId="99a404e0-b91c-4b8b-832e-a1cc82358dd9" providerId="ADAL" clId="{A65D2B64-F78D-4382-B65B-1207E43DDB7F}" dt="2026-06-15T04:34:56.438" v="10762" actId="207"/>
        <pc:sldMkLst>
          <pc:docMk/>
          <pc:sldMk cId="2841645445" sldId="302"/>
        </pc:sldMkLst>
        <pc:spChg chg="mod">
          <ac:chgData name="YOSHIDA Naoya" userId="99a404e0-b91c-4b8b-832e-a1cc82358dd9" providerId="ADAL" clId="{A65D2B64-F78D-4382-B65B-1207E43DDB7F}" dt="2026-06-15T04:13:07.626" v="9900" actId="20577"/>
          <ac:spMkLst>
            <pc:docMk/>
            <pc:sldMk cId="2841645445" sldId="302"/>
            <ac:spMk id="2" creationId="{37902701-8929-4012-820C-FBA4D10AB682}"/>
          </ac:spMkLst>
        </pc:spChg>
        <pc:spChg chg="add mod">
          <ac:chgData name="YOSHIDA Naoya" userId="99a404e0-b91c-4b8b-832e-a1cc82358dd9" providerId="ADAL" clId="{A65D2B64-F78D-4382-B65B-1207E43DDB7F}" dt="2026-06-15T04:13:41.146" v="9918" actId="164"/>
          <ac:spMkLst>
            <pc:docMk/>
            <pc:sldMk cId="2841645445" sldId="302"/>
            <ac:spMk id="5" creationId="{1CBD55FF-7189-4DFE-302E-DADDD6513B3E}"/>
          </ac:spMkLst>
        </pc:spChg>
        <pc:spChg chg="mod">
          <ac:chgData name="YOSHIDA Naoya" userId="99a404e0-b91c-4b8b-832e-a1cc82358dd9" providerId="ADAL" clId="{A65D2B64-F78D-4382-B65B-1207E43DDB7F}" dt="2026-06-15T04:13:38.712" v="9917"/>
          <ac:spMkLst>
            <pc:docMk/>
            <pc:sldMk cId="2841645445" sldId="302"/>
            <ac:spMk id="7" creationId="{4906534C-E973-A49F-A76D-B1E77CE284C0}"/>
          </ac:spMkLst>
        </pc:spChg>
        <pc:spChg chg="mod">
          <ac:chgData name="YOSHIDA Naoya" userId="99a404e0-b91c-4b8b-832e-a1cc82358dd9" providerId="ADAL" clId="{A65D2B64-F78D-4382-B65B-1207E43DDB7F}" dt="2026-06-15T04:13:38.712" v="9917"/>
          <ac:spMkLst>
            <pc:docMk/>
            <pc:sldMk cId="2841645445" sldId="302"/>
            <ac:spMk id="8" creationId="{B0CC9E04-8870-750F-140E-FF91C59179A8}"/>
          </ac:spMkLst>
        </pc:spChg>
        <pc:spChg chg="mod">
          <ac:chgData name="YOSHIDA Naoya" userId="99a404e0-b91c-4b8b-832e-a1cc82358dd9" providerId="ADAL" clId="{A65D2B64-F78D-4382-B65B-1207E43DDB7F}" dt="2026-06-15T04:13:38.712" v="9917"/>
          <ac:spMkLst>
            <pc:docMk/>
            <pc:sldMk cId="2841645445" sldId="302"/>
            <ac:spMk id="9" creationId="{6D8F7057-B389-D2C6-C872-ABBF45F7BA6D}"/>
          </ac:spMkLst>
        </pc:spChg>
        <pc:spChg chg="add mod">
          <ac:chgData name="YOSHIDA Naoya" userId="99a404e0-b91c-4b8b-832e-a1cc82358dd9" providerId="ADAL" clId="{A65D2B64-F78D-4382-B65B-1207E43DDB7F}" dt="2026-06-15T04:34:56.438" v="10762" actId="207"/>
          <ac:spMkLst>
            <pc:docMk/>
            <pc:sldMk cId="2841645445" sldId="302"/>
            <ac:spMk id="11" creationId="{85D4E4CA-9B02-52DB-F4D0-FAAF3B98E2F1}"/>
          </ac:spMkLst>
        </pc:spChg>
        <pc:spChg chg="add mod">
          <ac:chgData name="YOSHIDA Naoya" userId="99a404e0-b91c-4b8b-832e-a1cc82358dd9" providerId="ADAL" clId="{A65D2B64-F78D-4382-B65B-1207E43DDB7F}" dt="2026-06-15T04:24:16.790" v="10387" actId="1038"/>
          <ac:spMkLst>
            <pc:docMk/>
            <pc:sldMk cId="2841645445" sldId="302"/>
            <ac:spMk id="12" creationId="{B289BC54-FE24-5CA4-D4FA-32927E8AD9AB}"/>
          </ac:spMkLst>
        </pc:spChg>
        <pc:spChg chg="add mod">
          <ac:chgData name="YOSHIDA Naoya" userId="99a404e0-b91c-4b8b-832e-a1cc82358dd9" providerId="ADAL" clId="{A65D2B64-F78D-4382-B65B-1207E43DDB7F}" dt="2026-06-15T04:24:16.790" v="10387" actId="1038"/>
          <ac:spMkLst>
            <pc:docMk/>
            <pc:sldMk cId="2841645445" sldId="302"/>
            <ac:spMk id="13" creationId="{015B6F8E-491D-9E5B-E531-4F4BD851D7A6}"/>
          </ac:spMkLst>
        </pc:spChg>
        <pc:spChg chg="add mod">
          <ac:chgData name="YOSHIDA Naoya" userId="99a404e0-b91c-4b8b-832e-a1cc82358dd9" providerId="ADAL" clId="{A65D2B64-F78D-4382-B65B-1207E43DDB7F}" dt="2026-06-15T04:24:16.790" v="10387" actId="1038"/>
          <ac:spMkLst>
            <pc:docMk/>
            <pc:sldMk cId="2841645445" sldId="302"/>
            <ac:spMk id="14" creationId="{73C873BB-D952-28A6-A3AF-D0FE0DBCB56F}"/>
          </ac:spMkLst>
        </pc:spChg>
        <pc:spChg chg="add mod">
          <ac:chgData name="YOSHIDA Naoya" userId="99a404e0-b91c-4b8b-832e-a1cc82358dd9" providerId="ADAL" clId="{A65D2B64-F78D-4382-B65B-1207E43DDB7F}" dt="2026-06-15T04:24:16.790" v="10387" actId="1038"/>
          <ac:spMkLst>
            <pc:docMk/>
            <pc:sldMk cId="2841645445" sldId="302"/>
            <ac:spMk id="15" creationId="{001D4A96-B214-20ED-6DC9-783DE54C30BA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17" creationId="{B38373B6-B930-688C-4C21-C9094B518AC5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18" creationId="{9CCC6287-1EF5-7FA0-DE73-51524FA64B80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19" creationId="{E3B83D1E-CEB9-5ADF-6B6F-961F67DA68FC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0" creationId="{A4D5740F-A4E7-17CA-76B4-7735EB3A428C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1" creationId="{EFCB9174-EBFB-D0D6-1CC8-3643716F09B0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2" creationId="{E2C612B6-D545-E42E-74B4-22D8F6F6659F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3" creationId="{DFA66BD4-EB03-1C1E-7228-F7711D737062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4" creationId="{8E088535-4311-B6DA-F4B0-E1785953C619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6" creationId="{0C7ECB19-D9AE-BD52-AFBF-949B3068B792}"/>
          </ac:spMkLst>
        </pc:spChg>
        <pc:spChg chg="add mod">
          <ac:chgData name="YOSHIDA Naoya" userId="99a404e0-b91c-4b8b-832e-a1cc82358dd9" providerId="ADAL" clId="{A65D2B64-F78D-4382-B65B-1207E43DDB7F}" dt="2026-06-15T04:29:32.544" v="10632" actId="164"/>
          <ac:spMkLst>
            <pc:docMk/>
            <pc:sldMk cId="2841645445" sldId="302"/>
            <ac:spMk id="27" creationId="{6D4C8E39-C134-1BEE-6D00-6E75488BFBE9}"/>
          </ac:spMkLst>
        </pc:spChg>
        <pc:spChg chg="add mod">
          <ac:chgData name="YOSHIDA Naoya" userId="99a404e0-b91c-4b8b-832e-a1cc82358dd9" providerId="ADAL" clId="{A65D2B64-F78D-4382-B65B-1207E43DDB7F}" dt="2026-06-15T04:29:38.284" v="10635" actId="164"/>
          <ac:spMkLst>
            <pc:docMk/>
            <pc:sldMk cId="2841645445" sldId="302"/>
            <ac:spMk id="28" creationId="{A68DEFA7-2750-6F86-05CD-EC84049AD29B}"/>
          </ac:spMkLst>
        </pc:spChg>
        <pc:spChg chg="add mod">
          <ac:chgData name="YOSHIDA Naoya" userId="99a404e0-b91c-4b8b-832e-a1cc82358dd9" providerId="ADAL" clId="{A65D2B64-F78D-4382-B65B-1207E43DDB7F}" dt="2026-06-15T04:25:59.026" v="10434"/>
          <ac:spMkLst>
            <pc:docMk/>
            <pc:sldMk cId="2841645445" sldId="302"/>
            <ac:spMk id="29" creationId="{E8BB57BF-E80F-F112-8083-2C2C03EC759D}"/>
          </ac:spMkLst>
        </pc:spChg>
        <pc:spChg chg="add mod">
          <ac:chgData name="YOSHIDA Naoya" userId="99a404e0-b91c-4b8b-832e-a1cc82358dd9" providerId="ADAL" clId="{A65D2B64-F78D-4382-B65B-1207E43DDB7F}" dt="2026-06-15T04:28:50.638" v="10623" actId="164"/>
          <ac:spMkLst>
            <pc:docMk/>
            <pc:sldMk cId="2841645445" sldId="302"/>
            <ac:spMk id="30" creationId="{D58B2B79-3B81-C8F0-478F-11ADBB7DC32E}"/>
          </ac:spMkLst>
        </pc:spChg>
        <pc:spChg chg="add mod">
          <ac:chgData name="YOSHIDA Naoya" userId="99a404e0-b91c-4b8b-832e-a1cc82358dd9" providerId="ADAL" clId="{A65D2B64-F78D-4382-B65B-1207E43DDB7F}" dt="2026-06-15T04:28:58.981" v="10627" actId="14100"/>
          <ac:spMkLst>
            <pc:docMk/>
            <pc:sldMk cId="2841645445" sldId="302"/>
            <ac:spMk id="31" creationId="{2CB8A88A-3A77-4EEB-8F8A-933819738AC8}"/>
          </ac:spMkLst>
        </pc:spChg>
        <pc:spChg chg="add mod">
          <ac:chgData name="YOSHIDA Naoya" userId="99a404e0-b91c-4b8b-832e-a1cc82358dd9" providerId="ADAL" clId="{A65D2B64-F78D-4382-B65B-1207E43DDB7F}" dt="2026-06-15T04:28:50.638" v="10623" actId="164"/>
          <ac:spMkLst>
            <pc:docMk/>
            <pc:sldMk cId="2841645445" sldId="302"/>
            <ac:spMk id="32" creationId="{EED42425-C7F3-D8A2-3570-905FEA9B9964}"/>
          </ac:spMkLst>
        </pc:spChg>
        <pc:spChg chg="add mod">
          <ac:chgData name="YOSHIDA Naoya" userId="99a404e0-b91c-4b8b-832e-a1cc82358dd9" providerId="ADAL" clId="{A65D2B64-F78D-4382-B65B-1207E43DDB7F}" dt="2026-06-15T04:28:50.638" v="10623" actId="164"/>
          <ac:spMkLst>
            <pc:docMk/>
            <pc:sldMk cId="2841645445" sldId="302"/>
            <ac:spMk id="33" creationId="{B59FE670-B0AE-9439-96A6-CA6C52CE5528}"/>
          </ac:spMkLst>
        </pc:spChg>
        <pc:spChg chg="add mod">
          <ac:chgData name="YOSHIDA Naoya" userId="99a404e0-b91c-4b8b-832e-a1cc82358dd9" providerId="ADAL" clId="{A65D2B64-F78D-4382-B65B-1207E43DDB7F}" dt="2026-06-15T04:29:19.092" v="10631" actId="207"/>
          <ac:spMkLst>
            <pc:docMk/>
            <pc:sldMk cId="2841645445" sldId="302"/>
            <ac:spMk id="34" creationId="{73D1A990-CE9E-7BBF-E62A-BA2514DD2EFD}"/>
          </ac:spMkLst>
        </pc:spChg>
        <pc:grpChg chg="add mod">
          <ac:chgData name="YOSHIDA Naoya" userId="99a404e0-b91c-4b8b-832e-a1cc82358dd9" providerId="ADAL" clId="{A65D2B64-F78D-4382-B65B-1207E43DDB7F}" dt="2026-06-15T04:13:41.146" v="9918" actId="164"/>
          <ac:grpSpMkLst>
            <pc:docMk/>
            <pc:sldMk cId="2841645445" sldId="302"/>
            <ac:grpSpMk id="6" creationId="{66B54DBE-AF72-656E-4102-BDA51200A8D7}"/>
          </ac:grpSpMkLst>
        </pc:grpChg>
        <pc:grpChg chg="add mod">
          <ac:chgData name="YOSHIDA Naoya" userId="99a404e0-b91c-4b8b-832e-a1cc82358dd9" providerId="ADAL" clId="{A65D2B64-F78D-4382-B65B-1207E43DDB7F}" dt="2026-06-15T04:14:02.235" v="9992" actId="1035"/>
          <ac:grpSpMkLst>
            <pc:docMk/>
            <pc:sldMk cId="2841645445" sldId="302"/>
            <ac:grpSpMk id="10" creationId="{ED7FCEB2-0DDA-0153-B291-12EE75547266}"/>
          </ac:grpSpMkLst>
        </pc:grpChg>
        <pc:grpChg chg="add mod">
          <ac:chgData name="YOSHIDA Naoya" userId="99a404e0-b91c-4b8b-832e-a1cc82358dd9" providerId="ADAL" clId="{A65D2B64-F78D-4382-B65B-1207E43DDB7F}" dt="2026-06-15T04:24:01.421" v="10335" actId="164"/>
          <ac:grpSpMkLst>
            <pc:docMk/>
            <pc:sldMk cId="2841645445" sldId="302"/>
            <ac:grpSpMk id="25" creationId="{B64F2305-D47C-6F31-A1D3-F1F5D47C85F1}"/>
          </ac:grpSpMkLst>
        </pc:grpChg>
        <pc:grpChg chg="add mod">
          <ac:chgData name="YOSHIDA Naoya" userId="99a404e0-b91c-4b8b-832e-a1cc82358dd9" providerId="ADAL" clId="{A65D2B64-F78D-4382-B65B-1207E43DDB7F}" dt="2026-06-15T04:28:56.213" v="10626" actId="164"/>
          <ac:grpSpMkLst>
            <pc:docMk/>
            <pc:sldMk cId="2841645445" sldId="302"/>
            <ac:grpSpMk id="35" creationId="{AA9E5FD9-9603-6936-84AC-D4688237A85B}"/>
          </ac:grpSpMkLst>
        </pc:grpChg>
        <pc:grpChg chg="add mod">
          <ac:chgData name="YOSHIDA Naoya" userId="99a404e0-b91c-4b8b-832e-a1cc82358dd9" providerId="ADAL" clId="{A65D2B64-F78D-4382-B65B-1207E43DDB7F}" dt="2026-06-15T04:29:38.284" v="10635" actId="164"/>
          <ac:grpSpMkLst>
            <pc:docMk/>
            <pc:sldMk cId="2841645445" sldId="302"/>
            <ac:grpSpMk id="36" creationId="{3F4EFDEA-FD05-7B9D-C5F0-733FE6818BAC}"/>
          </ac:grpSpMkLst>
        </pc:grpChg>
        <pc:grpChg chg="mod">
          <ac:chgData name="YOSHIDA Naoya" userId="99a404e0-b91c-4b8b-832e-a1cc82358dd9" providerId="ADAL" clId="{A65D2B64-F78D-4382-B65B-1207E43DDB7F}" dt="2026-06-15T04:29:49.573" v="10637" actId="1076"/>
          <ac:grpSpMkLst>
            <pc:docMk/>
            <pc:sldMk cId="2841645445" sldId="302"/>
            <ac:grpSpMk id="37" creationId="{4DEEE861-808D-08A9-E646-F029DB22F36A}"/>
          </ac:grpSpMkLst>
        </pc:grpChg>
        <pc:grpChg chg="add mod">
          <ac:chgData name="YOSHIDA Naoya" userId="99a404e0-b91c-4b8b-832e-a1cc82358dd9" providerId="ADAL" clId="{A65D2B64-F78D-4382-B65B-1207E43DDB7F}" dt="2026-06-15T04:29:42.181" v="10636" actId="1076"/>
          <ac:grpSpMkLst>
            <pc:docMk/>
            <pc:sldMk cId="2841645445" sldId="302"/>
            <ac:grpSpMk id="38" creationId="{D8E0D5BE-D026-228A-23C9-DEAFF5646212}"/>
          </ac:grpSpMkLst>
        </pc:grpChg>
        <pc:graphicFrameChg chg="add mod modGraphic">
          <ac:chgData name="YOSHIDA Naoya" userId="99a404e0-b91c-4b8b-832e-a1cc82358dd9" providerId="ADAL" clId="{A65D2B64-F78D-4382-B65B-1207E43DDB7F}" dt="2026-06-15T04:14:09.228" v="10032" actId="1036"/>
          <ac:graphicFrameMkLst>
            <pc:docMk/>
            <pc:sldMk cId="2841645445" sldId="302"/>
            <ac:graphicFrameMk id="4" creationId="{8082946B-E464-6447-FB8A-27853EBFBE48}"/>
          </ac:graphicFrameMkLst>
        </pc:graphicFrameChg>
        <pc:graphicFrameChg chg="add mod modGraphic">
          <ac:chgData name="YOSHIDA Naoya" userId="99a404e0-b91c-4b8b-832e-a1cc82358dd9" providerId="ADAL" clId="{A65D2B64-F78D-4382-B65B-1207E43DDB7F}" dt="2026-06-15T04:20:46.266" v="10199" actId="20577"/>
          <ac:graphicFrameMkLst>
            <pc:docMk/>
            <pc:sldMk cId="2841645445" sldId="302"/>
            <ac:graphicFrameMk id="16" creationId="{A50101CE-8C2F-A385-9984-8806A061156A}"/>
          </ac:graphicFrameMkLst>
        </pc:graphicFrameChg>
      </pc:sldChg>
      <pc:sldChg chg="addSp delSp 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1975241704" sldId="307"/>
        </pc:sldMkLst>
      </pc:sldChg>
      <pc:sldChg chg="delSp 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2413027933" sldId="308"/>
        </pc:sldMkLst>
      </pc:sldChg>
      <pc:sldChg chg="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3688572514" sldId="309"/>
        </pc:sldMkLst>
      </pc:sldChg>
      <pc:sldChg chg="addSp delSp 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658662637" sldId="310"/>
        </pc:sldMkLst>
      </pc:sldChg>
      <pc:sldChg chg="modSp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4101179567" sldId="311"/>
        </pc:sldMkLst>
      </pc:sldChg>
      <pc:sldChg chg="del">
        <pc:chgData name="YOSHIDA Naoya" userId="99a404e0-b91c-4b8b-832e-a1cc82358dd9" providerId="ADAL" clId="{A65D2B64-F78D-4382-B65B-1207E43DDB7F}" dt="2026-06-15T00:40:20.568" v="6707" actId="2696"/>
        <pc:sldMkLst>
          <pc:docMk/>
          <pc:sldMk cId="3535555144" sldId="312"/>
        </pc:sldMkLst>
      </pc:sldChg>
      <pc:sldChg chg="del">
        <pc:chgData name="YOSHIDA Naoya" userId="99a404e0-b91c-4b8b-832e-a1cc82358dd9" providerId="ADAL" clId="{A65D2B64-F78D-4382-B65B-1207E43DDB7F}" dt="2026-06-15T00:40:20.568" v="6707" actId="2696"/>
        <pc:sldMkLst>
          <pc:docMk/>
          <pc:sldMk cId="1054973431" sldId="313"/>
        </pc:sldMkLst>
      </pc:sldChg>
      <pc:sldChg chg="addSp delSp modSp add del mod">
        <pc:chgData name="YOSHIDA Naoya" userId="99a404e0-b91c-4b8b-832e-a1cc82358dd9" providerId="ADAL" clId="{A65D2B64-F78D-4382-B65B-1207E43DDB7F}" dt="2026-06-15T00:40:20.568" v="6707" actId="2696"/>
        <pc:sldMkLst>
          <pc:docMk/>
          <pc:sldMk cId="1777172088" sldId="314"/>
        </pc:sldMkLst>
      </pc:sldChg>
      <pc:sldMasterChg chg="modSldLayout">
        <pc:chgData name="YOSHIDA Naoya" userId="99a404e0-b91c-4b8b-832e-a1cc82358dd9" providerId="ADAL" clId="{A65D2B64-F78D-4382-B65B-1207E43DDB7F}" dt="2026-06-15T01:28:09.340" v="7502" actId="14100"/>
        <pc:sldMasterMkLst>
          <pc:docMk/>
          <pc:sldMasterMk cId="4082123900" sldId="2147483660"/>
        </pc:sldMasterMkLst>
        <pc:sldLayoutChg chg="modSp mod">
          <pc:chgData name="YOSHIDA Naoya" userId="99a404e0-b91c-4b8b-832e-a1cc82358dd9" providerId="ADAL" clId="{A65D2B64-F78D-4382-B65B-1207E43DDB7F}" dt="2026-06-15T01:28:09.340" v="7502" actId="14100"/>
          <pc:sldLayoutMkLst>
            <pc:docMk/>
            <pc:sldMasterMk cId="4082123900" sldId="2147483660"/>
            <pc:sldLayoutMk cId="326088221" sldId="2147483662"/>
          </pc:sldLayoutMkLst>
          <pc:spChg chg="mod">
            <ac:chgData name="YOSHIDA Naoya" userId="99a404e0-b91c-4b8b-832e-a1cc82358dd9" providerId="ADAL" clId="{A65D2B64-F78D-4382-B65B-1207E43DDB7F}" dt="2026-06-15T01:28:09.340" v="7502" actId="14100"/>
            <ac:spMkLst>
              <pc:docMk/>
              <pc:sldMasterMk cId="4082123900" sldId="2147483660"/>
              <pc:sldLayoutMk cId="326088221" sldId="2147483662"/>
              <ac:spMk id="3" creationId="{06664E8D-FFA7-6F72-44F9-EA49D0364CEF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5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fld id="{7CEE84EA-30D0-467B-A83F-B83EE3C95FAE}" type="datetimeFigureOut">
              <a:rPr kumimoji="1" lang="ja-JP" altLang="en-US" smtClean="0"/>
              <a:t>2026/6/15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5" rIns="92089" bIns="4604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089" tIns="46045" rIns="92089" bIns="4604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4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4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A4067AA9-CA70-403B-BDBC-249E893903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578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7AA9-CA70-403B-BDBC-249E893903BB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43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D949B-3755-FDAD-DE03-991906557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B69BCB-B11A-D6B2-0DCF-745620026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1389D57-8E63-0211-F3A7-042FF8EB1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655FEA-B652-B756-0E97-47D88B94D1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067AA9-CA70-403B-BDBC-249E893903B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121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70AC7D3-EF5A-4A62-813C-DED8DCF7C4DE}"/>
              </a:ext>
            </a:extLst>
          </p:cNvPr>
          <p:cNvSpPr/>
          <p:nvPr userDrawn="1"/>
        </p:nvSpPr>
        <p:spPr>
          <a:xfrm>
            <a:off x="0" y="0"/>
            <a:ext cx="9144000" cy="4925683"/>
          </a:xfrm>
          <a:prstGeom prst="rect">
            <a:avLst/>
          </a:prstGeom>
          <a:solidFill>
            <a:srgbClr val="1A43A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164" y="1407034"/>
            <a:ext cx="8285672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3208" y="5450966"/>
            <a:ext cx="4401628" cy="881751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3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449CAEF-40CC-42F0-A4EC-8E80A32D388E}"/>
              </a:ext>
            </a:extLst>
          </p:cNvPr>
          <p:cNvSpPr/>
          <p:nvPr userDrawn="1"/>
        </p:nvSpPr>
        <p:spPr>
          <a:xfrm>
            <a:off x="0" y="1"/>
            <a:ext cx="9144000" cy="552086"/>
          </a:xfrm>
          <a:prstGeom prst="rect">
            <a:avLst/>
          </a:prstGeom>
          <a:solidFill>
            <a:srgbClr val="1A43A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20" y="-12346"/>
            <a:ext cx="7644082" cy="61828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8F0FF42-2A2A-4234-8F0B-C1634178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0370" y="112820"/>
            <a:ext cx="714879" cy="365125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8B8B07-C47A-4ABD-8A13-B50B515FD326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6664E8D-FFA7-6F72-44F9-EA49D0364CEF}"/>
              </a:ext>
            </a:extLst>
          </p:cNvPr>
          <p:cNvSpPr/>
          <p:nvPr userDrawn="1"/>
        </p:nvSpPr>
        <p:spPr>
          <a:xfrm>
            <a:off x="0" y="6690360"/>
            <a:ext cx="9144000" cy="167791"/>
          </a:xfrm>
          <a:prstGeom prst="rect">
            <a:avLst/>
          </a:prstGeom>
          <a:solidFill>
            <a:srgbClr val="1A43A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32608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49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5321" y="11510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8B8B07-C47A-4ABD-8A13-B50B515FD326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8212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ctrTitle"/>
          </p:nvPr>
        </p:nvSpPr>
        <p:spPr>
          <a:xfrm>
            <a:off x="239733" y="2179703"/>
            <a:ext cx="8664533" cy="195081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2400"/>
              </a:spcBef>
            </a:pPr>
            <a:r>
              <a:rPr lang="ja-JP" altLang="en-US" sz="2900" dirty="0">
                <a:latin typeface="Times New Roman" panose="02020603050405020304" pitchFamily="18" charset="0"/>
              </a:rPr>
              <a:t>長方形プールにおける水面変動が</a:t>
            </a:r>
            <a:br>
              <a:rPr lang="ja-JP" altLang="en-US" sz="2900" dirty="0">
                <a:latin typeface="Times New Roman" panose="02020603050405020304" pitchFamily="18" charset="0"/>
              </a:rPr>
            </a:br>
            <a:r>
              <a:rPr lang="ja-JP" altLang="en-US" sz="2900" dirty="0">
                <a:latin typeface="Times New Roman" panose="02020603050405020304" pitchFamily="18" charset="0"/>
              </a:rPr>
              <a:t>魚の遊泳行動に及ぼす影響</a:t>
            </a:r>
            <a:br>
              <a:rPr lang="en-US" altLang="ja-JP" sz="2900" dirty="0">
                <a:latin typeface="Times New Roman" panose="02020603050405020304" pitchFamily="18" charset="0"/>
              </a:rPr>
            </a:br>
            <a:r>
              <a:rPr lang="ja-JP" altLang="en-US" sz="2900" dirty="0">
                <a:latin typeface="Times New Roman" panose="02020603050405020304" pitchFamily="18" charset="0"/>
              </a:rPr>
              <a:t>～ニホンウナギ，ドジョウ，カワムツ</a:t>
            </a:r>
            <a:br>
              <a:rPr lang="ja-JP" altLang="en-US" sz="2900" dirty="0">
                <a:latin typeface="Times New Roman" panose="02020603050405020304" pitchFamily="18" charset="0"/>
              </a:rPr>
            </a:br>
            <a:r>
              <a:rPr lang="ja-JP" altLang="en-US" sz="2900" dirty="0">
                <a:latin typeface="Times New Roman" panose="02020603050405020304" pitchFamily="18" charset="0"/>
              </a:rPr>
              <a:t>およびオイカワを対象として～</a:t>
            </a:r>
          </a:p>
        </p:txBody>
      </p:sp>
      <p:sp>
        <p:nvSpPr>
          <p:cNvPr id="4" name="サブタイトル 2"/>
          <p:cNvSpPr>
            <a:spLocks noGrp="1"/>
          </p:cNvSpPr>
          <p:nvPr>
            <p:ph type="subTitle" idx="1"/>
          </p:nvPr>
        </p:nvSpPr>
        <p:spPr>
          <a:xfrm>
            <a:off x="1838278" y="5262633"/>
            <a:ext cx="7122693" cy="1179731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九州工業大学大学院　</a:t>
            </a:r>
            <a:r>
              <a:rPr lang="ja-JP" altLang="en-US" sz="2000" dirty="0"/>
              <a:t>　</a:t>
            </a:r>
            <a:r>
              <a:rPr lang="zh-CN" altLang="en-US" sz="2000" dirty="0"/>
              <a:t>正会員</a:t>
            </a:r>
            <a:r>
              <a:rPr lang="ja-JP" altLang="en-US" sz="2000" dirty="0"/>
              <a:t>　　　鬼束幸樹</a:t>
            </a:r>
            <a:endParaRPr lang="en-US" altLang="ja-JP" sz="2000" dirty="0"/>
          </a:p>
          <a:p>
            <a:r>
              <a:rPr lang="ja-JP" altLang="en-US" sz="2000" dirty="0"/>
              <a:t>九州工業大学大学院　学生会員　　〇吉田瑞矢</a:t>
            </a:r>
            <a:endParaRPr lang="en-US" altLang="ja-JP" sz="2000" dirty="0"/>
          </a:p>
          <a:p>
            <a:r>
              <a:rPr lang="ja-JP" altLang="en-US" sz="2000" dirty="0"/>
              <a:t>株式会社奥村組　　非会員　　　鉄戸基起</a:t>
            </a:r>
            <a:endParaRPr lang="en-US" altLang="ja-JP" sz="200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BAB7068-0F32-201E-FEAB-ECF5C89F703F}"/>
              </a:ext>
            </a:extLst>
          </p:cNvPr>
          <p:cNvSpPr/>
          <p:nvPr/>
        </p:nvSpPr>
        <p:spPr>
          <a:xfrm>
            <a:off x="77744" y="79709"/>
            <a:ext cx="5196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2026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年度河川技術シンポジウム</a:t>
            </a:r>
            <a:endParaRPr lang="en-US" altLang="ja-JP" dirty="0">
              <a:solidFill>
                <a:schemeClr val="bg2"/>
              </a:solidFill>
              <a:latin typeface="Times New Roman" panose="02020603050405020304" pitchFamily="18" charset="0"/>
              <a:ea typeface="ＭＳ ゴシック" panose="020B0609070205080204" pitchFamily="49" charset="-128"/>
            </a:endParaRPr>
          </a:p>
          <a:p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20</a:t>
            </a:r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26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年</a:t>
            </a:r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6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月</a:t>
            </a:r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18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日（木）・ 202</a:t>
            </a:r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6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年</a:t>
            </a:r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6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月</a:t>
            </a:r>
            <a:r>
              <a:rPr lang="en-US" altLang="ja-JP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19</a:t>
            </a:r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日（金）</a:t>
            </a:r>
          </a:p>
          <a:p>
            <a:r>
              <a:rPr lang="ja-JP" altLang="en-US" dirty="0">
                <a:solidFill>
                  <a:schemeClr val="bg2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土木学会・オンライン併用</a:t>
            </a:r>
          </a:p>
        </p:txBody>
      </p:sp>
    </p:spTree>
    <p:extLst>
      <p:ext uri="{BB962C8B-B14F-4D97-AF65-F5344CB8AC3E}">
        <p14:creationId xmlns:p14="http://schemas.microsoft.com/office/powerpoint/2010/main" val="12806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7632-E4C3-38F7-D1CD-5D20EFF41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FDCFF3F9-528B-44A3-3D88-D3A9A4922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884476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魚道におけるセイシュの発生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sp>
        <p:nvSpPr>
          <p:cNvPr id="5" name="タイトル 4">
            <a:extLst>
              <a:ext uri="{FF2B5EF4-FFF2-40B4-BE49-F238E27FC236}">
                <a16:creationId xmlns:a16="http://schemas.microsoft.com/office/drawing/2014/main" id="{8F97F854-6691-C73F-A2C0-F45C68FF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研究背景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D38029-453A-5BED-902B-118F04E9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1</a:t>
            </a:fld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66DB222-A717-A69D-96E4-3C1EC37A5E6A}"/>
              </a:ext>
            </a:extLst>
          </p:cNvPr>
          <p:cNvSpPr txBox="1"/>
          <p:nvPr/>
        </p:nvSpPr>
        <p:spPr>
          <a:xfrm>
            <a:off x="185233" y="1093593"/>
            <a:ext cx="2539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セイシュ</a:t>
            </a:r>
            <a:r>
              <a:rPr lang="ja-JP" altLang="en-US" sz="2000" kern="100" dirty="0">
                <a:effectLst/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en-US" altLang="ja-JP" sz="2000" kern="100" dirty="0">
                <a:effectLst/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@</a:t>
            </a:r>
            <a:r>
              <a:rPr lang="ja-JP" altLang="en-US" sz="200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魚道</a:t>
            </a:r>
            <a:endParaRPr lang="ja-JP" altLang="ja-JP" sz="2000" kern="100" dirty="0">
              <a:effectLst/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右矢印 29">
            <a:extLst>
              <a:ext uri="{FF2B5EF4-FFF2-40B4-BE49-F238E27FC236}">
                <a16:creationId xmlns:a16="http://schemas.microsoft.com/office/drawing/2014/main" id="{31302CAA-FF10-229D-8A1C-A9D107892021}"/>
              </a:ext>
            </a:extLst>
          </p:cNvPr>
          <p:cNvSpPr/>
          <p:nvPr/>
        </p:nvSpPr>
        <p:spPr>
          <a:xfrm>
            <a:off x="285365" y="2251325"/>
            <a:ext cx="156033" cy="108586"/>
          </a:xfrm>
          <a:prstGeom prst="right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98F160-B10F-2753-F43B-06A389CD893C}"/>
              </a:ext>
            </a:extLst>
          </p:cNvPr>
          <p:cNvSpPr txBox="1"/>
          <p:nvPr/>
        </p:nvSpPr>
        <p:spPr>
          <a:xfrm>
            <a:off x="830638" y="5374759"/>
            <a:ext cx="4307597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要因：セイシュ抑制？　流速低減？</a:t>
            </a:r>
            <a:endParaRPr lang="ja-JP" altLang="ja-JP" sz="200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B3A29D6-501E-14B7-4685-8B515189E684}"/>
              </a:ext>
            </a:extLst>
          </p:cNvPr>
          <p:cNvSpPr txBox="1"/>
          <p:nvPr/>
        </p:nvSpPr>
        <p:spPr>
          <a:xfrm>
            <a:off x="391969" y="1590590"/>
            <a:ext cx="437029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by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ja-JP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落下流 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&amp;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ja-JP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循環流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桝本ら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2024)</a:t>
            </a: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E788B980-FD59-ABB9-C3C8-10F4C91B48AD}"/>
              </a:ext>
            </a:extLst>
          </p:cNvPr>
          <p:cNvGrpSpPr/>
          <p:nvPr/>
        </p:nvGrpSpPr>
        <p:grpSpPr>
          <a:xfrm>
            <a:off x="4457178" y="915244"/>
            <a:ext cx="4501589" cy="2666277"/>
            <a:chOff x="1751944" y="2066040"/>
            <a:chExt cx="4501589" cy="2666277"/>
          </a:xfrm>
        </p:grpSpPr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1DC8773B-F775-C645-43AA-425A4FBAB6E0}"/>
                </a:ext>
              </a:extLst>
            </p:cNvPr>
            <p:cNvCxnSpPr>
              <a:cxnSpLocks/>
            </p:cNvCxnSpPr>
            <p:nvPr/>
          </p:nvCxnSpPr>
          <p:spPr>
            <a:xfrm>
              <a:off x="3040083" y="4732317"/>
              <a:ext cx="22147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8164E4DA-0E22-1F58-C8D2-1F5276A7D7F0}"/>
                </a:ext>
              </a:extLst>
            </p:cNvPr>
            <p:cNvSpPr/>
            <p:nvPr/>
          </p:nvSpPr>
          <p:spPr>
            <a:xfrm>
              <a:off x="2517569" y="3331034"/>
              <a:ext cx="528452" cy="140128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部分円 46">
              <a:extLst>
                <a:ext uri="{FF2B5EF4-FFF2-40B4-BE49-F238E27FC236}">
                  <a16:creationId xmlns:a16="http://schemas.microsoft.com/office/drawing/2014/main" id="{5D0E3697-FDCD-575F-3B8C-C69A9A1F545E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987621" y="2801833"/>
              <a:ext cx="1058400" cy="1058400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A98F82BC-7CCD-CF0D-E4E0-DC75F25AC220}"/>
                </a:ext>
              </a:extLst>
            </p:cNvPr>
            <p:cNvGrpSpPr/>
            <p:nvPr/>
          </p:nvGrpSpPr>
          <p:grpSpPr>
            <a:xfrm>
              <a:off x="4725631" y="3317081"/>
              <a:ext cx="1058400" cy="1414464"/>
              <a:chOff x="1987621" y="2801833"/>
              <a:chExt cx="1058400" cy="1414464"/>
            </a:xfrm>
          </p:grpSpPr>
          <p:sp>
            <p:nvSpPr>
              <p:cNvPr id="64" name="正方形/長方形 63">
                <a:extLst>
                  <a:ext uri="{FF2B5EF4-FFF2-40B4-BE49-F238E27FC236}">
                    <a16:creationId xmlns:a16="http://schemas.microsoft.com/office/drawing/2014/main" id="{8074BEF0-5B97-A17A-307D-905F3B297BBA}"/>
                  </a:ext>
                </a:extLst>
              </p:cNvPr>
              <p:cNvSpPr/>
              <p:nvPr/>
            </p:nvSpPr>
            <p:spPr>
              <a:xfrm>
                <a:off x="2517569" y="3331035"/>
                <a:ext cx="528452" cy="88526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部分円 64">
                <a:extLst>
                  <a:ext uri="{FF2B5EF4-FFF2-40B4-BE49-F238E27FC236}">
                    <a16:creationId xmlns:a16="http://schemas.microsoft.com/office/drawing/2014/main" id="{82F16C37-0A9E-BA8E-0CAA-3B6A265C9AA4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1987621" y="2801833"/>
                <a:ext cx="1058400" cy="1058400"/>
              </a:xfrm>
              <a:prstGeom prst="pie">
                <a:avLst>
                  <a:gd name="adj1" fmla="val 10800000"/>
                  <a:gd name="adj2" fmla="val 1620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DD93B1A5-AC85-29F0-9BDB-09980E7E1FD7}"/>
                </a:ext>
              </a:extLst>
            </p:cNvPr>
            <p:cNvCxnSpPr>
              <a:cxnSpLocks/>
            </p:cNvCxnSpPr>
            <p:nvPr/>
          </p:nvCxnSpPr>
          <p:spPr>
            <a:xfrm>
              <a:off x="2076203" y="2503715"/>
              <a:ext cx="441366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16145D05-416F-1F05-ED69-5A5D6A69A193}"/>
                </a:ext>
              </a:extLst>
            </p:cNvPr>
            <p:cNvCxnSpPr>
              <a:cxnSpLocks/>
            </p:cNvCxnSpPr>
            <p:nvPr/>
          </p:nvCxnSpPr>
          <p:spPr>
            <a:xfrm>
              <a:off x="3390900" y="3019425"/>
              <a:ext cx="1400175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部分円 50">
              <a:extLst>
                <a:ext uri="{FF2B5EF4-FFF2-40B4-BE49-F238E27FC236}">
                  <a16:creationId xmlns:a16="http://schemas.microsoft.com/office/drawing/2014/main" id="{CB2B6931-0647-C299-C255-640E4882C08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4725631" y="3316309"/>
              <a:ext cx="1058400" cy="1058400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C9C504B4-98B6-FB80-407A-C8791DA3FB51}"/>
                </a:ext>
              </a:extLst>
            </p:cNvPr>
            <p:cNvCxnSpPr>
              <a:cxnSpLocks/>
            </p:cNvCxnSpPr>
            <p:nvPr/>
          </p:nvCxnSpPr>
          <p:spPr>
            <a:xfrm>
              <a:off x="5870147" y="3530286"/>
              <a:ext cx="383386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円弧 52">
              <a:extLst>
                <a:ext uri="{FF2B5EF4-FFF2-40B4-BE49-F238E27FC236}">
                  <a16:creationId xmlns:a16="http://schemas.microsoft.com/office/drawing/2014/main" id="{80984A9E-5D00-688C-40AD-6C948D828343}"/>
                </a:ext>
              </a:extLst>
            </p:cNvPr>
            <p:cNvSpPr/>
            <p:nvPr/>
          </p:nvSpPr>
          <p:spPr>
            <a:xfrm>
              <a:off x="1904032" y="2503714"/>
              <a:ext cx="1225578" cy="1046730"/>
            </a:xfrm>
            <a:prstGeom prst="arc">
              <a:avLst>
                <a:gd name="adj1" fmla="val 16200000"/>
                <a:gd name="adj2" fmla="val 26208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弧 53">
              <a:extLst>
                <a:ext uri="{FF2B5EF4-FFF2-40B4-BE49-F238E27FC236}">
                  <a16:creationId xmlns:a16="http://schemas.microsoft.com/office/drawing/2014/main" id="{431A28F3-4776-5B79-DF32-95C98DCC0AF4}"/>
                </a:ext>
              </a:extLst>
            </p:cNvPr>
            <p:cNvSpPr/>
            <p:nvPr/>
          </p:nvSpPr>
          <p:spPr>
            <a:xfrm>
              <a:off x="4633913" y="3017835"/>
              <a:ext cx="1225578" cy="1046730"/>
            </a:xfrm>
            <a:prstGeom prst="arc">
              <a:avLst>
                <a:gd name="adj1" fmla="val 16200000"/>
                <a:gd name="adj2" fmla="val 26208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矢印: 環状 54">
              <a:extLst>
                <a:ext uri="{FF2B5EF4-FFF2-40B4-BE49-F238E27FC236}">
                  <a16:creationId xmlns:a16="http://schemas.microsoft.com/office/drawing/2014/main" id="{26178D87-94AE-F66D-BD4D-A94C6D98FC55}"/>
                </a:ext>
              </a:extLst>
            </p:cNvPr>
            <p:cNvSpPr/>
            <p:nvPr/>
          </p:nvSpPr>
          <p:spPr>
            <a:xfrm rot="1270180">
              <a:off x="1751944" y="2066040"/>
              <a:ext cx="1679172" cy="1546485"/>
            </a:xfrm>
            <a:prstGeom prst="circularArrow">
              <a:avLst>
                <a:gd name="adj1" fmla="val 8735"/>
                <a:gd name="adj2" fmla="val 819413"/>
                <a:gd name="adj3" fmla="val 19612224"/>
                <a:gd name="adj4" fmla="val 16525335"/>
                <a:gd name="adj5" fmla="val 9975"/>
              </a:avLst>
            </a:prstGeom>
            <a:solidFill>
              <a:srgbClr val="7030A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矢印: 環状 55">
              <a:extLst>
                <a:ext uri="{FF2B5EF4-FFF2-40B4-BE49-F238E27FC236}">
                  <a16:creationId xmlns:a16="http://schemas.microsoft.com/office/drawing/2014/main" id="{59556359-DEE7-2453-4CD2-3A049BCF515E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3263147" y="3309702"/>
              <a:ext cx="1320817" cy="1320817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6104486"/>
                <a:gd name="adj5" fmla="val 12500"/>
              </a:avLst>
            </a:prstGeom>
            <a:solidFill>
              <a:srgbClr val="0070C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矢印: 環状 56">
              <a:extLst>
                <a:ext uri="{FF2B5EF4-FFF2-40B4-BE49-F238E27FC236}">
                  <a16:creationId xmlns:a16="http://schemas.microsoft.com/office/drawing/2014/main" id="{651F6381-AF01-3D86-A8F6-8625078604E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3717636" y="3309701"/>
              <a:ext cx="1320817" cy="1320817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6104486"/>
                <a:gd name="adj5" fmla="val 12500"/>
              </a:avLst>
            </a:prstGeom>
            <a:solidFill>
              <a:srgbClr val="0070C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矢印: 右 57">
              <a:extLst>
                <a:ext uri="{FF2B5EF4-FFF2-40B4-BE49-F238E27FC236}">
                  <a16:creationId xmlns:a16="http://schemas.microsoft.com/office/drawing/2014/main" id="{0C8C58C2-8BE0-3889-8F78-C01C7563E3BA}"/>
                </a:ext>
              </a:extLst>
            </p:cNvPr>
            <p:cNvSpPr/>
            <p:nvPr/>
          </p:nvSpPr>
          <p:spPr>
            <a:xfrm rot="16200000">
              <a:off x="4549402" y="3210003"/>
              <a:ext cx="690553" cy="437992"/>
            </a:xfrm>
            <a:prstGeom prst="rightArrow">
              <a:avLst>
                <a:gd name="adj1" fmla="val 36246"/>
                <a:gd name="adj2" fmla="val 43622"/>
              </a:avLst>
            </a:prstGeom>
            <a:solidFill>
              <a:srgbClr val="0070C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フリーフォーム: 図形 58">
              <a:extLst>
                <a:ext uri="{FF2B5EF4-FFF2-40B4-BE49-F238E27FC236}">
                  <a16:creationId xmlns:a16="http://schemas.microsoft.com/office/drawing/2014/main" id="{7815AE34-514A-6781-451B-56A0308ED255}"/>
                </a:ext>
              </a:extLst>
            </p:cNvPr>
            <p:cNvSpPr/>
            <p:nvPr/>
          </p:nvSpPr>
          <p:spPr>
            <a:xfrm>
              <a:off x="3128282" y="3020091"/>
              <a:ext cx="279400" cy="100205"/>
            </a:xfrm>
            <a:custGeom>
              <a:avLst/>
              <a:gdLst>
                <a:gd name="csX0" fmla="*/ 0 w 279400"/>
                <a:gd name="csY0" fmla="*/ 0 h 100205"/>
                <a:gd name="csX1" fmla="*/ 60325 w 279400"/>
                <a:gd name="csY1" fmla="*/ 85725 h 100205"/>
                <a:gd name="csX2" fmla="*/ 206375 w 279400"/>
                <a:gd name="csY2" fmla="*/ 92075 h 100205"/>
                <a:gd name="csX3" fmla="*/ 279400 w 279400"/>
                <a:gd name="csY3" fmla="*/ 3175 h 1002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9400" h="100205">
                  <a:moveTo>
                    <a:pt x="0" y="0"/>
                  </a:moveTo>
                  <a:cubicBezTo>
                    <a:pt x="12964" y="35189"/>
                    <a:pt x="25929" y="70379"/>
                    <a:pt x="60325" y="85725"/>
                  </a:cubicBezTo>
                  <a:cubicBezTo>
                    <a:pt x="94721" y="101071"/>
                    <a:pt x="169863" y="105833"/>
                    <a:pt x="206375" y="92075"/>
                  </a:cubicBezTo>
                  <a:cubicBezTo>
                    <a:pt x="242887" y="78317"/>
                    <a:pt x="261143" y="40746"/>
                    <a:pt x="279400" y="3175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フリーフォーム: 図形 59">
              <a:extLst>
                <a:ext uri="{FF2B5EF4-FFF2-40B4-BE49-F238E27FC236}">
                  <a16:creationId xmlns:a16="http://schemas.microsoft.com/office/drawing/2014/main" id="{8342B3B6-31C4-1341-0092-0EF8F6E4DF03}"/>
                </a:ext>
              </a:extLst>
            </p:cNvPr>
            <p:cNvSpPr/>
            <p:nvPr/>
          </p:nvSpPr>
          <p:spPr>
            <a:xfrm rot="10800000">
              <a:off x="4771767" y="2929439"/>
              <a:ext cx="279400" cy="100205"/>
            </a:xfrm>
            <a:custGeom>
              <a:avLst/>
              <a:gdLst>
                <a:gd name="csX0" fmla="*/ 0 w 279400"/>
                <a:gd name="csY0" fmla="*/ 0 h 100205"/>
                <a:gd name="csX1" fmla="*/ 60325 w 279400"/>
                <a:gd name="csY1" fmla="*/ 85725 h 100205"/>
                <a:gd name="csX2" fmla="*/ 206375 w 279400"/>
                <a:gd name="csY2" fmla="*/ 92075 h 100205"/>
                <a:gd name="csX3" fmla="*/ 279400 w 279400"/>
                <a:gd name="csY3" fmla="*/ 3175 h 1002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9400" h="100205">
                  <a:moveTo>
                    <a:pt x="0" y="0"/>
                  </a:moveTo>
                  <a:cubicBezTo>
                    <a:pt x="12964" y="35189"/>
                    <a:pt x="25929" y="70379"/>
                    <a:pt x="60325" y="85725"/>
                  </a:cubicBezTo>
                  <a:cubicBezTo>
                    <a:pt x="94721" y="101071"/>
                    <a:pt x="169863" y="105833"/>
                    <a:pt x="206375" y="92075"/>
                  </a:cubicBezTo>
                  <a:cubicBezTo>
                    <a:pt x="242887" y="78317"/>
                    <a:pt x="261143" y="40746"/>
                    <a:pt x="279400" y="3175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8A8E55C7-0DD3-08A9-EAE9-9BE2B180D09A}"/>
                </a:ext>
              </a:extLst>
            </p:cNvPr>
            <p:cNvCxnSpPr>
              <a:cxnSpLocks/>
            </p:cNvCxnSpPr>
            <p:nvPr/>
          </p:nvCxnSpPr>
          <p:spPr>
            <a:xfrm>
              <a:off x="5043488" y="3017044"/>
              <a:ext cx="207328" cy="1147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6786B1F-1CF5-893C-6FE7-3746B312A853}"/>
                </a:ext>
              </a:extLst>
            </p:cNvPr>
            <p:cNvSpPr txBox="1"/>
            <p:nvPr/>
          </p:nvSpPr>
          <p:spPr>
            <a:xfrm>
              <a:off x="3301781" y="2231211"/>
              <a:ext cx="1003519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000" dirty="0">
                  <a:solidFill>
                    <a:srgbClr val="7030A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落下流</a:t>
              </a:r>
              <a:endParaRPr lang="en-US" altLang="ja-JP" sz="2000" dirty="0">
                <a:solidFill>
                  <a:srgbClr val="0070C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0C3444D-A2BF-F8C5-44A3-6AC8F9414C7A}"/>
                </a:ext>
              </a:extLst>
            </p:cNvPr>
            <p:cNvSpPr txBox="1"/>
            <p:nvPr/>
          </p:nvSpPr>
          <p:spPr>
            <a:xfrm>
              <a:off x="3711769" y="3247786"/>
              <a:ext cx="980758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000" dirty="0">
                  <a:solidFill>
                    <a:srgbClr val="0070C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循環流</a:t>
              </a:r>
              <a:endParaRPr lang="en-US" altLang="ja-JP" sz="2000" dirty="0">
                <a:solidFill>
                  <a:srgbClr val="0070C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3B92037-923D-6500-D02D-A6F50B98EC09}"/>
              </a:ext>
            </a:extLst>
          </p:cNvPr>
          <p:cNvSpPr txBox="1"/>
          <p:nvPr/>
        </p:nvSpPr>
        <p:spPr>
          <a:xfrm>
            <a:off x="441398" y="2087587"/>
            <a:ext cx="3167277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魚の</a:t>
            </a:r>
            <a:r>
              <a:rPr lang="ja-JP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遡上が困難</a:t>
            </a:r>
            <a:endParaRPr lang="en-US" altLang="ja-JP" sz="2000" dirty="0">
              <a:solidFill>
                <a:srgbClr val="C0000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67" name="表 66">
            <a:extLst>
              <a:ext uri="{FF2B5EF4-FFF2-40B4-BE49-F238E27FC236}">
                <a16:creationId xmlns:a16="http://schemas.microsoft.com/office/drawing/2014/main" id="{4C9B12E2-FC51-C75E-E66E-10FF56888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182791"/>
              </p:ext>
            </p:extLst>
          </p:nvPr>
        </p:nvGraphicFramePr>
        <p:xfrm>
          <a:off x="185203" y="2893439"/>
          <a:ext cx="404939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9392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セイシュの抑制手法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5305C26-81BE-26E6-6441-007A450AF44E}"/>
              </a:ext>
            </a:extLst>
          </p:cNvPr>
          <p:cNvSpPr txBox="1"/>
          <p:nvPr/>
        </p:nvSpPr>
        <p:spPr>
          <a:xfrm>
            <a:off x="185203" y="3381096"/>
            <a:ext cx="3167277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中村・和田 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(1995)</a:t>
            </a:r>
            <a:endParaRPr lang="en-US" altLang="ja-JP" sz="2000" dirty="0">
              <a:solidFill>
                <a:srgbClr val="C0000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18D0233-F02B-B04F-06AE-4501619D4E57}"/>
              </a:ext>
            </a:extLst>
          </p:cNvPr>
          <p:cNvSpPr txBox="1"/>
          <p:nvPr/>
        </p:nvSpPr>
        <p:spPr>
          <a:xfrm>
            <a:off x="589093" y="3878093"/>
            <a:ext cx="4103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アイスハーバー化　</a:t>
            </a:r>
            <a:r>
              <a:rPr lang="en-US" altLang="ja-JP" sz="200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@ </a:t>
            </a:r>
            <a:r>
              <a:rPr lang="ja-JP" altLang="en-US" sz="200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階段式魚道</a:t>
            </a:r>
            <a:endParaRPr lang="ja-JP" altLang="ja-JP" sz="2000" kern="100" dirty="0">
              <a:effectLst/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0" name="右矢印 29">
            <a:extLst>
              <a:ext uri="{FF2B5EF4-FFF2-40B4-BE49-F238E27FC236}">
                <a16:creationId xmlns:a16="http://schemas.microsoft.com/office/drawing/2014/main" id="{005B2AF3-1D69-D830-5516-4060AB5C3021}"/>
              </a:ext>
            </a:extLst>
          </p:cNvPr>
          <p:cNvSpPr/>
          <p:nvPr/>
        </p:nvSpPr>
        <p:spPr>
          <a:xfrm>
            <a:off x="6568620" y="4028309"/>
            <a:ext cx="156033" cy="108586"/>
          </a:xfrm>
          <a:prstGeom prst="right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10824C0-9573-F16C-1CE8-0BCE7B76D433}"/>
              </a:ext>
            </a:extLst>
          </p:cNvPr>
          <p:cNvSpPr txBox="1"/>
          <p:nvPr/>
        </p:nvSpPr>
        <p:spPr>
          <a:xfrm>
            <a:off x="6905626" y="3882547"/>
            <a:ext cx="1276349" cy="400110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抑制成功</a:t>
            </a:r>
            <a:endParaRPr lang="en-US" altLang="ja-JP" sz="2000" dirty="0">
              <a:solidFill>
                <a:srgbClr val="00B05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3FC95E1-102D-10DF-86E1-C21868AA8F9C}"/>
              </a:ext>
            </a:extLst>
          </p:cNvPr>
          <p:cNvSpPr txBox="1"/>
          <p:nvPr/>
        </p:nvSpPr>
        <p:spPr>
          <a:xfrm>
            <a:off x="185203" y="4375090"/>
            <a:ext cx="3167277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Masumoto </a:t>
            </a:r>
            <a:r>
              <a:rPr lang="en-US" altLang="ja-JP" sz="2000" i="1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et al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  <a:r>
              <a:rPr lang="en-US" altLang="ja-JP" sz="200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(2022)</a:t>
            </a:r>
            <a:endParaRPr lang="en-US" altLang="ja-JP" sz="2000" dirty="0">
              <a:solidFill>
                <a:srgbClr val="C0000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FE94D9A-FBDF-86CD-343A-C2E68E14EFA6}"/>
              </a:ext>
            </a:extLst>
          </p:cNvPr>
          <p:cNvSpPr txBox="1"/>
          <p:nvPr/>
        </p:nvSpPr>
        <p:spPr>
          <a:xfrm>
            <a:off x="589092" y="4872087"/>
            <a:ext cx="5926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カゴ詰め玉石工の設置　</a:t>
            </a:r>
            <a:r>
              <a:rPr lang="en-US" altLang="ja-JP" sz="200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@ </a:t>
            </a:r>
            <a:r>
              <a:rPr lang="ja-JP" altLang="en-US" sz="200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アイスハーバー式魚道</a:t>
            </a:r>
            <a:endParaRPr lang="ja-JP" altLang="ja-JP" sz="2000" kern="100" dirty="0">
              <a:effectLst/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4" name="右矢印 29">
            <a:extLst>
              <a:ext uri="{FF2B5EF4-FFF2-40B4-BE49-F238E27FC236}">
                <a16:creationId xmlns:a16="http://schemas.microsoft.com/office/drawing/2014/main" id="{1C7B1F82-737E-05E9-9528-C0848CB4E082}"/>
              </a:ext>
            </a:extLst>
          </p:cNvPr>
          <p:cNvSpPr/>
          <p:nvPr/>
        </p:nvSpPr>
        <p:spPr>
          <a:xfrm>
            <a:off x="6568620" y="5017849"/>
            <a:ext cx="156033" cy="108586"/>
          </a:xfrm>
          <a:prstGeom prst="right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FF414D2-BC1A-E370-AA57-A4ADF52580E4}"/>
              </a:ext>
            </a:extLst>
          </p:cNvPr>
          <p:cNvSpPr txBox="1"/>
          <p:nvPr/>
        </p:nvSpPr>
        <p:spPr>
          <a:xfrm>
            <a:off x="6905627" y="4872087"/>
            <a:ext cx="1276348" cy="400110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抑制成功</a:t>
            </a:r>
            <a:endParaRPr lang="en-US" altLang="ja-JP" sz="2000" dirty="0">
              <a:solidFill>
                <a:srgbClr val="00B05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76" name="矢印: 上下 75">
            <a:extLst>
              <a:ext uri="{FF2B5EF4-FFF2-40B4-BE49-F238E27FC236}">
                <a16:creationId xmlns:a16="http://schemas.microsoft.com/office/drawing/2014/main" id="{6049FDEA-7B06-51C3-843A-1A67BC403660}"/>
              </a:ext>
            </a:extLst>
          </p:cNvPr>
          <p:cNvSpPr/>
          <p:nvPr/>
        </p:nvSpPr>
        <p:spPr>
          <a:xfrm rot="16200000">
            <a:off x="385968" y="5387583"/>
            <a:ext cx="173255" cy="374461"/>
          </a:xfrm>
          <a:prstGeom prst="upDown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四角形: 角を丸くする 24">
            <a:extLst>
              <a:ext uri="{FF2B5EF4-FFF2-40B4-BE49-F238E27FC236}">
                <a16:creationId xmlns:a16="http://schemas.microsoft.com/office/drawing/2014/main" id="{8D763B59-2F08-B6B8-E1F0-AC27763F5935}"/>
              </a:ext>
            </a:extLst>
          </p:cNvPr>
          <p:cNvSpPr/>
          <p:nvPr/>
        </p:nvSpPr>
        <p:spPr>
          <a:xfrm>
            <a:off x="229190" y="5939802"/>
            <a:ext cx="8685619" cy="6807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A62EF1E-6606-2662-34F6-287335A33C22}"/>
              </a:ext>
            </a:extLst>
          </p:cNvPr>
          <p:cNvGrpSpPr/>
          <p:nvPr/>
        </p:nvGrpSpPr>
        <p:grpSpPr>
          <a:xfrm>
            <a:off x="1056545" y="6081110"/>
            <a:ext cx="7030907" cy="401619"/>
            <a:chOff x="589093" y="6081110"/>
            <a:chExt cx="7030907" cy="40161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8EE12329-8F6C-933E-A0CE-C45A386B96FA}"/>
                </a:ext>
              </a:extLst>
            </p:cNvPr>
            <p:cNvSpPr txBox="1"/>
            <p:nvPr/>
          </p:nvSpPr>
          <p:spPr>
            <a:xfrm>
              <a:off x="589093" y="6081110"/>
              <a:ext cx="1986468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水面振幅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を変化</a:t>
              </a:r>
              <a:endPara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80" name="右矢印 29">
              <a:extLst>
                <a:ext uri="{FF2B5EF4-FFF2-40B4-BE49-F238E27FC236}">
                  <a16:creationId xmlns:a16="http://schemas.microsoft.com/office/drawing/2014/main" id="{2081E068-E4D3-65C8-A70B-1E7109BC0D95}"/>
                </a:ext>
              </a:extLst>
            </p:cNvPr>
            <p:cNvSpPr/>
            <p:nvPr/>
          </p:nvSpPr>
          <p:spPr>
            <a:xfrm>
              <a:off x="2647136" y="6225891"/>
              <a:ext cx="156033" cy="10858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CD6549EF-F89E-8F16-1991-52CDEC3CF459}"/>
                </a:ext>
              </a:extLst>
            </p:cNvPr>
            <p:cNvSpPr txBox="1"/>
            <p:nvPr/>
          </p:nvSpPr>
          <p:spPr>
            <a:xfrm>
              <a:off x="2988360" y="6082619"/>
              <a:ext cx="463164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魚の</a:t>
              </a:r>
              <a:r>
                <a:rPr lang="ja-JP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遊泳行動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を解析　</a:t>
              </a: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@ 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長方形プール</a:t>
              </a:r>
              <a:endPara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130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AD1B04-AA43-AE02-9E46-B14E5EEA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実験装置および実験条件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BA0B364-8507-217B-EC00-8E5F6E1E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2</a:t>
            </a:fld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8734004-6A32-4230-9E89-1AE042D1E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163489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実験装置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1E39AB45-EA95-5FF3-AD94-A5E78E9918A6}"/>
              </a:ext>
            </a:extLst>
          </p:cNvPr>
          <p:cNvGrpSpPr/>
          <p:nvPr/>
        </p:nvGrpSpPr>
        <p:grpSpPr>
          <a:xfrm>
            <a:off x="2446899" y="5431471"/>
            <a:ext cx="4250200" cy="1160919"/>
            <a:chOff x="185233" y="5441269"/>
            <a:chExt cx="4250200" cy="1160919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E0BF5F77-39BC-0140-9833-95E2374A8738}"/>
                </a:ext>
              </a:extLst>
            </p:cNvPr>
            <p:cNvSpPr txBox="1"/>
            <p:nvPr/>
          </p:nvSpPr>
          <p:spPr>
            <a:xfrm>
              <a:off x="185233" y="5521640"/>
              <a:ext cx="176104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Seiche area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3AED82F1-B76A-E56B-F6B4-E41DD39A97CB}"/>
                </a:ext>
              </a:extLst>
            </p:cNvPr>
            <p:cNvSpPr txBox="1"/>
            <p:nvPr/>
          </p:nvSpPr>
          <p:spPr>
            <a:xfrm>
              <a:off x="185234" y="6129001"/>
              <a:ext cx="239765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3333FF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Non-seiche area</a:t>
              </a:r>
            </a:p>
          </p:txBody>
        </p:sp>
        <p:sp>
          <p:nvSpPr>
            <p:cNvPr id="109" name="楕円 108">
              <a:extLst>
                <a:ext uri="{FF2B5EF4-FFF2-40B4-BE49-F238E27FC236}">
                  <a16:creationId xmlns:a16="http://schemas.microsoft.com/office/drawing/2014/main" id="{689CF0DE-4938-068F-FE7B-1591FA5CF10D}"/>
                </a:ext>
              </a:extLst>
            </p:cNvPr>
            <p:cNvSpPr/>
            <p:nvPr/>
          </p:nvSpPr>
          <p:spPr>
            <a:xfrm>
              <a:off x="3895106" y="5441269"/>
              <a:ext cx="540327" cy="54626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有</a:t>
              </a:r>
              <a:endParaRPr kumimoji="1" lang="ja-JP" altLang="en-US" sz="20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88BAF986-D96E-0AC7-B5B3-6DDC1069B848}"/>
                </a:ext>
              </a:extLst>
            </p:cNvPr>
            <p:cNvSpPr txBox="1"/>
            <p:nvPr/>
          </p:nvSpPr>
          <p:spPr>
            <a:xfrm>
              <a:off x="2375404" y="5521640"/>
              <a:ext cx="151970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：水面変動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C8FF1B1D-3167-467E-051E-FBFDA5EE7791}"/>
                </a:ext>
              </a:extLst>
            </p:cNvPr>
            <p:cNvSpPr txBox="1"/>
            <p:nvPr/>
          </p:nvSpPr>
          <p:spPr>
            <a:xfrm>
              <a:off x="2375404" y="6129001"/>
              <a:ext cx="151970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：水面変動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12" name="楕円 111">
              <a:extLst>
                <a:ext uri="{FF2B5EF4-FFF2-40B4-BE49-F238E27FC236}">
                  <a16:creationId xmlns:a16="http://schemas.microsoft.com/office/drawing/2014/main" id="{C2535C97-2AB4-34FF-A3E8-F36F12195065}"/>
                </a:ext>
              </a:extLst>
            </p:cNvPr>
            <p:cNvSpPr/>
            <p:nvPr/>
          </p:nvSpPr>
          <p:spPr>
            <a:xfrm>
              <a:off x="3895105" y="6055923"/>
              <a:ext cx="540327" cy="546265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無</a:t>
              </a:r>
            </a:p>
          </p:txBody>
        </p:sp>
      </p:grpSp>
      <p:pic>
        <p:nvPicPr>
          <p:cNvPr id="114" name="図 113">
            <a:extLst>
              <a:ext uri="{FF2B5EF4-FFF2-40B4-BE49-F238E27FC236}">
                <a16:creationId xmlns:a16="http://schemas.microsoft.com/office/drawing/2014/main" id="{A4BD90C5-18DC-98C5-0F78-5CD5D395B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10" y="1002176"/>
            <a:ext cx="7917180" cy="442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0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図 57">
            <a:extLst>
              <a:ext uri="{FF2B5EF4-FFF2-40B4-BE49-F238E27FC236}">
                <a16:creationId xmlns:a16="http://schemas.microsoft.com/office/drawing/2014/main" id="{B52F701C-C6CE-9903-F0A4-19254499F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359" y="2901379"/>
            <a:ext cx="449580" cy="30022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CEA3C53-491F-085B-80CA-568CCDFD5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実験装置および実験条件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CFD282C-FAEC-305D-DC47-56B736D2E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3</a:t>
            </a:fld>
            <a:endParaRPr lang="ja-JP" altLang="en-US"/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0FAC3D61-675E-C8EF-3BD1-8DC400319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283112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供試魚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411030F-952D-6310-A424-2F9E8320E683}"/>
              </a:ext>
            </a:extLst>
          </p:cNvPr>
          <p:cNvGrpSpPr/>
          <p:nvPr/>
        </p:nvGrpSpPr>
        <p:grpSpPr>
          <a:xfrm>
            <a:off x="311491" y="999560"/>
            <a:ext cx="1910181" cy="1813577"/>
            <a:chOff x="1130113" y="1310075"/>
            <a:chExt cx="1910181" cy="181357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5915FB6-B066-0337-8F06-C2551E5C7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0113" y="1705252"/>
              <a:ext cx="1910181" cy="1418400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96465CA-9481-78DE-97E4-357C82B8F4C2}"/>
                </a:ext>
              </a:extLst>
            </p:cNvPr>
            <p:cNvSpPr txBox="1"/>
            <p:nvPr/>
          </p:nvSpPr>
          <p:spPr>
            <a:xfrm>
              <a:off x="1190805" y="1310075"/>
              <a:ext cx="1788795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ニホンウナギ</a:t>
              </a:r>
              <a:endPara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2998FE0-7C99-56CD-6626-2D885FCD13AF}"/>
              </a:ext>
            </a:extLst>
          </p:cNvPr>
          <p:cNvGrpSpPr/>
          <p:nvPr/>
        </p:nvGrpSpPr>
        <p:grpSpPr>
          <a:xfrm>
            <a:off x="2476017" y="994627"/>
            <a:ext cx="1909149" cy="1818510"/>
            <a:chOff x="7489943" y="1334827"/>
            <a:chExt cx="1909149" cy="1818510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C6A465C-0942-F2A0-3485-4C34D6454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89943" y="1734937"/>
              <a:ext cx="1909149" cy="1418400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17B7628-34D2-5154-2669-18B9CFDF3FCC}"/>
                </a:ext>
              </a:extLst>
            </p:cNvPr>
            <p:cNvSpPr txBox="1"/>
            <p:nvPr/>
          </p:nvSpPr>
          <p:spPr>
            <a:xfrm>
              <a:off x="7550119" y="1334827"/>
              <a:ext cx="1788795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ドジョウ</a:t>
              </a:r>
              <a:endPara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AC62EBA-E93B-CA26-4748-FAB7661D00FD}"/>
              </a:ext>
            </a:extLst>
          </p:cNvPr>
          <p:cNvGrpSpPr/>
          <p:nvPr/>
        </p:nvGrpSpPr>
        <p:grpSpPr>
          <a:xfrm>
            <a:off x="4699689" y="994627"/>
            <a:ext cx="1909149" cy="1818510"/>
            <a:chOff x="9144000" y="1879759"/>
            <a:chExt cx="1909149" cy="181851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134A6C13-77D0-0CC9-3A91-55271FB20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4000" y="2279869"/>
              <a:ext cx="1909149" cy="1418400"/>
            </a:xfrm>
            <a:prstGeom prst="rect">
              <a:avLst/>
            </a:prstGeom>
          </p:spPr>
        </p:pic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004E6A6-55A0-87C4-59D6-A589BD939F1A}"/>
                </a:ext>
              </a:extLst>
            </p:cNvPr>
            <p:cNvSpPr txBox="1"/>
            <p:nvPr/>
          </p:nvSpPr>
          <p:spPr>
            <a:xfrm>
              <a:off x="9204176" y="1879759"/>
              <a:ext cx="1788795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カワムツ</a:t>
              </a:r>
              <a:endPara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E988F47-12FE-EA79-82D6-0F313DA74A58}"/>
              </a:ext>
            </a:extLst>
          </p:cNvPr>
          <p:cNvGrpSpPr/>
          <p:nvPr/>
        </p:nvGrpSpPr>
        <p:grpSpPr>
          <a:xfrm>
            <a:off x="6923359" y="994627"/>
            <a:ext cx="1909149" cy="1818510"/>
            <a:chOff x="4960104" y="3426619"/>
            <a:chExt cx="1909149" cy="181851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34312D8-B2CC-BFEC-DBD8-ED48EC001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60104" y="3826729"/>
              <a:ext cx="1909149" cy="1418400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5764556-A843-BDDA-15F1-68C7E5C4A07A}"/>
                </a:ext>
              </a:extLst>
            </p:cNvPr>
            <p:cNvSpPr txBox="1"/>
            <p:nvPr/>
          </p:nvSpPr>
          <p:spPr>
            <a:xfrm>
              <a:off x="5020279" y="3426619"/>
              <a:ext cx="1788795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オイカワ</a:t>
              </a:r>
              <a:endPara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4" name="表 23">
            <a:extLst>
              <a:ext uri="{FF2B5EF4-FFF2-40B4-BE49-F238E27FC236}">
                <a16:creationId xmlns:a16="http://schemas.microsoft.com/office/drawing/2014/main" id="{0A748712-3AED-CABC-11B7-3915722A5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546422"/>
              </p:ext>
            </p:extLst>
          </p:nvPr>
        </p:nvGraphicFramePr>
        <p:xfrm>
          <a:off x="185233" y="3339981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実験条件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A9645194-FF04-79DF-5732-B65B6F178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25710"/>
              </p:ext>
            </p:extLst>
          </p:nvPr>
        </p:nvGraphicFramePr>
        <p:xfrm>
          <a:off x="1011382" y="3873925"/>
          <a:ext cx="712123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9210">
                  <a:extLst>
                    <a:ext uri="{9D8B030D-6E8A-4147-A177-3AD203B41FA5}">
                      <a16:colId xmlns:a16="http://schemas.microsoft.com/office/drawing/2014/main" val="2999592973"/>
                    </a:ext>
                  </a:extLst>
                </a:gridCol>
                <a:gridCol w="1104405">
                  <a:extLst>
                    <a:ext uri="{9D8B030D-6E8A-4147-A177-3AD203B41FA5}">
                      <a16:colId xmlns:a16="http://schemas.microsoft.com/office/drawing/2014/main" val="3651749786"/>
                    </a:ext>
                  </a:extLst>
                </a:gridCol>
                <a:gridCol w="1104405">
                  <a:extLst>
                    <a:ext uri="{9D8B030D-6E8A-4147-A177-3AD203B41FA5}">
                      <a16:colId xmlns:a16="http://schemas.microsoft.com/office/drawing/2014/main" val="4117714918"/>
                    </a:ext>
                  </a:extLst>
                </a:gridCol>
                <a:gridCol w="1104405">
                  <a:extLst>
                    <a:ext uri="{9D8B030D-6E8A-4147-A177-3AD203B41FA5}">
                      <a16:colId xmlns:a16="http://schemas.microsoft.com/office/drawing/2014/main" val="3853267025"/>
                    </a:ext>
                  </a:extLst>
                </a:gridCol>
                <a:gridCol w="1104405">
                  <a:extLst>
                    <a:ext uri="{9D8B030D-6E8A-4147-A177-3AD203B41FA5}">
                      <a16:colId xmlns:a16="http://schemas.microsoft.com/office/drawing/2014/main" val="3050485652"/>
                    </a:ext>
                  </a:extLst>
                </a:gridCol>
                <a:gridCol w="1104405">
                  <a:extLst>
                    <a:ext uri="{9D8B030D-6E8A-4147-A177-3AD203B41FA5}">
                      <a16:colId xmlns:a16="http://schemas.microsoft.com/office/drawing/2014/main" val="243708421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供試魚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kumimoji="1" lang="ja-JP" altLang="en-US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水面振幅 </a:t>
                      </a:r>
                      <a:r>
                        <a:rPr kumimoji="1" lang="en-US" altLang="ja-JP" i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η</a:t>
                      </a:r>
                      <a:r>
                        <a:rPr kumimoji="1" lang="en-US" altLang="ja-JP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 (mm)</a:t>
                      </a:r>
                      <a:endParaRPr kumimoji="1" lang="ja-JP" altLang="en-US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423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0</a:t>
                      </a:r>
                      <a:endParaRPr kumimoji="1" lang="ja-JP" altLang="en-US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30</a:t>
                      </a:r>
                      <a:endParaRPr kumimoji="1" lang="ja-JP" altLang="en-US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60</a:t>
                      </a:r>
                      <a:endParaRPr kumimoji="1" lang="ja-JP" altLang="en-US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90</a:t>
                      </a:r>
                      <a:endParaRPr kumimoji="1" lang="ja-JP" altLang="en-US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120</a:t>
                      </a:r>
                      <a:endParaRPr kumimoji="1" lang="ja-JP" altLang="en-US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13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ニホンウナギ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A-0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A-30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A-60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A-90</a:t>
                      </a:r>
                      <a:endParaRPr kumimoji="1" lang="ja-JP" altLang="en-US" b="1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A-120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16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ドジョウ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M-0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M-30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M-60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M-90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M-120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3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カワムツ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N-0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N-30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N-60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N-90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N-120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221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オイカワ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O-0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O-30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O-60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O-90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aseline="0" dirty="0"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O-120</a:t>
                      </a:r>
                      <a:endParaRPr kumimoji="1" lang="ja-JP" altLang="en-US" baseline="0" dirty="0">
                        <a:latin typeface="Times New Roman" panose="020206030504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000034"/>
                  </a:ext>
                </a:extLst>
              </a:tr>
            </a:tbl>
          </a:graphicData>
        </a:graphic>
      </p:graphicFrame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0B297DF-D069-F269-DC20-2674EFCD4FB8}"/>
              </a:ext>
            </a:extLst>
          </p:cNvPr>
          <p:cNvGrpSpPr/>
          <p:nvPr/>
        </p:nvGrpSpPr>
        <p:grpSpPr>
          <a:xfrm>
            <a:off x="2130684" y="6234674"/>
            <a:ext cx="4882630" cy="400110"/>
            <a:chOff x="2521634" y="6135136"/>
            <a:chExt cx="4882630" cy="400110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EBC2302-16C1-B613-658D-34A3EFFA6E26}"/>
                </a:ext>
              </a:extLst>
            </p:cNvPr>
            <p:cNvSpPr txBox="1"/>
            <p:nvPr/>
          </p:nvSpPr>
          <p:spPr>
            <a:xfrm>
              <a:off x="2521634" y="6135136"/>
              <a:ext cx="206305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周期 </a:t>
              </a:r>
              <a:r>
                <a:rPr lang="en-US" altLang="ja-JP" sz="2000" i="1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T</a:t>
              </a: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= 1.0 s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D4A564F-0911-82EF-61B1-8C5F7D1AE28C}"/>
                </a:ext>
              </a:extLst>
            </p:cNvPr>
            <p:cNvSpPr txBox="1"/>
            <p:nvPr/>
          </p:nvSpPr>
          <p:spPr>
            <a:xfrm>
              <a:off x="4848929" y="6135136"/>
              <a:ext cx="2555335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波長 </a:t>
              </a:r>
              <a:r>
                <a:rPr lang="en-US" altLang="ja-JP" sz="2000" i="1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λ</a:t>
              </a: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= 1720 mm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FB113154-D85B-1DCE-7C49-814972037034}"/>
              </a:ext>
            </a:extLst>
          </p:cNvPr>
          <p:cNvGrpSpPr/>
          <p:nvPr/>
        </p:nvGrpSpPr>
        <p:grpSpPr>
          <a:xfrm>
            <a:off x="272131" y="2866827"/>
            <a:ext cx="1988897" cy="369332"/>
            <a:chOff x="395996" y="2840825"/>
            <a:chExt cx="1988897" cy="369332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DFEC412-2F79-1E0F-4456-52377FA0EED7}"/>
                </a:ext>
              </a:extLst>
            </p:cNvPr>
            <p:cNvSpPr txBox="1"/>
            <p:nvPr/>
          </p:nvSpPr>
          <p:spPr>
            <a:xfrm>
              <a:off x="796198" y="2840825"/>
              <a:ext cx="1588695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ja-JP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= 250±46 mm</a:t>
              </a: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2AD2185F-7322-3674-DF8E-62B12B131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5996" y="2885444"/>
              <a:ext cx="424015" cy="299143"/>
            </a:xfrm>
            <a:prstGeom prst="rect">
              <a:avLst/>
            </a:prstGeom>
          </p:spPr>
        </p:pic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527134B-EA38-E77E-4A5C-0F5B708ADD0E}"/>
              </a:ext>
            </a:extLst>
          </p:cNvPr>
          <p:cNvGrpSpPr/>
          <p:nvPr/>
        </p:nvGrpSpPr>
        <p:grpSpPr>
          <a:xfrm>
            <a:off x="2394749" y="2866827"/>
            <a:ext cx="2063230" cy="369332"/>
            <a:chOff x="3187769" y="3051493"/>
            <a:chExt cx="2063230" cy="369332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91E8B1C9-B441-2913-0049-194752AE9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87769" y="3095027"/>
              <a:ext cx="498348" cy="300228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A308AA9-65CE-045B-26D6-A4CF9C1B1CD6}"/>
                </a:ext>
              </a:extLst>
            </p:cNvPr>
            <p:cNvSpPr txBox="1"/>
            <p:nvPr/>
          </p:nvSpPr>
          <p:spPr>
            <a:xfrm>
              <a:off x="3662304" y="3051493"/>
              <a:ext cx="1588695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ja-JP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= 122±32 mm</a:t>
              </a: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043892E9-F8B5-F2F9-4D8C-C6C6FA7414C0}"/>
              </a:ext>
            </a:extLst>
          </p:cNvPr>
          <p:cNvGrpSpPr/>
          <p:nvPr/>
        </p:nvGrpSpPr>
        <p:grpSpPr>
          <a:xfrm>
            <a:off x="4667262" y="2866827"/>
            <a:ext cx="1974000" cy="369332"/>
            <a:chOff x="4724073" y="3016227"/>
            <a:chExt cx="1974000" cy="369332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638D043B-6673-2E36-863C-41512E9C9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24073" y="3059761"/>
              <a:ext cx="473964" cy="301752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750D4D0-5EE4-B48C-4C99-5076C5310989}"/>
                </a:ext>
              </a:extLst>
            </p:cNvPr>
            <p:cNvSpPr txBox="1"/>
            <p:nvPr/>
          </p:nvSpPr>
          <p:spPr>
            <a:xfrm>
              <a:off x="5174225" y="3016227"/>
              <a:ext cx="1523848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ja-JP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= 91±16 mm</a:t>
              </a:r>
            </a:p>
          </p:txBody>
        </p:sp>
      </p:grp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6EEA89E-CB4F-B9E2-7F80-BDB89E4F0CEA}"/>
              </a:ext>
            </a:extLst>
          </p:cNvPr>
          <p:cNvSpPr txBox="1"/>
          <p:nvPr/>
        </p:nvSpPr>
        <p:spPr>
          <a:xfrm>
            <a:off x="7348021" y="2866827"/>
            <a:ext cx="152384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= 88±20 mm</a:t>
            </a:r>
          </a:p>
        </p:txBody>
      </p:sp>
    </p:spTree>
    <p:extLst>
      <p:ext uri="{BB962C8B-B14F-4D97-AF65-F5344CB8AC3E}">
        <p14:creationId xmlns:p14="http://schemas.microsoft.com/office/powerpoint/2010/main" val="16591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095F2D50-19D0-8E48-66B6-E27360991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80" y="1460860"/>
            <a:ext cx="8770620" cy="474573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794A170-1877-2294-6904-D87963786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実験結果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2BFCC46-0F4C-8C63-2D08-CD4C1550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4</a:t>
            </a:fld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DDE0477-FB74-94B1-BF66-F8DD4547D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007451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供試魚の存在率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9DCE55-1B29-74E0-5301-474073F65539}"/>
              </a:ext>
            </a:extLst>
          </p:cNvPr>
          <p:cNvSpPr txBox="1"/>
          <p:nvPr/>
        </p:nvSpPr>
        <p:spPr>
          <a:xfrm>
            <a:off x="1450835" y="1057454"/>
            <a:ext cx="178879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ニホンウナギ</a:t>
            </a:r>
            <a:endParaRPr lang="en-US" altLang="ja-JP" sz="2000" dirty="0">
              <a:solidFill>
                <a:srgbClr val="00B05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736C3F7-196D-6F51-72F0-1D903A7938D7}"/>
              </a:ext>
            </a:extLst>
          </p:cNvPr>
          <p:cNvSpPr txBox="1"/>
          <p:nvPr/>
        </p:nvSpPr>
        <p:spPr>
          <a:xfrm>
            <a:off x="5901103" y="1055978"/>
            <a:ext cx="178879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ドジョウ</a:t>
            </a:r>
            <a:endParaRPr lang="en-US" altLang="ja-JP" sz="2000" dirty="0">
              <a:solidFill>
                <a:srgbClr val="00B05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CC93367-E68E-BCE4-3DD0-BA70359CFF4C}"/>
              </a:ext>
            </a:extLst>
          </p:cNvPr>
          <p:cNvSpPr txBox="1"/>
          <p:nvPr/>
        </p:nvSpPr>
        <p:spPr>
          <a:xfrm>
            <a:off x="5901102" y="3629054"/>
            <a:ext cx="178879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オイカワ</a:t>
            </a:r>
            <a:endParaRPr lang="en-US" altLang="ja-JP" sz="2000" dirty="0">
              <a:solidFill>
                <a:srgbClr val="00B05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A23DE81-21BF-0E4E-0D07-E1A80BD6EA3C}"/>
              </a:ext>
            </a:extLst>
          </p:cNvPr>
          <p:cNvSpPr txBox="1"/>
          <p:nvPr/>
        </p:nvSpPr>
        <p:spPr>
          <a:xfrm>
            <a:off x="1450835" y="3629054"/>
            <a:ext cx="178879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カワムツ</a:t>
            </a:r>
            <a:endParaRPr lang="en-US" altLang="ja-JP" sz="2000" dirty="0">
              <a:solidFill>
                <a:srgbClr val="00B05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B9FB16A9-D606-71DF-056A-FE68C6455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742" y="6158635"/>
            <a:ext cx="2594896" cy="506645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2241D094-720A-052B-8DED-D4489C9A71AA}"/>
              </a:ext>
            </a:extLst>
          </p:cNvPr>
          <p:cNvGrpSpPr/>
          <p:nvPr/>
        </p:nvGrpSpPr>
        <p:grpSpPr>
          <a:xfrm>
            <a:off x="3415505" y="109391"/>
            <a:ext cx="5292304" cy="884731"/>
            <a:chOff x="3127797" y="192719"/>
            <a:chExt cx="5292304" cy="884731"/>
          </a:xfrm>
        </p:grpSpPr>
        <p:sp>
          <p:nvSpPr>
            <p:cNvPr id="30" name="四角形: 角を丸くする 24">
              <a:extLst>
                <a:ext uri="{FF2B5EF4-FFF2-40B4-BE49-F238E27FC236}">
                  <a16:creationId xmlns:a16="http://schemas.microsoft.com/office/drawing/2014/main" id="{93F1965F-D9D2-7288-F9EF-964BD84097B0}"/>
                </a:ext>
              </a:extLst>
            </p:cNvPr>
            <p:cNvSpPr/>
            <p:nvPr/>
          </p:nvSpPr>
          <p:spPr>
            <a:xfrm>
              <a:off x="3127797" y="192719"/>
              <a:ext cx="5292304" cy="884731"/>
            </a:xfrm>
            <a:prstGeom prst="roundRect">
              <a:avLst>
                <a:gd name="adj" fmla="val 6361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2AF69E-4D84-B690-F560-4BF83A89D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29074" y="743119"/>
              <a:ext cx="423589" cy="326278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F9EDA3A4-C487-F47E-D5E1-47EFEE208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0917" y="349173"/>
              <a:ext cx="912678" cy="274342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371D830-FD53-C2D8-DDC5-A406A58FCC6A}"/>
                </a:ext>
              </a:extLst>
            </p:cNvPr>
            <p:cNvSpPr txBox="1"/>
            <p:nvPr/>
          </p:nvSpPr>
          <p:spPr>
            <a:xfrm>
              <a:off x="3232524" y="238330"/>
              <a:ext cx="2172724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全データ数：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0AD181B-0BE3-9E2C-AE00-036F6D0BFC98}"/>
                </a:ext>
              </a:extLst>
            </p:cNvPr>
            <p:cNvSpPr txBox="1"/>
            <p:nvPr/>
          </p:nvSpPr>
          <p:spPr>
            <a:xfrm>
              <a:off x="3232523" y="638000"/>
              <a:ext cx="4745451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各エリア </a:t>
              </a: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(20×20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分割</a:t>
              </a: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) 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のデータ数：　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FEEA545F-8ABD-C188-1E11-D2E90F0968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551" y="720522"/>
            <a:ext cx="1164554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21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6C9002-7125-71B8-4DC3-B9AE7FA5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実験結果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B228A9E-4742-B04B-86E7-A1CF5262B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5</a:t>
            </a:fld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3EDA7F14-A948-F4B6-22CC-0FB02867B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668793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供試魚の平均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Seiche area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内存在率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pic>
        <p:nvPicPr>
          <p:cNvPr id="5" name="図 4">
            <a:extLst>
              <a:ext uri="{FF2B5EF4-FFF2-40B4-BE49-F238E27FC236}">
                <a16:creationId xmlns:a16="http://schemas.microsoft.com/office/drawing/2014/main" id="{4A80EB6C-B200-DC65-4778-C5ED2A53D9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56" b="8571"/>
          <a:stretch>
            <a:fillRect/>
          </a:stretch>
        </p:blipFill>
        <p:spPr>
          <a:xfrm>
            <a:off x="3797723" y="1944863"/>
            <a:ext cx="5267526" cy="4407522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21A445F-1AFF-9F81-99F9-502FCFA2A72F}"/>
              </a:ext>
            </a:extLst>
          </p:cNvPr>
          <p:cNvGrpSpPr/>
          <p:nvPr/>
        </p:nvGrpSpPr>
        <p:grpSpPr>
          <a:xfrm>
            <a:off x="887730" y="1175889"/>
            <a:ext cx="7368540" cy="553486"/>
            <a:chOff x="812740" y="1310014"/>
            <a:chExt cx="7368540" cy="553486"/>
          </a:xfrm>
        </p:grpSpPr>
        <p:sp>
          <p:nvSpPr>
            <p:cNvPr id="7" name="四角形: 角を丸くする 24">
              <a:extLst>
                <a:ext uri="{FF2B5EF4-FFF2-40B4-BE49-F238E27FC236}">
                  <a16:creationId xmlns:a16="http://schemas.microsoft.com/office/drawing/2014/main" id="{C9BA9C1F-E0E7-FDEE-E60F-AEC71C7DC391}"/>
                </a:ext>
              </a:extLst>
            </p:cNvPr>
            <p:cNvSpPr/>
            <p:nvPr/>
          </p:nvSpPr>
          <p:spPr>
            <a:xfrm>
              <a:off x="812740" y="1310014"/>
              <a:ext cx="7368540" cy="553486"/>
            </a:xfrm>
            <a:prstGeom prst="roundRect">
              <a:avLst>
                <a:gd name="adj" fmla="val 6361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6A78936-DF26-9E8A-7591-250419DE317D}"/>
                </a:ext>
              </a:extLst>
            </p:cNvPr>
            <p:cNvSpPr txBox="1"/>
            <p:nvPr/>
          </p:nvSpPr>
          <p:spPr>
            <a:xfrm>
              <a:off x="983032" y="1384418"/>
              <a:ext cx="355832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Seiche area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内のデータ数：　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8" name="グラフィックス 17">
              <a:extLst>
                <a:ext uri="{FF2B5EF4-FFF2-40B4-BE49-F238E27FC236}">
                  <a16:creationId xmlns:a16="http://schemas.microsoft.com/office/drawing/2014/main" id="{6D21C01C-50D3-4DF7-3006-68E8E8B8F1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32632" y="1506753"/>
              <a:ext cx="408453" cy="282775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FEC74C44-95A5-8288-7A51-3C5A43960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73094" y="1525502"/>
              <a:ext cx="912678" cy="274342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BD00FEB-152D-B804-EB26-090DB5A78976}"/>
                </a:ext>
              </a:extLst>
            </p:cNvPr>
            <p:cNvSpPr txBox="1"/>
            <p:nvPr/>
          </p:nvSpPr>
          <p:spPr>
            <a:xfrm>
              <a:off x="5024753" y="1399419"/>
              <a:ext cx="2249747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全データ数：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D1E536B0-5764-177B-7B52-F91E40C9CE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714" y="631698"/>
            <a:ext cx="1330111" cy="334800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3E5F6C6-4C62-FE6F-98FA-E5B49E9560BE}"/>
              </a:ext>
            </a:extLst>
          </p:cNvPr>
          <p:cNvGrpSpPr/>
          <p:nvPr/>
        </p:nvGrpSpPr>
        <p:grpSpPr>
          <a:xfrm>
            <a:off x="103964" y="2266975"/>
            <a:ext cx="3667868" cy="2595593"/>
            <a:chOff x="185233" y="1944863"/>
            <a:chExt cx="3667868" cy="2595593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579CE7DE-C84E-0013-9F92-3D309736F294}"/>
                </a:ext>
              </a:extLst>
            </p:cNvPr>
            <p:cNvGrpSpPr/>
            <p:nvPr/>
          </p:nvGrpSpPr>
          <p:grpSpPr>
            <a:xfrm>
              <a:off x="185233" y="1944863"/>
              <a:ext cx="3667868" cy="1158967"/>
              <a:chOff x="185233" y="1944863"/>
              <a:chExt cx="3667868" cy="1158967"/>
            </a:xfrm>
          </p:grpSpPr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5690D4B-55A5-341A-5A94-8094A1ECE7BE}"/>
                  </a:ext>
                </a:extLst>
              </p:cNvPr>
              <p:cNvSpPr txBox="1"/>
              <p:nvPr/>
            </p:nvSpPr>
            <p:spPr>
              <a:xfrm>
                <a:off x="185233" y="2012030"/>
                <a:ext cx="1407347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水面振幅 </a:t>
                </a:r>
                <a:r>
                  <a:rPr lang="en-US" altLang="ja-JP" sz="2000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η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9F895E65-A752-2140-445F-A0E069E8F2BD}"/>
                  </a:ext>
                </a:extLst>
              </p:cNvPr>
              <p:cNvSpPr/>
              <p:nvPr/>
            </p:nvSpPr>
            <p:spPr>
              <a:xfrm>
                <a:off x="1592580" y="1944863"/>
                <a:ext cx="540327" cy="546265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sz="2000" dirty="0">
                    <a:solidFill>
                      <a:schemeClr val="bg1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増</a:t>
                </a:r>
                <a:endParaRPr kumimoji="1"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BAC748C2-F722-F5A4-5E25-1A8BECE66489}"/>
                  </a:ext>
                </a:extLst>
              </p:cNvPr>
              <p:cNvSpPr txBox="1"/>
              <p:nvPr/>
            </p:nvSpPr>
            <p:spPr>
              <a:xfrm>
                <a:off x="454610" y="2630643"/>
                <a:ext cx="2931318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平均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Seiche area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内存在率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右矢印 29">
                <a:extLst>
                  <a:ext uri="{FF2B5EF4-FFF2-40B4-BE49-F238E27FC236}">
                    <a16:creationId xmlns:a16="http://schemas.microsoft.com/office/drawing/2014/main" id="{101B6C71-60C5-C2B5-B329-5A7D8044F82C}"/>
                  </a:ext>
                </a:extLst>
              </p:cNvPr>
              <p:cNvSpPr/>
              <p:nvPr/>
            </p:nvSpPr>
            <p:spPr>
              <a:xfrm>
                <a:off x="298577" y="2776405"/>
                <a:ext cx="156033" cy="108586"/>
              </a:xfrm>
              <a:prstGeom prst="rightArrow">
                <a:avLst/>
              </a:prstGeom>
              <a:solidFill>
                <a:srgbClr val="C00000"/>
              </a:solidFill>
              <a:ln>
                <a:solidFill>
                  <a:srgbClr val="7E00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996D0E87-61A6-B411-6FD3-CFFA8812B375}"/>
                  </a:ext>
                </a:extLst>
              </p:cNvPr>
              <p:cNvSpPr/>
              <p:nvPr/>
            </p:nvSpPr>
            <p:spPr>
              <a:xfrm>
                <a:off x="3312774" y="2557565"/>
                <a:ext cx="540327" cy="546265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sz="2000" dirty="0">
                    <a:solidFill>
                      <a:schemeClr val="bg1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減</a:t>
                </a:r>
                <a:endParaRPr kumimoji="1"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endParaRPr>
              </a:p>
            </p:txBody>
          </p:sp>
        </p:grpSp>
        <p:sp>
          <p:nvSpPr>
            <p:cNvPr id="33" name="矢印: 右 32">
              <a:extLst>
                <a:ext uri="{FF2B5EF4-FFF2-40B4-BE49-F238E27FC236}">
                  <a16:creationId xmlns:a16="http://schemas.microsoft.com/office/drawing/2014/main" id="{00B0EF70-B9AB-847F-B233-BBA1E39CF955}"/>
                </a:ext>
              </a:extLst>
            </p:cNvPr>
            <p:cNvSpPr/>
            <p:nvPr/>
          </p:nvSpPr>
          <p:spPr>
            <a:xfrm rot="5400000">
              <a:off x="1819401" y="3447402"/>
              <a:ext cx="401042" cy="279071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F725A7E-B972-7E48-FD6E-FD6CB0149155}"/>
                </a:ext>
              </a:extLst>
            </p:cNvPr>
            <p:cNvSpPr txBox="1"/>
            <p:nvPr/>
          </p:nvSpPr>
          <p:spPr>
            <a:xfrm>
              <a:off x="340884" y="4140346"/>
              <a:ext cx="3358076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000" kern="1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供試魚</a:t>
              </a:r>
              <a:r>
                <a:rPr lang="ja-JP" altLang="en-US" sz="2000" kern="1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：セイシュを</a:t>
              </a:r>
              <a:r>
                <a:rPr lang="ja-JP" altLang="en-US" sz="20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忌避</a:t>
              </a:r>
              <a:endParaRPr lang="ja-JP" altLang="ja-JP" sz="20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758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B6766AE3-D71E-B5C1-B5E1-C67C345B1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248134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供試魚の平均</a:t>
                      </a:r>
                      <a:r>
                        <a:rPr kumimoji="1" lang="en-US" altLang="ja-JP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Seiche area</a:t>
                      </a:r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内停滞率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pic>
        <p:nvPicPr>
          <p:cNvPr id="14" name="図 13">
            <a:extLst>
              <a:ext uri="{FF2B5EF4-FFF2-40B4-BE49-F238E27FC236}">
                <a16:creationId xmlns:a16="http://schemas.microsoft.com/office/drawing/2014/main" id="{678C8697-E03B-259C-4D57-690551AF4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93" y="635168"/>
            <a:ext cx="484632" cy="32461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9FAE20E-0F93-A9ED-BFEA-0809338F2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実験結果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796AF43-0DC8-5A66-9611-3F00DA434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6</a:t>
            </a:fld>
            <a:endParaRPr lang="ja-JP" altLang="en-US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F6473A0-AAEA-BC31-7AFB-F51351AFA324}"/>
              </a:ext>
            </a:extLst>
          </p:cNvPr>
          <p:cNvGrpSpPr/>
          <p:nvPr/>
        </p:nvGrpSpPr>
        <p:grpSpPr>
          <a:xfrm>
            <a:off x="1218565" y="1169539"/>
            <a:ext cx="6706870" cy="553486"/>
            <a:chOff x="887730" y="1175889"/>
            <a:chExt cx="6706870" cy="55348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C386D5EB-CDAA-86B0-718D-804C832FB0A7}"/>
                </a:ext>
              </a:extLst>
            </p:cNvPr>
            <p:cNvGrpSpPr/>
            <p:nvPr/>
          </p:nvGrpSpPr>
          <p:grpSpPr>
            <a:xfrm>
              <a:off x="887730" y="1175889"/>
              <a:ext cx="6706870" cy="553486"/>
              <a:chOff x="812740" y="1310014"/>
              <a:chExt cx="6706870" cy="553486"/>
            </a:xfrm>
          </p:grpSpPr>
          <p:sp>
            <p:nvSpPr>
              <p:cNvPr id="8" name="四角形: 角を丸くする 24">
                <a:extLst>
                  <a:ext uri="{FF2B5EF4-FFF2-40B4-BE49-F238E27FC236}">
                    <a16:creationId xmlns:a16="http://schemas.microsoft.com/office/drawing/2014/main" id="{76C72076-1EF0-63EF-FF03-F62B008BAD2E}"/>
                  </a:ext>
                </a:extLst>
              </p:cNvPr>
              <p:cNvSpPr/>
              <p:nvPr/>
            </p:nvSpPr>
            <p:spPr>
              <a:xfrm>
                <a:off x="812740" y="1310014"/>
                <a:ext cx="6706870" cy="553486"/>
              </a:xfrm>
              <a:prstGeom prst="roundRect">
                <a:avLst>
                  <a:gd name="adj" fmla="val 6361"/>
                </a:avLst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A1CA1C1-1204-6E27-AAF1-F64ED071545D}"/>
                  </a:ext>
                </a:extLst>
              </p:cNvPr>
              <p:cNvSpPr txBox="1"/>
              <p:nvPr/>
            </p:nvSpPr>
            <p:spPr>
              <a:xfrm>
                <a:off x="983032" y="1384418"/>
                <a:ext cx="3558320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Wingdings" panose="05000000000000000000" pitchFamily="2" charset="2"/>
                  <a:buChar char="ü"/>
                  <a:defRPr/>
                </a:pPr>
                <a:r>
                  <a:rPr lang="en-US" altLang="ja-JP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Seiche area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内の停滞時間：　</a:t>
                </a:r>
                <a:endPara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93398529-224C-824F-E5AB-817D1DDCB865}"/>
                  </a:ext>
                </a:extLst>
              </p:cNvPr>
              <p:cNvSpPr txBox="1"/>
              <p:nvPr/>
            </p:nvSpPr>
            <p:spPr>
              <a:xfrm>
                <a:off x="5024753" y="1399419"/>
                <a:ext cx="2249747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Wingdings" panose="05000000000000000000" pitchFamily="2" charset="2"/>
                  <a:buChar char="ü"/>
                  <a:defRPr/>
                </a:pP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 総停滞時間：</a:t>
                </a:r>
                <a:endPara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5FD2827-7C7A-98CE-8A0A-61E4B72BD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4005" y="1376721"/>
              <a:ext cx="267040" cy="26704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67B4A944-DF6F-93B1-DDC8-9B41B1B1D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2288" y="1372017"/>
              <a:ext cx="167202" cy="266400"/>
            </a:xfrm>
            <a:prstGeom prst="rect">
              <a:avLst/>
            </a:prstGeom>
          </p:spPr>
        </p:pic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7E8F182B-CE9D-1E4A-E3FF-391D99E1C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874" y="1923857"/>
            <a:ext cx="4742375" cy="4588546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8D62FAD-5C0A-5D1C-4286-8E7017109DCA}"/>
              </a:ext>
            </a:extLst>
          </p:cNvPr>
          <p:cNvSpPr txBox="1"/>
          <p:nvPr/>
        </p:nvSpPr>
        <p:spPr>
          <a:xfrm>
            <a:off x="185233" y="1841879"/>
            <a:ext cx="2931318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</a:rPr>
              <a:t>※ </a:t>
            </a:r>
            <a:r>
              <a:rPr lang="ja-JP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停滞状態</a:t>
            </a:r>
            <a:endParaRPr lang="en-US" altLang="ja-JP" sz="2000" dirty="0">
              <a:solidFill>
                <a:srgbClr val="7030A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0CE8FC6-3CAF-3CB2-EEF6-35446A29AC37}"/>
              </a:ext>
            </a:extLst>
          </p:cNvPr>
          <p:cNvGrpSpPr/>
          <p:nvPr/>
        </p:nvGrpSpPr>
        <p:grpSpPr>
          <a:xfrm>
            <a:off x="201326" y="2286628"/>
            <a:ext cx="3010455" cy="939829"/>
            <a:chOff x="432883" y="2246235"/>
            <a:chExt cx="3010455" cy="939829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EC29D9F-BD53-1E1A-8B29-9F6A2229B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64259" y="2262679"/>
              <a:ext cx="813600" cy="406800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71733D0F-6E7E-0187-AC60-7949D9EDF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64259" y="2780264"/>
              <a:ext cx="879079" cy="405800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A3DC0F5-B80E-3128-D521-2DBBE00C8F0E}"/>
                </a:ext>
              </a:extLst>
            </p:cNvPr>
            <p:cNvSpPr txBox="1"/>
            <p:nvPr/>
          </p:nvSpPr>
          <p:spPr>
            <a:xfrm>
              <a:off x="432883" y="2763820"/>
              <a:ext cx="2223451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体長倍対地速度：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F14A306-DA3A-8A62-2698-EEF79999D7AC}"/>
                </a:ext>
              </a:extLst>
            </p:cNvPr>
            <p:cNvSpPr txBox="1"/>
            <p:nvPr/>
          </p:nvSpPr>
          <p:spPr>
            <a:xfrm>
              <a:off x="432883" y="2246235"/>
              <a:ext cx="2223451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全長倍対地速度：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F625D4-B95D-00E4-2F71-42114F8082C4}"/>
              </a:ext>
            </a:extLst>
          </p:cNvPr>
          <p:cNvSpPr txBox="1"/>
          <p:nvPr/>
        </p:nvSpPr>
        <p:spPr>
          <a:xfrm>
            <a:off x="3304313" y="2558064"/>
            <a:ext cx="1363212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≦ 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0.5 (1/s)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98F6DDC-215D-63F0-1E4A-9E2D2F349A70}"/>
              </a:ext>
            </a:extLst>
          </p:cNvPr>
          <p:cNvGrpSpPr/>
          <p:nvPr/>
        </p:nvGrpSpPr>
        <p:grpSpPr>
          <a:xfrm>
            <a:off x="185233" y="3521777"/>
            <a:ext cx="3667868" cy="2379095"/>
            <a:chOff x="185233" y="1944863"/>
            <a:chExt cx="3667868" cy="2379095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E7C72C4F-64E0-993B-68F7-83F6CDF676BE}"/>
                </a:ext>
              </a:extLst>
            </p:cNvPr>
            <p:cNvGrpSpPr/>
            <p:nvPr/>
          </p:nvGrpSpPr>
          <p:grpSpPr>
            <a:xfrm>
              <a:off x="185233" y="1944863"/>
              <a:ext cx="3667868" cy="1158967"/>
              <a:chOff x="185233" y="1944863"/>
              <a:chExt cx="3667868" cy="1158967"/>
            </a:xfrm>
          </p:grpSpPr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A0F73CAB-CCD7-1E90-F77A-50211FC2CC51}"/>
                  </a:ext>
                </a:extLst>
              </p:cNvPr>
              <p:cNvSpPr txBox="1"/>
              <p:nvPr/>
            </p:nvSpPr>
            <p:spPr>
              <a:xfrm>
                <a:off x="185233" y="2012030"/>
                <a:ext cx="1407347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水面振幅 </a:t>
                </a:r>
                <a:r>
                  <a:rPr lang="en-US" altLang="ja-JP" sz="2000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η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楕円 33">
                <a:extLst>
                  <a:ext uri="{FF2B5EF4-FFF2-40B4-BE49-F238E27FC236}">
                    <a16:creationId xmlns:a16="http://schemas.microsoft.com/office/drawing/2014/main" id="{2DD0A575-5962-BF50-540D-09F2D026330B}"/>
                  </a:ext>
                </a:extLst>
              </p:cNvPr>
              <p:cNvSpPr/>
              <p:nvPr/>
            </p:nvSpPr>
            <p:spPr>
              <a:xfrm>
                <a:off x="1592580" y="1944863"/>
                <a:ext cx="540327" cy="546265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sz="2000" dirty="0">
                    <a:solidFill>
                      <a:schemeClr val="bg1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増</a:t>
                </a:r>
                <a:endParaRPr kumimoji="1"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07BEFFAA-4A7E-F346-C75F-2B0C5F737F66}"/>
                  </a:ext>
                </a:extLst>
              </p:cNvPr>
              <p:cNvSpPr txBox="1"/>
              <p:nvPr/>
            </p:nvSpPr>
            <p:spPr>
              <a:xfrm>
                <a:off x="454610" y="2630643"/>
                <a:ext cx="2931318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平均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Seiche area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内停滞率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右矢印 29">
                <a:extLst>
                  <a:ext uri="{FF2B5EF4-FFF2-40B4-BE49-F238E27FC236}">
                    <a16:creationId xmlns:a16="http://schemas.microsoft.com/office/drawing/2014/main" id="{192895FC-D0D5-9791-D50A-C0CA491C6989}"/>
                  </a:ext>
                </a:extLst>
              </p:cNvPr>
              <p:cNvSpPr/>
              <p:nvPr/>
            </p:nvSpPr>
            <p:spPr>
              <a:xfrm>
                <a:off x="298577" y="2776405"/>
                <a:ext cx="156033" cy="108586"/>
              </a:xfrm>
              <a:prstGeom prst="rightArrow">
                <a:avLst/>
              </a:prstGeom>
              <a:solidFill>
                <a:srgbClr val="C00000"/>
              </a:solidFill>
              <a:ln>
                <a:solidFill>
                  <a:srgbClr val="7E00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楕円 36">
                <a:extLst>
                  <a:ext uri="{FF2B5EF4-FFF2-40B4-BE49-F238E27FC236}">
                    <a16:creationId xmlns:a16="http://schemas.microsoft.com/office/drawing/2014/main" id="{3EF331F7-76FD-3373-072A-A88C756A7276}"/>
                  </a:ext>
                </a:extLst>
              </p:cNvPr>
              <p:cNvSpPr/>
              <p:nvPr/>
            </p:nvSpPr>
            <p:spPr>
              <a:xfrm>
                <a:off x="3312774" y="2557565"/>
                <a:ext cx="540327" cy="546265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ja-JP" altLang="en-US" sz="2000" dirty="0">
                    <a:solidFill>
                      <a:schemeClr val="bg1"/>
                    </a:solidFill>
                    <a:latin typeface="ＭＳ ゴシック" panose="020B0609070205080204" pitchFamily="49" charset="-128"/>
                    <a:ea typeface="ＭＳ ゴシック" panose="020B0609070205080204" pitchFamily="49" charset="-128"/>
                  </a:rPr>
                  <a:t>減</a:t>
                </a:r>
                <a:endParaRPr kumimoji="1"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endParaRPr>
              </a:p>
            </p:txBody>
          </p:sp>
        </p:grpSp>
        <p:sp>
          <p:nvSpPr>
            <p:cNvPr id="31" name="矢印: 右 30">
              <a:extLst>
                <a:ext uri="{FF2B5EF4-FFF2-40B4-BE49-F238E27FC236}">
                  <a16:creationId xmlns:a16="http://schemas.microsoft.com/office/drawing/2014/main" id="{67CF0C21-191D-3035-8E35-71F9C98FFD7F}"/>
                </a:ext>
              </a:extLst>
            </p:cNvPr>
            <p:cNvSpPr/>
            <p:nvPr/>
          </p:nvSpPr>
          <p:spPr>
            <a:xfrm rot="5400000">
              <a:off x="1819400" y="3337765"/>
              <a:ext cx="401042" cy="279071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9D50D47-D586-197B-9661-9C61E69B0811}"/>
                </a:ext>
              </a:extLst>
            </p:cNvPr>
            <p:cNvSpPr txBox="1"/>
            <p:nvPr/>
          </p:nvSpPr>
          <p:spPr>
            <a:xfrm>
              <a:off x="340883" y="3923848"/>
              <a:ext cx="3358076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000" kern="1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供試魚</a:t>
              </a:r>
              <a:r>
                <a:rPr lang="ja-JP" altLang="en-US" sz="2000" kern="1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：</a:t>
              </a:r>
              <a:r>
                <a:rPr lang="ja-JP" altLang="en-US" sz="20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休憩困難</a:t>
              </a:r>
              <a:endParaRPr lang="ja-JP" altLang="ja-JP" sz="20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99C94BF-DE18-06C8-5727-5E8D997D18CF}"/>
              </a:ext>
            </a:extLst>
          </p:cNvPr>
          <p:cNvSpPr txBox="1"/>
          <p:nvPr/>
        </p:nvSpPr>
        <p:spPr>
          <a:xfrm>
            <a:off x="528666" y="6092627"/>
            <a:ext cx="381259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水：</a:t>
            </a:r>
            <a:r>
              <a:rPr lang="ja-JP" altLang="en-US" sz="2000" u="sng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鉛直・水平方向に振動</a:t>
            </a:r>
            <a:endParaRPr lang="en-US" altLang="ja-JP" sz="2000" u="sng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0" name="右矢印 29">
            <a:extLst>
              <a:ext uri="{FF2B5EF4-FFF2-40B4-BE49-F238E27FC236}">
                <a16:creationId xmlns:a16="http://schemas.microsoft.com/office/drawing/2014/main" id="{BAF81304-6C15-B5E6-63B8-FE749C4C7BBA}"/>
              </a:ext>
            </a:extLst>
          </p:cNvPr>
          <p:cNvSpPr/>
          <p:nvPr/>
        </p:nvSpPr>
        <p:spPr>
          <a:xfrm flipH="1">
            <a:off x="340883" y="6238389"/>
            <a:ext cx="156033" cy="108586"/>
          </a:xfrm>
          <a:prstGeom prst="right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726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FB1F4-B41D-397E-5CC8-F2D21933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実験結果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0BD41D-7285-DCE4-1A19-66652AFF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7</a:t>
            </a:fld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B8B2C883-AF61-1CC7-5EAB-B98EE3243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928677"/>
              </p:ext>
            </p:extLst>
          </p:nvPr>
        </p:nvGraphicFramePr>
        <p:xfrm>
          <a:off x="185233" y="60593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供試魚の平均エリア間速度比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pic>
        <p:nvPicPr>
          <p:cNvPr id="13" name="図 12">
            <a:extLst>
              <a:ext uri="{FF2B5EF4-FFF2-40B4-BE49-F238E27FC236}">
                <a16:creationId xmlns:a16="http://schemas.microsoft.com/office/drawing/2014/main" id="{76B842DC-97F1-A125-B8C5-EC419B852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792" y="656082"/>
            <a:ext cx="813816" cy="32613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DEE727F-FB9B-CE52-4629-1FC87A57B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941" y="3057195"/>
            <a:ext cx="3930308" cy="364738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EF39076-56F9-89F9-1499-29E6E29E6C2B}"/>
              </a:ext>
            </a:extLst>
          </p:cNvPr>
          <p:cNvGrpSpPr/>
          <p:nvPr/>
        </p:nvGrpSpPr>
        <p:grpSpPr>
          <a:xfrm>
            <a:off x="267783" y="3599053"/>
            <a:ext cx="4685224" cy="2378396"/>
            <a:chOff x="185233" y="3656203"/>
            <a:chExt cx="4685224" cy="2378396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0372B6F-4E2B-FE59-5191-17CE0791E866}"/>
                </a:ext>
              </a:extLst>
            </p:cNvPr>
            <p:cNvSpPr txBox="1"/>
            <p:nvPr/>
          </p:nvSpPr>
          <p:spPr>
            <a:xfrm>
              <a:off x="698991" y="3656203"/>
              <a:ext cx="365334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平均エリア間速度比　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&gt;</a:t>
              </a:r>
              <a:r>
                <a:rPr lang="ja-JP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　</a:t>
              </a:r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1.0</a:t>
              </a:r>
              <a:endParaRPr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E0ADE918-32FA-6686-4583-DDE423EC03B3}"/>
                </a:ext>
              </a:extLst>
            </p:cNvPr>
            <p:cNvSpPr/>
            <p:nvPr/>
          </p:nvSpPr>
          <p:spPr>
            <a:xfrm rot="5400000">
              <a:off x="2327323" y="4420763"/>
              <a:ext cx="401042" cy="279071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7D43D61-513B-0AAC-7073-FEEEB0966519}"/>
                </a:ext>
              </a:extLst>
            </p:cNvPr>
            <p:cNvSpPr txBox="1"/>
            <p:nvPr/>
          </p:nvSpPr>
          <p:spPr>
            <a:xfrm>
              <a:off x="185233" y="5052353"/>
              <a:ext cx="4685224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000" kern="1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供試魚</a:t>
              </a:r>
              <a:r>
                <a:rPr lang="ja-JP" altLang="en-US" sz="2000" kern="1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：</a:t>
              </a: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Seiche area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内では</a:t>
              </a:r>
              <a:r>
                <a:rPr lang="ja-JP" altLang="en-US" sz="2000" kern="100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疲労し易い</a:t>
              </a:r>
              <a:endParaRPr lang="ja-JP" altLang="ja-JP" sz="20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6" name="右矢印 29">
              <a:extLst>
                <a:ext uri="{FF2B5EF4-FFF2-40B4-BE49-F238E27FC236}">
                  <a16:creationId xmlns:a16="http://schemas.microsoft.com/office/drawing/2014/main" id="{A0C4313B-6465-F8DC-66FF-49C3D9B90812}"/>
                </a:ext>
              </a:extLst>
            </p:cNvPr>
            <p:cNvSpPr/>
            <p:nvPr/>
          </p:nvSpPr>
          <p:spPr>
            <a:xfrm flipH="1">
              <a:off x="185233" y="5798227"/>
              <a:ext cx="156033" cy="10858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D52D836-C23B-386C-65E9-F4F977F74F05}"/>
                </a:ext>
              </a:extLst>
            </p:cNvPr>
            <p:cNvSpPr txBox="1"/>
            <p:nvPr/>
          </p:nvSpPr>
          <p:spPr>
            <a:xfrm>
              <a:off x="341266" y="5634489"/>
              <a:ext cx="3167277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 ∵　休息困難</a:t>
              </a:r>
              <a:endPara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97B824A-6E67-8B8B-E337-7CF476F6C42A}"/>
              </a:ext>
            </a:extLst>
          </p:cNvPr>
          <p:cNvGrpSpPr/>
          <p:nvPr/>
        </p:nvGrpSpPr>
        <p:grpSpPr>
          <a:xfrm>
            <a:off x="1456008" y="1074932"/>
            <a:ext cx="6231984" cy="1909507"/>
            <a:chOff x="1664241" y="1074932"/>
            <a:chExt cx="6231984" cy="1909507"/>
          </a:xfrm>
        </p:grpSpPr>
        <p:sp>
          <p:nvSpPr>
            <p:cNvPr id="10" name="四角形: 角を丸くする 24">
              <a:extLst>
                <a:ext uri="{FF2B5EF4-FFF2-40B4-BE49-F238E27FC236}">
                  <a16:creationId xmlns:a16="http://schemas.microsoft.com/office/drawing/2014/main" id="{2E4746CD-D3FB-CC36-D732-050BBFB83CC1}"/>
                </a:ext>
              </a:extLst>
            </p:cNvPr>
            <p:cNvSpPr/>
            <p:nvPr/>
          </p:nvSpPr>
          <p:spPr>
            <a:xfrm>
              <a:off x="1664241" y="1074932"/>
              <a:ext cx="6231984" cy="1909507"/>
            </a:xfrm>
            <a:prstGeom prst="roundRect">
              <a:avLst>
                <a:gd name="adj" fmla="val 6361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8162108-B60F-9E9B-79B3-A21272F7B6DC}"/>
                </a:ext>
              </a:extLst>
            </p:cNvPr>
            <p:cNvSpPr txBox="1"/>
            <p:nvPr/>
          </p:nvSpPr>
          <p:spPr>
            <a:xfrm>
              <a:off x="1834533" y="1149338"/>
              <a:ext cx="499013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Seiche area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内の全長倍対地速度　　：　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0760862-BF43-B23A-1686-0CBFFAE1A8F3}"/>
                </a:ext>
              </a:extLst>
            </p:cNvPr>
            <p:cNvSpPr txBox="1"/>
            <p:nvPr/>
          </p:nvSpPr>
          <p:spPr>
            <a:xfrm>
              <a:off x="1834532" y="1599164"/>
              <a:ext cx="5130147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3333FF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Non-Seiche area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内の全長倍対地速度：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D153A78-51F0-2709-3803-2DB66C8B6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4408" y="1645034"/>
              <a:ext cx="853122" cy="331200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D027A31-A6FC-6973-937A-A3E9375070BA}"/>
                </a:ext>
              </a:extLst>
            </p:cNvPr>
            <p:cNvSpPr txBox="1"/>
            <p:nvPr/>
          </p:nvSpPr>
          <p:spPr>
            <a:xfrm>
              <a:off x="1834532" y="2048990"/>
              <a:ext cx="5521401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Seiche area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内の体長倍対地速度　　：　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D92C26B-6756-31AC-C143-F638C14F6B1C}"/>
                </a:ext>
              </a:extLst>
            </p:cNvPr>
            <p:cNvSpPr txBox="1"/>
            <p:nvPr/>
          </p:nvSpPr>
          <p:spPr>
            <a:xfrm>
              <a:off x="1837199" y="2497831"/>
              <a:ext cx="5343371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ü"/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dirty="0">
                  <a:solidFill>
                    <a:srgbClr val="3333FF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Non-Seiche area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内の体長倍対地速度：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C6D0F59-58E8-E702-4812-EC3FE74E0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84408" y="2123957"/>
              <a:ext cx="798857" cy="331200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31AE6D8B-3835-903D-788B-388E2684E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88590" y="1225290"/>
              <a:ext cx="744256" cy="331200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2B1916EF-2599-C416-F068-132539FF3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84408" y="2541960"/>
              <a:ext cx="912876" cy="333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977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902701-8929-4012-820C-FBA4D10A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おわりに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8DF91AE-9A5D-EB5D-5990-8412E486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8B07-C47A-4ABD-8A13-B50B515FD326}" type="slidenum">
              <a:rPr lang="ja-JP" altLang="en-US" smtClean="0"/>
              <a:pPr/>
              <a:t>8</a:t>
            </a:fld>
            <a:endParaRPr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8082946B-E464-6447-FB8A-27853EBFB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189629"/>
              </p:ext>
            </p:extLst>
          </p:nvPr>
        </p:nvGraphicFramePr>
        <p:xfrm>
          <a:off x="185233" y="1513986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得られた知見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D7FCEB2-0DDA-0153-B291-12EE75547266}"/>
              </a:ext>
            </a:extLst>
          </p:cNvPr>
          <p:cNvGrpSpPr/>
          <p:nvPr/>
        </p:nvGrpSpPr>
        <p:grpSpPr>
          <a:xfrm>
            <a:off x="229190" y="696177"/>
            <a:ext cx="8685619" cy="680764"/>
            <a:chOff x="229190" y="5939802"/>
            <a:chExt cx="8685619" cy="680764"/>
          </a:xfrm>
        </p:grpSpPr>
        <p:sp>
          <p:nvSpPr>
            <p:cNvPr id="5" name="四角形: 角を丸くする 24">
              <a:extLst>
                <a:ext uri="{FF2B5EF4-FFF2-40B4-BE49-F238E27FC236}">
                  <a16:creationId xmlns:a16="http://schemas.microsoft.com/office/drawing/2014/main" id="{1CBD55FF-7189-4DFE-302E-DADDD6513B3E}"/>
                </a:ext>
              </a:extLst>
            </p:cNvPr>
            <p:cNvSpPr/>
            <p:nvPr/>
          </p:nvSpPr>
          <p:spPr>
            <a:xfrm>
              <a:off x="229190" y="5939802"/>
              <a:ext cx="8685619" cy="68076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66B54DBE-AF72-656E-4102-BDA51200A8D7}"/>
                </a:ext>
              </a:extLst>
            </p:cNvPr>
            <p:cNvGrpSpPr/>
            <p:nvPr/>
          </p:nvGrpSpPr>
          <p:grpSpPr>
            <a:xfrm>
              <a:off x="1056545" y="6081110"/>
              <a:ext cx="7030907" cy="401619"/>
              <a:chOff x="589093" y="6081110"/>
              <a:chExt cx="7030907" cy="401619"/>
            </a:xfrm>
          </p:grpSpPr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906534C-E973-A49F-A76D-B1E77CE284C0}"/>
                  </a:ext>
                </a:extLst>
              </p:cNvPr>
              <p:cNvSpPr txBox="1"/>
              <p:nvPr/>
            </p:nvSpPr>
            <p:spPr>
              <a:xfrm>
                <a:off x="589093" y="6081110"/>
                <a:ext cx="1986468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水面振幅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を変化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右矢印 29">
                <a:extLst>
                  <a:ext uri="{FF2B5EF4-FFF2-40B4-BE49-F238E27FC236}">
                    <a16:creationId xmlns:a16="http://schemas.microsoft.com/office/drawing/2014/main" id="{B0CC9E04-8870-750F-140E-FF91C59179A8}"/>
                  </a:ext>
                </a:extLst>
              </p:cNvPr>
              <p:cNvSpPr/>
              <p:nvPr/>
            </p:nvSpPr>
            <p:spPr>
              <a:xfrm>
                <a:off x="2647136" y="6225891"/>
                <a:ext cx="156033" cy="108586"/>
              </a:xfrm>
              <a:prstGeom prst="rightArrow">
                <a:avLst/>
              </a:prstGeom>
              <a:solidFill>
                <a:srgbClr val="C00000"/>
              </a:solidFill>
              <a:ln>
                <a:solidFill>
                  <a:srgbClr val="7E00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D8F7057-B389-D2C6-C872-ABBF45F7BA6D}"/>
                  </a:ext>
                </a:extLst>
              </p:cNvPr>
              <p:cNvSpPr txBox="1"/>
              <p:nvPr/>
            </p:nvSpPr>
            <p:spPr>
              <a:xfrm>
                <a:off x="2988360" y="6082619"/>
                <a:ext cx="4631640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魚の</a:t>
                </a:r>
                <a:r>
                  <a:rPr lang="ja-JP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遊泳行動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を解析　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@ 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rPr>
                  <a:t>長方形プール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D4E4CA-9B02-52DB-F4D0-FAAF3B98E2F1}"/>
              </a:ext>
            </a:extLst>
          </p:cNvPr>
          <p:cNvSpPr txBox="1"/>
          <p:nvPr/>
        </p:nvSpPr>
        <p:spPr>
          <a:xfrm>
            <a:off x="2378615" y="1993672"/>
            <a:ext cx="4386767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ja-JP" altLang="en-US" sz="2000" dirty="0">
                <a:solidFill>
                  <a:srgbClr val="00B05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供試魚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：</a:t>
            </a:r>
            <a:r>
              <a:rPr lang="ja-JP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休憩困難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@ </a:t>
            </a:r>
            <a:r>
              <a: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Seiche area</a:t>
            </a:r>
            <a:r>
              <a: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ja-JP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endParaRPr lang="en-US" altLang="ja-JP" sz="2000" dirty="0">
              <a:solidFill>
                <a:srgbClr val="C0000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289BC54-FE24-5CA4-D4FA-32927E8AD9AB}"/>
              </a:ext>
            </a:extLst>
          </p:cNvPr>
          <p:cNvSpPr txBox="1"/>
          <p:nvPr/>
        </p:nvSpPr>
        <p:spPr>
          <a:xfrm>
            <a:off x="2632660" y="2487688"/>
            <a:ext cx="381259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水：</a:t>
            </a:r>
            <a:r>
              <a:rPr lang="ja-JP" altLang="en-US" sz="2000" u="sng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鉛直・水平方向に振動</a:t>
            </a:r>
            <a:endParaRPr lang="en-US" altLang="ja-JP" sz="2000" u="sng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3" name="右矢印 29">
            <a:extLst>
              <a:ext uri="{FF2B5EF4-FFF2-40B4-BE49-F238E27FC236}">
                <a16:creationId xmlns:a16="http://schemas.microsoft.com/office/drawing/2014/main" id="{015B6F8E-491D-9E5B-E531-4F4BD851D7A6}"/>
              </a:ext>
            </a:extLst>
          </p:cNvPr>
          <p:cNvSpPr/>
          <p:nvPr/>
        </p:nvSpPr>
        <p:spPr>
          <a:xfrm flipH="1">
            <a:off x="2444877" y="2633450"/>
            <a:ext cx="156033" cy="108586"/>
          </a:xfrm>
          <a:prstGeom prst="right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73C873BB-D952-28A6-A3AF-D0FE0DBCB56F}"/>
              </a:ext>
            </a:extLst>
          </p:cNvPr>
          <p:cNvSpPr/>
          <p:nvPr/>
        </p:nvSpPr>
        <p:spPr>
          <a:xfrm>
            <a:off x="2444877" y="3036993"/>
            <a:ext cx="401042" cy="279071"/>
          </a:xfrm>
          <a:prstGeom prst="rightArrow">
            <a:avLst/>
          </a:prstGeom>
          <a:solidFill>
            <a:srgbClr val="C00000"/>
          </a:solidFill>
          <a:ln>
            <a:solidFill>
              <a:srgbClr val="7E0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1D4A96-B214-20ED-6DC9-783DE54C30BA}"/>
              </a:ext>
            </a:extLst>
          </p:cNvPr>
          <p:cNvSpPr txBox="1"/>
          <p:nvPr/>
        </p:nvSpPr>
        <p:spPr>
          <a:xfrm>
            <a:off x="2845919" y="2976474"/>
            <a:ext cx="381259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</a:rPr>
              <a:t>Seiche area</a:t>
            </a:r>
            <a:r>
              <a: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ja-JP" altLang="en-US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を</a:t>
            </a:r>
            <a:r>
              <a:rPr lang="ja-JP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忌避</a:t>
            </a:r>
            <a:endParaRPr lang="en-US" altLang="ja-JP" sz="2000" u="sng" dirty="0">
              <a:solidFill>
                <a:srgbClr val="FF0000"/>
              </a:solidFill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A50101CE-8C2F-A385-9984-8806A0611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094704"/>
              </p:ext>
            </p:extLst>
          </p:nvPr>
        </p:nvGraphicFramePr>
        <p:xfrm>
          <a:off x="185233" y="3610164"/>
          <a:ext cx="60960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856276621"/>
                    </a:ext>
                  </a:extLst>
                </a:gridCol>
              </a:tblGrid>
              <a:tr h="310823">
                <a:tc>
                  <a:txBody>
                    <a:bodyPr/>
                    <a:lstStyle/>
                    <a:p>
                      <a:r>
                        <a:rPr kumimoji="1" lang="ja-JP" altLang="en-US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ゴシック" panose="020B0609070205080204" pitchFamily="49" charset="-128"/>
                        </a:rPr>
                        <a:t>今後の展望</a:t>
                      </a:r>
                      <a:endParaRPr kumimoji="1" lang="ja-JP" altLang="en-US" sz="2000" dirty="0"/>
                    </a:p>
                  </a:txBody>
                  <a:tcPr>
                    <a:lnL w="76200" cap="flat" cmpd="sng" algn="ctr">
                      <a:solidFill>
                        <a:srgbClr val="1A43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7265"/>
                  </a:ext>
                </a:extLst>
              </a:tr>
            </a:tbl>
          </a:graphicData>
        </a:graphic>
      </p:graphicFrame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DEEE861-808D-08A9-E646-F029DB22F36A}"/>
              </a:ext>
            </a:extLst>
          </p:cNvPr>
          <p:cNvGrpSpPr/>
          <p:nvPr/>
        </p:nvGrpSpPr>
        <p:grpSpPr>
          <a:xfrm>
            <a:off x="185837" y="4372737"/>
            <a:ext cx="5114335" cy="1700097"/>
            <a:chOff x="229190" y="4074771"/>
            <a:chExt cx="5114335" cy="1700097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38373B6-B930-688C-4C21-C9094B518AC5}"/>
                </a:ext>
              </a:extLst>
            </p:cNvPr>
            <p:cNvSpPr txBox="1"/>
            <p:nvPr/>
          </p:nvSpPr>
          <p:spPr>
            <a:xfrm>
              <a:off x="229190" y="4147849"/>
              <a:ext cx="101541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遡上率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9CCC6287-1EF5-7FA0-DE73-51524FA64B80}"/>
                </a:ext>
              </a:extLst>
            </p:cNvPr>
            <p:cNvSpPr/>
            <p:nvPr/>
          </p:nvSpPr>
          <p:spPr>
            <a:xfrm>
              <a:off x="1244600" y="4074771"/>
              <a:ext cx="540327" cy="54626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bg1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高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3B83D1E-CEB9-5ADF-6B6F-961F67DA68FC}"/>
                </a:ext>
              </a:extLst>
            </p:cNvPr>
            <p:cNvSpPr txBox="1"/>
            <p:nvPr/>
          </p:nvSpPr>
          <p:spPr>
            <a:xfrm>
              <a:off x="1791277" y="4147849"/>
              <a:ext cx="101541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ja-JP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@ 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rPr>
                <a:t>魚道</a:t>
              </a:r>
              <a:endParaRPr lang="en-US" altLang="ja-JP" sz="20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4D5740F-A4E7-17CA-76B4-7735EB3A428C}"/>
                </a:ext>
              </a:extLst>
            </p:cNvPr>
            <p:cNvSpPr txBox="1"/>
            <p:nvPr/>
          </p:nvSpPr>
          <p:spPr>
            <a:xfrm>
              <a:off x="3043013" y="4147849"/>
              <a:ext cx="1940361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休息場</a:t>
              </a: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が必要</a:t>
              </a:r>
              <a:endParaRPr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1" name="右矢印 29">
              <a:extLst>
                <a:ext uri="{FF2B5EF4-FFF2-40B4-BE49-F238E27FC236}">
                  <a16:creationId xmlns:a16="http://schemas.microsoft.com/office/drawing/2014/main" id="{EFCB9174-EBFB-D0D6-1CC8-3643716F09B0}"/>
                </a:ext>
              </a:extLst>
            </p:cNvPr>
            <p:cNvSpPr/>
            <p:nvPr/>
          </p:nvSpPr>
          <p:spPr>
            <a:xfrm>
              <a:off x="2886980" y="4293611"/>
              <a:ext cx="156033" cy="108586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矢印: 右 21">
              <a:extLst>
                <a:ext uri="{FF2B5EF4-FFF2-40B4-BE49-F238E27FC236}">
                  <a16:creationId xmlns:a16="http://schemas.microsoft.com/office/drawing/2014/main" id="{E2C612B6-D545-E42E-74B4-22D8F6F6659F}"/>
                </a:ext>
              </a:extLst>
            </p:cNvPr>
            <p:cNvSpPr/>
            <p:nvPr/>
          </p:nvSpPr>
          <p:spPr>
            <a:xfrm>
              <a:off x="358368" y="4823000"/>
              <a:ext cx="401042" cy="279071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FA66BD4-EB03-1C1E-7228-F7711D737062}"/>
                </a:ext>
              </a:extLst>
            </p:cNvPr>
            <p:cNvSpPr txBox="1"/>
            <p:nvPr/>
          </p:nvSpPr>
          <p:spPr>
            <a:xfrm>
              <a:off x="759410" y="4762481"/>
              <a:ext cx="381259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魚道内セイシュ：</a:t>
              </a:r>
              <a:r>
                <a:rPr lang="ja-JP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抑制不可欠</a:t>
              </a:r>
              <a:endParaRPr lang="en-US" altLang="ja-JP" sz="2000" u="sng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4" name="矢印: 上下 23">
              <a:extLst>
                <a:ext uri="{FF2B5EF4-FFF2-40B4-BE49-F238E27FC236}">
                  <a16:creationId xmlns:a16="http://schemas.microsoft.com/office/drawing/2014/main" id="{8E088535-4311-B6DA-F4B0-E1785953C619}"/>
                </a:ext>
              </a:extLst>
            </p:cNvPr>
            <p:cNvSpPr/>
            <p:nvPr/>
          </p:nvSpPr>
          <p:spPr>
            <a:xfrm rot="16200000">
              <a:off x="431119" y="5387583"/>
              <a:ext cx="173255" cy="374461"/>
            </a:xfrm>
            <a:prstGeom prst="upDownArrow">
              <a:avLst/>
            </a:prstGeom>
            <a:solidFill>
              <a:srgbClr val="C00000"/>
            </a:solidFill>
            <a:ln>
              <a:solidFill>
                <a:srgbClr val="7E000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C7ECB19-D9AE-BD52-AFBF-949B3068B792}"/>
                </a:ext>
              </a:extLst>
            </p:cNvPr>
            <p:cNvSpPr txBox="1"/>
            <p:nvPr/>
          </p:nvSpPr>
          <p:spPr>
            <a:xfrm>
              <a:off x="759410" y="5374758"/>
              <a:ext cx="223144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ja-JP" altLang="en-US" sz="2000" dirty="0"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本研究：</a:t>
              </a:r>
              <a:r>
                <a:rPr lang="ja-JP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</a:rPr>
                <a:t>静止流体</a:t>
              </a:r>
              <a:endParaRPr lang="en-US" altLang="ja-JP" sz="2000" u="sng" dirty="0">
                <a:solidFill>
                  <a:srgbClr val="002060"/>
                </a:solidFill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右中かっこ 26">
              <a:extLst>
                <a:ext uri="{FF2B5EF4-FFF2-40B4-BE49-F238E27FC236}">
                  <a16:creationId xmlns:a16="http://schemas.microsoft.com/office/drawing/2014/main" id="{6D4C8E39-C134-1BEE-6D00-6E75488BFBE9}"/>
                </a:ext>
              </a:extLst>
            </p:cNvPr>
            <p:cNvSpPr/>
            <p:nvPr/>
          </p:nvSpPr>
          <p:spPr>
            <a:xfrm>
              <a:off x="5095875" y="4074771"/>
              <a:ext cx="247650" cy="1700097"/>
            </a:xfrm>
            <a:prstGeom prst="rightBrace">
              <a:avLst>
                <a:gd name="adj1" fmla="val 72436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D8E0D5BE-D026-228A-23C9-DEAFF5646212}"/>
              </a:ext>
            </a:extLst>
          </p:cNvPr>
          <p:cNvGrpSpPr/>
          <p:nvPr/>
        </p:nvGrpSpPr>
        <p:grpSpPr>
          <a:xfrm>
            <a:off x="5493717" y="4093720"/>
            <a:ext cx="3557690" cy="2250223"/>
            <a:chOff x="5507250" y="3911600"/>
            <a:chExt cx="3557690" cy="2250223"/>
          </a:xfrm>
        </p:grpSpPr>
        <p:sp>
          <p:nvSpPr>
            <p:cNvPr id="28" name="四角形: 角を丸くする 24">
              <a:extLst>
                <a:ext uri="{FF2B5EF4-FFF2-40B4-BE49-F238E27FC236}">
                  <a16:creationId xmlns:a16="http://schemas.microsoft.com/office/drawing/2014/main" id="{A68DEFA7-2750-6F86-05CD-EC84049AD29B}"/>
                </a:ext>
              </a:extLst>
            </p:cNvPr>
            <p:cNvSpPr/>
            <p:nvPr/>
          </p:nvSpPr>
          <p:spPr>
            <a:xfrm>
              <a:off x="5507250" y="3911600"/>
              <a:ext cx="3557690" cy="2250223"/>
            </a:xfrm>
            <a:prstGeom prst="roundRect">
              <a:avLst>
                <a:gd name="adj" fmla="val 7072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3F4EFDEA-FD05-7B9D-C5F0-733FE6818BAC}"/>
                </a:ext>
              </a:extLst>
            </p:cNvPr>
            <p:cNvGrpSpPr/>
            <p:nvPr/>
          </p:nvGrpSpPr>
          <p:grpSpPr>
            <a:xfrm>
              <a:off x="5713002" y="4093720"/>
              <a:ext cx="3146186" cy="1829909"/>
              <a:chOff x="5654842" y="3982676"/>
              <a:chExt cx="3146186" cy="1829909"/>
            </a:xfrm>
          </p:grpSpPr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2CB8A88A-3A77-4EEB-8F8A-933819738AC8}"/>
                  </a:ext>
                </a:extLst>
              </p:cNvPr>
              <p:cNvSpPr txBox="1"/>
              <p:nvPr/>
            </p:nvSpPr>
            <p:spPr>
              <a:xfrm>
                <a:off x="6133621" y="4428773"/>
                <a:ext cx="1995083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ja-JP" altLang="en-US" sz="2000" dirty="0">
                    <a:latin typeface="Times New Roman" panose="02020603050405020304" pitchFamily="18" charset="0"/>
                    <a:ea typeface="ＭＳ ゴシック" panose="020B0609070205080204" pitchFamily="49" charset="-128"/>
                  </a:rPr>
                  <a:t>遡上実験を実施</a:t>
                </a:r>
                <a:endParaRPr lang="en-US" altLang="ja-JP" sz="2000" dirty="0">
                  <a:solidFill>
                    <a:srgbClr val="C00000"/>
                  </a:solidFill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AA9E5FD9-9603-6936-84AC-D4688237A85B}"/>
                  </a:ext>
                </a:extLst>
              </p:cNvPr>
              <p:cNvGrpSpPr/>
              <p:nvPr/>
            </p:nvGrpSpPr>
            <p:grpSpPr>
              <a:xfrm>
                <a:off x="5654842" y="3982676"/>
                <a:ext cx="3146186" cy="1829909"/>
                <a:chOff x="5654842" y="3982676"/>
                <a:chExt cx="3146186" cy="1829909"/>
              </a:xfrm>
            </p:grpSpPr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D58B2B79-3B81-C8F0-478F-11ADBB7DC32E}"/>
                    </a:ext>
                  </a:extLst>
                </p:cNvPr>
                <p:cNvSpPr txBox="1"/>
                <p:nvPr/>
              </p:nvSpPr>
              <p:spPr>
                <a:xfrm>
                  <a:off x="5812271" y="3982676"/>
                  <a:ext cx="2842202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ja-JP" altLang="en-US" sz="2000" dirty="0">
                      <a:latin typeface="Times New Roman" panose="02020603050405020304" pitchFamily="18" charset="0"/>
                      <a:ea typeface="ＭＳ ゴシック" panose="020B0609070205080204" pitchFamily="49" charset="-128"/>
                    </a:rPr>
                    <a:t>セイシュ　</a:t>
                  </a:r>
                  <a:r>
                    <a:rPr lang="en-US" altLang="ja-JP" sz="2000" dirty="0">
                      <a:latin typeface="Times New Roman" panose="02020603050405020304" pitchFamily="18" charset="0"/>
                      <a:ea typeface="ＭＳ ゴシック" panose="020B0609070205080204" pitchFamily="49" charset="-128"/>
                    </a:rPr>
                    <a:t>@ </a:t>
                  </a:r>
                  <a:r>
                    <a:rPr lang="ja-JP" altLang="en-US" sz="2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ＭＳ ゴシック" panose="020B0609070205080204" pitchFamily="49" charset="-128"/>
                    </a:rPr>
                    <a:t>魚道模型</a:t>
                  </a:r>
                  <a:endParaRPr lang="en-US" altLang="ja-JP" sz="2000" u="sng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右矢印 29">
                  <a:extLst>
                    <a:ext uri="{FF2B5EF4-FFF2-40B4-BE49-F238E27FC236}">
                      <a16:creationId xmlns:a16="http://schemas.microsoft.com/office/drawing/2014/main" id="{EED42425-C7F3-D8A2-3570-905FEA9B9964}"/>
                    </a:ext>
                  </a:extLst>
                </p:cNvPr>
                <p:cNvSpPr/>
                <p:nvPr/>
              </p:nvSpPr>
              <p:spPr>
                <a:xfrm>
                  <a:off x="5977588" y="4574535"/>
                  <a:ext cx="156033" cy="108586"/>
                </a:xfrm>
                <a:prstGeom prst="rightArrow">
                  <a:avLst/>
                </a:prstGeom>
                <a:solidFill>
                  <a:srgbClr val="C00000"/>
                </a:solidFill>
                <a:ln>
                  <a:solidFill>
                    <a:srgbClr val="7E000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矢印: 右 32">
                  <a:extLst>
                    <a:ext uri="{FF2B5EF4-FFF2-40B4-BE49-F238E27FC236}">
                      <a16:creationId xmlns:a16="http://schemas.microsoft.com/office/drawing/2014/main" id="{B59FE670-B0AE-9439-96A6-CA6C52CE5528}"/>
                    </a:ext>
                  </a:extLst>
                </p:cNvPr>
                <p:cNvSpPr/>
                <p:nvPr/>
              </p:nvSpPr>
              <p:spPr>
                <a:xfrm rot="5400000">
                  <a:off x="7027413" y="4980444"/>
                  <a:ext cx="401042" cy="279071"/>
                </a:xfrm>
                <a:prstGeom prst="rightArrow">
                  <a:avLst/>
                </a:prstGeom>
                <a:solidFill>
                  <a:srgbClr val="C00000"/>
                </a:solidFill>
                <a:ln>
                  <a:solidFill>
                    <a:srgbClr val="7E000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73D1A990-CE9E-7BBF-E62A-BA2514DD2EFD}"/>
                    </a:ext>
                  </a:extLst>
                </p:cNvPr>
                <p:cNvSpPr txBox="1"/>
                <p:nvPr/>
              </p:nvSpPr>
              <p:spPr>
                <a:xfrm>
                  <a:off x="5654842" y="5412475"/>
                  <a:ext cx="3146186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ja-JP" altLang="en-US" sz="20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ＭＳ ゴシック" panose="020B0609070205080204" pitchFamily="49" charset="-128"/>
                      <a:cs typeface="Times New Roman" panose="02020603050405020304" pitchFamily="18" charset="0"/>
                    </a:rPr>
                    <a:t>遡上行動への影響を評価</a:t>
                  </a:r>
                  <a:endParaRPr lang="en-US" altLang="ja-JP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ＭＳ ゴシック" panose="020B0609070205080204" pitchFamily="49" charset="-128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41645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5327</TotalTime>
  <Words>530</Words>
  <Application>Microsoft Office PowerPoint</Application>
  <PresentationFormat>画面に合わせる (4:3)</PresentationFormat>
  <Paragraphs>143</Paragraphs>
  <Slides>9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7" baseType="lpstr">
      <vt:lpstr>ＭＳ ゴシック</vt:lpstr>
      <vt:lpstr>游ゴシック</vt:lpstr>
      <vt:lpstr>Arial</vt:lpstr>
      <vt:lpstr>Calibri</vt:lpstr>
      <vt:lpstr>Calibri Light</vt:lpstr>
      <vt:lpstr>Times New Roman</vt:lpstr>
      <vt:lpstr>Wingdings</vt:lpstr>
      <vt:lpstr>Office テーマ</vt:lpstr>
      <vt:lpstr>長方形プールにおける水面変動が 魚の遊泳行動に及ぼす影響 ～ニホンウナギ，ドジョウ，カワムツ およびオイカワを対象として～</vt:lpstr>
      <vt:lpstr>研究背景</vt:lpstr>
      <vt:lpstr>実験装置および実験条件</vt:lpstr>
      <vt:lpstr>実験装置および実験条件</vt:lpstr>
      <vt:lpstr>実験結果</vt:lpstr>
      <vt:lpstr>実験結果</vt:lpstr>
      <vt:lpstr>実験結果</vt:lpstr>
      <vt:lpstr>実験結果</vt:lpstr>
      <vt:lpstr>おわりに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p105058m</dc:creator>
  <cp:lastModifiedBy>YOSHIDA Naoya</cp:lastModifiedBy>
  <cp:revision>3</cp:revision>
  <cp:lastPrinted>2026-01-06T00:11:14Z</cp:lastPrinted>
  <dcterms:created xsi:type="dcterms:W3CDTF">2022-01-12T06:18:42Z</dcterms:created>
  <dcterms:modified xsi:type="dcterms:W3CDTF">2026-06-15T04:56:01Z</dcterms:modified>
</cp:coreProperties>
</file>