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92" r:id="rId3"/>
    <p:sldId id="295" r:id="rId4"/>
    <p:sldId id="293" r:id="rId5"/>
    <p:sldId id="294" r:id="rId6"/>
    <p:sldId id="296" r:id="rId7"/>
    <p:sldId id="304" r:id="rId8"/>
    <p:sldId id="258" r:id="rId9"/>
    <p:sldId id="297" r:id="rId10"/>
    <p:sldId id="308" r:id="rId11"/>
    <p:sldId id="309" r:id="rId12"/>
    <p:sldId id="303" r:id="rId13"/>
    <p:sldId id="299" r:id="rId14"/>
    <p:sldId id="310" r:id="rId15"/>
    <p:sldId id="311" r:id="rId16"/>
    <p:sldId id="312" r:id="rId17"/>
    <p:sldId id="313" r:id="rId18"/>
    <p:sldId id="301" r:id="rId19"/>
    <p:sldId id="300" r:id="rId20"/>
    <p:sldId id="302" r:id="rId21"/>
    <p:sldId id="320" r:id="rId22"/>
    <p:sldId id="321" r:id="rId23"/>
    <p:sldId id="319" r:id="rId24"/>
    <p:sldId id="314" r:id="rId25"/>
    <p:sldId id="315" r:id="rId26"/>
    <p:sldId id="316" r:id="rId27"/>
    <p:sldId id="318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FF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865ED4-3A1D-403F-A493-0ADF416AF3E2}" v="584" dt="2026-06-18T12:37:36.9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2424" autoAdjust="0"/>
  </p:normalViewPr>
  <p:slideViewPr>
    <p:cSldViewPr snapToGrid="0">
      <p:cViewPr varScale="1">
        <p:scale>
          <a:sx n="91" d="100"/>
          <a:sy n="91" d="100"/>
        </p:scale>
        <p:origin x="2220" y="8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辺 翔琉" userId="62456adb-d22b-4018-be08-0dac80dbbebb" providerId="ADAL" clId="{555CE8B6-3021-43AE-8323-10106DE0CFA3}"/>
    <pc:docChg chg="undo redo custSel addSld delSld modSld sldOrd modMainMaster">
      <pc:chgData name="渡辺 翔琉" userId="62456adb-d22b-4018-be08-0dac80dbbebb" providerId="ADAL" clId="{555CE8B6-3021-43AE-8323-10106DE0CFA3}" dt="2026-06-18T12:57:24.962" v="22213" actId="6549"/>
      <pc:docMkLst>
        <pc:docMk/>
      </pc:docMkLst>
      <pc:sldChg chg="addSp delSp modSp mod modTransition delAnim">
        <pc:chgData name="渡辺 翔琉" userId="62456adb-d22b-4018-be08-0dac80dbbebb" providerId="ADAL" clId="{555CE8B6-3021-43AE-8323-10106DE0CFA3}" dt="2026-06-16T12:40:17.586" v="18356"/>
        <pc:sldMkLst>
          <pc:docMk/>
          <pc:sldMk cId="3255997116" sldId="257"/>
        </pc:sldMkLst>
        <pc:spChg chg="mod">
          <ac:chgData name="渡辺 翔琉" userId="62456adb-d22b-4018-be08-0dac80dbbebb" providerId="ADAL" clId="{555CE8B6-3021-43AE-8323-10106DE0CFA3}" dt="2026-06-14T10:27:57.969" v="8583" actId="1076"/>
          <ac:spMkLst>
            <pc:docMk/>
            <pc:sldMk cId="3255997116" sldId="257"/>
            <ac:spMk id="5" creationId="{BBFAF224-FAB0-7AEB-DAC9-6D84EFEA15C8}"/>
          </ac:spMkLst>
        </pc:spChg>
        <pc:spChg chg="add del mod">
          <ac:chgData name="渡辺 翔琉" userId="62456adb-d22b-4018-be08-0dac80dbbebb" providerId="ADAL" clId="{555CE8B6-3021-43AE-8323-10106DE0CFA3}" dt="2026-06-14T10:27:33.184" v="8582" actId="1076"/>
          <ac:spMkLst>
            <pc:docMk/>
            <pc:sldMk cId="3255997116" sldId="257"/>
            <ac:spMk id="6" creationId="{3E0E088E-3205-AC74-5777-6CA6E411C7AE}"/>
          </ac:spMkLst>
        </pc:spChg>
        <pc:spChg chg="mod">
          <ac:chgData name="渡辺 翔琉" userId="62456adb-d22b-4018-be08-0dac80dbbebb" providerId="ADAL" clId="{555CE8B6-3021-43AE-8323-10106DE0CFA3}" dt="2026-06-14T11:11:18.509" v="8789" actId="255"/>
          <ac:spMkLst>
            <pc:docMk/>
            <pc:sldMk cId="3255997116" sldId="257"/>
            <ac:spMk id="8" creationId="{2FEFFBE9-D167-43E3-6DAC-B5D0766EBEEA}"/>
          </ac:spMkLst>
        </pc:spChg>
      </pc:sldChg>
      <pc:sldChg chg="addSp delSp modSp add mod modTransition modNotesTx">
        <pc:chgData name="渡辺 翔琉" userId="62456adb-d22b-4018-be08-0dac80dbbebb" providerId="ADAL" clId="{555CE8B6-3021-43AE-8323-10106DE0CFA3}" dt="2026-06-18T12:57:06.558" v="22209" actId="6549"/>
        <pc:sldMkLst>
          <pc:docMk/>
          <pc:sldMk cId="686215083" sldId="258"/>
        </pc:sldMkLst>
        <pc:spChg chg="add mod">
          <ac:chgData name="渡辺 翔琉" userId="62456adb-d22b-4018-be08-0dac80dbbebb" providerId="ADAL" clId="{555CE8B6-3021-43AE-8323-10106DE0CFA3}" dt="2026-06-11T00:48:12.757" v="3007" actId="20577"/>
          <ac:spMkLst>
            <pc:docMk/>
            <pc:sldMk cId="686215083" sldId="258"/>
            <ac:spMk id="2" creationId="{61676B22-AAF9-27B7-3C7D-1F3BDCFD5F19}"/>
          </ac:spMkLst>
        </pc:spChg>
        <pc:spChg chg="add mod">
          <ac:chgData name="渡辺 翔琉" userId="62456adb-d22b-4018-be08-0dac80dbbebb" providerId="ADAL" clId="{555CE8B6-3021-43AE-8323-10106DE0CFA3}" dt="2026-06-11T00:48:36.774" v="3043" actId="20577"/>
          <ac:spMkLst>
            <pc:docMk/>
            <pc:sldMk cId="686215083" sldId="258"/>
            <ac:spMk id="3" creationId="{AA908D4E-0122-9472-978D-D95203F926E5}"/>
          </ac:spMkLst>
        </pc:spChg>
        <pc:spChg chg="add mod">
          <ac:chgData name="渡辺 翔琉" userId="62456adb-d22b-4018-be08-0dac80dbbebb" providerId="ADAL" clId="{555CE8B6-3021-43AE-8323-10106DE0CFA3}" dt="2026-06-14T05:26:27.403" v="5298" actId="207"/>
          <ac:spMkLst>
            <pc:docMk/>
            <pc:sldMk cId="686215083" sldId="258"/>
            <ac:spMk id="4" creationId="{38B3FE52-88DD-6C2A-9F81-12CA48F1571C}"/>
          </ac:spMkLst>
        </pc:spChg>
        <pc:spChg chg="add mod">
          <ac:chgData name="渡辺 翔琉" userId="62456adb-d22b-4018-be08-0dac80dbbebb" providerId="ADAL" clId="{555CE8B6-3021-43AE-8323-10106DE0CFA3}" dt="2026-06-18T02:05:58.852" v="18971" actId="20577"/>
          <ac:spMkLst>
            <pc:docMk/>
            <pc:sldMk cId="686215083" sldId="258"/>
            <ac:spMk id="5" creationId="{537BABBD-F173-6DA5-C9B6-00FC6798FEA2}"/>
          </ac:spMkLst>
        </pc:spChg>
        <pc:spChg chg="add mod">
          <ac:chgData name="渡辺 翔琉" userId="62456adb-d22b-4018-be08-0dac80dbbebb" providerId="ADAL" clId="{555CE8B6-3021-43AE-8323-10106DE0CFA3}" dt="2026-06-14T01:05:36.887" v="3523" actId="1076"/>
          <ac:spMkLst>
            <pc:docMk/>
            <pc:sldMk cId="686215083" sldId="258"/>
            <ac:spMk id="13" creationId="{63625937-1667-BC28-AD7E-92A97B03AE14}"/>
          </ac:spMkLst>
        </pc:spChg>
        <pc:spChg chg="add mod">
          <ac:chgData name="渡辺 翔琉" userId="62456adb-d22b-4018-be08-0dac80dbbebb" providerId="ADAL" clId="{555CE8B6-3021-43AE-8323-10106DE0CFA3}" dt="2026-06-14T01:06:06.718" v="3538" actId="1035"/>
          <ac:spMkLst>
            <pc:docMk/>
            <pc:sldMk cId="686215083" sldId="258"/>
            <ac:spMk id="14" creationId="{6A9926AE-886A-7C10-A993-4A21A9FE97FA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15" creationId="{97EC9B9E-8BB0-C4D5-2524-CD5CE2C233E1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20" creationId="{271489E2-2AE1-8CBF-EB6E-3383E9FCED9F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23" creationId="{B206493D-C0C7-3326-6645-08FD8F58F628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24" creationId="{360EA666-D274-1862-C32A-CCCFC8EC0DA5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25" creationId="{36DA2D1A-5B3D-0670-8229-AA99F1D2346C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27" creationId="{0575991D-EBE6-06B8-2677-8A909F7AE934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29" creationId="{F0B8B831-2A16-B911-5C21-F9F6596B8811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30" creationId="{33473AAE-697C-408D-E339-B7CC5F1463F9}"/>
          </ac:spMkLst>
        </pc:spChg>
        <pc:spChg chg="add mod">
          <ac:chgData name="渡辺 翔琉" userId="62456adb-d22b-4018-be08-0dac80dbbebb" providerId="ADAL" clId="{555CE8B6-3021-43AE-8323-10106DE0CFA3}" dt="2026-06-14T01:05:45.959" v="3524" actId="255"/>
          <ac:spMkLst>
            <pc:docMk/>
            <pc:sldMk cId="686215083" sldId="258"/>
            <ac:spMk id="33" creationId="{7613922E-248A-A849-CD48-726430726837}"/>
          </ac:spMkLst>
        </pc:spChg>
        <pc:spChg chg="add mod">
          <ac:chgData name="渡辺 翔琉" userId="62456adb-d22b-4018-be08-0dac80dbbebb" providerId="ADAL" clId="{555CE8B6-3021-43AE-8323-10106DE0CFA3}" dt="2026-06-14T01:05:49.777" v="3525" actId="1076"/>
          <ac:spMkLst>
            <pc:docMk/>
            <pc:sldMk cId="686215083" sldId="258"/>
            <ac:spMk id="34" creationId="{42CC051B-DCA5-3048-D6A5-3B1D3A41E581}"/>
          </ac:spMkLst>
        </pc:spChg>
        <pc:spChg chg="add mod">
          <ac:chgData name="渡辺 翔琉" userId="62456adb-d22b-4018-be08-0dac80dbbebb" providerId="ADAL" clId="{555CE8B6-3021-43AE-8323-10106DE0CFA3}" dt="2026-06-14T01:05:15.327" v="3520" actId="255"/>
          <ac:spMkLst>
            <pc:docMk/>
            <pc:sldMk cId="686215083" sldId="258"/>
            <ac:spMk id="36" creationId="{CDA07F2D-EDA3-DCC9-0430-844282D0D2B0}"/>
          </ac:spMkLst>
        </pc:spChg>
        <pc:spChg chg="add mod">
          <ac:chgData name="渡辺 翔琉" userId="62456adb-d22b-4018-be08-0dac80dbbebb" providerId="ADAL" clId="{555CE8B6-3021-43AE-8323-10106DE0CFA3}" dt="2026-06-14T01:06:06.718" v="3538" actId="1035"/>
          <ac:spMkLst>
            <pc:docMk/>
            <pc:sldMk cId="686215083" sldId="258"/>
            <ac:spMk id="37" creationId="{BB7FE125-64C8-C55B-8C23-6FB17B056963}"/>
          </ac:spMkLst>
        </pc:spChg>
        <pc:spChg chg="add mod">
          <ac:chgData name="渡辺 翔琉" userId="62456adb-d22b-4018-be08-0dac80dbbebb" providerId="ADAL" clId="{555CE8B6-3021-43AE-8323-10106DE0CFA3}" dt="2026-06-14T04:03:09.908" v="5074" actId="255"/>
          <ac:spMkLst>
            <pc:docMk/>
            <pc:sldMk cId="686215083" sldId="258"/>
            <ac:spMk id="44" creationId="{E8879D11-6849-2C02-DB6C-4CBEA6E432B3}"/>
          </ac:spMkLst>
        </pc:spChg>
        <pc:spChg chg="add del mod">
          <ac:chgData name="渡辺 翔琉" userId="62456adb-d22b-4018-be08-0dac80dbbebb" providerId="ADAL" clId="{555CE8B6-3021-43AE-8323-10106DE0CFA3}" dt="2026-06-14T04:03:10.253" v="5075" actId="478"/>
          <ac:spMkLst>
            <pc:docMk/>
            <pc:sldMk cId="686215083" sldId="258"/>
            <ac:spMk id="45" creationId="{F70CEE75-870A-195C-5850-E24415604723}"/>
          </ac:spMkLst>
        </pc:spChg>
        <pc:spChg chg="add del mod">
          <ac:chgData name="渡辺 翔琉" userId="62456adb-d22b-4018-be08-0dac80dbbebb" providerId="ADAL" clId="{555CE8B6-3021-43AE-8323-10106DE0CFA3}" dt="2026-06-14T04:10:40.969" v="5252" actId="113"/>
          <ac:spMkLst>
            <pc:docMk/>
            <pc:sldMk cId="686215083" sldId="258"/>
            <ac:spMk id="47" creationId="{ED405DCC-7300-49F1-2789-3E416242540D}"/>
          </ac:spMkLst>
        </pc:spChg>
        <pc:spChg chg="add mod">
          <ac:chgData name="渡辺 翔琉" userId="62456adb-d22b-4018-be08-0dac80dbbebb" providerId="ADAL" clId="{555CE8B6-3021-43AE-8323-10106DE0CFA3}" dt="2026-06-14T04:06:07.919" v="5250" actId="1076"/>
          <ac:spMkLst>
            <pc:docMk/>
            <pc:sldMk cId="686215083" sldId="258"/>
            <ac:spMk id="49" creationId="{C63FB896-A614-7447-B3E1-57884C367AAD}"/>
          </ac:spMkLst>
        </pc:spChg>
        <pc:grpChg chg="mod">
          <ac:chgData name="渡辺 翔琉" userId="62456adb-d22b-4018-be08-0dac80dbbebb" providerId="ADAL" clId="{555CE8B6-3021-43AE-8323-10106DE0CFA3}" dt="2026-06-14T01:05:55.807" v="3534" actId="1036"/>
          <ac:grpSpMkLst>
            <pc:docMk/>
            <pc:sldMk cId="686215083" sldId="258"/>
            <ac:grpSpMk id="35" creationId="{BA9E52D8-14F1-F570-DE7B-9D4A29A09078}"/>
          </ac:grpSpMkLst>
        </pc:grpChg>
        <pc:picChg chg="add mod">
          <ac:chgData name="渡辺 翔琉" userId="62456adb-d22b-4018-be08-0dac80dbbebb" providerId="ADAL" clId="{555CE8B6-3021-43AE-8323-10106DE0CFA3}" dt="2026-06-14T04:05:56.977" v="5249" actId="1037"/>
          <ac:picMkLst>
            <pc:docMk/>
            <pc:sldMk cId="686215083" sldId="258"/>
            <ac:picMk id="6" creationId="{1712A8B5-F6F7-CE56-41B1-865E9184B905}"/>
          </ac:picMkLst>
        </pc:picChg>
        <pc:cxnChg chg="add mod">
          <ac:chgData name="渡辺 翔琉" userId="62456adb-d22b-4018-be08-0dac80dbbebb" providerId="ADAL" clId="{555CE8B6-3021-43AE-8323-10106DE0CFA3}" dt="2026-06-14T00:56:59.307" v="3299" actId="1037"/>
          <ac:cxnSpMkLst>
            <pc:docMk/>
            <pc:sldMk cId="686215083" sldId="258"/>
            <ac:cxnSpMk id="17" creationId="{A41D15F0-04E7-8673-73CA-623B6F03B6B7}"/>
          </ac:cxnSpMkLst>
        </pc:cxnChg>
        <pc:cxnChg chg="add mod">
          <ac:chgData name="渡辺 翔琉" userId="62456adb-d22b-4018-be08-0dac80dbbebb" providerId="ADAL" clId="{555CE8B6-3021-43AE-8323-10106DE0CFA3}" dt="2026-06-14T00:56:59.307" v="3299" actId="1037"/>
          <ac:cxnSpMkLst>
            <pc:docMk/>
            <pc:sldMk cId="686215083" sldId="258"/>
            <ac:cxnSpMk id="21" creationId="{EEBC06EF-0AF9-26E7-5EBA-042BFA3663A8}"/>
          </ac:cxnSpMkLst>
        </pc:cxnChg>
        <pc:cxnChg chg="add mod">
          <ac:chgData name="渡辺 翔琉" userId="62456adb-d22b-4018-be08-0dac80dbbebb" providerId="ADAL" clId="{555CE8B6-3021-43AE-8323-10106DE0CFA3}" dt="2026-06-14T00:57:33.310" v="3313" actId="1076"/>
          <ac:cxnSpMkLst>
            <pc:docMk/>
            <pc:sldMk cId="686215083" sldId="258"/>
            <ac:cxnSpMk id="26" creationId="{E13DBFB9-C082-F2BA-C1BE-CD668C6EBC8A}"/>
          </ac:cxnSpMkLst>
        </pc:cxnChg>
        <pc:cxnChg chg="add mod">
          <ac:chgData name="渡辺 翔琉" userId="62456adb-d22b-4018-be08-0dac80dbbebb" providerId="ADAL" clId="{555CE8B6-3021-43AE-8323-10106DE0CFA3}" dt="2026-06-14T00:57:33.310" v="3313" actId="1076"/>
          <ac:cxnSpMkLst>
            <pc:docMk/>
            <pc:sldMk cId="686215083" sldId="258"/>
            <ac:cxnSpMk id="28" creationId="{42F75E02-7D62-7EBE-865A-D775BC7D7944}"/>
          </ac:cxnSpMkLst>
        </pc:cxnChg>
        <pc:cxnChg chg="add mod">
          <ac:chgData name="渡辺 翔琉" userId="62456adb-d22b-4018-be08-0dac80dbbebb" providerId="ADAL" clId="{555CE8B6-3021-43AE-8323-10106DE0CFA3}" dt="2026-06-14T00:59:03.488" v="3324" actId="14100"/>
          <ac:cxnSpMkLst>
            <pc:docMk/>
            <pc:sldMk cId="686215083" sldId="258"/>
            <ac:cxnSpMk id="31" creationId="{BB8CA3C6-9312-3147-CF89-526240F3AE43}"/>
          </ac:cxnSpMkLst>
        </pc:cxnChg>
        <pc:cxnChg chg="add mod">
          <ac:chgData name="渡辺 翔琉" userId="62456adb-d22b-4018-be08-0dac80dbbebb" providerId="ADAL" clId="{555CE8B6-3021-43AE-8323-10106DE0CFA3}" dt="2026-06-14T07:05:33.996" v="6136" actId="693"/>
          <ac:cxnSpMkLst>
            <pc:docMk/>
            <pc:sldMk cId="686215083" sldId="258"/>
            <ac:cxnSpMk id="41" creationId="{9EFA64A4-5103-59A3-0291-4560C3FA1E44}"/>
          </ac:cxnSpMkLst>
        </pc:cxnChg>
      </pc:sldChg>
      <pc:sldChg chg="modSp add mod modTransition">
        <pc:chgData name="渡辺 翔琉" userId="62456adb-d22b-4018-be08-0dac80dbbebb" providerId="ADAL" clId="{555CE8B6-3021-43AE-8323-10106DE0CFA3}" dt="2026-06-16T12:40:17.586" v="18356"/>
        <pc:sldMkLst>
          <pc:docMk/>
          <pc:sldMk cId="2450772897" sldId="292"/>
        </pc:sldMkLst>
        <pc:spChg chg="mod">
          <ac:chgData name="渡辺 翔琉" userId="62456adb-d22b-4018-be08-0dac80dbbebb" providerId="ADAL" clId="{555CE8B6-3021-43AE-8323-10106DE0CFA3}" dt="2026-06-09T03:20:43.074" v="311" actId="255"/>
          <ac:spMkLst>
            <pc:docMk/>
            <pc:sldMk cId="2450772897" sldId="292"/>
            <ac:spMk id="5" creationId="{8056DEC1-32AA-1173-079F-FB9ECC54E0C2}"/>
          </ac:spMkLst>
        </pc:spChg>
      </pc:sldChg>
      <pc:sldChg chg="addSp modSp add mod modTransition modNotesTx">
        <pc:chgData name="渡辺 翔琉" userId="62456adb-d22b-4018-be08-0dac80dbbebb" providerId="ADAL" clId="{555CE8B6-3021-43AE-8323-10106DE0CFA3}" dt="2026-06-18T12:57:21.086" v="22212" actId="6549"/>
        <pc:sldMkLst>
          <pc:docMk/>
          <pc:sldMk cId="2784025200" sldId="293"/>
        </pc:sldMkLst>
        <pc:spChg chg="mod">
          <ac:chgData name="渡辺 翔琉" userId="62456adb-d22b-4018-be08-0dac80dbbebb" providerId="ADAL" clId="{555CE8B6-3021-43AE-8323-10106DE0CFA3}" dt="2026-06-09T06:05:42.238" v="842" actId="20577"/>
          <ac:spMkLst>
            <pc:docMk/>
            <pc:sldMk cId="2784025200" sldId="293"/>
            <ac:spMk id="2" creationId="{F75FAB97-F5B5-9EA2-440A-4E49508E225A}"/>
          </ac:spMkLst>
        </pc:spChg>
        <pc:spChg chg="add mod">
          <ac:chgData name="渡辺 翔琉" userId="62456adb-d22b-4018-be08-0dac80dbbebb" providerId="ADAL" clId="{555CE8B6-3021-43AE-8323-10106DE0CFA3}" dt="2026-06-09T07:34:31.654" v="2196" actId="1035"/>
          <ac:spMkLst>
            <pc:docMk/>
            <pc:sldMk cId="2784025200" sldId="293"/>
            <ac:spMk id="3" creationId="{E779EC09-33E0-E51F-A49C-4A893ED3BFE5}"/>
          </ac:spMkLst>
        </pc:spChg>
        <pc:spChg chg="add mod">
          <ac:chgData name="渡辺 翔琉" userId="62456adb-d22b-4018-be08-0dac80dbbebb" providerId="ADAL" clId="{555CE8B6-3021-43AE-8323-10106DE0CFA3}" dt="2026-06-10T23:39:21.604" v="2883" actId="14100"/>
          <ac:spMkLst>
            <pc:docMk/>
            <pc:sldMk cId="2784025200" sldId="293"/>
            <ac:spMk id="4" creationId="{5645416D-AEE4-CAC4-55DC-223A9C10F2A0}"/>
          </ac:spMkLst>
        </pc:spChg>
        <pc:spChg chg="add mod">
          <ac:chgData name="渡辺 翔琉" userId="62456adb-d22b-4018-be08-0dac80dbbebb" providerId="ADAL" clId="{555CE8B6-3021-43AE-8323-10106DE0CFA3}" dt="2026-06-17T09:38:09.443" v="18659" actId="20577"/>
          <ac:spMkLst>
            <pc:docMk/>
            <pc:sldMk cId="2784025200" sldId="293"/>
            <ac:spMk id="5" creationId="{9EF6604A-F2D1-F4D0-84CD-C3DD61DDB81B}"/>
          </ac:spMkLst>
        </pc:spChg>
        <pc:spChg chg="add mod">
          <ac:chgData name="渡辺 翔琉" userId="62456adb-d22b-4018-be08-0dac80dbbebb" providerId="ADAL" clId="{555CE8B6-3021-43AE-8323-10106DE0CFA3}" dt="2026-06-18T02:05:31.799" v="18960" actId="20577"/>
          <ac:spMkLst>
            <pc:docMk/>
            <pc:sldMk cId="2784025200" sldId="293"/>
            <ac:spMk id="6" creationId="{A775BB3E-66CB-C178-49DC-BEF499417E42}"/>
          </ac:spMkLst>
        </pc:spChg>
        <pc:spChg chg="add mod">
          <ac:chgData name="渡辺 翔琉" userId="62456adb-d22b-4018-be08-0dac80dbbebb" providerId="ADAL" clId="{555CE8B6-3021-43AE-8323-10106DE0CFA3}" dt="2026-06-09T07:39:09.376" v="2500" actId="1035"/>
          <ac:spMkLst>
            <pc:docMk/>
            <pc:sldMk cId="2784025200" sldId="293"/>
            <ac:spMk id="32" creationId="{143D7653-BBF5-C81A-D86E-7B3B943FA90A}"/>
          </ac:spMkLst>
        </pc:spChg>
        <pc:spChg chg="add mod ord">
          <ac:chgData name="渡辺 翔琉" userId="62456adb-d22b-4018-be08-0dac80dbbebb" providerId="ADAL" clId="{555CE8B6-3021-43AE-8323-10106DE0CFA3}" dt="2026-06-09T07:39:09.376" v="2500" actId="1035"/>
          <ac:spMkLst>
            <pc:docMk/>
            <pc:sldMk cId="2784025200" sldId="293"/>
            <ac:spMk id="33" creationId="{B56B27D9-29FF-3FB2-965A-A65C5D80AAB0}"/>
          </ac:spMkLst>
        </pc:spChg>
        <pc:spChg chg="add mod">
          <ac:chgData name="渡辺 翔琉" userId="62456adb-d22b-4018-be08-0dac80dbbebb" providerId="ADAL" clId="{555CE8B6-3021-43AE-8323-10106DE0CFA3}" dt="2026-06-09T07:39:09.376" v="2500" actId="1035"/>
          <ac:spMkLst>
            <pc:docMk/>
            <pc:sldMk cId="2784025200" sldId="293"/>
            <ac:spMk id="34" creationId="{53E4E2C9-D914-9BB4-804A-115EA53CF31D}"/>
          </ac:spMkLst>
        </pc:spChg>
        <pc:spChg chg="add mod">
          <ac:chgData name="渡辺 翔琉" userId="62456adb-d22b-4018-be08-0dac80dbbebb" providerId="ADAL" clId="{555CE8B6-3021-43AE-8323-10106DE0CFA3}" dt="2026-06-09T07:38:20.529" v="2478" actId="113"/>
          <ac:spMkLst>
            <pc:docMk/>
            <pc:sldMk cId="2784025200" sldId="293"/>
            <ac:spMk id="35" creationId="{7CA9F9DD-D484-4239-C420-FDF60818452C}"/>
          </ac:spMkLst>
        </pc:spChg>
        <pc:spChg chg="add mod">
          <ac:chgData name="渡辺 翔琉" userId="62456adb-d22b-4018-be08-0dac80dbbebb" providerId="ADAL" clId="{555CE8B6-3021-43AE-8323-10106DE0CFA3}" dt="2026-06-09T07:38:32.743" v="2479" actId="115"/>
          <ac:spMkLst>
            <pc:docMk/>
            <pc:sldMk cId="2784025200" sldId="293"/>
            <ac:spMk id="36" creationId="{9ADDB490-FFBE-B0E5-BE00-5E605BFD1833}"/>
          </ac:spMkLst>
        </pc:spChg>
        <pc:spChg chg="add mod">
          <ac:chgData name="渡辺 翔琉" userId="62456adb-d22b-4018-be08-0dac80dbbebb" providerId="ADAL" clId="{555CE8B6-3021-43AE-8323-10106DE0CFA3}" dt="2026-06-09T07:37:38.931" v="2468" actId="1076"/>
          <ac:spMkLst>
            <pc:docMk/>
            <pc:sldMk cId="2784025200" sldId="293"/>
            <ac:spMk id="37" creationId="{C2E8FCD2-A6BC-32F7-CA89-718FFC03DFCB}"/>
          </ac:spMkLst>
        </pc:spChg>
        <pc:picChg chg="add mod">
          <ac:chgData name="渡辺 翔琉" userId="62456adb-d22b-4018-be08-0dac80dbbebb" providerId="ADAL" clId="{555CE8B6-3021-43AE-8323-10106DE0CFA3}" dt="2026-06-09T07:39:09.376" v="2500" actId="1035"/>
          <ac:picMkLst>
            <pc:docMk/>
            <pc:sldMk cId="2784025200" sldId="293"/>
            <ac:picMk id="27" creationId="{8257BCB6-7399-8F42-692A-41B2EA6FC137}"/>
          </ac:picMkLst>
        </pc:picChg>
        <pc:picChg chg="add mod">
          <ac:chgData name="渡辺 翔琉" userId="62456adb-d22b-4018-be08-0dac80dbbebb" providerId="ADAL" clId="{555CE8B6-3021-43AE-8323-10106DE0CFA3}" dt="2026-06-10T23:37:26.243" v="2836" actId="1036"/>
          <ac:picMkLst>
            <pc:docMk/>
            <pc:sldMk cId="2784025200" sldId="293"/>
            <ac:picMk id="29" creationId="{A6B28720-7651-5B4A-6EDD-04ADE8530CA6}"/>
          </ac:picMkLst>
        </pc:picChg>
        <pc:cxnChg chg="add mod">
          <ac:chgData name="渡辺 翔琉" userId="62456adb-d22b-4018-be08-0dac80dbbebb" providerId="ADAL" clId="{555CE8B6-3021-43AE-8323-10106DE0CFA3}" dt="2026-06-09T07:39:09.376" v="2500" actId="1035"/>
          <ac:cxnSpMkLst>
            <pc:docMk/>
            <pc:sldMk cId="2784025200" sldId="293"/>
            <ac:cxnSpMk id="30" creationId="{EFAC801D-E53D-0556-D98D-3266B746A166}"/>
          </ac:cxnSpMkLst>
        </pc:cxnChg>
      </pc:sldChg>
      <pc:sldChg chg="addSp modSp add mod modTransition modNotesTx">
        <pc:chgData name="渡辺 翔琉" userId="62456adb-d22b-4018-be08-0dac80dbbebb" providerId="ADAL" clId="{555CE8B6-3021-43AE-8323-10106DE0CFA3}" dt="2026-06-18T12:57:15.813" v="22211" actId="6549"/>
        <pc:sldMkLst>
          <pc:docMk/>
          <pc:sldMk cId="3378134526" sldId="294"/>
        </pc:sldMkLst>
        <pc:spChg chg="mod">
          <ac:chgData name="渡辺 翔琉" userId="62456adb-d22b-4018-be08-0dac80dbbebb" providerId="ADAL" clId="{555CE8B6-3021-43AE-8323-10106DE0CFA3}" dt="2026-06-09T03:20:24.227" v="310" actId="20577"/>
          <ac:spMkLst>
            <pc:docMk/>
            <pc:sldMk cId="3378134526" sldId="294"/>
            <ac:spMk id="2" creationId="{4AB24168-1AF2-E7FD-AE8E-D2912FA1FAC8}"/>
          </ac:spMkLst>
        </pc:spChg>
        <pc:spChg chg="add mod">
          <ac:chgData name="渡辺 翔琉" userId="62456adb-d22b-4018-be08-0dac80dbbebb" providerId="ADAL" clId="{555CE8B6-3021-43AE-8323-10106DE0CFA3}" dt="2026-06-09T07:44:12.698" v="2639" actId="1076"/>
          <ac:spMkLst>
            <pc:docMk/>
            <pc:sldMk cId="3378134526" sldId="294"/>
            <ac:spMk id="3" creationId="{02A6A32C-91D7-B734-CAC4-E62DD5C63C57}"/>
          </ac:spMkLst>
        </pc:spChg>
        <pc:spChg chg="add mod">
          <ac:chgData name="渡辺 翔琉" userId="62456adb-d22b-4018-be08-0dac80dbbebb" providerId="ADAL" clId="{555CE8B6-3021-43AE-8323-10106DE0CFA3}" dt="2026-06-09T07:44:22.344" v="2641" actId="1076"/>
          <ac:spMkLst>
            <pc:docMk/>
            <pc:sldMk cId="3378134526" sldId="294"/>
            <ac:spMk id="4" creationId="{557E8B9F-725E-FEC2-DBD7-9C9C9B24A420}"/>
          </ac:spMkLst>
        </pc:spChg>
        <pc:spChg chg="add mod">
          <ac:chgData name="渡辺 翔琉" userId="62456adb-d22b-4018-be08-0dac80dbbebb" providerId="ADAL" clId="{555CE8B6-3021-43AE-8323-10106DE0CFA3}" dt="2026-06-10T23:36:02.379" v="2828" actId="207"/>
          <ac:spMkLst>
            <pc:docMk/>
            <pc:sldMk cId="3378134526" sldId="294"/>
            <ac:spMk id="5" creationId="{2C1A7FA7-6707-2E9A-2855-FA664ABA40CC}"/>
          </ac:spMkLst>
        </pc:spChg>
        <pc:spChg chg="mod">
          <ac:chgData name="渡辺 翔琉" userId="62456adb-d22b-4018-be08-0dac80dbbebb" providerId="ADAL" clId="{555CE8B6-3021-43AE-8323-10106DE0CFA3}" dt="2026-06-17T09:39:08.059" v="18767" actId="20577"/>
          <ac:spMkLst>
            <pc:docMk/>
            <pc:sldMk cId="3378134526" sldId="294"/>
            <ac:spMk id="6" creationId="{15F2196F-6108-4A2A-B0AF-743B6552EC98}"/>
          </ac:spMkLst>
        </pc:spChg>
        <pc:spChg chg="add mod">
          <ac:chgData name="渡辺 翔琉" userId="62456adb-d22b-4018-be08-0dac80dbbebb" providerId="ADAL" clId="{555CE8B6-3021-43AE-8323-10106DE0CFA3}" dt="2026-06-18T02:05:41.390" v="18965" actId="20577"/>
          <ac:spMkLst>
            <pc:docMk/>
            <pc:sldMk cId="3378134526" sldId="294"/>
            <ac:spMk id="7" creationId="{97A8113A-42C3-49EE-5EED-2FB0DEF8A8DD}"/>
          </ac:spMkLst>
        </pc:spChg>
      </pc:sldChg>
      <pc:sldChg chg="addSp delSp modSp add mod modTransition modNotesTx">
        <pc:chgData name="渡辺 翔琉" userId="62456adb-d22b-4018-be08-0dac80dbbebb" providerId="ADAL" clId="{555CE8B6-3021-43AE-8323-10106DE0CFA3}" dt="2026-06-18T12:57:24.962" v="22213" actId="6549"/>
        <pc:sldMkLst>
          <pc:docMk/>
          <pc:sldMk cId="1729327696" sldId="295"/>
        </pc:sldMkLst>
        <pc:spChg chg="mod">
          <ac:chgData name="渡辺 翔琉" userId="62456adb-d22b-4018-be08-0dac80dbbebb" providerId="ADAL" clId="{555CE8B6-3021-43AE-8323-10106DE0CFA3}" dt="2026-06-09T07:32:51.307" v="2185" actId="1076"/>
          <ac:spMkLst>
            <pc:docMk/>
            <pc:sldMk cId="1729327696" sldId="295"/>
            <ac:spMk id="3" creationId="{0A97599F-EC9C-8B61-80AD-C80CDD87794B}"/>
          </ac:spMkLst>
        </pc:spChg>
        <pc:spChg chg="mod">
          <ac:chgData name="渡辺 翔琉" userId="62456adb-d22b-4018-be08-0dac80dbbebb" providerId="ADAL" clId="{555CE8B6-3021-43AE-8323-10106DE0CFA3}" dt="2026-06-09T07:33:20.037" v="2188" actId="1076"/>
          <ac:spMkLst>
            <pc:docMk/>
            <pc:sldMk cId="1729327696" sldId="295"/>
            <ac:spMk id="4" creationId="{FBE3C763-1363-CFA6-32BD-164553A799A1}"/>
          </ac:spMkLst>
        </pc:spChg>
        <pc:spChg chg="add mod">
          <ac:chgData name="渡辺 翔琉" userId="62456adb-d22b-4018-be08-0dac80dbbebb" providerId="ADAL" clId="{555CE8B6-3021-43AE-8323-10106DE0CFA3}" dt="2026-06-18T02:05:13.358" v="18955" actId="1076"/>
          <ac:spMkLst>
            <pc:docMk/>
            <pc:sldMk cId="1729327696" sldId="295"/>
            <ac:spMk id="6" creationId="{C9047681-BF07-292C-89D6-0EEB8EAEF200}"/>
          </ac:spMkLst>
        </pc:spChg>
        <pc:spChg chg="mod">
          <ac:chgData name="渡辺 翔琉" userId="62456adb-d22b-4018-be08-0dac80dbbebb" providerId="ADAL" clId="{555CE8B6-3021-43AE-8323-10106DE0CFA3}" dt="2026-06-09T07:48:32.349" v="2769" actId="20577"/>
          <ac:spMkLst>
            <pc:docMk/>
            <pc:sldMk cId="1729327696" sldId="295"/>
            <ac:spMk id="12" creationId="{283E0029-5B3E-83B2-CEA2-EA925AED5484}"/>
          </ac:spMkLst>
        </pc:spChg>
        <pc:spChg chg="mod">
          <ac:chgData name="渡辺 翔琉" userId="62456adb-d22b-4018-be08-0dac80dbbebb" providerId="ADAL" clId="{555CE8B6-3021-43AE-8323-10106DE0CFA3}" dt="2026-06-09T07:51:45.255" v="2779" actId="20577"/>
          <ac:spMkLst>
            <pc:docMk/>
            <pc:sldMk cId="1729327696" sldId="295"/>
            <ac:spMk id="13" creationId="{26FE87CA-174C-FA5B-895E-68296C0348B0}"/>
          </ac:spMkLst>
        </pc:spChg>
        <pc:spChg chg="mod">
          <ac:chgData name="渡辺 翔琉" userId="62456adb-d22b-4018-be08-0dac80dbbebb" providerId="ADAL" clId="{555CE8B6-3021-43AE-8323-10106DE0CFA3}" dt="2026-06-09T07:47:17.332" v="2686" actId="1076"/>
          <ac:spMkLst>
            <pc:docMk/>
            <pc:sldMk cId="1729327696" sldId="295"/>
            <ac:spMk id="19" creationId="{8E2D6C9E-008A-B90B-A995-A539E4AD449A}"/>
          </ac:spMkLst>
        </pc:spChg>
        <pc:spChg chg="mod">
          <ac:chgData name="渡辺 翔琉" userId="62456adb-d22b-4018-be08-0dac80dbbebb" providerId="ADAL" clId="{555CE8B6-3021-43AE-8323-10106DE0CFA3}" dt="2026-06-09T07:47:37.540" v="2700" actId="20577"/>
          <ac:spMkLst>
            <pc:docMk/>
            <pc:sldMk cId="1729327696" sldId="295"/>
            <ac:spMk id="20" creationId="{CD52CD7C-0EB6-FD92-CA60-2FFB2F53CE36}"/>
          </ac:spMkLst>
        </pc:spChg>
        <pc:spChg chg="mod">
          <ac:chgData name="渡辺 翔琉" userId="62456adb-d22b-4018-be08-0dac80dbbebb" providerId="ADAL" clId="{555CE8B6-3021-43AE-8323-10106DE0CFA3}" dt="2026-06-09T07:53:34.726" v="2827" actId="1076"/>
          <ac:spMkLst>
            <pc:docMk/>
            <pc:sldMk cId="1729327696" sldId="295"/>
            <ac:spMk id="21" creationId="{8CB0988F-64A2-E47C-D851-61F2937FD8FA}"/>
          </ac:spMkLst>
        </pc:spChg>
        <pc:spChg chg="mod">
          <ac:chgData name="渡辺 翔琉" userId="62456adb-d22b-4018-be08-0dac80dbbebb" providerId="ADAL" clId="{555CE8B6-3021-43AE-8323-10106DE0CFA3}" dt="2026-06-09T07:53:21.586" v="2826" actId="1076"/>
          <ac:spMkLst>
            <pc:docMk/>
            <pc:sldMk cId="1729327696" sldId="295"/>
            <ac:spMk id="22" creationId="{F4EE3498-522F-96DF-E20C-AB6A15910D57}"/>
          </ac:spMkLst>
        </pc:spChg>
        <pc:cxnChg chg="add mod">
          <ac:chgData name="渡辺 翔琉" userId="62456adb-d22b-4018-be08-0dac80dbbebb" providerId="ADAL" clId="{555CE8B6-3021-43AE-8323-10106DE0CFA3}" dt="2026-06-14T01:07:20.461" v="3544"/>
          <ac:cxnSpMkLst>
            <pc:docMk/>
            <pc:sldMk cId="1729327696" sldId="295"/>
            <ac:cxnSpMk id="5" creationId="{9E64C9D1-B362-CC89-BB15-BCF66027133E}"/>
          </ac:cxnSpMkLst>
        </pc:cxnChg>
      </pc:sldChg>
      <pc:sldChg chg="modSp mod modTransition">
        <pc:chgData name="渡辺 翔琉" userId="62456adb-d22b-4018-be08-0dac80dbbebb" providerId="ADAL" clId="{555CE8B6-3021-43AE-8323-10106DE0CFA3}" dt="2026-06-16T12:40:17.586" v="18356"/>
        <pc:sldMkLst>
          <pc:docMk/>
          <pc:sldMk cId="3116416768" sldId="296"/>
        </pc:sldMkLst>
        <pc:spChg chg="mod">
          <ac:chgData name="渡辺 翔琉" userId="62456adb-d22b-4018-be08-0dac80dbbebb" providerId="ADAL" clId="{555CE8B6-3021-43AE-8323-10106DE0CFA3}" dt="2026-06-14T04:18:53.586" v="5296" actId="20577"/>
          <ac:spMkLst>
            <pc:docMk/>
            <pc:sldMk cId="3116416768" sldId="296"/>
            <ac:spMk id="5" creationId="{A05A1B0E-285A-90E2-685D-25C44C368F0A}"/>
          </ac:spMkLst>
        </pc:spChg>
      </pc:sldChg>
      <pc:sldChg chg="modSp mod modTransition">
        <pc:chgData name="渡辺 翔琉" userId="62456adb-d22b-4018-be08-0dac80dbbebb" providerId="ADAL" clId="{555CE8B6-3021-43AE-8323-10106DE0CFA3}" dt="2026-06-16T12:40:17.586" v="18356"/>
        <pc:sldMkLst>
          <pc:docMk/>
          <pc:sldMk cId="676367461" sldId="297"/>
        </pc:sldMkLst>
        <pc:spChg chg="mod">
          <ac:chgData name="渡辺 翔琉" userId="62456adb-d22b-4018-be08-0dac80dbbebb" providerId="ADAL" clId="{555CE8B6-3021-43AE-8323-10106DE0CFA3}" dt="2026-06-14T05:37:29.634" v="5323" actId="20577"/>
          <ac:spMkLst>
            <pc:docMk/>
            <pc:sldMk cId="676367461" sldId="297"/>
            <ac:spMk id="5" creationId="{CC0E1F82-B63C-6EF2-6A3E-994CA0CC9AC9}"/>
          </ac:spMkLst>
        </pc:spChg>
      </pc:sldChg>
      <pc:sldChg chg="addSp delSp modSp mod modTransition modNotesTx">
        <pc:chgData name="渡辺 翔琉" userId="62456adb-d22b-4018-be08-0dac80dbbebb" providerId="ADAL" clId="{555CE8B6-3021-43AE-8323-10106DE0CFA3}" dt="2026-06-18T12:56:42.713" v="22205" actId="6549"/>
        <pc:sldMkLst>
          <pc:docMk/>
          <pc:sldMk cId="2380454810" sldId="299"/>
        </pc:sldMkLst>
        <pc:spChg chg="add mod">
          <ac:chgData name="渡辺 翔琉" userId="62456adb-d22b-4018-be08-0dac80dbbebb" providerId="ADAL" clId="{555CE8B6-3021-43AE-8323-10106DE0CFA3}" dt="2026-06-14T11:27:22.297" v="8914" actId="20577"/>
          <ac:spMkLst>
            <pc:docMk/>
            <pc:sldMk cId="2380454810" sldId="299"/>
            <ac:spMk id="2" creationId="{CCF7C091-B5A3-C1B0-1086-592AD99B0DC1}"/>
          </ac:spMkLst>
        </pc:spChg>
        <pc:spChg chg="add mod">
          <ac:chgData name="渡辺 翔琉" userId="62456adb-d22b-4018-be08-0dac80dbbebb" providerId="ADAL" clId="{555CE8B6-3021-43AE-8323-10106DE0CFA3}" dt="2026-06-18T02:15:58.136" v="18980" actId="20577"/>
          <ac:spMkLst>
            <pc:docMk/>
            <pc:sldMk cId="2380454810" sldId="299"/>
            <ac:spMk id="3" creationId="{ED70AFC8-1EF3-BDE2-73C9-2C937C9AC42D}"/>
          </ac:spMkLst>
        </pc:spChg>
        <pc:spChg chg="add mod">
          <ac:chgData name="渡辺 翔琉" userId="62456adb-d22b-4018-be08-0dac80dbbebb" providerId="ADAL" clId="{555CE8B6-3021-43AE-8323-10106DE0CFA3}" dt="2026-06-14T11:54:36.224" v="9593" actId="113"/>
          <ac:spMkLst>
            <pc:docMk/>
            <pc:sldMk cId="2380454810" sldId="299"/>
            <ac:spMk id="71" creationId="{45054DCA-666E-CF61-0834-26A8070A8AC3}"/>
          </ac:spMkLst>
        </pc:spChg>
        <pc:picChg chg="add mod">
          <ac:chgData name="渡辺 翔琉" userId="62456adb-d22b-4018-be08-0dac80dbbebb" providerId="ADAL" clId="{555CE8B6-3021-43AE-8323-10106DE0CFA3}" dt="2026-06-14T11:52:10.379" v="9460" actId="1076"/>
          <ac:picMkLst>
            <pc:docMk/>
            <pc:sldMk cId="2380454810" sldId="299"/>
            <ac:picMk id="4" creationId="{4FB10D1D-BE6B-EB92-413C-BF4177E7AF71}"/>
          </ac:picMkLst>
        </pc:picChg>
      </pc:sldChg>
      <pc:sldChg chg="addSp modSp mod modTransition modNotesTx">
        <pc:chgData name="渡辺 翔琉" userId="62456adb-d22b-4018-be08-0dac80dbbebb" providerId="ADAL" clId="{555CE8B6-3021-43AE-8323-10106DE0CFA3}" dt="2026-06-18T12:56:18.220" v="22200" actId="6549"/>
        <pc:sldMkLst>
          <pc:docMk/>
          <pc:sldMk cId="999654717" sldId="300"/>
        </pc:sldMkLst>
        <pc:spChg chg="add mod">
          <ac:chgData name="渡辺 翔琉" userId="62456adb-d22b-4018-be08-0dac80dbbebb" providerId="ADAL" clId="{555CE8B6-3021-43AE-8323-10106DE0CFA3}" dt="2026-06-14T09:44:09.592" v="8002" actId="2085"/>
          <ac:spMkLst>
            <pc:docMk/>
            <pc:sldMk cId="999654717" sldId="300"/>
            <ac:spMk id="2" creationId="{F44DEA10-6D4F-40BF-3B4E-64EF8DA3D7F3}"/>
          </ac:spMkLst>
        </pc:spChg>
        <pc:spChg chg="add mod">
          <ac:chgData name="渡辺 翔琉" userId="62456adb-d22b-4018-be08-0dac80dbbebb" providerId="ADAL" clId="{555CE8B6-3021-43AE-8323-10106DE0CFA3}" dt="2026-06-14T09:55:02.238" v="8229" actId="20577"/>
          <ac:spMkLst>
            <pc:docMk/>
            <pc:sldMk cId="999654717" sldId="300"/>
            <ac:spMk id="3" creationId="{8EE6D9D9-6605-3FEB-0252-787245BFA83A}"/>
          </ac:spMkLst>
        </pc:spChg>
        <pc:spChg chg="mod">
          <ac:chgData name="渡辺 翔琉" userId="62456adb-d22b-4018-be08-0dac80dbbebb" providerId="ADAL" clId="{555CE8B6-3021-43AE-8323-10106DE0CFA3}" dt="2026-06-16T11:02:39.674" v="17471" actId="20577"/>
          <ac:spMkLst>
            <pc:docMk/>
            <pc:sldMk cId="999654717" sldId="300"/>
            <ac:spMk id="5" creationId="{0E6295E1-3E1F-81AC-D368-93B6F7768F96}"/>
          </ac:spMkLst>
        </pc:spChg>
        <pc:spChg chg="add mod">
          <ac:chgData name="渡辺 翔琉" userId="62456adb-d22b-4018-be08-0dac80dbbebb" providerId="ADAL" clId="{555CE8B6-3021-43AE-8323-10106DE0CFA3}" dt="2026-06-18T02:16:53.485" v="19012" actId="20577"/>
          <ac:spMkLst>
            <pc:docMk/>
            <pc:sldMk cId="999654717" sldId="300"/>
            <ac:spMk id="7" creationId="{F2AABB45-31AC-CDE8-51ED-D63F3AB678C6}"/>
          </ac:spMkLst>
        </pc:spChg>
        <pc:spChg chg="mod">
          <ac:chgData name="渡辺 翔琉" userId="62456adb-d22b-4018-be08-0dac80dbbebb" providerId="ADAL" clId="{555CE8B6-3021-43AE-8323-10106DE0CFA3}" dt="2026-06-17T08:47:04.172" v="18478" actId="14100"/>
          <ac:spMkLst>
            <pc:docMk/>
            <pc:sldMk cId="999654717" sldId="300"/>
            <ac:spMk id="8" creationId="{21432287-22CB-0514-F829-6DBCDC39C772}"/>
          </ac:spMkLst>
        </pc:spChg>
      </pc:sldChg>
      <pc:sldChg chg="modTransition">
        <pc:chgData name="渡辺 翔琉" userId="62456adb-d22b-4018-be08-0dac80dbbebb" providerId="ADAL" clId="{555CE8B6-3021-43AE-8323-10106DE0CFA3}" dt="2026-06-16T12:40:17.586" v="18356"/>
        <pc:sldMkLst>
          <pc:docMk/>
          <pc:sldMk cId="722306901" sldId="301"/>
        </pc:sldMkLst>
      </pc:sldChg>
      <pc:sldChg chg="mod modTransition modShow">
        <pc:chgData name="渡辺 翔琉" userId="62456adb-d22b-4018-be08-0dac80dbbebb" providerId="ADAL" clId="{555CE8B6-3021-43AE-8323-10106DE0CFA3}" dt="2026-06-18T08:25:06.169" v="20068" actId="729"/>
        <pc:sldMkLst>
          <pc:docMk/>
          <pc:sldMk cId="2068621950" sldId="302"/>
        </pc:sldMkLst>
      </pc:sldChg>
      <pc:sldChg chg="modSp mod modTransition modNotesTx">
        <pc:chgData name="渡辺 翔琉" userId="62456adb-d22b-4018-be08-0dac80dbbebb" providerId="ADAL" clId="{555CE8B6-3021-43AE-8323-10106DE0CFA3}" dt="2026-06-18T12:56:47.211" v="22206" actId="6549"/>
        <pc:sldMkLst>
          <pc:docMk/>
          <pc:sldMk cId="3669850153" sldId="303"/>
        </pc:sldMkLst>
        <pc:spChg chg="mod">
          <ac:chgData name="渡辺 翔琉" userId="62456adb-d22b-4018-be08-0dac80dbbebb" providerId="ADAL" clId="{555CE8B6-3021-43AE-8323-10106DE0CFA3}" dt="2026-06-14T11:20:27.987" v="8874" actId="255"/>
          <ac:spMkLst>
            <pc:docMk/>
            <pc:sldMk cId="3669850153" sldId="303"/>
            <ac:spMk id="5" creationId="{60E6CA0A-695A-F163-5D2C-6EBC8968A529}"/>
          </ac:spMkLst>
        </pc:spChg>
      </pc:sldChg>
      <pc:sldChg chg="addSp modSp new mod modTransition modNotesTx">
        <pc:chgData name="渡辺 翔琉" userId="62456adb-d22b-4018-be08-0dac80dbbebb" providerId="ADAL" clId="{555CE8B6-3021-43AE-8323-10106DE0CFA3}" dt="2026-06-18T12:57:10.433" v="22210" actId="6549"/>
        <pc:sldMkLst>
          <pc:docMk/>
          <pc:sldMk cId="783902889" sldId="304"/>
        </pc:sldMkLst>
        <pc:spChg chg="add mod">
          <ac:chgData name="渡辺 翔琉" userId="62456adb-d22b-4018-be08-0dac80dbbebb" providerId="ADAL" clId="{555CE8B6-3021-43AE-8323-10106DE0CFA3}" dt="2026-06-14T05:26:22.981" v="5297" actId="207"/>
          <ac:spMkLst>
            <pc:docMk/>
            <pc:sldMk cId="783902889" sldId="304"/>
            <ac:spMk id="2" creationId="{FA9B9F7B-18C8-C1F4-5D05-85701D68DB96}"/>
          </ac:spMkLst>
        </pc:spChg>
        <pc:spChg chg="add mod">
          <ac:chgData name="渡辺 翔琉" userId="62456adb-d22b-4018-be08-0dac80dbbebb" providerId="ADAL" clId="{555CE8B6-3021-43AE-8323-10106DE0CFA3}" dt="2026-06-18T02:05:49.983" v="18968" actId="20577"/>
          <ac:spMkLst>
            <pc:docMk/>
            <pc:sldMk cId="783902889" sldId="304"/>
            <ac:spMk id="3" creationId="{17E743AF-C3F7-EEF4-E65C-A46A0D6E6A01}"/>
          </ac:spMkLst>
        </pc:spChg>
        <pc:spChg chg="add mod">
          <ac:chgData name="渡辺 翔琉" userId="62456adb-d22b-4018-be08-0dac80dbbebb" providerId="ADAL" clId="{555CE8B6-3021-43AE-8323-10106DE0CFA3}" dt="2026-06-14T03:41:18.553" v="4651" actId="2710"/>
          <ac:spMkLst>
            <pc:docMk/>
            <pc:sldMk cId="783902889" sldId="304"/>
            <ac:spMk id="5" creationId="{F5EBF8F1-1595-7BAF-B38B-372DC1CB0426}"/>
          </ac:spMkLst>
        </pc:spChg>
        <pc:picChg chg="add mod">
          <ac:chgData name="渡辺 翔琉" userId="62456adb-d22b-4018-be08-0dac80dbbebb" providerId="ADAL" clId="{555CE8B6-3021-43AE-8323-10106DE0CFA3}" dt="2026-06-14T03:41:23.144" v="4652" actId="1076"/>
          <ac:picMkLst>
            <pc:docMk/>
            <pc:sldMk cId="783902889" sldId="304"/>
            <ac:picMk id="4" creationId="{2AE6DE5A-2F0E-C3CC-A4AE-084DFABA907C}"/>
          </ac:picMkLst>
        </pc:picChg>
      </pc:sldChg>
      <pc:sldChg chg="addSp delSp modSp new del mod modTransition modShow">
        <pc:chgData name="渡辺 翔琉" userId="62456adb-d22b-4018-be08-0dac80dbbebb" providerId="ADAL" clId="{555CE8B6-3021-43AE-8323-10106DE0CFA3}" dt="2026-06-18T12:41:18.771" v="22184" actId="47"/>
        <pc:sldMkLst>
          <pc:docMk/>
          <pc:sldMk cId="3876529909" sldId="305"/>
        </pc:sldMkLst>
        <pc:spChg chg="add mod">
          <ac:chgData name="渡辺 翔琉" userId="62456adb-d22b-4018-be08-0dac80dbbebb" providerId="ADAL" clId="{555CE8B6-3021-43AE-8323-10106DE0CFA3}" dt="2026-06-18T09:41:55.516" v="22069" actId="20577"/>
          <ac:spMkLst>
            <pc:docMk/>
            <pc:sldMk cId="3876529909" sldId="305"/>
            <ac:spMk id="4" creationId="{613C3039-B5CA-2A0F-CBB0-6A5964120821}"/>
          </ac:spMkLst>
        </pc:spChg>
      </pc:sldChg>
      <pc:sldChg chg="addSp modSp add mod modTransition modNotesTx">
        <pc:chgData name="渡辺 翔琉" userId="62456adb-d22b-4018-be08-0dac80dbbebb" providerId="ADAL" clId="{555CE8B6-3021-43AE-8323-10106DE0CFA3}" dt="2026-06-18T12:56:55.444" v="22208" actId="6549"/>
        <pc:sldMkLst>
          <pc:docMk/>
          <pc:sldMk cId="99805397" sldId="308"/>
        </pc:sldMkLst>
        <pc:spChg chg="mod">
          <ac:chgData name="渡辺 翔琉" userId="62456adb-d22b-4018-be08-0dac80dbbebb" providerId="ADAL" clId="{555CE8B6-3021-43AE-8323-10106DE0CFA3}" dt="2026-06-14T08:56:08.630" v="7147" actId="20577"/>
          <ac:spMkLst>
            <pc:docMk/>
            <pc:sldMk cId="99805397" sldId="308"/>
            <ac:spMk id="2" creationId="{AED67769-D6AE-DFB3-EC89-A9697B334EE3}"/>
          </ac:spMkLst>
        </pc:spChg>
        <pc:spChg chg="add mod">
          <ac:chgData name="渡辺 翔琉" userId="62456adb-d22b-4018-be08-0dac80dbbebb" providerId="ADAL" clId="{555CE8B6-3021-43AE-8323-10106DE0CFA3}" dt="2026-06-14T08:54:57.965" v="7113" actId="1076"/>
          <ac:spMkLst>
            <pc:docMk/>
            <pc:sldMk cId="99805397" sldId="308"/>
            <ac:spMk id="4" creationId="{28C2D0DE-C69F-721D-DA6C-B674EB04A4AF}"/>
          </ac:spMkLst>
        </pc:spChg>
        <pc:spChg chg="add mod">
          <ac:chgData name="渡辺 翔琉" userId="62456adb-d22b-4018-be08-0dac80dbbebb" providerId="ADAL" clId="{555CE8B6-3021-43AE-8323-10106DE0CFA3}" dt="2026-06-14T08:55:45.870" v="7141" actId="1076"/>
          <ac:spMkLst>
            <pc:docMk/>
            <pc:sldMk cId="99805397" sldId="308"/>
            <ac:spMk id="6" creationId="{FEE38230-0839-6F9F-41D8-3F17A8EA5BD3}"/>
          </ac:spMkLst>
        </pc:spChg>
        <pc:spChg chg="mod">
          <ac:chgData name="渡辺 翔琉" userId="62456adb-d22b-4018-be08-0dac80dbbebb" providerId="ADAL" clId="{555CE8B6-3021-43AE-8323-10106DE0CFA3}" dt="2026-06-14T09:36:17.709" v="7693" actId="20577"/>
          <ac:spMkLst>
            <pc:docMk/>
            <pc:sldMk cId="99805397" sldId="308"/>
            <ac:spMk id="7" creationId="{5417FE56-3CE7-FF0D-0A74-FB96B628F71B}"/>
          </ac:spMkLst>
        </pc:spChg>
        <pc:spChg chg="add mod">
          <ac:chgData name="渡辺 翔琉" userId="62456adb-d22b-4018-be08-0dac80dbbebb" providerId="ADAL" clId="{555CE8B6-3021-43AE-8323-10106DE0CFA3}" dt="2026-06-18T02:06:08.134" v="18974" actId="20577"/>
          <ac:spMkLst>
            <pc:docMk/>
            <pc:sldMk cId="99805397" sldId="308"/>
            <ac:spMk id="9" creationId="{AF6597AE-1C34-0F9E-2439-5042E64F0D4B}"/>
          </ac:spMkLst>
        </pc:spChg>
        <pc:spChg chg="mod">
          <ac:chgData name="渡辺 翔琉" userId="62456adb-d22b-4018-be08-0dac80dbbebb" providerId="ADAL" clId="{555CE8B6-3021-43AE-8323-10106DE0CFA3}" dt="2026-06-14T09:29:37.348" v="7692" actId="20577"/>
          <ac:spMkLst>
            <pc:docMk/>
            <pc:sldMk cId="99805397" sldId="308"/>
            <ac:spMk id="11" creationId="{418384A4-E1CC-1124-7710-68618B10C2E3}"/>
          </ac:spMkLst>
        </pc:spChg>
      </pc:sldChg>
      <pc:sldChg chg="addSp delSp modSp add mod modTransition modNotesTx">
        <pc:chgData name="渡辺 翔琉" userId="62456adb-d22b-4018-be08-0dac80dbbebb" providerId="ADAL" clId="{555CE8B6-3021-43AE-8323-10106DE0CFA3}" dt="2026-06-18T12:56:51.070" v="22207" actId="6549"/>
        <pc:sldMkLst>
          <pc:docMk/>
          <pc:sldMk cId="999961723" sldId="309"/>
        </pc:sldMkLst>
        <pc:spChg chg="mod">
          <ac:chgData name="渡辺 翔琉" userId="62456adb-d22b-4018-be08-0dac80dbbebb" providerId="ADAL" clId="{555CE8B6-3021-43AE-8323-10106DE0CFA3}" dt="2026-06-14T08:56:15.541" v="7153" actId="20577"/>
          <ac:spMkLst>
            <pc:docMk/>
            <pc:sldMk cId="999961723" sldId="309"/>
            <ac:spMk id="2" creationId="{D20EE23C-C764-951B-461F-AFB0517E6D5B}"/>
          </ac:spMkLst>
        </pc:spChg>
        <pc:spChg chg="mod">
          <ac:chgData name="渡辺 翔琉" userId="62456adb-d22b-4018-be08-0dac80dbbebb" providerId="ADAL" clId="{555CE8B6-3021-43AE-8323-10106DE0CFA3}" dt="2026-06-14T09:43:17.432" v="7977" actId="20577"/>
          <ac:spMkLst>
            <pc:docMk/>
            <pc:sldMk cId="999961723" sldId="309"/>
            <ac:spMk id="3" creationId="{637BA0F0-7AA1-0889-8C71-FE2B1C2D6D7A}"/>
          </ac:spMkLst>
        </pc:spChg>
        <pc:spChg chg="add mod">
          <ac:chgData name="渡辺 翔琉" userId="62456adb-d22b-4018-be08-0dac80dbbebb" providerId="ADAL" clId="{555CE8B6-3021-43AE-8323-10106DE0CFA3}" dt="2026-06-18T02:15:48.852" v="18977" actId="20577"/>
          <ac:spMkLst>
            <pc:docMk/>
            <pc:sldMk cId="999961723" sldId="309"/>
            <ac:spMk id="6" creationId="{B244959B-D72B-46BA-1567-D86484FBA8EA}"/>
          </ac:spMkLst>
        </pc:spChg>
        <pc:spChg chg="mod topLvl">
          <ac:chgData name="渡辺 翔琉" userId="62456adb-d22b-4018-be08-0dac80dbbebb" providerId="ADAL" clId="{555CE8B6-3021-43AE-8323-10106DE0CFA3}" dt="2026-06-18T12:44:26.292" v="22199" actId="14100"/>
          <ac:spMkLst>
            <pc:docMk/>
            <pc:sldMk cId="999961723" sldId="309"/>
            <ac:spMk id="7" creationId="{D25393F4-AA12-B8A2-CC92-3592E412FFBC}"/>
          </ac:spMkLst>
        </pc:spChg>
        <pc:spChg chg="mod">
          <ac:chgData name="渡辺 翔琉" userId="62456adb-d22b-4018-be08-0dac80dbbebb" providerId="ADAL" clId="{555CE8B6-3021-43AE-8323-10106DE0CFA3}" dt="2026-06-17T09:08:32.265" v="18590" actId="20577"/>
          <ac:spMkLst>
            <pc:docMk/>
            <pc:sldMk cId="999961723" sldId="309"/>
            <ac:spMk id="11" creationId="{11DDEC23-6060-D03A-19ED-7E696E62E6E6}"/>
          </ac:spMkLst>
        </pc:spChg>
        <pc:spChg chg="add mod">
          <ac:chgData name="渡辺 翔琉" userId="62456adb-d22b-4018-be08-0dac80dbbebb" providerId="ADAL" clId="{555CE8B6-3021-43AE-8323-10106DE0CFA3}" dt="2026-06-18T09:08:54.188" v="20466" actId="208"/>
          <ac:spMkLst>
            <pc:docMk/>
            <pc:sldMk cId="999961723" sldId="309"/>
            <ac:spMk id="12" creationId="{4A5D01D4-B7C6-349B-0FB7-13EE92BB4E1A}"/>
          </ac:spMkLst>
        </pc:spChg>
        <pc:spChg chg="add mod">
          <ac:chgData name="渡辺 翔琉" userId="62456adb-d22b-4018-be08-0dac80dbbebb" providerId="ADAL" clId="{555CE8B6-3021-43AE-8323-10106DE0CFA3}" dt="2026-06-14T08:58:17.292" v="7181" actId="20578"/>
          <ac:spMkLst>
            <pc:docMk/>
            <pc:sldMk cId="999961723" sldId="309"/>
            <ac:spMk id="13" creationId="{290D1746-E6BB-9148-B6B9-4E4336BAFD52}"/>
          </ac:spMkLst>
        </pc:spChg>
        <pc:spChg chg="add mod">
          <ac:chgData name="渡辺 翔琉" userId="62456adb-d22b-4018-be08-0dac80dbbebb" providerId="ADAL" clId="{555CE8B6-3021-43AE-8323-10106DE0CFA3}" dt="2026-06-14T08:58:17.866" v="7182"/>
          <ac:spMkLst>
            <pc:docMk/>
            <pc:sldMk cId="999961723" sldId="309"/>
            <ac:spMk id="14" creationId="{E65BBBA5-2DE0-F6D1-DD9A-B1DB1CDCBEDA}"/>
          </ac:spMkLst>
        </pc:spChg>
        <pc:spChg chg="add mod">
          <ac:chgData name="渡辺 翔琉" userId="62456adb-d22b-4018-be08-0dac80dbbebb" providerId="ADAL" clId="{555CE8B6-3021-43AE-8323-10106DE0CFA3}" dt="2026-06-14T09:27:37.381" v="7673" actId="1076"/>
          <ac:spMkLst>
            <pc:docMk/>
            <pc:sldMk cId="999961723" sldId="309"/>
            <ac:spMk id="15" creationId="{736EC8CF-BEC8-8820-D58F-4E6C9C87C523}"/>
          </ac:spMkLst>
        </pc:spChg>
        <pc:spChg chg="add del mod">
          <ac:chgData name="渡辺 翔琉" userId="62456adb-d22b-4018-be08-0dac80dbbebb" providerId="ADAL" clId="{555CE8B6-3021-43AE-8323-10106DE0CFA3}" dt="2026-06-18T09:11:11.074" v="20496" actId="478"/>
          <ac:spMkLst>
            <pc:docMk/>
            <pc:sldMk cId="999961723" sldId="309"/>
            <ac:spMk id="16" creationId="{C175F24C-924C-F64F-3D8B-8BBBF2D14FEA}"/>
          </ac:spMkLst>
        </pc:spChg>
        <pc:spChg chg="add mod">
          <ac:chgData name="渡辺 翔琉" userId="62456adb-d22b-4018-be08-0dac80dbbebb" providerId="ADAL" clId="{555CE8B6-3021-43AE-8323-10106DE0CFA3}" dt="2026-06-14T09:06:59.098" v="7370" actId="255"/>
          <ac:spMkLst>
            <pc:docMk/>
            <pc:sldMk cId="999961723" sldId="309"/>
            <ac:spMk id="19" creationId="{E71E0F79-5467-69B8-CA40-C8775BF18018}"/>
          </ac:spMkLst>
        </pc:spChg>
        <pc:picChg chg="add mod">
          <ac:chgData name="渡辺 翔琉" userId="62456adb-d22b-4018-be08-0dac80dbbebb" providerId="ADAL" clId="{555CE8B6-3021-43AE-8323-10106DE0CFA3}" dt="2026-06-14T09:25:13.433" v="7596" actId="1035"/>
          <ac:picMkLst>
            <pc:docMk/>
            <pc:sldMk cId="999961723" sldId="309"/>
            <ac:picMk id="4" creationId="{DD280FCD-751C-03C6-520E-B513DB9C7412}"/>
          </ac:picMkLst>
        </pc:picChg>
        <pc:picChg chg="add mod">
          <ac:chgData name="渡辺 翔琉" userId="62456adb-d22b-4018-be08-0dac80dbbebb" providerId="ADAL" clId="{555CE8B6-3021-43AE-8323-10106DE0CFA3}" dt="2026-06-14T09:01:24.708" v="7232" actId="1076"/>
          <ac:picMkLst>
            <pc:docMk/>
            <pc:sldMk cId="999961723" sldId="309"/>
            <ac:picMk id="18" creationId="{E0D8AF99-1FFA-7774-17E9-A4EC7EDF7021}"/>
          </ac:picMkLst>
        </pc:picChg>
        <pc:cxnChg chg="add del mod">
          <ac:chgData name="渡辺 翔琉" userId="62456adb-d22b-4018-be08-0dac80dbbebb" providerId="ADAL" clId="{555CE8B6-3021-43AE-8323-10106DE0CFA3}" dt="2026-06-18T09:11:21.549" v="20497" actId="478"/>
          <ac:cxnSpMkLst>
            <pc:docMk/>
            <pc:sldMk cId="999961723" sldId="309"/>
            <ac:cxnSpMk id="9" creationId="{813DF7D8-0372-D3FD-9192-AAB96A015367}"/>
          </ac:cxnSpMkLst>
        </pc:cxnChg>
      </pc:sldChg>
      <pc:sldChg chg="addSp delSp modSp add mod modTransition modNotesTx">
        <pc:chgData name="渡辺 翔琉" userId="62456adb-d22b-4018-be08-0dac80dbbebb" providerId="ADAL" clId="{555CE8B6-3021-43AE-8323-10106DE0CFA3}" dt="2026-06-18T12:56:38.822" v="22204" actId="6549"/>
        <pc:sldMkLst>
          <pc:docMk/>
          <pc:sldMk cId="4190987954" sldId="310"/>
        </pc:sldMkLst>
        <pc:spChg chg="add mod">
          <ac:chgData name="渡辺 翔琉" userId="62456adb-d22b-4018-be08-0dac80dbbebb" providerId="ADAL" clId="{555CE8B6-3021-43AE-8323-10106DE0CFA3}" dt="2026-06-18T02:16:03.903" v="18983" actId="20577"/>
          <ac:spMkLst>
            <pc:docMk/>
            <pc:sldMk cId="4190987954" sldId="310"/>
            <ac:spMk id="3" creationId="{9E4DB5C5-6FC1-E62B-A6E0-3F18FABCD4D5}"/>
          </ac:spMkLst>
        </pc:spChg>
        <pc:spChg chg="add mod">
          <ac:chgData name="渡辺 翔琉" userId="62456adb-d22b-4018-be08-0dac80dbbebb" providerId="ADAL" clId="{555CE8B6-3021-43AE-8323-10106DE0CFA3}" dt="2026-06-14T12:53:49.144" v="10397" actId="20577"/>
          <ac:spMkLst>
            <pc:docMk/>
            <pc:sldMk cId="4190987954" sldId="310"/>
            <ac:spMk id="6" creationId="{A6ED1983-D876-74F1-3A1F-33CE2D9156DE}"/>
          </ac:spMkLst>
        </pc:spChg>
        <pc:spChg chg="add mod">
          <ac:chgData name="渡辺 翔琉" userId="62456adb-d22b-4018-be08-0dac80dbbebb" providerId="ADAL" clId="{555CE8B6-3021-43AE-8323-10106DE0CFA3}" dt="2026-06-14T12:51:09.790" v="10311" actId="208"/>
          <ac:spMkLst>
            <pc:docMk/>
            <pc:sldMk cId="4190987954" sldId="310"/>
            <ac:spMk id="14" creationId="{FFCC7196-51D8-0EF5-54E1-B95A75CA4E67}"/>
          </ac:spMkLst>
        </pc:spChg>
        <pc:spChg chg="add mod">
          <ac:chgData name="渡辺 翔琉" userId="62456adb-d22b-4018-be08-0dac80dbbebb" providerId="ADAL" clId="{555CE8B6-3021-43AE-8323-10106DE0CFA3}" dt="2026-06-14T12:49:52.544" v="10304" actId="113"/>
          <ac:spMkLst>
            <pc:docMk/>
            <pc:sldMk cId="4190987954" sldId="310"/>
            <ac:spMk id="15" creationId="{B82C2C45-6FD6-52CF-860E-2DE8D1D3A0DC}"/>
          </ac:spMkLst>
        </pc:spChg>
        <pc:spChg chg="add mod">
          <ac:chgData name="渡辺 翔琉" userId="62456adb-d22b-4018-be08-0dac80dbbebb" providerId="ADAL" clId="{555CE8B6-3021-43AE-8323-10106DE0CFA3}" dt="2026-06-14T12:51:00.167" v="10310" actId="208"/>
          <ac:spMkLst>
            <pc:docMk/>
            <pc:sldMk cId="4190987954" sldId="310"/>
            <ac:spMk id="16" creationId="{48BE1119-F1C2-D79F-E6F8-DDD96E761DC2}"/>
          </ac:spMkLst>
        </pc:spChg>
        <pc:picChg chg="add del mod">
          <ac:chgData name="渡辺 翔琉" userId="62456adb-d22b-4018-be08-0dac80dbbebb" providerId="ADAL" clId="{555CE8B6-3021-43AE-8323-10106DE0CFA3}" dt="2026-06-14T12:37:19.391" v="10101" actId="1036"/>
          <ac:picMkLst>
            <pc:docMk/>
            <pc:sldMk cId="4190987954" sldId="310"/>
            <ac:picMk id="11" creationId="{145C8A8A-6D60-1596-7D67-4E512AAA224D}"/>
          </ac:picMkLst>
        </pc:picChg>
        <pc:picChg chg="add mod">
          <ac:chgData name="渡辺 翔琉" userId="62456adb-d22b-4018-be08-0dac80dbbebb" providerId="ADAL" clId="{555CE8B6-3021-43AE-8323-10106DE0CFA3}" dt="2026-06-14T12:37:10.542" v="10096" actId="208"/>
          <ac:picMkLst>
            <pc:docMk/>
            <pc:sldMk cId="4190987954" sldId="310"/>
            <ac:picMk id="13" creationId="{91D54784-24DA-4A3B-07B2-62775EDF18A7}"/>
          </ac:picMkLst>
        </pc:picChg>
      </pc:sldChg>
      <pc:sldChg chg="addSp delSp modSp new mod modTransition modNotesTx">
        <pc:chgData name="渡辺 翔琉" userId="62456adb-d22b-4018-be08-0dac80dbbebb" providerId="ADAL" clId="{555CE8B6-3021-43AE-8323-10106DE0CFA3}" dt="2026-06-18T12:56:34.190" v="22203" actId="6549"/>
        <pc:sldMkLst>
          <pc:docMk/>
          <pc:sldMk cId="1963000103" sldId="311"/>
        </pc:sldMkLst>
        <pc:spChg chg="add mod">
          <ac:chgData name="渡辺 翔琉" userId="62456adb-d22b-4018-be08-0dac80dbbebb" providerId="ADAL" clId="{555CE8B6-3021-43AE-8323-10106DE0CFA3}" dt="2026-06-18T02:16:18.797" v="19003" actId="1037"/>
          <ac:spMkLst>
            <pc:docMk/>
            <pc:sldMk cId="1963000103" sldId="311"/>
            <ac:spMk id="2" creationId="{C8202FBE-D8A5-6EDC-3CD0-EA16B7D3EFFA}"/>
          </ac:spMkLst>
        </pc:spChg>
        <pc:spChg chg="add mod">
          <ac:chgData name="渡辺 翔琉" userId="62456adb-d22b-4018-be08-0dac80dbbebb" providerId="ADAL" clId="{555CE8B6-3021-43AE-8323-10106DE0CFA3}" dt="2026-06-14T12:12:31.779" v="9904"/>
          <ac:spMkLst>
            <pc:docMk/>
            <pc:sldMk cId="1963000103" sldId="311"/>
            <ac:spMk id="6" creationId="{BED30DB7-B07C-919F-E287-D512664E4256}"/>
          </ac:spMkLst>
        </pc:spChg>
        <pc:spChg chg="add mod">
          <ac:chgData name="渡辺 翔琉" userId="62456adb-d22b-4018-be08-0dac80dbbebb" providerId="ADAL" clId="{555CE8B6-3021-43AE-8323-10106DE0CFA3}" dt="2026-06-16T12:14:24.328" v="18353" actId="1076"/>
          <ac:spMkLst>
            <pc:docMk/>
            <pc:sldMk cId="1963000103" sldId="311"/>
            <ac:spMk id="7" creationId="{945B09C0-1759-3CA2-631F-C95F7CB0A32D}"/>
          </ac:spMkLst>
        </pc:spChg>
        <pc:spChg chg="add mod">
          <ac:chgData name="渡辺 翔琉" userId="62456adb-d22b-4018-be08-0dac80dbbebb" providerId="ADAL" clId="{555CE8B6-3021-43AE-8323-10106DE0CFA3}" dt="2026-06-14T12:37:39.125" v="10103" actId="164"/>
          <ac:spMkLst>
            <pc:docMk/>
            <pc:sldMk cId="1963000103" sldId="311"/>
            <ac:spMk id="11" creationId="{18FB2F45-6BF6-DB47-2A0D-96102EC7096B}"/>
          </ac:spMkLst>
        </pc:spChg>
        <pc:spChg chg="add mod">
          <ac:chgData name="渡辺 翔琉" userId="62456adb-d22b-4018-be08-0dac80dbbebb" providerId="ADAL" clId="{555CE8B6-3021-43AE-8323-10106DE0CFA3}" dt="2026-06-16T10:22:59.249" v="16296" actId="20577"/>
          <ac:spMkLst>
            <pc:docMk/>
            <pc:sldMk cId="1963000103" sldId="311"/>
            <ac:spMk id="13" creationId="{D959FA8E-EEBE-C156-49F3-1CEDC26F8AF8}"/>
          </ac:spMkLst>
        </pc:spChg>
        <pc:grpChg chg="add mod">
          <ac:chgData name="渡辺 翔琉" userId="62456adb-d22b-4018-be08-0dac80dbbebb" providerId="ADAL" clId="{555CE8B6-3021-43AE-8323-10106DE0CFA3}" dt="2026-06-14T20:48:50.311" v="10973" actId="1036"/>
          <ac:grpSpMkLst>
            <pc:docMk/>
            <pc:sldMk cId="1963000103" sldId="311"/>
            <ac:grpSpMk id="12" creationId="{03E93973-D2D8-39D4-C9AC-B51DE4825ECA}"/>
          </ac:grpSpMkLst>
        </pc:grpChg>
        <pc:picChg chg="add mod ord modCrop">
          <ac:chgData name="渡辺 翔琉" userId="62456adb-d22b-4018-be08-0dac80dbbebb" providerId="ADAL" clId="{555CE8B6-3021-43AE-8323-10106DE0CFA3}" dt="2026-06-16T12:13:15.913" v="18344" actId="167"/>
          <ac:picMkLst>
            <pc:docMk/>
            <pc:sldMk cId="1963000103" sldId="311"/>
            <ac:picMk id="3" creationId="{47E06554-BD4B-08BD-5D4D-74DB79096BD5}"/>
          </ac:picMkLst>
        </pc:picChg>
        <pc:picChg chg="add mod ord">
          <ac:chgData name="渡辺 翔琉" userId="62456adb-d22b-4018-be08-0dac80dbbebb" providerId="ADAL" clId="{555CE8B6-3021-43AE-8323-10106DE0CFA3}" dt="2026-06-14T12:37:39.125" v="10103" actId="164"/>
          <ac:picMkLst>
            <pc:docMk/>
            <pc:sldMk cId="1963000103" sldId="311"/>
            <ac:picMk id="5" creationId="{2DF2C098-E650-2194-6C23-28C4E02BD307}"/>
          </ac:picMkLst>
        </pc:picChg>
      </pc:sldChg>
      <pc:sldChg chg="addSp modSp new mod modTransition modNotesTx">
        <pc:chgData name="渡辺 翔琉" userId="62456adb-d22b-4018-be08-0dac80dbbebb" providerId="ADAL" clId="{555CE8B6-3021-43AE-8323-10106DE0CFA3}" dt="2026-06-18T12:56:29.447" v="22202" actId="6549"/>
        <pc:sldMkLst>
          <pc:docMk/>
          <pc:sldMk cId="2537644847" sldId="312"/>
        </pc:sldMkLst>
        <pc:spChg chg="add mod">
          <ac:chgData name="渡辺 翔琉" userId="62456adb-d22b-4018-be08-0dac80dbbebb" providerId="ADAL" clId="{555CE8B6-3021-43AE-8323-10106DE0CFA3}" dt="2026-06-14T20:57:41.697" v="11036" actId="20577"/>
          <ac:spMkLst>
            <pc:docMk/>
            <pc:sldMk cId="2537644847" sldId="312"/>
            <ac:spMk id="2" creationId="{188C0CD3-26E5-8DE0-3B03-A7F741A637FE}"/>
          </ac:spMkLst>
        </pc:spChg>
        <pc:spChg chg="add mod">
          <ac:chgData name="渡辺 翔琉" userId="62456adb-d22b-4018-be08-0dac80dbbebb" providerId="ADAL" clId="{555CE8B6-3021-43AE-8323-10106DE0CFA3}" dt="2026-06-16T10:55:21.101" v="17271" actId="20577"/>
          <ac:spMkLst>
            <pc:docMk/>
            <pc:sldMk cId="2537644847" sldId="312"/>
            <ac:spMk id="3" creationId="{D21EFE39-5227-96B0-5D75-C70EDC7667C8}"/>
          </ac:spMkLst>
        </pc:spChg>
        <pc:spChg chg="add mod">
          <ac:chgData name="渡辺 翔琉" userId="62456adb-d22b-4018-be08-0dac80dbbebb" providerId="ADAL" clId="{555CE8B6-3021-43AE-8323-10106DE0CFA3}" dt="2026-06-18T02:16:35.350" v="19006" actId="20577"/>
          <ac:spMkLst>
            <pc:docMk/>
            <pc:sldMk cId="2537644847" sldId="312"/>
            <ac:spMk id="4" creationId="{33C0582C-FC51-C545-06BA-70DDDC41124B}"/>
          </ac:spMkLst>
        </pc:spChg>
        <pc:spChg chg="add mod">
          <ac:chgData name="渡辺 翔琉" userId="62456adb-d22b-4018-be08-0dac80dbbebb" providerId="ADAL" clId="{555CE8B6-3021-43AE-8323-10106DE0CFA3}" dt="2026-06-16T10:38:00.921" v="16702" actId="1037"/>
          <ac:spMkLst>
            <pc:docMk/>
            <pc:sldMk cId="2537644847" sldId="312"/>
            <ac:spMk id="6" creationId="{9B7F055F-12D4-4083-9AD7-35C9CB7B6C58}"/>
          </ac:spMkLst>
        </pc:spChg>
        <pc:picChg chg="add mod">
          <ac:chgData name="渡辺 翔琉" userId="62456adb-d22b-4018-be08-0dac80dbbebb" providerId="ADAL" clId="{555CE8B6-3021-43AE-8323-10106DE0CFA3}" dt="2026-06-16T10:37:04.898" v="16690" actId="1035"/>
          <ac:picMkLst>
            <pc:docMk/>
            <pc:sldMk cId="2537644847" sldId="312"/>
            <ac:picMk id="5" creationId="{9F100F27-4419-44BD-19B2-B0221F6B8FF9}"/>
          </ac:picMkLst>
        </pc:picChg>
      </pc:sldChg>
      <pc:sldChg chg="addSp delSp modSp new mod modTransition modNotesTx">
        <pc:chgData name="渡辺 翔琉" userId="62456adb-d22b-4018-be08-0dac80dbbebb" providerId="ADAL" clId="{555CE8B6-3021-43AE-8323-10106DE0CFA3}" dt="2026-06-18T12:56:24.328" v="22201" actId="6549"/>
        <pc:sldMkLst>
          <pc:docMk/>
          <pc:sldMk cId="4019437075" sldId="313"/>
        </pc:sldMkLst>
        <pc:spChg chg="add mod">
          <ac:chgData name="渡辺 翔琉" userId="62456adb-d22b-4018-be08-0dac80dbbebb" providerId="ADAL" clId="{555CE8B6-3021-43AE-8323-10106DE0CFA3}" dt="2026-06-14T21:22:57.293" v="11673" actId="20577"/>
          <ac:spMkLst>
            <pc:docMk/>
            <pc:sldMk cId="4019437075" sldId="313"/>
            <ac:spMk id="2" creationId="{B8103960-9E8C-5559-4F72-2E3C4D54F1D8}"/>
          </ac:spMkLst>
        </pc:spChg>
        <pc:spChg chg="add mod">
          <ac:chgData name="渡辺 翔琉" userId="62456adb-d22b-4018-be08-0dac80dbbebb" providerId="ADAL" clId="{555CE8B6-3021-43AE-8323-10106DE0CFA3}" dt="2026-06-18T02:16:45.829" v="19009" actId="20577"/>
          <ac:spMkLst>
            <pc:docMk/>
            <pc:sldMk cId="4019437075" sldId="313"/>
            <ac:spMk id="3" creationId="{F9FC98CA-E34D-2B0C-F501-952F61606C77}"/>
          </ac:spMkLst>
        </pc:spChg>
        <pc:spChg chg="add mod">
          <ac:chgData name="渡辺 翔琉" userId="62456adb-d22b-4018-be08-0dac80dbbebb" providerId="ADAL" clId="{555CE8B6-3021-43AE-8323-10106DE0CFA3}" dt="2026-06-17T09:45:06.909" v="18785" actId="1076"/>
          <ac:spMkLst>
            <pc:docMk/>
            <pc:sldMk cId="4019437075" sldId="313"/>
            <ac:spMk id="4" creationId="{B4B29BD8-72BC-5BB6-458B-E02D71C5B05C}"/>
          </ac:spMkLst>
        </pc:spChg>
        <pc:spChg chg="add mod">
          <ac:chgData name="渡辺 翔琉" userId="62456adb-d22b-4018-be08-0dac80dbbebb" providerId="ADAL" clId="{555CE8B6-3021-43AE-8323-10106DE0CFA3}" dt="2026-06-17T09:45:41.194" v="18796" actId="1037"/>
          <ac:spMkLst>
            <pc:docMk/>
            <pc:sldMk cId="4019437075" sldId="313"/>
            <ac:spMk id="5" creationId="{669F8513-FC09-8BF1-C296-C411490F8909}"/>
          </ac:spMkLst>
        </pc:spChg>
        <pc:spChg chg="add mod">
          <ac:chgData name="渡辺 翔琉" userId="62456adb-d22b-4018-be08-0dac80dbbebb" providerId="ADAL" clId="{555CE8B6-3021-43AE-8323-10106DE0CFA3}" dt="2026-06-17T09:46:31.638" v="18806" actId="1038"/>
          <ac:spMkLst>
            <pc:docMk/>
            <pc:sldMk cId="4019437075" sldId="313"/>
            <ac:spMk id="6" creationId="{A17273E3-D058-C390-A6C3-0789442F6BFB}"/>
          </ac:spMkLst>
        </pc:spChg>
        <pc:spChg chg="add mod">
          <ac:chgData name="渡辺 翔琉" userId="62456adb-d22b-4018-be08-0dac80dbbebb" providerId="ADAL" clId="{555CE8B6-3021-43AE-8323-10106DE0CFA3}" dt="2026-06-17T09:46:06.158" v="18803" actId="1036"/>
          <ac:spMkLst>
            <pc:docMk/>
            <pc:sldMk cId="4019437075" sldId="313"/>
            <ac:spMk id="7" creationId="{ED84A043-D1D4-035A-2259-8BD9FC7961BB}"/>
          </ac:spMkLst>
        </pc:spChg>
        <pc:spChg chg="add mod">
          <ac:chgData name="渡辺 翔琉" userId="62456adb-d22b-4018-be08-0dac80dbbebb" providerId="ADAL" clId="{555CE8B6-3021-43AE-8323-10106DE0CFA3}" dt="2026-06-14T22:16:00.703" v="12681" actId="20577"/>
          <ac:spMkLst>
            <pc:docMk/>
            <pc:sldMk cId="4019437075" sldId="313"/>
            <ac:spMk id="9" creationId="{552C2F27-647B-754D-66CE-4B9E3D694259}"/>
          </ac:spMkLst>
        </pc:spChg>
        <pc:spChg chg="add mod">
          <ac:chgData name="渡辺 翔琉" userId="62456adb-d22b-4018-be08-0dac80dbbebb" providerId="ADAL" clId="{555CE8B6-3021-43AE-8323-10106DE0CFA3}" dt="2026-06-17T09:47:55.305" v="18856" actId="20577"/>
          <ac:spMkLst>
            <pc:docMk/>
            <pc:sldMk cId="4019437075" sldId="313"/>
            <ac:spMk id="10" creationId="{7C9FF2BD-715B-A306-FA9B-7AB17402D9FF}"/>
          </ac:spMkLst>
        </pc:spChg>
        <pc:spChg chg="add mod">
          <ac:chgData name="渡辺 翔琉" userId="62456adb-d22b-4018-be08-0dac80dbbebb" providerId="ADAL" clId="{555CE8B6-3021-43AE-8323-10106DE0CFA3}" dt="2026-06-14T21:55:50.784" v="12057" actId="1036"/>
          <ac:spMkLst>
            <pc:docMk/>
            <pc:sldMk cId="4019437075" sldId="313"/>
            <ac:spMk id="11" creationId="{9DCCBF3F-B924-8656-9CE7-DC6B09EE7AEE}"/>
          </ac:spMkLst>
        </pc:spChg>
        <pc:spChg chg="add mod">
          <ac:chgData name="渡辺 翔琉" userId="62456adb-d22b-4018-be08-0dac80dbbebb" providerId="ADAL" clId="{555CE8B6-3021-43AE-8323-10106DE0CFA3}" dt="2026-06-14T21:55:50.784" v="12057" actId="1036"/>
          <ac:spMkLst>
            <pc:docMk/>
            <pc:sldMk cId="4019437075" sldId="313"/>
            <ac:spMk id="12" creationId="{EE80398D-3596-9948-BCCA-9DF47BC6036D}"/>
          </ac:spMkLst>
        </pc:spChg>
        <pc:spChg chg="add mod">
          <ac:chgData name="渡辺 翔琉" userId="62456adb-d22b-4018-be08-0dac80dbbebb" providerId="ADAL" clId="{555CE8B6-3021-43AE-8323-10106DE0CFA3}" dt="2026-06-14T22:01:14.816" v="12068" actId="1037"/>
          <ac:spMkLst>
            <pc:docMk/>
            <pc:sldMk cId="4019437075" sldId="313"/>
            <ac:spMk id="13" creationId="{FA9985BC-F00C-9563-31E8-6A75FA560E39}"/>
          </ac:spMkLst>
        </pc:spChg>
        <pc:spChg chg="add mod">
          <ac:chgData name="渡辺 翔琉" userId="62456adb-d22b-4018-be08-0dac80dbbebb" providerId="ADAL" clId="{555CE8B6-3021-43AE-8323-10106DE0CFA3}" dt="2026-06-17T09:46:38.040" v="18811" actId="1038"/>
          <ac:spMkLst>
            <pc:docMk/>
            <pc:sldMk cId="4019437075" sldId="313"/>
            <ac:spMk id="14" creationId="{BD19C9FF-B314-BEC3-6E7F-6F65A991364E}"/>
          </ac:spMkLst>
        </pc:spChg>
        <pc:spChg chg="add del mod">
          <ac:chgData name="渡辺 翔琉" userId="62456adb-d22b-4018-be08-0dac80dbbebb" providerId="ADAL" clId="{555CE8B6-3021-43AE-8323-10106DE0CFA3}" dt="2026-06-17T09:46:48.203" v="18814" actId="478"/>
          <ac:spMkLst>
            <pc:docMk/>
            <pc:sldMk cId="4019437075" sldId="313"/>
            <ac:spMk id="15" creationId="{8C0F82CA-D6BC-290A-8F6D-B09F42874230}"/>
          </ac:spMkLst>
        </pc:spChg>
        <pc:spChg chg="add mod">
          <ac:chgData name="渡辺 翔琉" userId="62456adb-d22b-4018-be08-0dac80dbbebb" providerId="ADAL" clId="{555CE8B6-3021-43AE-8323-10106DE0CFA3}" dt="2026-06-17T09:47:06.966" v="18822" actId="1036"/>
          <ac:spMkLst>
            <pc:docMk/>
            <pc:sldMk cId="4019437075" sldId="313"/>
            <ac:spMk id="16" creationId="{4F87B6C5-DD24-5B72-8D1E-75B67E6F46CB}"/>
          </ac:spMkLst>
        </pc:spChg>
        <pc:spChg chg="add mod">
          <ac:chgData name="渡辺 翔琉" userId="62456adb-d22b-4018-be08-0dac80dbbebb" providerId="ADAL" clId="{555CE8B6-3021-43AE-8323-10106DE0CFA3}" dt="2026-06-17T09:50:38.211" v="18921" actId="207"/>
          <ac:spMkLst>
            <pc:docMk/>
            <pc:sldMk cId="4019437075" sldId="313"/>
            <ac:spMk id="17" creationId="{2046C8DA-A254-E8CA-7F20-2A74C255B513}"/>
          </ac:spMkLst>
        </pc:spChg>
        <pc:spChg chg="add mod">
          <ac:chgData name="渡辺 翔琉" userId="62456adb-d22b-4018-be08-0dac80dbbebb" providerId="ADAL" clId="{555CE8B6-3021-43AE-8323-10106DE0CFA3}" dt="2026-06-17T09:50:43.392" v="18922" actId="1036"/>
          <ac:spMkLst>
            <pc:docMk/>
            <pc:sldMk cId="4019437075" sldId="313"/>
            <ac:spMk id="18" creationId="{CED4D52C-85F2-AA47-40F5-F7EF19C54F1C}"/>
          </ac:spMkLst>
        </pc:spChg>
        <pc:picChg chg="add del mod">
          <ac:chgData name="渡辺 翔琉" userId="62456adb-d22b-4018-be08-0dac80dbbebb" providerId="ADAL" clId="{555CE8B6-3021-43AE-8323-10106DE0CFA3}" dt="2026-06-17T09:47:25.782" v="18823" actId="478"/>
          <ac:picMkLst>
            <pc:docMk/>
            <pc:sldMk cId="4019437075" sldId="313"/>
            <ac:picMk id="3" creationId="{C9774EF3-14F5-D9FB-1672-7E38E24CE3DA}"/>
          </ac:picMkLst>
        </pc:picChg>
        <pc:picChg chg="add mod">
          <ac:chgData name="渡辺 翔琉" userId="62456adb-d22b-4018-be08-0dac80dbbebb" providerId="ADAL" clId="{555CE8B6-3021-43AE-8323-10106DE0CFA3}" dt="2026-06-17T09:48:13.766" v="18862" actId="1076"/>
          <ac:picMkLst>
            <pc:docMk/>
            <pc:sldMk cId="4019437075" sldId="313"/>
            <ac:picMk id="8" creationId="{D9DA42F8-24E0-35C6-BDD9-7219AE926A67}"/>
          </ac:picMkLst>
        </pc:picChg>
      </pc:sldChg>
      <pc:sldChg chg="addSp delSp modSp new mod modShow">
        <pc:chgData name="渡辺 翔琉" userId="62456adb-d22b-4018-be08-0dac80dbbebb" providerId="ADAL" clId="{555CE8B6-3021-43AE-8323-10106DE0CFA3}" dt="2026-06-18T09:19:26.079" v="20739" actId="1036"/>
        <pc:sldMkLst>
          <pc:docMk/>
          <pc:sldMk cId="2159737983" sldId="314"/>
        </pc:sldMkLst>
        <pc:spChg chg="add mod">
          <ac:chgData name="渡辺 翔琉" userId="62456adb-d22b-4018-be08-0dac80dbbebb" providerId="ADAL" clId="{555CE8B6-3021-43AE-8323-10106DE0CFA3}" dt="2026-06-18T06:09:16.339" v="19686" actId="20577"/>
          <ac:spMkLst>
            <pc:docMk/>
            <pc:sldMk cId="2159737983" sldId="314"/>
            <ac:spMk id="2" creationId="{312CE504-80AF-BBBA-A9D8-2F5C45AE40B3}"/>
          </ac:spMkLst>
        </pc:spChg>
        <pc:spChg chg="add mod">
          <ac:chgData name="渡辺 翔琉" userId="62456adb-d22b-4018-be08-0dac80dbbebb" providerId="ADAL" clId="{555CE8B6-3021-43AE-8323-10106DE0CFA3}" dt="2026-06-18T09:13:38.805" v="20503" actId="693"/>
          <ac:spMkLst>
            <pc:docMk/>
            <pc:sldMk cId="2159737983" sldId="314"/>
            <ac:spMk id="7" creationId="{7D30BBB7-2EA0-CBEC-4CE5-9A915E544D00}"/>
          </ac:spMkLst>
        </pc:spChg>
        <pc:spChg chg="add mod">
          <ac:chgData name="渡辺 翔琉" userId="62456adb-d22b-4018-be08-0dac80dbbebb" providerId="ADAL" clId="{555CE8B6-3021-43AE-8323-10106DE0CFA3}" dt="2026-06-18T09:13:50.604" v="20507" actId="14100"/>
          <ac:spMkLst>
            <pc:docMk/>
            <pc:sldMk cId="2159737983" sldId="314"/>
            <ac:spMk id="8" creationId="{375ED84F-5274-EF13-6F1A-99A84BFC9FDC}"/>
          </ac:spMkLst>
        </pc:spChg>
        <pc:spChg chg="add mod">
          <ac:chgData name="渡辺 翔琉" userId="62456adb-d22b-4018-be08-0dac80dbbebb" providerId="ADAL" clId="{555CE8B6-3021-43AE-8323-10106DE0CFA3}" dt="2026-06-18T09:16:23.692" v="20533" actId="1076"/>
          <ac:spMkLst>
            <pc:docMk/>
            <pc:sldMk cId="2159737983" sldId="314"/>
            <ac:spMk id="9" creationId="{21020BC5-2214-92F2-3D6E-979D81B0325A}"/>
          </ac:spMkLst>
        </pc:spChg>
        <pc:spChg chg="add mod">
          <ac:chgData name="渡辺 翔琉" userId="62456adb-d22b-4018-be08-0dac80dbbebb" providerId="ADAL" clId="{555CE8B6-3021-43AE-8323-10106DE0CFA3}" dt="2026-06-18T09:19:26.079" v="20739" actId="1036"/>
          <ac:spMkLst>
            <pc:docMk/>
            <pc:sldMk cId="2159737983" sldId="314"/>
            <ac:spMk id="10" creationId="{13AD3652-CC19-D5FD-66CB-BE8C1F10FD2D}"/>
          </ac:spMkLst>
        </pc:spChg>
        <pc:picChg chg="add del mod">
          <ac:chgData name="渡辺 翔琉" userId="62456adb-d22b-4018-be08-0dac80dbbebb" providerId="ADAL" clId="{555CE8B6-3021-43AE-8323-10106DE0CFA3}" dt="2026-06-18T02:20:14.230" v="19025" actId="478"/>
          <ac:picMkLst>
            <pc:docMk/>
            <pc:sldMk cId="2159737983" sldId="314"/>
            <ac:picMk id="4" creationId="{B5782063-76A4-BC0C-1953-703D549A79DF}"/>
          </ac:picMkLst>
        </pc:picChg>
        <pc:picChg chg="add mod">
          <ac:chgData name="渡辺 翔琉" userId="62456adb-d22b-4018-be08-0dac80dbbebb" providerId="ADAL" clId="{555CE8B6-3021-43AE-8323-10106DE0CFA3}" dt="2026-06-18T02:32:56.538" v="19071" actId="1036"/>
          <ac:picMkLst>
            <pc:docMk/>
            <pc:sldMk cId="2159737983" sldId="314"/>
            <ac:picMk id="6" creationId="{C99141EE-9A9A-AB68-E52E-1946757A0F36}"/>
          </ac:picMkLst>
        </pc:picChg>
      </pc:sldChg>
      <pc:sldChg chg="new del">
        <pc:chgData name="渡辺 翔琉" userId="62456adb-d22b-4018-be08-0dac80dbbebb" providerId="ADAL" clId="{555CE8B6-3021-43AE-8323-10106DE0CFA3}" dt="2026-06-17T12:30:40.445" v="18936" actId="47"/>
        <pc:sldMkLst>
          <pc:docMk/>
          <pc:sldMk cId="3729790712" sldId="314"/>
        </pc:sldMkLst>
      </pc:sldChg>
      <pc:sldChg chg="addSp delSp modSp add mod modShow">
        <pc:chgData name="渡辺 翔琉" userId="62456adb-d22b-4018-be08-0dac80dbbebb" providerId="ADAL" clId="{555CE8B6-3021-43AE-8323-10106DE0CFA3}" dt="2026-06-18T08:25:10.688" v="20070" actId="729"/>
        <pc:sldMkLst>
          <pc:docMk/>
          <pc:sldMk cId="4060914119" sldId="315"/>
        </pc:sldMkLst>
        <pc:spChg chg="mod">
          <ac:chgData name="渡辺 翔琉" userId="62456adb-d22b-4018-be08-0dac80dbbebb" providerId="ADAL" clId="{555CE8B6-3021-43AE-8323-10106DE0CFA3}" dt="2026-06-18T06:09:04.413" v="19648" actId="20577"/>
          <ac:spMkLst>
            <pc:docMk/>
            <pc:sldMk cId="4060914119" sldId="315"/>
            <ac:spMk id="2" creationId="{D6212A18-BD7C-76DD-10F7-4DA22501BBE4}"/>
          </ac:spMkLst>
        </pc:spChg>
        <pc:spChg chg="add del mod">
          <ac:chgData name="渡辺 翔琉" userId="62456adb-d22b-4018-be08-0dac80dbbebb" providerId="ADAL" clId="{555CE8B6-3021-43AE-8323-10106DE0CFA3}" dt="2026-06-18T02:35:17.163" v="19204" actId="478"/>
          <ac:spMkLst>
            <pc:docMk/>
            <pc:sldMk cId="4060914119" sldId="315"/>
            <ac:spMk id="3" creationId="{17A348E5-54DF-414A-0CDB-06C10459406E}"/>
          </ac:spMkLst>
        </pc:spChg>
        <pc:spChg chg="add mod">
          <ac:chgData name="渡辺 翔琉" userId="62456adb-d22b-4018-be08-0dac80dbbebb" providerId="ADAL" clId="{555CE8B6-3021-43AE-8323-10106DE0CFA3}" dt="2026-06-18T02:41:58.537" v="19247" actId="20577"/>
          <ac:spMkLst>
            <pc:docMk/>
            <pc:sldMk cId="4060914119" sldId="315"/>
            <ac:spMk id="4" creationId="{E78E71FA-4988-3D96-E83E-44AC6497552A}"/>
          </ac:spMkLst>
        </pc:spChg>
        <pc:spChg chg="add mod">
          <ac:chgData name="渡辺 翔琉" userId="62456adb-d22b-4018-be08-0dac80dbbebb" providerId="ADAL" clId="{555CE8B6-3021-43AE-8323-10106DE0CFA3}" dt="2026-06-18T02:44:06.284" v="19277" actId="1036"/>
          <ac:spMkLst>
            <pc:docMk/>
            <pc:sldMk cId="4060914119" sldId="315"/>
            <ac:spMk id="5" creationId="{66CEBE87-792F-F4B2-C3C2-6769EDCF2A61}"/>
          </ac:spMkLst>
        </pc:spChg>
        <pc:spChg chg="add mod">
          <ac:chgData name="渡辺 翔琉" userId="62456adb-d22b-4018-be08-0dac80dbbebb" providerId="ADAL" clId="{555CE8B6-3021-43AE-8323-10106DE0CFA3}" dt="2026-06-18T02:44:20.534" v="19282" actId="1035"/>
          <ac:spMkLst>
            <pc:docMk/>
            <pc:sldMk cId="4060914119" sldId="315"/>
            <ac:spMk id="6" creationId="{15D5E024-611B-906F-FFE2-FF023579B9E6}"/>
          </ac:spMkLst>
        </pc:spChg>
        <pc:grpChg chg="add mod">
          <ac:chgData name="渡辺 翔琉" userId="62456adb-d22b-4018-be08-0dac80dbbebb" providerId="ADAL" clId="{555CE8B6-3021-43AE-8323-10106DE0CFA3}" dt="2026-06-18T02:41:34.704" v="19240" actId="1076"/>
          <ac:grpSpMkLst>
            <pc:docMk/>
            <pc:sldMk cId="4060914119" sldId="315"/>
            <ac:grpSpMk id="7" creationId="{E3DC6D68-1D0B-50C6-71B6-8437C965A51B}"/>
          </ac:grpSpMkLst>
        </pc:grpChg>
        <pc:picChg chg="mod">
          <ac:chgData name="渡辺 翔琉" userId="62456adb-d22b-4018-be08-0dac80dbbebb" providerId="ADAL" clId="{555CE8B6-3021-43AE-8323-10106DE0CFA3}" dt="2026-06-18T02:41:31.091" v="19239"/>
          <ac:picMkLst>
            <pc:docMk/>
            <pc:sldMk cId="4060914119" sldId="315"/>
            <ac:picMk id="8" creationId="{F2DD3AF1-067D-F193-490E-4AEB56536AC8}"/>
          </ac:picMkLst>
        </pc:picChg>
        <pc:picChg chg="mod">
          <ac:chgData name="渡辺 翔琉" userId="62456adb-d22b-4018-be08-0dac80dbbebb" providerId="ADAL" clId="{555CE8B6-3021-43AE-8323-10106DE0CFA3}" dt="2026-06-18T02:41:31.091" v="19239"/>
          <ac:picMkLst>
            <pc:docMk/>
            <pc:sldMk cId="4060914119" sldId="315"/>
            <ac:picMk id="9" creationId="{88C6132E-8CB4-FD59-4B7E-2C0D5B835862}"/>
          </ac:picMkLst>
        </pc:picChg>
      </pc:sldChg>
      <pc:sldChg chg="addSp delSp modSp add mod modShow">
        <pc:chgData name="渡辺 翔琉" userId="62456adb-d22b-4018-be08-0dac80dbbebb" providerId="ADAL" clId="{555CE8B6-3021-43AE-8323-10106DE0CFA3}" dt="2026-06-18T08:25:12.942" v="20071" actId="729"/>
        <pc:sldMkLst>
          <pc:docMk/>
          <pc:sldMk cId="2419268300" sldId="316"/>
        </pc:sldMkLst>
        <pc:spChg chg="mod">
          <ac:chgData name="渡辺 翔琉" userId="62456adb-d22b-4018-be08-0dac80dbbebb" providerId="ADAL" clId="{555CE8B6-3021-43AE-8323-10106DE0CFA3}" dt="2026-06-18T06:06:07.452" v="19484" actId="20577"/>
          <ac:spMkLst>
            <pc:docMk/>
            <pc:sldMk cId="2419268300" sldId="316"/>
            <ac:spMk id="2" creationId="{40A5122C-8CF6-E31D-79DA-9586B9B1C63E}"/>
          </ac:spMkLst>
        </pc:spChg>
        <pc:spChg chg="add del mod">
          <ac:chgData name="渡辺 翔琉" userId="62456adb-d22b-4018-be08-0dac80dbbebb" providerId="ADAL" clId="{555CE8B6-3021-43AE-8323-10106DE0CFA3}" dt="2026-06-18T06:06:11.147" v="19485" actId="478"/>
          <ac:spMkLst>
            <pc:docMk/>
            <pc:sldMk cId="2419268300" sldId="316"/>
            <ac:spMk id="5" creationId="{62FCF4EC-C23E-0889-A0D8-FEDAEE79CD83}"/>
          </ac:spMkLst>
        </pc:spChg>
        <pc:spChg chg="add mod">
          <ac:chgData name="渡辺 翔琉" userId="62456adb-d22b-4018-be08-0dac80dbbebb" providerId="ADAL" clId="{555CE8B6-3021-43AE-8323-10106DE0CFA3}" dt="2026-06-18T06:06:14.622" v="19486" actId="1076"/>
          <ac:spMkLst>
            <pc:docMk/>
            <pc:sldMk cId="2419268300" sldId="316"/>
            <ac:spMk id="6" creationId="{F48E4E27-4741-FE3E-F9C3-223A9CE265D7}"/>
          </ac:spMkLst>
        </pc:spChg>
        <pc:spChg chg="add mod">
          <ac:chgData name="渡辺 翔琉" userId="62456adb-d22b-4018-be08-0dac80dbbebb" providerId="ADAL" clId="{555CE8B6-3021-43AE-8323-10106DE0CFA3}" dt="2026-06-18T07:34:14.326" v="20061" actId="2711"/>
          <ac:spMkLst>
            <pc:docMk/>
            <pc:sldMk cId="2419268300" sldId="316"/>
            <ac:spMk id="13" creationId="{3026CB64-EF79-AB80-AE6B-535C39DF2175}"/>
          </ac:spMkLst>
        </pc:spChg>
        <pc:spChg chg="add mod">
          <ac:chgData name="渡辺 翔琉" userId="62456adb-d22b-4018-be08-0dac80dbbebb" providerId="ADAL" clId="{555CE8B6-3021-43AE-8323-10106DE0CFA3}" dt="2026-06-18T07:34:38.888" v="20067" actId="1076"/>
          <ac:spMkLst>
            <pc:docMk/>
            <pc:sldMk cId="2419268300" sldId="316"/>
            <ac:spMk id="14" creationId="{A058EB28-33E5-FA7B-3219-BF6B0AA837F8}"/>
          </ac:spMkLst>
        </pc:spChg>
        <pc:picChg chg="add del mod">
          <ac:chgData name="渡辺 翔琉" userId="62456adb-d22b-4018-be08-0dac80dbbebb" providerId="ADAL" clId="{555CE8B6-3021-43AE-8323-10106DE0CFA3}" dt="2026-06-18T06:00:23.849" v="19441" actId="478"/>
          <ac:picMkLst>
            <pc:docMk/>
            <pc:sldMk cId="2419268300" sldId="316"/>
            <ac:picMk id="4" creationId="{89587BEB-EFE7-B647-90DE-B1B859F6E53A}"/>
          </ac:picMkLst>
        </pc:picChg>
        <pc:picChg chg="add mod">
          <ac:chgData name="渡辺 翔琉" userId="62456adb-d22b-4018-be08-0dac80dbbebb" providerId="ADAL" clId="{555CE8B6-3021-43AE-8323-10106DE0CFA3}" dt="2026-06-18T06:07:30.235" v="19557" actId="1036"/>
          <ac:picMkLst>
            <pc:docMk/>
            <pc:sldMk cId="2419268300" sldId="316"/>
            <ac:picMk id="8" creationId="{48D62F85-3786-BB88-D62F-DEC4CC653160}"/>
          </ac:picMkLst>
        </pc:picChg>
        <pc:picChg chg="add mod">
          <ac:chgData name="渡辺 翔琉" userId="62456adb-d22b-4018-be08-0dac80dbbebb" providerId="ADAL" clId="{555CE8B6-3021-43AE-8323-10106DE0CFA3}" dt="2026-06-18T06:07:35.715" v="19559" actId="1036"/>
          <ac:picMkLst>
            <pc:docMk/>
            <pc:sldMk cId="2419268300" sldId="316"/>
            <ac:picMk id="10" creationId="{BFB32D54-A6D2-8073-0490-455962782C39}"/>
          </ac:picMkLst>
        </pc:picChg>
        <pc:picChg chg="add mod">
          <ac:chgData name="渡辺 翔琉" userId="62456adb-d22b-4018-be08-0dac80dbbebb" providerId="ADAL" clId="{555CE8B6-3021-43AE-8323-10106DE0CFA3}" dt="2026-06-18T06:07:18.019" v="19531" actId="1038"/>
          <ac:picMkLst>
            <pc:docMk/>
            <pc:sldMk cId="2419268300" sldId="316"/>
            <ac:picMk id="12" creationId="{507C2E10-3CDF-805A-2EBC-F0D8D1321D0B}"/>
          </ac:picMkLst>
        </pc:picChg>
      </pc:sldChg>
      <pc:sldChg chg="addSp modSp add del mod ord">
        <pc:chgData name="渡辺 翔琉" userId="62456adb-d22b-4018-be08-0dac80dbbebb" providerId="ADAL" clId="{555CE8B6-3021-43AE-8323-10106DE0CFA3}" dt="2026-06-18T06:15:52.008" v="19928" actId="47"/>
        <pc:sldMkLst>
          <pc:docMk/>
          <pc:sldMk cId="3660969221" sldId="317"/>
        </pc:sldMkLst>
        <pc:picChg chg="add mod">
          <ac:chgData name="渡辺 翔琉" userId="62456adb-d22b-4018-be08-0dac80dbbebb" providerId="ADAL" clId="{555CE8B6-3021-43AE-8323-10106DE0CFA3}" dt="2026-06-18T02:49:08.320" v="19298" actId="1076"/>
          <ac:picMkLst>
            <pc:docMk/>
            <pc:sldMk cId="3660969221" sldId="317"/>
            <ac:picMk id="4" creationId="{51697080-1AB3-67FC-CD21-3C859E8FFF73}"/>
          </ac:picMkLst>
        </pc:picChg>
      </pc:sldChg>
      <pc:sldChg chg="addSp modSp add mod modShow">
        <pc:chgData name="渡辺 翔琉" userId="62456adb-d22b-4018-be08-0dac80dbbebb" providerId="ADAL" clId="{555CE8B6-3021-43AE-8323-10106DE0CFA3}" dt="2026-06-18T08:25:14.729" v="20072" actId="729"/>
        <pc:sldMkLst>
          <pc:docMk/>
          <pc:sldMk cId="632637458" sldId="318"/>
        </pc:sldMkLst>
        <pc:spChg chg="mod">
          <ac:chgData name="渡辺 翔琉" userId="62456adb-d22b-4018-be08-0dac80dbbebb" providerId="ADAL" clId="{555CE8B6-3021-43AE-8323-10106DE0CFA3}" dt="2026-06-18T06:08:47.041" v="19630" actId="20577"/>
          <ac:spMkLst>
            <pc:docMk/>
            <pc:sldMk cId="632637458" sldId="318"/>
            <ac:spMk id="2" creationId="{07ECC371-E63F-8D87-4BAD-EBE1A57231FE}"/>
          </ac:spMkLst>
        </pc:spChg>
        <pc:spChg chg="add mod">
          <ac:chgData name="渡辺 翔琉" userId="62456adb-d22b-4018-be08-0dac80dbbebb" providerId="ADAL" clId="{555CE8B6-3021-43AE-8323-10106DE0CFA3}" dt="2026-06-18T06:10:56.249" v="19688"/>
          <ac:spMkLst>
            <pc:docMk/>
            <pc:sldMk cId="632637458" sldId="318"/>
            <ac:spMk id="5" creationId="{AF490892-31DE-9D51-BA77-3F7BFAACD747}"/>
          </ac:spMkLst>
        </pc:spChg>
        <pc:spChg chg="add mod">
          <ac:chgData name="渡辺 翔琉" userId="62456adb-d22b-4018-be08-0dac80dbbebb" providerId="ADAL" clId="{555CE8B6-3021-43AE-8323-10106DE0CFA3}" dt="2026-06-18T06:15:36.005" v="19927" actId="20577"/>
          <ac:spMkLst>
            <pc:docMk/>
            <pc:sldMk cId="632637458" sldId="318"/>
            <ac:spMk id="8" creationId="{8450165A-ACBA-27CF-BDB5-D0063A2AB00E}"/>
          </ac:spMkLst>
        </pc:spChg>
        <pc:picChg chg="add mod">
          <ac:chgData name="渡辺 翔琉" userId="62456adb-d22b-4018-be08-0dac80dbbebb" providerId="ADAL" clId="{555CE8B6-3021-43AE-8323-10106DE0CFA3}" dt="2026-06-18T06:11:32.574" v="19695" actId="14100"/>
          <ac:picMkLst>
            <pc:docMk/>
            <pc:sldMk cId="632637458" sldId="318"/>
            <ac:picMk id="3" creationId="{E0DA88C5-F1A6-4DBB-CE42-35433FC39B54}"/>
          </ac:picMkLst>
        </pc:picChg>
        <pc:picChg chg="add mod">
          <ac:chgData name="渡辺 翔琉" userId="62456adb-d22b-4018-be08-0dac80dbbebb" providerId="ADAL" clId="{555CE8B6-3021-43AE-8323-10106DE0CFA3}" dt="2026-06-18T06:10:56.249" v="19688"/>
          <ac:picMkLst>
            <pc:docMk/>
            <pc:sldMk cId="632637458" sldId="318"/>
            <ac:picMk id="4" creationId="{7F624C5F-9B09-4F45-38DE-C9C6043E2EE5}"/>
          </ac:picMkLst>
        </pc:picChg>
        <pc:picChg chg="add mod">
          <ac:chgData name="渡辺 翔琉" userId="62456adb-d22b-4018-be08-0dac80dbbebb" providerId="ADAL" clId="{555CE8B6-3021-43AE-8323-10106DE0CFA3}" dt="2026-06-18T06:15:11.188" v="19894" actId="1036"/>
          <ac:picMkLst>
            <pc:docMk/>
            <pc:sldMk cId="632637458" sldId="318"/>
            <ac:picMk id="7" creationId="{8B95170D-F6C9-ABFF-EFCF-112B1128E7AE}"/>
          </ac:picMkLst>
        </pc:picChg>
      </pc:sldChg>
      <pc:sldChg chg="addSp modSp new mod modShow">
        <pc:chgData name="渡辺 翔琉" userId="62456adb-d22b-4018-be08-0dac80dbbebb" providerId="ADAL" clId="{555CE8B6-3021-43AE-8323-10106DE0CFA3}" dt="2026-06-18T09:40:56.960" v="22062" actId="20577"/>
        <pc:sldMkLst>
          <pc:docMk/>
          <pc:sldMk cId="1288441696" sldId="319"/>
        </pc:sldMkLst>
        <pc:spChg chg="add mod">
          <ac:chgData name="渡辺 翔琉" userId="62456adb-d22b-4018-be08-0dac80dbbebb" providerId="ADAL" clId="{555CE8B6-3021-43AE-8323-10106DE0CFA3}" dt="2026-06-18T09:27:55.563" v="20946" actId="20577"/>
          <ac:spMkLst>
            <pc:docMk/>
            <pc:sldMk cId="1288441696" sldId="319"/>
            <ac:spMk id="2" creationId="{2695EBC9-DE5C-2A03-3C04-B6001D47A003}"/>
          </ac:spMkLst>
        </pc:spChg>
        <pc:spChg chg="add mod">
          <ac:chgData name="渡辺 翔琉" userId="62456adb-d22b-4018-be08-0dac80dbbebb" providerId="ADAL" clId="{555CE8B6-3021-43AE-8323-10106DE0CFA3}" dt="2026-06-18T09:39:29.844" v="21890" actId="20577"/>
          <ac:spMkLst>
            <pc:docMk/>
            <pc:sldMk cId="1288441696" sldId="319"/>
            <ac:spMk id="3" creationId="{3EF470CC-06AD-BBA5-842B-820E8C320055}"/>
          </ac:spMkLst>
        </pc:spChg>
        <pc:spChg chg="add mod">
          <ac:chgData name="渡辺 翔琉" userId="62456adb-d22b-4018-be08-0dac80dbbebb" providerId="ADAL" clId="{555CE8B6-3021-43AE-8323-10106DE0CFA3}" dt="2026-06-18T09:34:10.254" v="21514" actId="20577"/>
          <ac:spMkLst>
            <pc:docMk/>
            <pc:sldMk cId="1288441696" sldId="319"/>
            <ac:spMk id="4" creationId="{3B935A4E-EE43-53BE-7097-3DBCF5CA8D42}"/>
          </ac:spMkLst>
        </pc:spChg>
        <pc:spChg chg="add mod">
          <ac:chgData name="渡辺 翔琉" userId="62456adb-d22b-4018-be08-0dac80dbbebb" providerId="ADAL" clId="{555CE8B6-3021-43AE-8323-10106DE0CFA3}" dt="2026-06-18T09:36:43.284" v="21757" actId="20577"/>
          <ac:spMkLst>
            <pc:docMk/>
            <pc:sldMk cId="1288441696" sldId="319"/>
            <ac:spMk id="5" creationId="{C3D364A5-2075-C4EE-9B4C-645371D9ECB7}"/>
          </ac:spMkLst>
        </pc:spChg>
        <pc:spChg chg="add mod">
          <ac:chgData name="渡辺 翔琉" userId="62456adb-d22b-4018-be08-0dac80dbbebb" providerId="ADAL" clId="{555CE8B6-3021-43AE-8323-10106DE0CFA3}" dt="2026-06-18T09:38:50.565" v="21873" actId="20577"/>
          <ac:spMkLst>
            <pc:docMk/>
            <pc:sldMk cId="1288441696" sldId="319"/>
            <ac:spMk id="6" creationId="{D33578E8-FCB9-CF3A-CE86-34B9B5FE46BC}"/>
          </ac:spMkLst>
        </pc:spChg>
        <pc:spChg chg="add mod">
          <ac:chgData name="渡辺 翔琉" userId="62456adb-d22b-4018-be08-0dac80dbbebb" providerId="ADAL" clId="{555CE8B6-3021-43AE-8323-10106DE0CFA3}" dt="2026-06-18T09:40:56.960" v="22062" actId="20577"/>
          <ac:spMkLst>
            <pc:docMk/>
            <pc:sldMk cId="1288441696" sldId="319"/>
            <ac:spMk id="7" creationId="{D9EE0FA8-BF31-C596-6621-B3B783CA16C0}"/>
          </ac:spMkLst>
        </pc:spChg>
      </pc:sldChg>
      <pc:sldChg chg="new del">
        <pc:chgData name="渡辺 翔琉" userId="62456adb-d22b-4018-be08-0dac80dbbebb" providerId="ADAL" clId="{555CE8B6-3021-43AE-8323-10106DE0CFA3}" dt="2026-06-18T09:23:34.390" v="20741" actId="47"/>
        <pc:sldMkLst>
          <pc:docMk/>
          <pc:sldMk cId="1345841452" sldId="319"/>
        </pc:sldMkLst>
      </pc:sldChg>
      <pc:sldChg chg="addSp delSp modSp new mod modShow">
        <pc:chgData name="渡辺 翔琉" userId="62456adb-d22b-4018-be08-0dac80dbbebb" providerId="ADAL" clId="{555CE8B6-3021-43AE-8323-10106DE0CFA3}" dt="2026-06-18T12:42:13.673" v="22197" actId="1036"/>
        <pc:sldMkLst>
          <pc:docMk/>
          <pc:sldMk cId="145622691" sldId="320"/>
        </pc:sldMkLst>
        <pc:spChg chg="add mod">
          <ac:chgData name="渡辺 翔琉" userId="62456adb-d22b-4018-be08-0dac80dbbebb" providerId="ADAL" clId="{555CE8B6-3021-43AE-8323-10106DE0CFA3}" dt="2026-06-18T09:43:49.531" v="22093" actId="20577"/>
          <ac:spMkLst>
            <pc:docMk/>
            <pc:sldMk cId="145622691" sldId="320"/>
            <ac:spMk id="2" creationId="{54DF7668-0FC5-6528-986C-7689DD421215}"/>
          </ac:spMkLst>
        </pc:spChg>
        <pc:spChg chg="add mod">
          <ac:chgData name="渡辺 翔琉" userId="62456adb-d22b-4018-be08-0dac80dbbebb" providerId="ADAL" clId="{555CE8B6-3021-43AE-8323-10106DE0CFA3}" dt="2026-06-18T12:42:13.673" v="22197" actId="1036"/>
          <ac:spMkLst>
            <pc:docMk/>
            <pc:sldMk cId="145622691" sldId="320"/>
            <ac:spMk id="3" creationId="{7B8544C4-40FD-F052-7492-AAB3DF955E28}"/>
          </ac:spMkLst>
        </pc:spChg>
        <pc:spChg chg="add mod">
          <ac:chgData name="渡辺 翔琉" userId="62456adb-d22b-4018-be08-0dac80dbbebb" providerId="ADAL" clId="{555CE8B6-3021-43AE-8323-10106DE0CFA3}" dt="2026-06-18T12:34:50.116" v="22134" actId="1036"/>
          <ac:spMkLst>
            <pc:docMk/>
            <pc:sldMk cId="145622691" sldId="320"/>
            <ac:spMk id="19" creationId="{6FF5BF9F-F999-A2CD-D44E-85E51A2F0D8D}"/>
          </ac:spMkLst>
        </pc:spChg>
        <pc:grpChg chg="add mod">
          <ac:chgData name="渡辺 翔琉" userId="62456adb-d22b-4018-be08-0dac80dbbebb" providerId="ADAL" clId="{555CE8B6-3021-43AE-8323-10106DE0CFA3}" dt="2026-06-18T12:36:12.675" v="22144" actId="1076"/>
          <ac:grpSpMkLst>
            <pc:docMk/>
            <pc:sldMk cId="145622691" sldId="320"/>
            <ac:grpSpMk id="18" creationId="{4FA252FD-53CC-B9BF-9F7F-C9701203FA88}"/>
          </ac:grpSpMkLst>
        </pc:grpChg>
        <pc:picChg chg="add mod">
          <ac:chgData name="渡辺 翔琉" userId="62456adb-d22b-4018-be08-0dac80dbbebb" providerId="ADAL" clId="{555CE8B6-3021-43AE-8323-10106DE0CFA3}" dt="2026-06-18T12:33:31.209" v="22123" actId="208"/>
          <ac:picMkLst>
            <pc:docMk/>
            <pc:sldMk cId="145622691" sldId="320"/>
            <ac:picMk id="5" creationId="{6DAA7C0B-897E-06BC-F1A4-77FD67A4D04A}"/>
          </ac:picMkLst>
        </pc:picChg>
        <pc:picChg chg="add del">
          <ac:chgData name="渡辺 翔琉" userId="62456adb-d22b-4018-be08-0dac80dbbebb" providerId="ADAL" clId="{555CE8B6-3021-43AE-8323-10106DE0CFA3}" dt="2026-06-18T12:30:39.269" v="22108" actId="478"/>
          <ac:picMkLst>
            <pc:docMk/>
            <pc:sldMk cId="145622691" sldId="320"/>
            <ac:picMk id="7" creationId="{3C8D7A95-AD7A-0596-A51B-5716CC10ABF6}"/>
          </ac:picMkLst>
        </pc:picChg>
        <pc:picChg chg="add mod">
          <ac:chgData name="渡辺 翔琉" userId="62456adb-d22b-4018-be08-0dac80dbbebb" providerId="ADAL" clId="{555CE8B6-3021-43AE-8323-10106DE0CFA3}" dt="2026-06-18T12:33:31.209" v="22123" actId="208"/>
          <ac:picMkLst>
            <pc:docMk/>
            <pc:sldMk cId="145622691" sldId="320"/>
            <ac:picMk id="9" creationId="{44457C4D-CA66-1CDA-7933-66573C20CC87}"/>
          </ac:picMkLst>
        </pc:picChg>
        <pc:picChg chg="add mod">
          <ac:chgData name="渡辺 翔琉" userId="62456adb-d22b-4018-be08-0dac80dbbebb" providerId="ADAL" clId="{555CE8B6-3021-43AE-8323-10106DE0CFA3}" dt="2026-06-18T12:33:31.209" v="22123" actId="208"/>
          <ac:picMkLst>
            <pc:docMk/>
            <pc:sldMk cId="145622691" sldId="320"/>
            <ac:picMk id="11" creationId="{83C88105-EDE0-BE6B-8994-BA39701400D4}"/>
          </ac:picMkLst>
        </pc:picChg>
        <pc:picChg chg="add mod">
          <ac:chgData name="渡辺 翔琉" userId="62456adb-d22b-4018-be08-0dac80dbbebb" providerId="ADAL" clId="{555CE8B6-3021-43AE-8323-10106DE0CFA3}" dt="2026-06-18T12:33:31.209" v="22123" actId="208"/>
          <ac:picMkLst>
            <pc:docMk/>
            <pc:sldMk cId="145622691" sldId="320"/>
            <ac:picMk id="13" creationId="{CB7B9BE5-D827-F1A3-F2FF-BB0566A90A2D}"/>
          </ac:picMkLst>
        </pc:picChg>
        <pc:picChg chg="add mod">
          <ac:chgData name="渡辺 翔琉" userId="62456adb-d22b-4018-be08-0dac80dbbebb" providerId="ADAL" clId="{555CE8B6-3021-43AE-8323-10106DE0CFA3}" dt="2026-06-18T12:33:31.209" v="22123" actId="208"/>
          <ac:picMkLst>
            <pc:docMk/>
            <pc:sldMk cId="145622691" sldId="320"/>
            <ac:picMk id="15" creationId="{EE9D7051-431D-3F33-0826-EC9931212EFF}"/>
          </ac:picMkLst>
        </pc:picChg>
        <pc:picChg chg="add mod">
          <ac:chgData name="渡辺 翔琉" userId="62456adb-d22b-4018-be08-0dac80dbbebb" providerId="ADAL" clId="{555CE8B6-3021-43AE-8323-10106DE0CFA3}" dt="2026-06-18T12:33:31.209" v="22123" actId="208"/>
          <ac:picMkLst>
            <pc:docMk/>
            <pc:sldMk cId="145622691" sldId="320"/>
            <ac:picMk id="17" creationId="{390709AB-3BF3-BEE0-B5D1-417F9C37FFD0}"/>
          </ac:picMkLst>
        </pc:picChg>
        <pc:picChg chg="add mod modCrop">
          <ac:chgData name="渡辺 翔琉" userId="62456adb-d22b-4018-be08-0dac80dbbebb" providerId="ADAL" clId="{555CE8B6-3021-43AE-8323-10106DE0CFA3}" dt="2026-06-18T12:37:03.608" v="22153" actId="732"/>
          <ac:picMkLst>
            <pc:docMk/>
            <pc:sldMk cId="145622691" sldId="320"/>
            <ac:picMk id="21" creationId="{BD47BE6D-61F1-5541-D154-AB0C4AE613A5}"/>
          </ac:picMkLst>
        </pc:picChg>
        <pc:picChg chg="add mod modCrop">
          <ac:chgData name="渡辺 翔琉" userId="62456adb-d22b-4018-be08-0dac80dbbebb" providerId="ADAL" clId="{555CE8B6-3021-43AE-8323-10106DE0CFA3}" dt="2026-06-18T12:37:12.746" v="22158" actId="1036"/>
          <ac:picMkLst>
            <pc:docMk/>
            <pc:sldMk cId="145622691" sldId="320"/>
            <ac:picMk id="23" creationId="{62C3AB29-507C-8527-0CC8-098DDEFB861D}"/>
          </ac:picMkLst>
        </pc:picChg>
      </pc:sldChg>
      <pc:sldChg chg="new del">
        <pc:chgData name="渡辺 翔琉" userId="62456adb-d22b-4018-be08-0dac80dbbebb" providerId="ADAL" clId="{555CE8B6-3021-43AE-8323-10106DE0CFA3}" dt="2026-06-18T09:43:33.754" v="22071" actId="47"/>
        <pc:sldMkLst>
          <pc:docMk/>
          <pc:sldMk cId="3392655262" sldId="320"/>
        </pc:sldMkLst>
      </pc:sldChg>
      <pc:sldChg chg="addSp delSp modSp new mod modShow">
        <pc:chgData name="渡辺 翔琉" userId="62456adb-d22b-4018-be08-0dac80dbbebb" providerId="ADAL" clId="{555CE8B6-3021-43AE-8323-10106DE0CFA3}" dt="2026-06-18T12:41:22.213" v="22185" actId="729"/>
        <pc:sldMkLst>
          <pc:docMk/>
          <pc:sldMk cId="1184953421" sldId="321"/>
        </pc:sldMkLst>
        <pc:spChg chg="add mod">
          <ac:chgData name="渡辺 翔琉" userId="62456adb-d22b-4018-be08-0dac80dbbebb" providerId="ADAL" clId="{555CE8B6-3021-43AE-8323-10106DE0CFA3}" dt="2026-06-18T12:37:36.941" v="22160"/>
          <ac:spMkLst>
            <pc:docMk/>
            <pc:sldMk cId="1184953421" sldId="321"/>
            <ac:spMk id="2" creationId="{FD7DA6F5-383C-BD24-92D9-1E17314ACF1A}"/>
          </ac:spMkLst>
        </pc:spChg>
        <pc:picChg chg="add del mod modCrop">
          <ac:chgData name="渡辺 翔琉" userId="62456adb-d22b-4018-be08-0dac80dbbebb" providerId="ADAL" clId="{555CE8B6-3021-43AE-8323-10106DE0CFA3}" dt="2026-06-18T12:38:15.491" v="22165" actId="478"/>
          <ac:picMkLst>
            <pc:docMk/>
            <pc:sldMk cId="1184953421" sldId="321"/>
            <ac:picMk id="4" creationId="{756B9C62-7E0F-B691-F8A9-F42D3AD944D6}"/>
          </ac:picMkLst>
        </pc:picChg>
        <pc:picChg chg="add mod">
          <ac:chgData name="渡辺 翔琉" userId="62456adb-d22b-4018-be08-0dac80dbbebb" providerId="ADAL" clId="{555CE8B6-3021-43AE-8323-10106DE0CFA3}" dt="2026-06-18T12:38:44.542" v="22169" actId="14100"/>
          <ac:picMkLst>
            <pc:docMk/>
            <pc:sldMk cId="1184953421" sldId="321"/>
            <ac:picMk id="6" creationId="{EEE8860F-A956-AF6B-353D-298C2EBE619C}"/>
          </ac:picMkLst>
        </pc:picChg>
        <pc:picChg chg="add mod">
          <ac:chgData name="渡辺 翔琉" userId="62456adb-d22b-4018-be08-0dac80dbbebb" providerId="ADAL" clId="{555CE8B6-3021-43AE-8323-10106DE0CFA3}" dt="2026-06-18T12:40:04.399" v="22183" actId="14100"/>
          <ac:picMkLst>
            <pc:docMk/>
            <pc:sldMk cId="1184953421" sldId="321"/>
            <ac:picMk id="8" creationId="{E10D757E-2AC5-9C82-92F1-AB76723A19A0}"/>
          </ac:picMkLst>
        </pc:picChg>
        <pc:picChg chg="add mod">
          <ac:chgData name="渡辺 翔琉" userId="62456adb-d22b-4018-be08-0dac80dbbebb" providerId="ADAL" clId="{555CE8B6-3021-43AE-8323-10106DE0CFA3}" dt="2026-06-18T12:39:52.574" v="22182" actId="14100"/>
          <ac:picMkLst>
            <pc:docMk/>
            <pc:sldMk cId="1184953421" sldId="321"/>
            <ac:picMk id="10" creationId="{A6079513-1A4A-5733-9442-0E95D4A75FB5}"/>
          </ac:picMkLst>
        </pc:picChg>
      </pc:sldChg>
    </pc:docChg>
  </pc:docChgLst>
  <pc:docChgLst>
    <pc:chgData name="渡辺 翔琉" userId="62456adb-d22b-4018-be08-0dac80dbbebb" providerId="ADAL" clId="{206C5053-3B2E-482E-BDBD-158012620C3A}"/>
    <pc:docChg chg="undo custSel addSld modSld">
      <pc:chgData name="渡辺 翔琉" userId="62456adb-d22b-4018-be08-0dac80dbbebb" providerId="ADAL" clId="{206C5053-3B2E-482E-BDBD-158012620C3A}" dt="2026-06-16T04:02:21.716" v="1867" actId="20577"/>
      <pc:docMkLst>
        <pc:docMk/>
      </pc:docMkLst>
      <pc:sldChg chg="modNotesTx">
        <pc:chgData name="渡辺 翔琉" userId="62456adb-d22b-4018-be08-0dac80dbbebb" providerId="ADAL" clId="{206C5053-3B2E-482E-BDBD-158012620C3A}" dt="2026-06-16T03:51:56.882" v="1651" actId="20577"/>
        <pc:sldMkLst>
          <pc:docMk/>
          <pc:sldMk cId="686215083" sldId="258"/>
        </pc:sldMkLst>
      </pc:sldChg>
      <pc:sldChg chg="modSp mod">
        <pc:chgData name="渡辺 翔琉" userId="62456adb-d22b-4018-be08-0dac80dbbebb" providerId="ADAL" clId="{206C5053-3B2E-482E-BDBD-158012620C3A}" dt="2026-06-09T23:14:53.424" v="559" actId="14100"/>
        <pc:sldMkLst>
          <pc:docMk/>
          <pc:sldMk cId="2784025200" sldId="293"/>
        </pc:sldMkLst>
        <pc:spChg chg="mod">
          <ac:chgData name="渡辺 翔琉" userId="62456adb-d22b-4018-be08-0dac80dbbebb" providerId="ADAL" clId="{206C5053-3B2E-482E-BDBD-158012620C3A}" dt="2026-06-09T23:14:28.646" v="558" actId="113"/>
          <ac:spMkLst>
            <pc:docMk/>
            <pc:sldMk cId="2784025200" sldId="293"/>
            <ac:spMk id="36" creationId="{9ADDB490-FFBE-B0E5-BE00-5E605BFD1833}"/>
          </ac:spMkLst>
        </pc:spChg>
        <pc:picChg chg="mod">
          <ac:chgData name="渡辺 翔琉" userId="62456adb-d22b-4018-be08-0dac80dbbebb" providerId="ADAL" clId="{206C5053-3B2E-482E-BDBD-158012620C3A}" dt="2026-06-09T23:14:53.424" v="559" actId="14100"/>
          <ac:picMkLst>
            <pc:docMk/>
            <pc:sldMk cId="2784025200" sldId="293"/>
            <ac:picMk id="27" creationId="{8257BCB6-7399-8F42-692A-41B2EA6FC137}"/>
          </ac:picMkLst>
        </pc:picChg>
      </pc:sldChg>
      <pc:sldChg chg="addSp modSp mod">
        <pc:chgData name="渡辺 翔琉" userId="62456adb-d22b-4018-be08-0dac80dbbebb" providerId="ADAL" clId="{206C5053-3B2E-482E-BDBD-158012620C3A}" dt="2026-06-09T23:06:46.952" v="547" actId="1076"/>
        <pc:sldMkLst>
          <pc:docMk/>
          <pc:sldMk cId="3378134526" sldId="294"/>
        </pc:sldMkLst>
        <pc:spChg chg="mod">
          <ac:chgData name="渡辺 翔琉" userId="62456adb-d22b-4018-be08-0dac80dbbebb" providerId="ADAL" clId="{206C5053-3B2E-482E-BDBD-158012620C3A}" dt="2026-06-09T23:06:40.709" v="545" actId="1076"/>
          <ac:spMkLst>
            <pc:docMk/>
            <pc:sldMk cId="3378134526" sldId="294"/>
            <ac:spMk id="3" creationId="{02A6A32C-91D7-B734-CAC4-E62DD5C63C57}"/>
          </ac:spMkLst>
        </pc:spChg>
        <pc:spChg chg="mod">
          <ac:chgData name="渡辺 翔琉" userId="62456adb-d22b-4018-be08-0dac80dbbebb" providerId="ADAL" clId="{206C5053-3B2E-482E-BDBD-158012620C3A}" dt="2026-06-09T23:06:43.945" v="546" actId="1076"/>
          <ac:spMkLst>
            <pc:docMk/>
            <pc:sldMk cId="3378134526" sldId="294"/>
            <ac:spMk id="4" creationId="{557E8B9F-725E-FEC2-DBD7-9C9C9B24A420}"/>
          </ac:spMkLst>
        </pc:spChg>
        <pc:spChg chg="mod">
          <ac:chgData name="渡辺 翔琉" userId="62456adb-d22b-4018-be08-0dac80dbbebb" providerId="ADAL" clId="{206C5053-3B2E-482E-BDBD-158012620C3A}" dt="2026-06-09T23:06:46.952" v="547" actId="1076"/>
          <ac:spMkLst>
            <pc:docMk/>
            <pc:sldMk cId="3378134526" sldId="294"/>
            <ac:spMk id="5" creationId="{2C1A7FA7-6707-2E9A-2855-FA664ABA40CC}"/>
          </ac:spMkLst>
        </pc:spChg>
        <pc:spChg chg="add mod">
          <ac:chgData name="渡辺 翔琉" userId="62456adb-d22b-4018-be08-0dac80dbbebb" providerId="ADAL" clId="{206C5053-3B2E-482E-BDBD-158012620C3A}" dt="2026-06-09T23:06:34.188" v="544" actId="1036"/>
          <ac:spMkLst>
            <pc:docMk/>
            <pc:sldMk cId="3378134526" sldId="294"/>
            <ac:spMk id="6" creationId="{15F2196F-6108-4A2A-B0AF-743B6552EC98}"/>
          </ac:spMkLst>
        </pc:spChg>
      </pc:sldChg>
      <pc:sldChg chg="modSp add mod">
        <pc:chgData name="渡辺 翔琉" userId="62456adb-d22b-4018-be08-0dac80dbbebb" providerId="ADAL" clId="{206C5053-3B2E-482E-BDBD-158012620C3A}" dt="2026-06-09T23:18:36.727" v="613" actId="20577"/>
        <pc:sldMkLst>
          <pc:docMk/>
          <pc:sldMk cId="3116416768" sldId="296"/>
        </pc:sldMkLst>
        <pc:spChg chg="mod">
          <ac:chgData name="渡辺 翔琉" userId="62456adb-d22b-4018-be08-0dac80dbbebb" providerId="ADAL" clId="{206C5053-3B2E-482E-BDBD-158012620C3A}" dt="2026-06-09T23:18:36.727" v="613" actId="20577"/>
          <ac:spMkLst>
            <pc:docMk/>
            <pc:sldMk cId="3116416768" sldId="296"/>
            <ac:spMk id="5" creationId="{A05A1B0E-285A-90E2-685D-25C44C368F0A}"/>
          </ac:spMkLst>
        </pc:spChg>
      </pc:sldChg>
      <pc:sldChg chg="modSp add mod">
        <pc:chgData name="渡辺 翔琉" userId="62456adb-d22b-4018-be08-0dac80dbbebb" providerId="ADAL" clId="{206C5053-3B2E-482E-BDBD-158012620C3A}" dt="2026-06-09T23:19:07.322" v="633" actId="20577"/>
        <pc:sldMkLst>
          <pc:docMk/>
          <pc:sldMk cId="676367461" sldId="297"/>
        </pc:sldMkLst>
        <pc:spChg chg="mod">
          <ac:chgData name="渡辺 翔琉" userId="62456adb-d22b-4018-be08-0dac80dbbebb" providerId="ADAL" clId="{206C5053-3B2E-482E-BDBD-158012620C3A}" dt="2026-06-09T23:19:07.322" v="633" actId="20577"/>
          <ac:spMkLst>
            <pc:docMk/>
            <pc:sldMk cId="676367461" sldId="297"/>
            <ac:spMk id="5" creationId="{CC0E1F82-B63C-6EF2-6A3E-994CA0CC9AC9}"/>
          </ac:spMkLst>
        </pc:spChg>
      </pc:sldChg>
      <pc:sldChg chg="new">
        <pc:chgData name="渡辺 翔琉" userId="62456adb-d22b-4018-be08-0dac80dbbebb" providerId="ADAL" clId="{206C5053-3B2E-482E-BDBD-158012620C3A}" dt="2026-06-09T23:19:57.865" v="635" actId="680"/>
        <pc:sldMkLst>
          <pc:docMk/>
          <pc:sldMk cId="2380454810" sldId="299"/>
        </pc:sldMkLst>
      </pc:sldChg>
      <pc:sldChg chg="addSp delSp modSp new mod">
        <pc:chgData name="渡辺 翔琉" userId="62456adb-d22b-4018-be08-0dac80dbbebb" providerId="ADAL" clId="{206C5053-3B2E-482E-BDBD-158012620C3A}" dt="2026-06-15T04:10:02.105" v="1542" actId="20577"/>
        <pc:sldMkLst>
          <pc:docMk/>
          <pc:sldMk cId="999654717" sldId="300"/>
        </pc:sldMkLst>
        <pc:spChg chg="add mod">
          <ac:chgData name="渡辺 翔琉" userId="62456adb-d22b-4018-be08-0dac80dbbebb" providerId="ADAL" clId="{206C5053-3B2E-482E-BDBD-158012620C3A}" dt="2026-06-15T03:45:22.044" v="965" actId="207"/>
          <ac:spMkLst>
            <pc:docMk/>
            <pc:sldMk cId="999654717" sldId="300"/>
            <ac:spMk id="4" creationId="{D7D606C7-14CF-A293-BF86-C7E4AD30C50A}"/>
          </ac:spMkLst>
        </pc:spChg>
        <pc:spChg chg="add mod">
          <ac:chgData name="渡辺 翔琉" userId="62456adb-d22b-4018-be08-0dac80dbbebb" providerId="ADAL" clId="{206C5053-3B2E-482E-BDBD-158012620C3A}" dt="2026-06-15T04:00:48.502" v="1346" actId="1076"/>
          <ac:spMkLst>
            <pc:docMk/>
            <pc:sldMk cId="999654717" sldId="300"/>
            <ac:spMk id="5" creationId="{0E6295E1-3E1F-81AC-D368-93B6F7768F96}"/>
          </ac:spMkLst>
        </pc:spChg>
        <pc:spChg chg="add mod">
          <ac:chgData name="渡辺 翔琉" userId="62456adb-d22b-4018-be08-0dac80dbbebb" providerId="ADAL" clId="{206C5053-3B2E-482E-BDBD-158012620C3A}" dt="2026-06-15T04:07:52.611" v="1505" actId="1076"/>
          <ac:spMkLst>
            <pc:docMk/>
            <pc:sldMk cId="999654717" sldId="300"/>
            <ac:spMk id="6" creationId="{9AAA7C23-2620-1D5D-120A-7D90EBD1C759}"/>
          </ac:spMkLst>
        </pc:spChg>
        <pc:spChg chg="add mod">
          <ac:chgData name="渡辺 翔琉" userId="62456adb-d22b-4018-be08-0dac80dbbebb" providerId="ADAL" clId="{206C5053-3B2E-482E-BDBD-158012620C3A}" dt="2026-06-15T04:10:02.105" v="1542" actId="20577"/>
          <ac:spMkLst>
            <pc:docMk/>
            <pc:sldMk cId="999654717" sldId="300"/>
            <ac:spMk id="8" creationId="{21432287-22CB-0514-F829-6DBCDC39C772}"/>
          </ac:spMkLst>
        </pc:spChg>
      </pc:sldChg>
      <pc:sldChg chg="modSp add mod">
        <pc:chgData name="渡辺 翔琉" userId="62456adb-d22b-4018-be08-0dac80dbbebb" providerId="ADAL" clId="{206C5053-3B2E-482E-BDBD-158012620C3A}" dt="2026-06-09T23:20:18.399" v="640" actId="255"/>
        <pc:sldMkLst>
          <pc:docMk/>
          <pc:sldMk cId="722306901" sldId="301"/>
        </pc:sldMkLst>
        <pc:spChg chg="mod">
          <ac:chgData name="渡辺 翔琉" userId="62456adb-d22b-4018-be08-0dac80dbbebb" providerId="ADAL" clId="{206C5053-3B2E-482E-BDBD-158012620C3A}" dt="2026-06-09T23:20:18.399" v="640" actId="255"/>
          <ac:spMkLst>
            <pc:docMk/>
            <pc:sldMk cId="722306901" sldId="301"/>
            <ac:spMk id="5" creationId="{6B7EBA40-0EC2-6670-7820-73F32AECC314}"/>
          </ac:spMkLst>
        </pc:spChg>
      </pc:sldChg>
      <pc:sldChg chg="modSp add mod">
        <pc:chgData name="渡辺 翔琉" userId="62456adb-d22b-4018-be08-0dac80dbbebb" providerId="ADAL" clId="{206C5053-3B2E-482E-BDBD-158012620C3A}" dt="2026-06-09T23:20:40.334" v="652" actId="20577"/>
        <pc:sldMkLst>
          <pc:docMk/>
          <pc:sldMk cId="2068621950" sldId="302"/>
        </pc:sldMkLst>
        <pc:spChg chg="mod">
          <ac:chgData name="渡辺 翔琉" userId="62456adb-d22b-4018-be08-0dac80dbbebb" providerId="ADAL" clId="{206C5053-3B2E-482E-BDBD-158012620C3A}" dt="2026-06-09T23:20:40.334" v="652" actId="20577"/>
          <ac:spMkLst>
            <pc:docMk/>
            <pc:sldMk cId="2068621950" sldId="302"/>
            <ac:spMk id="5" creationId="{D0B59814-825E-0D91-B30E-07581FC4C574}"/>
          </ac:spMkLst>
        </pc:spChg>
      </pc:sldChg>
      <pc:sldChg chg="modSp add mod">
        <pc:chgData name="渡辺 翔琉" userId="62456adb-d22b-4018-be08-0dac80dbbebb" providerId="ADAL" clId="{206C5053-3B2E-482E-BDBD-158012620C3A}" dt="2026-06-09T23:21:11.225" v="659" actId="20577"/>
        <pc:sldMkLst>
          <pc:docMk/>
          <pc:sldMk cId="3669850153" sldId="303"/>
        </pc:sldMkLst>
        <pc:spChg chg="mod">
          <ac:chgData name="渡辺 翔琉" userId="62456adb-d22b-4018-be08-0dac80dbbebb" providerId="ADAL" clId="{206C5053-3B2E-482E-BDBD-158012620C3A}" dt="2026-06-09T23:21:11.225" v="659" actId="20577"/>
          <ac:spMkLst>
            <pc:docMk/>
            <pc:sldMk cId="3669850153" sldId="303"/>
            <ac:spMk id="5" creationId="{60E6CA0A-695A-F163-5D2C-6EBC8968A529}"/>
          </ac:spMkLst>
        </pc:spChg>
      </pc:sldChg>
      <pc:sldChg chg="modNotesTx">
        <pc:chgData name="渡辺 翔琉" userId="62456adb-d22b-4018-be08-0dac80dbbebb" providerId="ADAL" clId="{206C5053-3B2E-482E-BDBD-158012620C3A}" dt="2026-06-16T04:02:21.716" v="1867" actId="20577"/>
        <pc:sldMkLst>
          <pc:docMk/>
          <pc:sldMk cId="999961723" sldId="30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2E6B9B-F45A-498E-BA37-0D2ED7B25DB8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960C82-2517-48C4-A7F4-9DE4555303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0082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821B6F-5FB4-1822-C863-CCFD343C6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7CFADA5-3484-8670-473A-BF4A4E09E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8D83478-6C0A-8826-C2C0-817988488D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8A0FC6-F3CA-3FC1-8DAE-E97FD49B26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2943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54927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224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4171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8673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5143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67901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17181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39498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82901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675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97438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49372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960C82-2517-48C4-A7F4-9DE45553036B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60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70482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87618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0215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62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15474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1047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8552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838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0417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339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7777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B4841A-1095-44F4-8DED-ACD6201FE86C}" type="datetimeFigureOut">
              <a:rPr kumimoji="1" lang="ja-JP" altLang="en-US" smtClean="0"/>
              <a:t>2026/6/18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43C064-BD53-45D2-95A9-8C10A6FF3C0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53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E0E088E-3205-AC74-5777-6CA6E411C7AE}"/>
              </a:ext>
            </a:extLst>
          </p:cNvPr>
          <p:cNvSpPr txBox="1"/>
          <p:nvPr/>
        </p:nvSpPr>
        <p:spPr>
          <a:xfrm>
            <a:off x="1975944" y="4402939"/>
            <a:ext cx="7031421" cy="2040559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24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〇</a:t>
            </a:r>
            <a:r>
              <a:rPr lang="ja-JP" altLang="en-US" sz="24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渡辺 翔琉　　</a:t>
            </a:r>
            <a:r>
              <a:rPr lang="ja-JP" altLang="en-US" sz="24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埼玉大学大学院</a:t>
            </a:r>
            <a:endParaRPr lang="en-US" altLang="ja-JP" sz="2400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4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24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現（株）建設技術研究所</a:t>
            </a:r>
            <a:endParaRPr lang="en-US" altLang="ja-JP" sz="2400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</a:t>
            </a:r>
            <a:r>
              <a:rPr lang="ja-JP" altLang="en-US" sz="24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田中 紀夫　　</a:t>
            </a:r>
            <a:r>
              <a:rPr lang="ja-JP" altLang="en-US" sz="24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埼玉大学大学院</a:t>
            </a:r>
            <a:endParaRPr lang="en-US" altLang="ja-JP" sz="2400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五十嵐 善哉　</a:t>
            </a:r>
            <a:r>
              <a:rPr lang="ja-JP" altLang="en-US" sz="24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埼玉大学大学院</a:t>
            </a:r>
            <a:endParaRPr lang="en-US" altLang="ja-JP" sz="2400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BFAF224-FAB0-7AEB-DAC9-6D84EFEA15C8}"/>
              </a:ext>
            </a:extLst>
          </p:cNvPr>
          <p:cNvSpPr txBox="1"/>
          <p:nvPr/>
        </p:nvSpPr>
        <p:spPr>
          <a:xfrm>
            <a:off x="0" y="1835282"/>
            <a:ext cx="9144000" cy="2172903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40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簡易排水処理を組み込んだ</a:t>
            </a:r>
            <a:endParaRPr lang="en-US" altLang="ja-JP" sz="4000" b="1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20000"/>
              </a:lnSpc>
            </a:pPr>
            <a:r>
              <a:rPr lang="ja-JP" altLang="en-US" sz="40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分布型降雨流出氾濫解析法の構築</a:t>
            </a:r>
            <a:endParaRPr lang="en-US" altLang="ja-JP" sz="4000" b="1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lang="ja-JP" altLang="en-US" sz="3200" b="1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ー沿線に自然堤防帯を有する流域への適用ー</a:t>
            </a:r>
            <a:endParaRPr lang="en-US" altLang="ja-JP" sz="3200" b="1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FEFFBE9-D167-43E3-6DAC-B5D0766EBEEA}"/>
              </a:ext>
            </a:extLst>
          </p:cNvPr>
          <p:cNvSpPr txBox="1"/>
          <p:nvPr/>
        </p:nvSpPr>
        <p:spPr>
          <a:xfrm>
            <a:off x="212436" y="106358"/>
            <a:ext cx="5831012" cy="966418"/>
          </a:xfrm>
          <a:prstGeom prst="rect">
            <a:avLst/>
          </a:prstGeom>
          <a:noFill/>
          <a:effectLst>
            <a:glow rad="127000">
              <a:schemeClr val="accent1"/>
            </a:glow>
          </a:effectLst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2026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年度 河川技術シンポジウム </a:t>
            </a:r>
            <a:endParaRPr lang="en-US" altLang="ja-JP" sz="1600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オーラルセッション</a:t>
            </a: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19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日（金）</a:t>
            </a: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15:40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17:40</a:t>
            </a:r>
          </a:p>
          <a:p>
            <a:pPr>
              <a:lnSpc>
                <a:spcPct val="120000"/>
              </a:lnSpc>
            </a:pP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S3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－</a:t>
            </a:r>
            <a:r>
              <a:rPr lang="en-US" altLang="ja-JP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dirty="0">
                <a:effectLst>
                  <a:glow rad="76200">
                    <a:schemeClr val="bg1"/>
                  </a:glo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：降雨流出・洪水・氾濫予測，避難</a:t>
            </a:r>
            <a:endParaRPr lang="en-US" altLang="ja-JP" sz="1600" dirty="0">
              <a:effectLst>
                <a:glow rad="76200">
                  <a:schemeClr val="bg1"/>
                </a:glo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55997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056DEC1-32AA-1173-079F-FB9ECC54E0C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背景・目的</a:t>
            </a:r>
          </a:p>
        </p:txBody>
      </p:sp>
    </p:spTree>
    <p:extLst>
      <p:ext uri="{BB962C8B-B14F-4D97-AF65-F5344CB8AC3E}">
        <p14:creationId xmlns:p14="http://schemas.microsoft.com/office/powerpoint/2010/main" val="245077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E62CD9-6185-7270-EA54-1B2181268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BD90AE8-F664-37E1-70B4-8F62D83A6626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背景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A97599F-EC9C-8B61-80AD-C80CDD87794B}"/>
              </a:ext>
            </a:extLst>
          </p:cNvPr>
          <p:cNvSpPr txBox="1"/>
          <p:nvPr/>
        </p:nvSpPr>
        <p:spPr>
          <a:xfrm>
            <a:off x="248508" y="752442"/>
            <a:ext cx="4239407" cy="5170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内外水統合型リスクマップ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BE3C763-1363-CFA6-32BD-164553A799A1}"/>
              </a:ext>
            </a:extLst>
          </p:cNvPr>
          <p:cNvSpPr txBox="1"/>
          <p:nvPr/>
        </p:nvSpPr>
        <p:spPr>
          <a:xfrm>
            <a:off x="4656080" y="752441"/>
            <a:ext cx="4239407" cy="5170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分布型降雨流出モデル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123E32A-97C0-D84E-DAA1-76D6988FABA6}"/>
              </a:ext>
            </a:extLst>
          </p:cNvPr>
          <p:cNvGrpSpPr>
            <a:grpSpLocks noChangeAspect="1"/>
          </p:cNvGrpSpPr>
          <p:nvPr/>
        </p:nvGrpSpPr>
        <p:grpSpPr>
          <a:xfrm>
            <a:off x="248511" y="3175937"/>
            <a:ext cx="4281684" cy="3140776"/>
            <a:chOff x="248510" y="2166948"/>
            <a:chExt cx="6220693" cy="4563112"/>
          </a:xfrm>
        </p:grpSpPr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C6057D74-FE60-1962-80DA-649D5C8DE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8510" y="2166948"/>
              <a:ext cx="4010585" cy="4563112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D8D207C-496D-2305-5CC6-2E931140FA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59095" y="2166948"/>
              <a:ext cx="2210108" cy="4563112"/>
            </a:xfrm>
            <a:prstGeom prst="rect">
              <a:avLst/>
            </a:prstGeom>
          </p:spPr>
        </p:pic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283E0029-5B3E-83B2-CEA2-EA925AED5484}"/>
              </a:ext>
            </a:extLst>
          </p:cNvPr>
          <p:cNvSpPr txBox="1"/>
          <p:nvPr/>
        </p:nvSpPr>
        <p:spPr>
          <a:xfrm>
            <a:off x="248510" y="1376857"/>
            <a:ext cx="42394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内外水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を一体的に表現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6FE87CA-174C-FA5B-895E-68296C0348B0}"/>
              </a:ext>
            </a:extLst>
          </p:cNvPr>
          <p:cNvSpPr txBox="1"/>
          <p:nvPr/>
        </p:nvSpPr>
        <p:spPr>
          <a:xfrm>
            <a:off x="4656082" y="1376857"/>
            <a:ext cx="431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降雨流出氾濫の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代表的モデル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31AC59E-0812-89DA-DEB4-8FE60575786B}"/>
              </a:ext>
            </a:extLst>
          </p:cNvPr>
          <p:cNvSpPr txBox="1"/>
          <p:nvPr/>
        </p:nvSpPr>
        <p:spPr>
          <a:xfrm>
            <a:off x="3121572" y="6397264"/>
            <a:ext cx="140862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出典：国土交通省</a:t>
            </a:r>
            <a:endParaRPr lang="en-US" altLang="ja-JP" sz="1200" b="0" i="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5597F3BA-7741-B1C0-2BF4-80D008785B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7466" y="3202604"/>
            <a:ext cx="4168023" cy="311410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E6259781-E8CF-44F0-C516-966A40AE5AF7}"/>
              </a:ext>
            </a:extLst>
          </p:cNvPr>
          <p:cNvSpPr txBox="1"/>
          <p:nvPr/>
        </p:nvSpPr>
        <p:spPr>
          <a:xfrm>
            <a:off x="6684579" y="6397263"/>
            <a:ext cx="22109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1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出典：土木研究所 </a:t>
            </a:r>
            <a:r>
              <a:rPr lang="en-US" altLang="ja-JP" sz="1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RRI</a:t>
            </a:r>
            <a:r>
              <a:rPr lang="ja-JP" altLang="en-US" sz="1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モデル</a:t>
            </a:r>
            <a:endParaRPr lang="en-US" altLang="ja-JP" sz="1200" b="0" i="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矢印: 下 18">
            <a:extLst>
              <a:ext uri="{FF2B5EF4-FFF2-40B4-BE49-F238E27FC236}">
                <a16:creationId xmlns:a16="http://schemas.microsoft.com/office/drawing/2014/main" id="{8E2D6C9E-008A-B90B-A995-A539E4AD449A}"/>
              </a:ext>
            </a:extLst>
          </p:cNvPr>
          <p:cNvSpPr/>
          <p:nvPr/>
        </p:nvSpPr>
        <p:spPr>
          <a:xfrm>
            <a:off x="2259553" y="1884317"/>
            <a:ext cx="217315" cy="305602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CD52CD7C-0EB6-FD92-CA60-2FFB2F53CE36}"/>
              </a:ext>
            </a:extLst>
          </p:cNvPr>
          <p:cNvSpPr txBox="1"/>
          <p:nvPr/>
        </p:nvSpPr>
        <p:spPr>
          <a:xfrm>
            <a:off x="248508" y="2235714"/>
            <a:ext cx="4239407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内外水を精度よく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解析できるモデルが必要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矢印: 下 20">
            <a:extLst>
              <a:ext uri="{FF2B5EF4-FFF2-40B4-BE49-F238E27FC236}">
                <a16:creationId xmlns:a16="http://schemas.microsoft.com/office/drawing/2014/main" id="{8CB0988F-64A2-E47C-D851-61F2937FD8FA}"/>
              </a:ext>
            </a:extLst>
          </p:cNvPr>
          <p:cNvSpPr/>
          <p:nvPr/>
        </p:nvSpPr>
        <p:spPr>
          <a:xfrm>
            <a:off x="6667124" y="1885267"/>
            <a:ext cx="217315" cy="305602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4EE3498-522F-96DF-E20C-AB6A15910D57}"/>
              </a:ext>
            </a:extLst>
          </p:cNvPr>
          <p:cNvSpPr txBox="1"/>
          <p:nvPr/>
        </p:nvSpPr>
        <p:spPr>
          <a:xfrm>
            <a:off x="4656079" y="2235713"/>
            <a:ext cx="4239407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地盤高と河道網に基づく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集中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流れ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氾濫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を再現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9E64C9D1-B362-CC89-BB15-BCF66027133E}"/>
              </a:ext>
            </a:extLst>
          </p:cNvPr>
          <p:cNvCxnSpPr>
            <a:cxnSpLocks/>
          </p:cNvCxnSpPr>
          <p:nvPr/>
        </p:nvCxnSpPr>
        <p:spPr>
          <a:xfrm>
            <a:off x="4572000" y="1269506"/>
            <a:ext cx="0" cy="5588494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C9047681-BF07-292C-89D6-0EEB8EAEF200}"/>
              </a:ext>
            </a:extLst>
          </p:cNvPr>
          <p:cNvSpPr txBox="1"/>
          <p:nvPr/>
        </p:nvSpPr>
        <p:spPr>
          <a:xfrm>
            <a:off x="8614838" y="124417"/>
            <a:ext cx="360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1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3276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25EF9C-68CA-480E-A99A-2549B4305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75FAB97-F5B5-9EA2-440A-4E49508E225A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背景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779EC09-33E0-E51F-A49C-4A893ED3BFE5}"/>
              </a:ext>
            </a:extLst>
          </p:cNvPr>
          <p:cNvSpPr txBox="1"/>
          <p:nvPr/>
        </p:nvSpPr>
        <p:spPr>
          <a:xfrm>
            <a:off x="245124" y="756252"/>
            <a:ext cx="8653752" cy="5170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 分布型降雨流出モデルの課題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8257BCB6-7399-8F42-692A-41B2EA6FC1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0" y="3296134"/>
            <a:ext cx="4418308" cy="3066826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A6B28720-7651-5B4A-6EDD-04ADE8530C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8430" y="3299992"/>
            <a:ext cx="4449610" cy="3132641"/>
          </a:xfrm>
          <a:prstGeom prst="rect">
            <a:avLst/>
          </a:prstGeom>
        </p:spPr>
      </p:pic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EFAC801D-E53D-0556-D98D-3266B746A166}"/>
              </a:ext>
            </a:extLst>
          </p:cNvPr>
          <p:cNvCxnSpPr>
            <a:cxnSpLocks/>
          </p:cNvCxnSpPr>
          <p:nvPr/>
        </p:nvCxnSpPr>
        <p:spPr>
          <a:xfrm>
            <a:off x="0" y="3090669"/>
            <a:ext cx="9144000" cy="0"/>
          </a:xfrm>
          <a:prstGeom prst="line">
            <a:avLst/>
          </a:prstGeom>
          <a:ln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43D7653-BBF5-C81A-D86E-7B3B943FA90A}"/>
              </a:ext>
            </a:extLst>
          </p:cNvPr>
          <p:cNvSpPr txBox="1"/>
          <p:nvPr/>
        </p:nvSpPr>
        <p:spPr>
          <a:xfrm>
            <a:off x="195960" y="3292825"/>
            <a:ext cx="9044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排水</a:t>
            </a:r>
            <a:r>
              <a:rPr kumimoji="1" lang="en-US" altLang="ja-JP" sz="20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endParaRPr kumimoji="1" lang="ja-JP" altLang="en-US" sz="2000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3E4E2C9-D914-9BB4-804A-115EA53CF31D}"/>
              </a:ext>
            </a:extLst>
          </p:cNvPr>
          <p:cNvSpPr txBox="1"/>
          <p:nvPr/>
        </p:nvSpPr>
        <p:spPr>
          <a:xfrm>
            <a:off x="982776" y="4521046"/>
            <a:ext cx="2518638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築堤区間や微高地での問題点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B56B27D9-29FF-3FB2-965A-A65C5D80AAB0}"/>
              </a:ext>
            </a:extLst>
          </p:cNvPr>
          <p:cNvSpPr txBox="1"/>
          <p:nvPr/>
        </p:nvSpPr>
        <p:spPr>
          <a:xfrm>
            <a:off x="195960" y="4780035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0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排水〇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CA9F9DD-D484-4239-C420-FDF60818452C}"/>
              </a:ext>
            </a:extLst>
          </p:cNvPr>
          <p:cNvSpPr txBox="1"/>
          <p:nvPr/>
        </p:nvSpPr>
        <p:spPr>
          <a:xfrm>
            <a:off x="170795" y="1421889"/>
            <a:ext cx="880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地盤高条件のみでは，雨水の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流下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集中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を適切に表現できない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ADDB490-FFBE-B0E5-BE00-5E605BFD1833}"/>
              </a:ext>
            </a:extLst>
          </p:cNvPr>
          <p:cNvSpPr txBox="1"/>
          <p:nvPr/>
        </p:nvSpPr>
        <p:spPr>
          <a:xfrm>
            <a:off x="245124" y="1975281"/>
            <a:ext cx="7571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・築堤区間や沿川における自然堤防等の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微高地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の発達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2E8FCD2-A6BC-32F7-CA89-718FFC03DFCB}"/>
              </a:ext>
            </a:extLst>
          </p:cNvPr>
          <p:cNvSpPr txBox="1"/>
          <p:nvPr/>
        </p:nvSpPr>
        <p:spPr>
          <a:xfrm>
            <a:off x="245124" y="2465102"/>
            <a:ext cx="787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・利水上の観点から人工的に整備された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用排水路の混在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645416D-AEE4-CAC4-55DC-223A9C10F2A0}"/>
              </a:ext>
            </a:extLst>
          </p:cNvPr>
          <p:cNvSpPr txBox="1"/>
          <p:nvPr/>
        </p:nvSpPr>
        <p:spPr>
          <a:xfrm>
            <a:off x="4524558" y="5998279"/>
            <a:ext cx="143210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600" b="1" dirty="0">
                <a:solidFill>
                  <a:srgbClr val="FFFF66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■</a:t>
            </a:r>
            <a:r>
              <a:rPr kumimoji="1" lang="ja-JP" altLang="en-US" sz="16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：自然堤防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EF6604A-F2D1-F4D0-84CD-C3DD61DDB81B}"/>
              </a:ext>
            </a:extLst>
          </p:cNvPr>
          <p:cNvSpPr txBox="1"/>
          <p:nvPr/>
        </p:nvSpPr>
        <p:spPr>
          <a:xfrm>
            <a:off x="6687965" y="6432633"/>
            <a:ext cx="22109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ja-JP" altLang="en-US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背景</a:t>
            </a:r>
            <a:r>
              <a:rPr lang="ja-JP" altLang="en-US" sz="1200" dirty="0">
                <a:solidFill>
                  <a:srgbClr val="0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ja-JP" altLang="en-US" sz="1200" b="0" i="0" dirty="0">
                <a:solidFill>
                  <a:srgbClr val="0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治水地形分類図</a:t>
            </a:r>
            <a:endParaRPr lang="en-US" altLang="ja-JP" sz="1200" b="0" i="0" dirty="0">
              <a:solidFill>
                <a:srgbClr val="0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775BB3E-66CB-C178-49DC-BEF499417E42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2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0252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84D89-7C9A-2BED-54E0-35D124E53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AB24168-1AF2-E7FD-AE8E-D2912FA1FAC8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目的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2A6A32C-91D7-B734-CAC4-E62DD5C63C57}"/>
              </a:ext>
            </a:extLst>
          </p:cNvPr>
          <p:cNvSpPr txBox="1"/>
          <p:nvPr/>
        </p:nvSpPr>
        <p:spPr>
          <a:xfrm>
            <a:off x="1422294" y="864470"/>
            <a:ext cx="6288901" cy="11049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用排水路や下水道，排水機構の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詳細なモデル化は多大な労力を要する</a:t>
            </a: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557E8B9F-725E-FEC2-DBD7-9C9C9B24A420}"/>
              </a:ext>
            </a:extLst>
          </p:cNvPr>
          <p:cNvSpPr/>
          <p:nvPr/>
        </p:nvSpPr>
        <p:spPr>
          <a:xfrm>
            <a:off x="4340780" y="2175216"/>
            <a:ext cx="451928" cy="498120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2C1A7FA7-6707-2E9A-2855-FA664ABA40CC}"/>
              </a:ext>
            </a:extLst>
          </p:cNvPr>
          <p:cNvSpPr txBox="1"/>
          <p:nvPr/>
        </p:nvSpPr>
        <p:spPr>
          <a:xfrm>
            <a:off x="241738" y="2874947"/>
            <a:ext cx="8650014" cy="174047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分布型モデルに</a:t>
            </a:r>
            <a:r>
              <a:rPr kumimoji="1"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簡易的な排水処理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を組み込む</a:t>
            </a:r>
            <a:endParaRPr kumimoji="1" lang="en-US" altLang="ja-JP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差分手法を構築・検証することで</a:t>
            </a:r>
            <a:endParaRPr kumimoji="1" lang="en-US" altLang="ja-JP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実洪水に対する</a:t>
            </a:r>
            <a:r>
              <a:rPr kumimoji="1" lang="ja-JP" altLang="en-US" sz="2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氾濫解析の再現精度向上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を図る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5F2196F-6108-4A2A-B0AF-743B6552EC98}"/>
              </a:ext>
            </a:extLst>
          </p:cNvPr>
          <p:cNvSpPr txBox="1"/>
          <p:nvPr/>
        </p:nvSpPr>
        <p:spPr>
          <a:xfrm>
            <a:off x="241738" y="4889641"/>
            <a:ext cx="86500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）沿川部の排水を簡易的に表現する手法の構築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）中川・綾瀬川流域（令和元年東日本台風）を対象に，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再現精度を検証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7A8113A-42C3-49EE-5EED-2FB0DEF8A8DD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3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134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8E7160-7428-1690-432D-205604402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A05A1B0E-285A-90E2-685D-25C44C368F0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kumimoji="1"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対象流域</a:t>
            </a:r>
            <a:endParaRPr kumimoji="1" lang="en-US" altLang="ja-JP" sz="5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30000"/>
              </a:lnSpc>
            </a:pPr>
            <a:r>
              <a:rPr kumimoji="1"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解析モデル概要</a:t>
            </a:r>
          </a:p>
        </p:txBody>
      </p:sp>
    </p:spTree>
    <p:extLst>
      <p:ext uri="{BB962C8B-B14F-4D97-AF65-F5344CB8AC3E}">
        <p14:creationId xmlns:p14="http://schemas.microsoft.com/office/powerpoint/2010/main" val="31164167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A9B9F7B-18C8-C1F4-5D05-85701D68DB96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対象流域（中川・綾瀬川流域）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AE6DE5A-2F0E-C3CC-A4AE-084DFABA9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347" y="2414289"/>
            <a:ext cx="8419306" cy="409077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5EBF8F1-1595-7BAF-B38B-372DC1CB0426}"/>
              </a:ext>
            </a:extLst>
          </p:cNvPr>
          <p:cNvSpPr txBox="1"/>
          <p:nvPr/>
        </p:nvSpPr>
        <p:spPr>
          <a:xfrm>
            <a:off x="245124" y="756252"/>
            <a:ext cx="8653752" cy="15604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複雑な河川網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を有し，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自然堤防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が広く分布する流域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⇒ 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地盤高分布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が河川への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集水機構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とは限らない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・首都圏外郭放水路，調節池，排水機場等をモデル化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7E743AF-C3F7-EEF4-E65C-A46A0D6E6A01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4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902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E95B8D-8879-6956-35AA-B8083CE40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676B22-AAF9-27B7-3C7D-1F3BDCFD5F19}"/>
              </a:ext>
            </a:extLst>
          </p:cNvPr>
          <p:cNvSpPr txBox="1"/>
          <p:nvPr/>
        </p:nvSpPr>
        <p:spPr>
          <a:xfrm>
            <a:off x="248508" y="752442"/>
            <a:ext cx="4239407" cy="517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支配方程式（平面二次元）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908D4E-0122-9472-978D-D95203F926E5}"/>
              </a:ext>
            </a:extLst>
          </p:cNvPr>
          <p:cNvSpPr txBox="1"/>
          <p:nvPr/>
        </p:nvSpPr>
        <p:spPr>
          <a:xfrm>
            <a:off x="4656080" y="752441"/>
            <a:ext cx="4239407" cy="51706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有効降雨（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SCS_CN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法）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8B3FE52-88DD-6C2A-9F81-12CA48F1571C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解析モデルの概要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712A8B5-F6F7-CE56-41B1-865E9184B9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5304" y="4006879"/>
            <a:ext cx="3871401" cy="25570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3625937-1667-BC28-AD7E-92A97B03AE14}"/>
                  </a:ext>
                </a:extLst>
              </p:cNvPr>
              <p:cNvSpPr txBox="1"/>
              <p:nvPr/>
            </p:nvSpPr>
            <p:spPr>
              <a:xfrm>
                <a:off x="248509" y="2884367"/>
                <a:ext cx="4239406" cy="157985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1" lang="en-US" altLang="ja-JP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d>
                        <m:d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kumimoji="1"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kumimoji="1" lang="en-US" altLang="ja-JP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𝑞</m:t>
                                      </m:r>
                                    </m:e>
                                    <m:sub>
                                      <m:r>
                                        <a:rPr kumimoji="1" lang="en-US" altLang="ja-JP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kumimoji="1" lang="ja-JP" alt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d>
                        <m:d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kumimoji="1" lang="en-US" altLang="ja-JP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kumimoji="1"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1" lang="en-US" altLang="ja-JP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num>
                            <m:den>
                              <m:r>
                                <a:rPr kumimoji="1" lang="ja-JP" alt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kumimoji="1" lang="en-US" altLang="ja-JP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>
                  <a:lnSpc>
                    <a:spcPct val="120000"/>
                  </a:lnSpc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kumimoji="1" lang="ja-JP" alt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𝑔h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>
                              <a:latin typeface="Cambria Math" panose="02040503050406030204" pitchFamily="18" charset="0"/>
                            </a:rPr>
                            <m:t>𝜕𝜁</m:t>
                          </m:r>
                        </m:num>
                        <m:den>
                          <m:r>
                            <a:rPr kumimoji="1" lang="ja-JP" alt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kumimoji="1" lang="ja-JP" alt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f>
                                <m:f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sup>
                          </m:sSup>
                        </m:den>
                      </m:f>
                      <m:sSub>
                        <m:sSubPr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kumimoji="1" lang="en-US" altLang="ja-JP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e>
                            <m:sup>
                              <m:r>
                                <a:rPr kumimoji="1" lang="en-US" altLang="ja-JP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kumimoji="1" lang="en-US" altLang="ja-JP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63625937-1667-BC28-AD7E-92A97B03AE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509" y="2884367"/>
                <a:ext cx="4239406" cy="157985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6A9926AE-886A-7C10-A993-4A21A9FE97FA}"/>
                  </a:ext>
                </a:extLst>
              </p:cNvPr>
              <p:cNvSpPr txBox="1"/>
              <p:nvPr/>
            </p:nvSpPr>
            <p:spPr>
              <a:xfrm>
                <a:off x="247472" y="1819336"/>
                <a:ext cx="2582374" cy="581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ja-JP" altLang="en-US" i="1" smtClean="0">
                          <a:latin typeface="Cambria Math" panose="02040503050406030204" pitchFamily="18" charset="0"/>
                        </a:rPr>
                        <m:t>𝜃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</a:rPr>
                            <m:t>𝜕𝜁</m:t>
                          </m:r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kumimoji="1" lang="en-US" altLang="ja-JP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kumimoji="1" lang="en-US" altLang="ja-JP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num>
                        <m:den>
                          <m:r>
                            <a:rPr kumimoji="1" lang="ja-JP" alt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kumimoji="1" lang="en-US" altLang="ja-JP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kumimoji="1" lang="en-US" altLang="ja-JP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ja-JP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</m:t>
                      </m:r>
                      <m:r>
                        <a:rPr kumimoji="1" lang="en-US" altLang="ja-JP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b="0" i="0" dirty="0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6A9926AE-886A-7C10-A993-4A21A9FE97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72" y="1819336"/>
                <a:ext cx="2582374" cy="58156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BA9E52D8-14F1-F570-DE7B-9D4A29A09078}"/>
              </a:ext>
            </a:extLst>
          </p:cNvPr>
          <p:cNvGrpSpPr/>
          <p:nvPr/>
        </p:nvGrpSpPr>
        <p:grpSpPr>
          <a:xfrm>
            <a:off x="55353" y="4654753"/>
            <a:ext cx="4262324" cy="2003505"/>
            <a:chOff x="55353" y="4576372"/>
            <a:chExt cx="4262324" cy="2003505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97EC9B9E-8BB0-C4D5-2524-CD5CE2C233E1}"/>
                </a:ext>
              </a:extLst>
            </p:cNvPr>
            <p:cNvSpPr/>
            <p:nvPr/>
          </p:nvSpPr>
          <p:spPr>
            <a:xfrm>
              <a:off x="808099" y="5032964"/>
              <a:ext cx="1080000" cy="1080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17" name="直線矢印コネクタ 16">
              <a:extLst>
                <a:ext uri="{FF2B5EF4-FFF2-40B4-BE49-F238E27FC236}">
                  <a16:creationId xmlns:a16="http://schemas.microsoft.com/office/drawing/2014/main" id="{A41D15F0-04E7-8673-73CA-623B6F03B6B7}"/>
                </a:ext>
              </a:extLst>
            </p:cNvPr>
            <p:cNvCxnSpPr>
              <a:cxnSpLocks/>
            </p:cNvCxnSpPr>
            <p:nvPr/>
          </p:nvCxnSpPr>
          <p:spPr>
            <a:xfrm>
              <a:off x="714095" y="5032964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271489E2-2AE1-8CBF-EB6E-3383E9FCED9F}"/>
                </a:ext>
              </a:extLst>
            </p:cNvPr>
            <p:cNvSpPr txBox="1"/>
            <p:nvPr/>
          </p:nvSpPr>
          <p:spPr>
            <a:xfrm rot="16200000">
              <a:off x="188934" y="5372787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ｍ</a:t>
              </a:r>
            </a:p>
          </p:txBody>
        </p:sp>
        <p:cxnSp>
          <p:nvCxnSpPr>
            <p:cNvPr id="21" name="直線矢印コネクタ 20">
              <a:extLst>
                <a:ext uri="{FF2B5EF4-FFF2-40B4-BE49-F238E27FC236}">
                  <a16:creationId xmlns:a16="http://schemas.microsoft.com/office/drawing/2014/main" id="{EEBC06EF-0AF9-26E7-5EBA-042BFA3663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8099" y="6210545"/>
              <a:ext cx="108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B206493D-C0C7-3326-6645-08FD8F58F628}"/>
                </a:ext>
              </a:extLst>
            </p:cNvPr>
            <p:cNvSpPr txBox="1"/>
            <p:nvPr/>
          </p:nvSpPr>
          <p:spPr>
            <a:xfrm>
              <a:off x="1049935" y="6210545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ｍ</a:t>
              </a:r>
            </a:p>
          </p:txBody>
        </p:sp>
        <p:sp>
          <p:nvSpPr>
            <p:cNvPr id="24" name="矢印: 右 23">
              <a:extLst>
                <a:ext uri="{FF2B5EF4-FFF2-40B4-BE49-F238E27FC236}">
                  <a16:creationId xmlns:a16="http://schemas.microsoft.com/office/drawing/2014/main" id="{360EA666-D274-1862-C32A-CCCFC8EC0DA5}"/>
                </a:ext>
              </a:extLst>
            </p:cNvPr>
            <p:cNvSpPr/>
            <p:nvPr/>
          </p:nvSpPr>
          <p:spPr>
            <a:xfrm>
              <a:off x="2126512" y="5388298"/>
              <a:ext cx="521918" cy="369332"/>
            </a:xfrm>
            <a:prstGeom prst="rightArrow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36DA2D1A-5B3D-0670-8229-AA99F1D2346C}"/>
                </a:ext>
              </a:extLst>
            </p:cNvPr>
            <p:cNvSpPr/>
            <p:nvPr/>
          </p:nvSpPr>
          <p:spPr>
            <a:xfrm>
              <a:off x="3237677" y="5032964"/>
              <a:ext cx="1080000" cy="1080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" name="直線矢印コネクタ 25">
              <a:extLst>
                <a:ext uri="{FF2B5EF4-FFF2-40B4-BE49-F238E27FC236}">
                  <a16:creationId xmlns:a16="http://schemas.microsoft.com/office/drawing/2014/main" id="{E13DBFB9-C082-F2BA-C1BE-CD668C6EBC8A}"/>
                </a:ext>
              </a:extLst>
            </p:cNvPr>
            <p:cNvCxnSpPr>
              <a:cxnSpLocks/>
            </p:cNvCxnSpPr>
            <p:nvPr/>
          </p:nvCxnSpPr>
          <p:spPr>
            <a:xfrm>
              <a:off x="3143673" y="5032964"/>
              <a:ext cx="0" cy="108000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575991D-EBE6-06B8-2677-8A909F7AE934}"/>
                </a:ext>
              </a:extLst>
            </p:cNvPr>
            <p:cNvSpPr txBox="1"/>
            <p:nvPr/>
          </p:nvSpPr>
          <p:spPr>
            <a:xfrm rot="16200000">
              <a:off x="2608609" y="5388297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ｍ</a:t>
              </a:r>
            </a:p>
          </p:txBody>
        </p:sp>
        <p:cxnSp>
          <p:nvCxnSpPr>
            <p:cNvPr id="28" name="直線矢印コネクタ 27">
              <a:extLst>
                <a:ext uri="{FF2B5EF4-FFF2-40B4-BE49-F238E27FC236}">
                  <a16:creationId xmlns:a16="http://schemas.microsoft.com/office/drawing/2014/main" id="{42F75E02-7D62-7EBE-865A-D775BC7D79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237677" y="6210545"/>
              <a:ext cx="108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F0B8B831-2A16-B911-5C21-F9F6596B8811}"/>
                </a:ext>
              </a:extLst>
            </p:cNvPr>
            <p:cNvSpPr txBox="1"/>
            <p:nvPr/>
          </p:nvSpPr>
          <p:spPr>
            <a:xfrm>
              <a:off x="3479513" y="6210545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ｍ</a:t>
              </a: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33473AAE-697C-408D-E339-B7CC5F1463F9}"/>
                </a:ext>
              </a:extLst>
            </p:cNvPr>
            <p:cNvSpPr/>
            <p:nvPr/>
          </p:nvSpPr>
          <p:spPr>
            <a:xfrm>
              <a:off x="3502437" y="5032965"/>
              <a:ext cx="538153" cy="1079999"/>
            </a:xfrm>
            <a:prstGeom prst="rect">
              <a:avLst/>
            </a:prstGeom>
            <a:solidFill>
              <a:schemeClr val="accent5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1" name="直線矢印コネクタ 30">
              <a:extLst>
                <a:ext uri="{FF2B5EF4-FFF2-40B4-BE49-F238E27FC236}">
                  <a16:creationId xmlns:a16="http://schemas.microsoft.com/office/drawing/2014/main" id="{BB8CA3C6-9312-3147-CF89-526240F3AE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502437" y="5572963"/>
              <a:ext cx="538153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613922E-248A-A849-CD48-726430726837}"/>
                </a:ext>
              </a:extLst>
            </p:cNvPr>
            <p:cNvSpPr txBox="1"/>
            <p:nvPr/>
          </p:nvSpPr>
          <p:spPr>
            <a:xfrm>
              <a:off x="3435629" y="5222546"/>
              <a:ext cx="70083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25</a:t>
              </a:r>
              <a:r>
                <a:rPr kumimoji="1" lang="ja-JP" altLang="en-US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ｍ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42CC051B-DCA5-3048-D6A5-3B1D3A41E581}"/>
                    </a:ext>
                  </a:extLst>
                </p:cNvPr>
                <p:cNvSpPr txBox="1"/>
                <p:nvPr/>
              </p:nvSpPr>
              <p:spPr>
                <a:xfrm>
                  <a:off x="55353" y="4576372"/>
                  <a:ext cx="366549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2000" dirty="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（例）空隙率 </a:t>
                  </a:r>
                  <a14:m>
                    <m:oMath xmlns:m="http://schemas.openxmlformats.org/officeDocument/2006/math">
                      <m:r>
                        <a:rPr kumimoji="1" lang="ja-JP" altLang="en-US" sz="200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kumimoji="1" lang="en-US" altLang="ja-JP" sz="20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kumimoji="1" lang="en-US" altLang="ja-JP" sz="2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25/50=0.5</m:t>
                      </m:r>
                    </m:oMath>
                  </a14:m>
                  <a:endParaRPr kumimoji="1" lang="ja-JP" altLang="en-US" sz="20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mc:Choice>
          <mc:Fallback xmlns="">
            <p:sp>
              <p:nvSpPr>
                <p:cNvPr id="34" name="テキスト ボックス 33">
                  <a:extLst>
                    <a:ext uri="{FF2B5EF4-FFF2-40B4-BE49-F238E27FC236}">
                      <a16:creationId xmlns:a16="http://schemas.microsoft.com/office/drawing/2014/main" id="{42CC051B-DCA5-3048-D6A5-3B1D3A41E58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53" y="4576372"/>
                  <a:ext cx="3665491" cy="400110"/>
                </a:xfrm>
                <a:prstGeom prst="rect">
                  <a:avLst/>
                </a:prstGeom>
                <a:blipFill>
                  <a:blip r:embed="rId6"/>
                  <a:stretch>
                    <a:fillRect l="-1664" t="-9231" b="-27692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DA07F2D-EDA3-DCC9-0430-844282D0D2B0}"/>
                  </a:ext>
                </a:extLst>
              </p:cNvPr>
              <p:cNvSpPr txBox="1"/>
              <p:nvPr/>
            </p:nvSpPr>
            <p:spPr>
              <a:xfrm>
                <a:off x="247472" y="2530151"/>
                <a:ext cx="312745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2400" u="sng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運動方程式（</a:t>
                </a:r>
                <a14:m>
                  <m:oMath xmlns:m="http://schemas.openxmlformats.org/officeDocument/2006/math">
                    <m:r>
                      <a:rPr kumimoji="1" lang="en-US" altLang="ja-JP" sz="2400" b="0" i="1" u="sng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kumimoji="1" lang="ja-JP" altLang="en-US" sz="2400" u="sng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方向）</a:t>
                </a:r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CDA07F2D-EDA3-DCC9-0430-844282D0D2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472" y="2530151"/>
                <a:ext cx="3127459" cy="461665"/>
              </a:xfrm>
              <a:prstGeom prst="rect">
                <a:avLst/>
              </a:prstGeom>
              <a:blipFill>
                <a:blip r:embed="rId7"/>
                <a:stretch>
                  <a:fillRect l="-3119" t="-7895" r="-1949" b="-3157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BB7FE125-64C8-C55B-8C23-6FB17B056963}"/>
              </a:ext>
            </a:extLst>
          </p:cNvPr>
          <p:cNvSpPr txBox="1"/>
          <p:nvPr/>
        </p:nvSpPr>
        <p:spPr>
          <a:xfrm>
            <a:off x="247472" y="1357671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連続式</a:t>
            </a:r>
          </a:p>
        </p:txBody>
      </p:sp>
      <p:cxnSp>
        <p:nvCxnSpPr>
          <p:cNvPr id="41" name="直線コネクタ 40">
            <a:extLst>
              <a:ext uri="{FF2B5EF4-FFF2-40B4-BE49-F238E27FC236}">
                <a16:creationId xmlns:a16="http://schemas.microsoft.com/office/drawing/2014/main" id="{9EFA64A4-5103-59A3-0291-4560C3FA1E44}"/>
              </a:ext>
            </a:extLst>
          </p:cNvPr>
          <p:cNvCxnSpPr>
            <a:cxnSpLocks/>
          </p:cNvCxnSpPr>
          <p:nvPr/>
        </p:nvCxnSpPr>
        <p:spPr>
          <a:xfrm>
            <a:off x="4572000" y="1269506"/>
            <a:ext cx="0" cy="5588494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8879D11-6849-2C02-DB6C-4CBEA6E432B3}"/>
              </a:ext>
            </a:extLst>
          </p:cNvPr>
          <p:cNvSpPr txBox="1"/>
          <p:nvPr/>
        </p:nvSpPr>
        <p:spPr>
          <a:xfrm>
            <a:off x="6000327" y="1379338"/>
            <a:ext cx="2646534" cy="140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・土壌の浸透能力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・土地利用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・先行湿潤条件</a:t>
            </a:r>
          </a:p>
        </p:txBody>
      </p:sp>
      <p:sp>
        <p:nvSpPr>
          <p:cNvPr id="45" name="左中かっこ 44">
            <a:extLst>
              <a:ext uri="{FF2B5EF4-FFF2-40B4-BE49-F238E27FC236}">
                <a16:creationId xmlns:a16="http://schemas.microsoft.com/office/drawing/2014/main" id="{F70CEE75-870A-195C-5850-E24415604723}"/>
              </a:ext>
            </a:extLst>
          </p:cNvPr>
          <p:cNvSpPr/>
          <p:nvPr/>
        </p:nvSpPr>
        <p:spPr>
          <a:xfrm>
            <a:off x="5883328" y="1456945"/>
            <a:ext cx="233997" cy="1248246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D405DCC-7300-49F1-2789-3E416242540D}"/>
              </a:ext>
            </a:extLst>
          </p:cNvPr>
          <p:cNvSpPr txBox="1"/>
          <p:nvPr/>
        </p:nvSpPr>
        <p:spPr>
          <a:xfrm>
            <a:off x="4886054" y="1665569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必要</a:t>
            </a:r>
            <a:endParaRPr kumimoji="1" lang="en-US" altLang="ja-JP" sz="2400" u="sng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条件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C63FB896-A614-7447-B3E1-57884C367AAD}"/>
              </a:ext>
            </a:extLst>
          </p:cNvPr>
          <p:cNvSpPr txBox="1"/>
          <p:nvPr/>
        </p:nvSpPr>
        <p:spPr>
          <a:xfrm>
            <a:off x="4656079" y="2948868"/>
            <a:ext cx="4239408" cy="96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⇒ 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入手が容易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なデータで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有効降雨を算出可能</a:t>
            </a:r>
            <a:endParaRPr lang="ja-JP" altLang="en-US" sz="24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37BABBD-F173-6DA5-C9B6-00FC6798FEA2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5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21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818D0-E22F-4FD1-7B16-C9D28FA4C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C0E1F82-B63C-6EF2-6A3E-994CA0CC9AC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排水処理手法</a:t>
            </a:r>
          </a:p>
        </p:txBody>
      </p:sp>
    </p:spTree>
    <p:extLst>
      <p:ext uri="{BB962C8B-B14F-4D97-AF65-F5344CB8AC3E}">
        <p14:creationId xmlns:p14="http://schemas.microsoft.com/office/powerpoint/2010/main" val="676367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2C4E9-6369-F9C2-B47C-8B7EF64BE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18EC695-9960-308F-0A01-6E1039EBF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19" y="1396423"/>
            <a:ext cx="3873976" cy="378752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D67769-D6AE-DFB3-EC89-A9697B334EE3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排水処理手法の概要（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6EEB904-3C89-9250-7E34-E7F4E0D774E3}"/>
              </a:ext>
            </a:extLst>
          </p:cNvPr>
          <p:cNvGrpSpPr/>
          <p:nvPr/>
        </p:nvGrpSpPr>
        <p:grpSpPr>
          <a:xfrm>
            <a:off x="235568" y="5255058"/>
            <a:ext cx="4890382" cy="1446550"/>
            <a:chOff x="172508" y="4684930"/>
            <a:chExt cx="4890382" cy="1446550"/>
          </a:xfrm>
        </p:grpSpPr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5417FE56-3CE7-FF0D-0A74-FB96B628F71B}"/>
                </a:ext>
              </a:extLst>
            </p:cNvPr>
            <p:cNvSpPr txBox="1"/>
            <p:nvPr/>
          </p:nvSpPr>
          <p:spPr>
            <a:xfrm>
              <a:off x="172508" y="4684930"/>
              <a:ext cx="489038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0: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 河川  </a:t>
              </a: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1: 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排水元グリッド候補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2: 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微高地（自然堤防） 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3: 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微高地以外の排水対象外</a:t>
              </a:r>
              <a:endPara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endParaRPr>
            </a:p>
            <a:p>
              <a:pPr>
                <a:lnSpc>
                  <a:spcPct val="110000"/>
                </a:lnSpc>
              </a:pP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実線</a:t>
              </a: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: 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堤防　点線</a:t>
              </a: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: 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流域界　  </a:t>
              </a:r>
              <a:r>
                <a: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: </a:t>
              </a:r>
              <a:r>
                <a:rPr lang="ja-JP" altLang="en-US" sz="2000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rPr>
                <a:t>流域幅</a:t>
              </a: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C74D5C23-5E7B-5C1C-6D7A-222EF62AD933}"/>
                </a:ext>
              </a:extLst>
            </p:cNvPr>
            <p:cNvCxnSpPr>
              <a:cxnSpLocks/>
            </p:cNvCxnSpPr>
            <p:nvPr/>
          </p:nvCxnSpPr>
          <p:spPr>
            <a:xfrm>
              <a:off x="3325614" y="5889743"/>
              <a:ext cx="31865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triangle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8384A4-E1CC-1124-7710-68618B10C2E3}"/>
              </a:ext>
            </a:extLst>
          </p:cNvPr>
          <p:cNvSpPr txBox="1"/>
          <p:nvPr/>
        </p:nvSpPr>
        <p:spPr>
          <a:xfrm>
            <a:off x="4216199" y="1435231"/>
            <a:ext cx="4740166" cy="37487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① 各グリッドを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分類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（図：「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」～「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 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微高地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や</a:t>
            </a:r>
            <a:r>
              <a:rPr kumimoji="1"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流域外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は</a:t>
            </a:r>
            <a:r>
              <a:rPr kumimoji="1"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排水対象外</a:t>
            </a: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30000"/>
              </a:lnSpc>
            </a:pPr>
            <a:endParaRPr kumimoji="1"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② 排水元グリッド「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河川グリッド「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」へ排水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 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堤内地水位 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&gt; 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河川水位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/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かつ水深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1㎜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以上で排水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52308CF-9FAE-BAC7-E103-E1EE5D5043D8}"/>
              </a:ext>
            </a:extLst>
          </p:cNvPr>
          <p:cNvSpPr txBox="1"/>
          <p:nvPr/>
        </p:nvSpPr>
        <p:spPr>
          <a:xfrm>
            <a:off x="245124" y="756252"/>
            <a:ext cx="8653752" cy="54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堤内地から河川への排水を水位差に基づき簡易的に表現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矢印: 下 3">
            <a:extLst>
              <a:ext uri="{FF2B5EF4-FFF2-40B4-BE49-F238E27FC236}">
                <a16:creationId xmlns:a16="http://schemas.microsoft.com/office/drawing/2014/main" id="{28C2D0DE-C69F-721D-DA6C-B674EB04A4AF}"/>
              </a:ext>
            </a:extLst>
          </p:cNvPr>
          <p:cNvSpPr/>
          <p:nvPr/>
        </p:nvSpPr>
        <p:spPr>
          <a:xfrm>
            <a:off x="6360318" y="5318164"/>
            <a:ext cx="451928" cy="498120"/>
          </a:xfrm>
          <a:prstGeom prst="downArrow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E38230-0839-6F9F-41D8-3F17A8EA5BD3}"/>
              </a:ext>
            </a:extLst>
          </p:cNvPr>
          <p:cNvSpPr txBox="1"/>
          <p:nvPr/>
        </p:nvSpPr>
        <p:spPr>
          <a:xfrm>
            <a:off x="6134337" y="5843824"/>
            <a:ext cx="903890" cy="58785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③④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6597AE-1C34-0F9E-2439-5042E64F0D4B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6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8053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F70CE-96C3-4FC9-4DBD-1A3C3BC0FC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31C41C0-8BDA-D538-0456-55E3D5386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19" y="1396423"/>
            <a:ext cx="3873976" cy="3787527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20EE23C-C764-951B-461F-AFB0517E6D5B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排水処理手法の概要（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25393F4-AA12-B8A2-CC92-3592E412FFBC}"/>
              </a:ext>
            </a:extLst>
          </p:cNvPr>
          <p:cNvSpPr txBox="1"/>
          <p:nvPr/>
        </p:nvSpPr>
        <p:spPr>
          <a:xfrm>
            <a:off x="235568" y="5255058"/>
            <a:ext cx="393269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0: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河川  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1: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排水元グリッド候補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2: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微高地（自然堤防） 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3: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微高地以外の排水対象外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実線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: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堤防　点線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: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流域界　  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1DDEC23-6060-D03A-19ED-7E696E62E6E6}"/>
              </a:ext>
            </a:extLst>
          </p:cNvPr>
          <p:cNvSpPr txBox="1"/>
          <p:nvPr/>
        </p:nvSpPr>
        <p:spPr>
          <a:xfrm>
            <a:off x="4168265" y="1396423"/>
            <a:ext cx="5049241" cy="13295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③ 最大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グリッド以内で排水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（分布より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～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グリッドが多く，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以降横ばい）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37BA0F0-7AA1-0889-8C71-FE2B1C2D6D7A}"/>
              </a:ext>
            </a:extLst>
          </p:cNvPr>
          <p:cNvSpPr txBox="1"/>
          <p:nvPr/>
        </p:nvSpPr>
        <p:spPr>
          <a:xfrm>
            <a:off x="245124" y="756252"/>
            <a:ext cx="8653752" cy="5447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排水距離は分布特性より設定し，排水量は水位差で算定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D280FCD-751C-03C6-520E-B513DB9C74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979" y="2263693"/>
            <a:ext cx="2810915" cy="1834595"/>
          </a:xfrm>
          <a:prstGeom prst="rect">
            <a:avLst/>
          </a:prstGeom>
        </p:spPr>
      </p:pic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0D1746-E6BB-9148-B6B9-4E4336BAFD52}"/>
              </a:ext>
            </a:extLst>
          </p:cNvPr>
          <p:cNvSpPr txBox="1"/>
          <p:nvPr/>
        </p:nvSpPr>
        <p:spPr>
          <a:xfrm>
            <a:off x="4168266" y="4187827"/>
            <a:ext cx="4740166" cy="886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④ 排水量は水位差（重力項）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に基づき簡易的に算定</a:t>
            </a:r>
            <a:endParaRPr kumimoji="1"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5BBBA5-2DE0-F6D1-DD9A-B1DB1CDCBEDA}"/>
              </a:ext>
            </a:extLst>
          </p:cNvPr>
          <p:cNvSpPr txBox="1"/>
          <p:nvPr/>
        </p:nvSpPr>
        <p:spPr>
          <a:xfrm>
            <a:off x="5901558" y="2969172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36EC8CF-BEC8-8820-D58F-4E6C9C87C523}"/>
                  </a:ext>
                </a:extLst>
              </p:cNvPr>
              <p:cNvSpPr txBox="1"/>
              <p:nvPr/>
            </p:nvSpPr>
            <p:spPr>
              <a:xfrm>
                <a:off x="4828105" y="5178996"/>
                <a:ext cx="3420488" cy="5175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（重力項）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ja-JP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num>
                      <m:den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</a:rPr>
                          <m:t>𝐷𝑇</m:t>
                        </m:r>
                      </m:den>
                    </m:f>
                    <m:r>
                      <a:rPr kumimoji="1" lang="en-US" altLang="ja-JP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𝑔</m:t>
                    </m:r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𝑎𝑣𝑒</m:t>
                        </m:r>
                      </m:sub>
                    </m:sSub>
                    <m:r>
                      <a:rPr kumimoji="1" lang="en-US" altLang="ja-JP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ja-JP" alt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kumimoji="1" lang="en-US" altLang="ja-JP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kumimoji="1" lang="ja-JP" alt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𝜁</m:t>
                                </m:r>
                              </m:e>
                              <m:sub>
                                <m:r>
                                  <a:rPr kumimoji="1" lang="en-US" altLang="ja-JP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</m:e>
                        </m:d>
                      </m:num>
                      <m:den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𝐷𝑆</m:t>
                        </m:r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b>
                          <m:sSubPr>
                            <m:ctrlP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e>
                          <m:sub>
                            <m:r>
                              <a:rPr kumimoji="1" lang="en-US" altLang="ja-JP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𝑔</m:t>
                            </m:r>
                          </m:sub>
                        </m:sSub>
                      </m:den>
                    </m:f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736EC8CF-BEC8-8820-D58F-4E6C9C87C5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8105" y="5178996"/>
                <a:ext cx="3420488" cy="517514"/>
              </a:xfrm>
              <a:prstGeom prst="rect">
                <a:avLst/>
              </a:prstGeom>
              <a:blipFill>
                <a:blip r:embed="rId5"/>
                <a:stretch>
                  <a:fillRect l="-4100" b="-952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図 17">
            <a:extLst>
              <a:ext uri="{FF2B5EF4-FFF2-40B4-BE49-F238E27FC236}">
                <a16:creationId xmlns:a16="http://schemas.microsoft.com/office/drawing/2014/main" id="{E0D8AF99-1FFA-7774-17E9-A4EC7EDF70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80177" y="1535918"/>
            <a:ext cx="1209844" cy="27626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71E0F79-5467-69B8-CA40-C8775BF18018}"/>
                  </a:ext>
                </a:extLst>
              </p:cNvPr>
              <p:cNvSpPr txBox="1"/>
              <p:nvPr/>
            </p:nvSpPr>
            <p:spPr>
              <a:xfrm>
                <a:off x="5087007" y="5801282"/>
                <a:ext cx="3576303" cy="7436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altLang="ja-JP" i="1" smtClean="0">
                            <a:latin typeface="Cambria Math" panose="02040503050406030204" pitchFamily="18" charset="0"/>
                            <a:ea typeface="メイリオ" panose="020B0604030504040204" pitchFamily="50" charset="-128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メイリオ" panose="020B0604030504040204" pitchFamily="50" charset="-128"/>
                            <a:cs typeface="Times New Roman" panose="02020603050405020304" pitchFamily="18" charset="0"/>
                          </a:rPr>
                          <m:t>𝑛</m:t>
                        </m:r>
                      </m:e>
                      <m:sub>
                        <m:r>
                          <a:rPr lang="en-US" altLang="ja-JP" b="0" i="1" smtClean="0">
                            <a:latin typeface="Cambria Math" panose="02040503050406030204" pitchFamily="18" charset="0"/>
                            <a:ea typeface="メイリオ" panose="020B0604030504040204" pitchFamily="50" charset="-128"/>
                            <a:cs typeface="Times New Roman" panose="020206030504050203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altLang="ja-JP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:</a:t>
                </a:r>
                <a:r>
                  <a:rPr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 排水グリッド距離 </a:t>
                </a:r>
                <a:endParaRPr lang="en-US" altLang="ja-JP" dirty="0">
                  <a:latin typeface="メイリオ" panose="020B0604030504040204" pitchFamily="50" charset="-128"/>
                  <a:ea typeface="メイリオ" panose="020B0604030504040204" pitchFamily="50" charset="-128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kumimoji="1"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altLang="ja-JP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: </a:t>
                </a:r>
                <a:r>
                  <a:rPr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堤内地水位</a:t>
                </a:r>
                <a:r>
                  <a:rPr lang="en-US" altLang="ja-JP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ja-JP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kumimoji="1" lang="ja-JP" alt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𝜁</m:t>
                        </m:r>
                      </m:e>
                      <m:sub>
                        <m:r>
                          <a:rPr kumimoji="1" lang="en-US" altLang="ja-JP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kumimoji="1" lang="en-US" altLang="ja-JP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ja-JP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: </a:t>
                </a:r>
                <a:r>
                  <a:rPr lang="ja-JP" altLang="en-US" dirty="0">
                    <a:latin typeface="メイリオ" panose="020B0604030504040204" pitchFamily="50" charset="-128"/>
                    <a:ea typeface="メイリオ" panose="020B0604030504040204" pitchFamily="50" charset="-128"/>
                    <a:cs typeface="Times New Roman" panose="02020603050405020304" pitchFamily="18" charset="0"/>
                  </a:rPr>
                  <a:t>河川水位</a:t>
                </a: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E71E0F79-5467-69B8-CA40-C8775BF180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7007" y="5801282"/>
                <a:ext cx="3576303" cy="743602"/>
              </a:xfrm>
              <a:prstGeom prst="rect">
                <a:avLst/>
              </a:prstGeom>
              <a:blipFill>
                <a:blip r:embed="rId7"/>
                <a:stretch>
                  <a:fillRect l="-341" b="-131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244959B-D72B-46BA-1567-D86484FBA8EA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7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4A5D01D4-B7C6-349B-0FB7-13EE92BB4E1A}"/>
              </a:ext>
            </a:extLst>
          </p:cNvPr>
          <p:cNvSpPr/>
          <p:nvPr/>
        </p:nvSpPr>
        <p:spPr>
          <a:xfrm>
            <a:off x="5029201" y="2421467"/>
            <a:ext cx="457199" cy="1430866"/>
          </a:xfrm>
          <a:prstGeom prst="rect">
            <a:avLst/>
          </a:prstGeom>
          <a:noFill/>
          <a:ln w="19050">
            <a:solidFill>
              <a:srgbClr val="FFC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999617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868BD-FDAE-3E9B-DB5E-0DEBC1AC6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0E6CA0A-695A-F163-5D2C-6EBC8968A52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検証結果</a:t>
            </a:r>
            <a:endParaRPr lang="en-US" altLang="ja-JP" sz="5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>
              <a:lnSpc>
                <a:spcPct val="150000"/>
              </a:lnSpc>
            </a:pPr>
            <a:r>
              <a:rPr lang="ja-JP" altLang="en-US" sz="4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（令和元年東日本台風）</a:t>
            </a:r>
            <a:endParaRPr lang="en-US" altLang="ja-JP" sz="4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69850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CF7C091-B5A3-C1B0-1086-592AD99B0DC1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検証結果（水位ハイドログラフの再現性）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FB10D1D-BE6B-EB92-413C-BF4177E7AF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45" y="2771087"/>
            <a:ext cx="8388109" cy="3547002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5054DCA-666E-CF61-0834-26A8070A8AC3}"/>
              </a:ext>
            </a:extLst>
          </p:cNvPr>
          <p:cNvSpPr txBox="1"/>
          <p:nvPr/>
        </p:nvSpPr>
        <p:spPr>
          <a:xfrm>
            <a:off x="245124" y="749985"/>
            <a:ext cx="8653752" cy="19851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ja-JP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43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観測所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lang="en-US" altLang="ja-JP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a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で観測水位と計算水位を比較し，再現性を評価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・誤差評価関数のナッシュ効率係数</a:t>
            </a:r>
            <a:r>
              <a:rPr lang="ja-JP" altLang="en-US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altLang="ja-JP" sz="2400" b="1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NSE</a:t>
            </a:r>
            <a:r>
              <a:rPr lang="ja-JP" altLang="en-US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）を使用</a:t>
            </a:r>
            <a:endParaRPr lang="en-US" altLang="ja-JP" sz="2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</a:pPr>
            <a:r>
              <a:rPr lang="ja-JP" altLang="en-US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⇒ 「実績値と計算値の，</a:t>
            </a:r>
            <a:r>
              <a:rPr lang="ja-JP" altLang="en-US" sz="2400" u="sng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時間変化の一致度</a:t>
            </a:r>
            <a:r>
              <a:rPr lang="ja-JP" altLang="en-US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」を評価する指標</a:t>
            </a:r>
            <a:endParaRPr lang="en-US" altLang="ja-JP" sz="24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en-US" altLang="ja-JP" sz="20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 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－∞～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をとり，一般に</a:t>
            </a:r>
            <a:r>
              <a:rPr lang="en-US" altLang="ja-JP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0.7</a:t>
            </a:r>
            <a:r>
              <a:rPr lang="ja-JP" altLang="en-US" sz="20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以上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でモデルの再現性が非常に高い</a:t>
            </a:r>
            <a:endParaRPr lang="en-US" altLang="ja-JP" sz="2000" dirty="0">
              <a:latin typeface="Times New Roman" panose="020206030504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D70AFC8-1EF3-BDE2-73C9-2C937C9AC42D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8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0454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964B17-BC17-A4D6-E28C-1DCDC11FFE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BBB7BB-863B-7A31-C712-3C08CDC09B4C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検証結果（水位ハイドログラフの再現性）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6ED1983-D876-74F1-3A1F-33CE2D9156DE}"/>
              </a:ext>
            </a:extLst>
          </p:cNvPr>
          <p:cNvSpPr txBox="1"/>
          <p:nvPr/>
        </p:nvSpPr>
        <p:spPr>
          <a:xfrm>
            <a:off x="245123" y="824882"/>
            <a:ext cx="5525056" cy="23729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43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観測所のうち</a:t>
            </a:r>
            <a:r>
              <a:rPr lang="en-US" altLang="ja-JP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20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観測所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で，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r"/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NSE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が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向上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lang="en-US" altLang="ja-JP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NSE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≧</a:t>
            </a:r>
            <a:r>
              <a:rPr lang="en-US" altLang="ja-JP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0.7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の観測所：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r"/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14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カ所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(32%) 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→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22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カ所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(</a:t>
            </a:r>
            <a:r>
              <a:rPr lang="en-US" altLang="ja-JP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51%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・水位の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立ち上がり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の再現性が改善</a:t>
            </a:r>
            <a:endParaRPr lang="en-US" altLang="ja-JP" sz="24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145C8A8A-6D60-1596-7D67-4E512AAA2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634" y="3341486"/>
            <a:ext cx="8870731" cy="301280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91D54784-24DA-4A3B-07B2-62775EDF18A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508"/>
          <a:stretch>
            <a:fillRect/>
          </a:stretch>
        </p:blipFill>
        <p:spPr>
          <a:xfrm>
            <a:off x="5928004" y="824882"/>
            <a:ext cx="2984473" cy="237295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FFCC7196-51D8-0EF5-54E1-B95A75CA4E67}"/>
              </a:ext>
            </a:extLst>
          </p:cNvPr>
          <p:cNvSpPr/>
          <p:nvPr/>
        </p:nvSpPr>
        <p:spPr>
          <a:xfrm>
            <a:off x="7041931" y="1513490"/>
            <a:ext cx="1040524" cy="872358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B82C2C45-6FD6-52CF-860E-2DE8D1D3A0DC}"/>
              </a:ext>
            </a:extLst>
          </p:cNvPr>
          <p:cNvSpPr/>
          <p:nvPr/>
        </p:nvSpPr>
        <p:spPr>
          <a:xfrm>
            <a:off x="8236725" y="2042336"/>
            <a:ext cx="704193" cy="346842"/>
          </a:xfrm>
          <a:prstGeom prst="wedgeRoundRectCallout">
            <a:avLst>
              <a:gd name="adj1" fmla="val -65369"/>
              <a:gd name="adj2" fmla="val -3838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改善</a:t>
            </a: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48BE1119-F1C2-D79F-E6F8-DDD96E761DC2}"/>
              </a:ext>
            </a:extLst>
          </p:cNvPr>
          <p:cNvSpPr/>
          <p:nvPr/>
        </p:nvSpPr>
        <p:spPr>
          <a:xfrm>
            <a:off x="1623848" y="3794234"/>
            <a:ext cx="257504" cy="2459420"/>
          </a:xfrm>
          <a:prstGeom prst="rect">
            <a:avLst/>
          </a:prstGeom>
          <a:noFill/>
          <a:ln w="28575">
            <a:solidFill>
              <a:schemeClr val="accent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E4DB5C5-6FC1-E62B-A6E0-3F18FABCD4D5}"/>
              </a:ext>
            </a:extLst>
          </p:cNvPr>
          <p:cNvSpPr txBox="1"/>
          <p:nvPr/>
        </p:nvSpPr>
        <p:spPr>
          <a:xfrm>
            <a:off x="8614838" y="124417"/>
            <a:ext cx="349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9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9879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7E06554-BD4B-08BD-5D4D-74DB79096B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1379" t="12974" r="4023" b="8984"/>
          <a:stretch>
            <a:fillRect/>
          </a:stretch>
        </p:blipFill>
        <p:spPr>
          <a:xfrm>
            <a:off x="265703" y="3562976"/>
            <a:ext cx="3531524" cy="278374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ED30DB7-B07C-919F-E287-D512664E4256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検証結果（水位ハイドログラフの再現性）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03E93973-D2D8-39D4-C9AC-B51DE4825ECA}"/>
              </a:ext>
            </a:extLst>
          </p:cNvPr>
          <p:cNvGrpSpPr/>
          <p:nvPr/>
        </p:nvGrpSpPr>
        <p:grpSpPr>
          <a:xfrm>
            <a:off x="220718" y="3365937"/>
            <a:ext cx="8692054" cy="3066393"/>
            <a:chOff x="220718" y="3428999"/>
            <a:chExt cx="8692054" cy="3066393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2DF2C098-E650-2194-6C23-28C4E02BD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92867" y="3552437"/>
              <a:ext cx="5081070" cy="2930951"/>
            </a:xfrm>
            <a:prstGeom prst="rect">
              <a:avLst/>
            </a:prstGeom>
          </p:spPr>
        </p:pic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18FB2F45-6BF6-DB47-2A0D-96102EC7096B}"/>
                </a:ext>
              </a:extLst>
            </p:cNvPr>
            <p:cNvSpPr/>
            <p:nvPr/>
          </p:nvSpPr>
          <p:spPr>
            <a:xfrm>
              <a:off x="220718" y="3428999"/>
              <a:ext cx="8692054" cy="3066393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D959FA8E-EEBE-C156-49F3-1CEDC26F8AF8}"/>
              </a:ext>
            </a:extLst>
          </p:cNvPr>
          <p:cNvSpPr txBox="1"/>
          <p:nvPr/>
        </p:nvSpPr>
        <p:spPr>
          <a:xfrm>
            <a:off x="245124" y="749985"/>
            <a:ext cx="8653752" cy="24652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NK-1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観測所のみ，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NSE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が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0.7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以上から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0.7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未満へ低下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・グラフ形状は実績に近づいたが，全体的に水位が過大傾向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・当該観測所上流に水田やため池が多く分布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⇒ 本来は水田やため池で貯留される降雨量が河川へ流入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⇒ 用水路による他流域への排水は本解析では未考慮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45B09C0-1759-3CA2-631F-C95F7CB0A32D}"/>
              </a:ext>
            </a:extLst>
          </p:cNvPr>
          <p:cNvSpPr txBox="1"/>
          <p:nvPr/>
        </p:nvSpPr>
        <p:spPr>
          <a:xfrm>
            <a:off x="1045361" y="3830815"/>
            <a:ext cx="2249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</a:t>
            </a:r>
            <a:r>
              <a:rPr lang="en-US" altLang="ja-JP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:</a:t>
            </a:r>
            <a:r>
              <a:rPr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実績</a:t>
            </a:r>
            <a:r>
              <a:rPr lang="en-US" altLang="ja-JP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r>
              <a:rPr lang="en-US" altLang="ja-JP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:</a:t>
            </a:r>
            <a:r>
              <a:rPr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排水処理なし</a:t>
            </a:r>
            <a:endParaRPr lang="en-US" altLang="ja-JP" sz="1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b="1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ー</a:t>
            </a:r>
            <a:r>
              <a:rPr lang="en-US" altLang="ja-JP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:</a:t>
            </a:r>
            <a:r>
              <a:rPr lang="ja-JP" altLang="en-US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排水処理あり</a:t>
            </a:r>
            <a:endParaRPr kumimoji="1" lang="ja-JP" altLang="en-US" sz="1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8202FBE-D8A5-6EDC-3CD0-EA16B7D3EFFA}"/>
              </a:ext>
            </a:extLst>
          </p:cNvPr>
          <p:cNvSpPr txBox="1"/>
          <p:nvPr/>
        </p:nvSpPr>
        <p:spPr>
          <a:xfrm>
            <a:off x="8472944" y="12441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10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000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88C0CD3-26E5-8DE0-3B03-A7F741A637FE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検証結果（浸水実績の再現性）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1EFE39-5227-96B0-5D75-C70EDC7667C8}"/>
              </a:ext>
            </a:extLst>
          </p:cNvPr>
          <p:cNvSpPr txBox="1"/>
          <p:nvPr/>
        </p:nvSpPr>
        <p:spPr>
          <a:xfrm>
            <a:off x="245124" y="886620"/>
            <a:ext cx="8653752" cy="150502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実績で浸水が確認された箇所は，解析においても概ね再現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・排水処理により河道内水深が増加し，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r"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堤内地の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浸水が改善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して実績に近づいた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9F100F27-4419-44BD-19B2-B0221F6B8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8484" y="2731328"/>
            <a:ext cx="8690391" cy="274456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B7F055F-12D4-4083-9AD7-35C9CB7B6C58}"/>
              </a:ext>
            </a:extLst>
          </p:cNvPr>
          <p:cNvSpPr txBox="1"/>
          <p:nvPr/>
        </p:nvSpPr>
        <p:spPr>
          <a:xfrm>
            <a:off x="713683" y="5645957"/>
            <a:ext cx="7779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左：浸水実績 　中：排水処理なし 　右：排水処理あり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3C0582C-FC51-C545-06BA-70DDDC41124B}"/>
              </a:ext>
            </a:extLst>
          </p:cNvPr>
          <p:cNvSpPr txBox="1"/>
          <p:nvPr/>
        </p:nvSpPr>
        <p:spPr>
          <a:xfrm>
            <a:off x="8472944" y="12441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11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644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8103960-9E8C-5559-4F72-2E3C4D54F1D8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検証結果（浸水特性の変化）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D9DA42F8-24E0-35C6-BDD9-7219AE926A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972" y="2975252"/>
            <a:ext cx="8692055" cy="270477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552C2F27-647B-754D-66CE-4B9E3D694259}"/>
              </a:ext>
            </a:extLst>
          </p:cNvPr>
          <p:cNvSpPr txBox="1"/>
          <p:nvPr/>
        </p:nvSpPr>
        <p:spPr>
          <a:xfrm>
            <a:off x="288614" y="5791540"/>
            <a:ext cx="8566769" cy="5170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en-US" altLang="ja-JP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c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):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自然堤防に囲まれた箇所  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(</a:t>
            </a:r>
            <a:r>
              <a:rPr kumimoji="1" lang="en-US" altLang="ja-JP" sz="2400" dirty="0">
                <a:latin typeface="Times New Roman" panose="020206030504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</a:t>
            </a:r>
            <a:r>
              <a:rPr kumimoji="1"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):</a:t>
            </a: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台地・築堤に囲まれた箇所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C9FF2BD-715B-A306-FA9B-7AB17402D9FF}"/>
              </a:ext>
            </a:extLst>
          </p:cNvPr>
          <p:cNvSpPr txBox="1"/>
          <p:nvPr/>
        </p:nvSpPr>
        <p:spPr>
          <a:xfrm>
            <a:off x="245122" y="845734"/>
            <a:ext cx="8653752" cy="19297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・排水処理により，地形条件に応じて浸水が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解消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または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減少</a:t>
            </a:r>
            <a:endParaRPr lang="en-US" altLang="ja-JP" sz="2400" b="1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 ⇒ 特に，</a:t>
            </a:r>
            <a:r>
              <a:rPr lang="ja-JP" altLang="en-US" sz="2400" b="1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閉鎖的な低地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で排水が可能となることで改善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 algn="r"/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（自然堤防・台地に囲まれた領域）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・堤内地の最大浸水深減少に伴い，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調節池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や</a:t>
            </a:r>
            <a:r>
              <a:rPr lang="ja-JP" altLang="en-US" sz="2400" u="sng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下流部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  <a:cs typeface="Times New Roman" panose="02020603050405020304" pitchFamily="18" charset="0"/>
              </a:rPr>
              <a:t>では増加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DCCBF3F-B924-8656-9CE7-DC6B09EE7AEE}"/>
              </a:ext>
            </a:extLst>
          </p:cNvPr>
          <p:cNvSpPr txBox="1"/>
          <p:nvPr/>
        </p:nvSpPr>
        <p:spPr>
          <a:xfrm>
            <a:off x="3123190" y="3068309"/>
            <a:ext cx="45397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(c)</a:t>
            </a:r>
            <a:endParaRPr kumimoji="1" lang="ja-JP" altLang="en-US" sz="1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80398D-3596-9948-BCCA-9DF47BC6036D}"/>
              </a:ext>
            </a:extLst>
          </p:cNvPr>
          <p:cNvSpPr txBox="1"/>
          <p:nvPr/>
        </p:nvSpPr>
        <p:spPr>
          <a:xfrm>
            <a:off x="6020408" y="3068308"/>
            <a:ext cx="45397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(d)</a:t>
            </a:r>
            <a:endParaRPr kumimoji="1" lang="ja-JP" altLang="en-US" sz="1400" b="1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A9985BC-F00C-9563-31E8-6A75FA560E39}"/>
              </a:ext>
            </a:extLst>
          </p:cNvPr>
          <p:cNvSpPr txBox="1"/>
          <p:nvPr/>
        </p:nvSpPr>
        <p:spPr>
          <a:xfrm>
            <a:off x="268015" y="3036778"/>
            <a:ext cx="1632178" cy="33855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排水あり－なし</a:t>
            </a:r>
          </a:p>
        </p:txBody>
      </p:sp>
      <p:sp>
        <p:nvSpPr>
          <p:cNvPr id="4" name="楕円 3">
            <a:extLst>
              <a:ext uri="{FF2B5EF4-FFF2-40B4-BE49-F238E27FC236}">
                <a16:creationId xmlns:a16="http://schemas.microsoft.com/office/drawing/2014/main" id="{B4B29BD8-72BC-5BB6-458B-E02D71C5B05C}"/>
              </a:ext>
            </a:extLst>
          </p:cNvPr>
          <p:cNvSpPr/>
          <p:nvPr/>
        </p:nvSpPr>
        <p:spPr>
          <a:xfrm rot="20814291">
            <a:off x="2160577" y="3444147"/>
            <a:ext cx="169932" cy="315591"/>
          </a:xfrm>
          <a:prstGeom prst="ellipse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669F8513-FC09-8BF1-C296-C411490F8909}"/>
              </a:ext>
            </a:extLst>
          </p:cNvPr>
          <p:cNvSpPr/>
          <p:nvPr/>
        </p:nvSpPr>
        <p:spPr>
          <a:xfrm rot="20814291">
            <a:off x="2836623" y="4764793"/>
            <a:ext cx="158592" cy="150815"/>
          </a:xfrm>
          <a:prstGeom prst="ellipse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A17273E3-D058-C390-A6C3-0789442F6BFB}"/>
              </a:ext>
            </a:extLst>
          </p:cNvPr>
          <p:cNvSpPr/>
          <p:nvPr/>
        </p:nvSpPr>
        <p:spPr>
          <a:xfrm rot="20814291">
            <a:off x="2655142" y="4860119"/>
            <a:ext cx="158592" cy="150815"/>
          </a:xfrm>
          <a:prstGeom prst="ellipse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ED84A043-D1D4-035A-2259-8BD9FC7961BB}"/>
              </a:ext>
            </a:extLst>
          </p:cNvPr>
          <p:cNvSpPr/>
          <p:nvPr/>
        </p:nvSpPr>
        <p:spPr>
          <a:xfrm rot="20814291">
            <a:off x="2260566" y="3926676"/>
            <a:ext cx="158592" cy="150815"/>
          </a:xfrm>
          <a:prstGeom prst="ellipse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BD19C9FF-B314-BEC3-6E7F-6F65A991364E}"/>
              </a:ext>
            </a:extLst>
          </p:cNvPr>
          <p:cNvSpPr/>
          <p:nvPr/>
        </p:nvSpPr>
        <p:spPr>
          <a:xfrm rot="20814291">
            <a:off x="2859964" y="5091345"/>
            <a:ext cx="158592" cy="150815"/>
          </a:xfrm>
          <a:prstGeom prst="ellipse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4F87B6C5-DD24-5B72-8D1E-75B67E6F46CB}"/>
              </a:ext>
            </a:extLst>
          </p:cNvPr>
          <p:cNvSpPr/>
          <p:nvPr/>
        </p:nvSpPr>
        <p:spPr>
          <a:xfrm rot="20814291">
            <a:off x="2181497" y="4327462"/>
            <a:ext cx="158592" cy="150815"/>
          </a:xfrm>
          <a:prstGeom prst="ellipse">
            <a:avLst/>
          </a:prstGeom>
          <a:noFill/>
          <a:ln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046C8DA-A254-E8CA-7F20-2A74C255B513}"/>
              </a:ext>
            </a:extLst>
          </p:cNvPr>
          <p:cNvSpPr txBox="1"/>
          <p:nvPr/>
        </p:nvSpPr>
        <p:spPr>
          <a:xfrm>
            <a:off x="1223851" y="5092103"/>
            <a:ext cx="1116011" cy="338554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kumimoji="1" lang="ja-JP" altLang="en-US" sz="16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en-US" altLang="ja-JP" sz="16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:</a:t>
            </a:r>
            <a:r>
              <a:rPr kumimoji="1" lang="ja-JP" altLang="en-US" sz="16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調節池</a:t>
            </a:r>
          </a:p>
        </p:txBody>
      </p:sp>
      <p:sp>
        <p:nvSpPr>
          <p:cNvPr id="18" name="楕円 17">
            <a:extLst>
              <a:ext uri="{FF2B5EF4-FFF2-40B4-BE49-F238E27FC236}">
                <a16:creationId xmlns:a16="http://schemas.microsoft.com/office/drawing/2014/main" id="{CED4D52C-85F2-AA47-40F5-F7EF19C54F1C}"/>
              </a:ext>
            </a:extLst>
          </p:cNvPr>
          <p:cNvSpPr>
            <a:spLocks noChangeAspect="1"/>
          </p:cNvSpPr>
          <p:nvPr/>
        </p:nvSpPr>
        <p:spPr>
          <a:xfrm rot="20814291">
            <a:off x="1296855" y="5170298"/>
            <a:ext cx="217956" cy="207268"/>
          </a:xfrm>
          <a:prstGeom prst="ellipse">
            <a:avLst/>
          </a:prstGeom>
          <a:noFill/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FC98CA-E34D-2B0C-F501-952F61606C77}"/>
              </a:ext>
            </a:extLst>
          </p:cNvPr>
          <p:cNvSpPr txBox="1"/>
          <p:nvPr/>
        </p:nvSpPr>
        <p:spPr>
          <a:xfrm>
            <a:off x="8472944" y="12441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12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4370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F152D-ACF1-F808-DB8B-D070EF6D6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B7EBA40-0EC2-6670-7820-73F32AECC31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結論</a:t>
            </a:r>
          </a:p>
        </p:txBody>
      </p:sp>
    </p:spTree>
    <p:extLst>
      <p:ext uri="{BB962C8B-B14F-4D97-AF65-F5344CB8AC3E}">
        <p14:creationId xmlns:p14="http://schemas.microsoft.com/office/powerpoint/2010/main" val="7223069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44DEA10-6D4F-40BF-3B4E-64EF8DA3D7F3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結論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EE6D9D9-6605-3FEB-0252-787245BFA83A}"/>
              </a:ext>
            </a:extLst>
          </p:cNvPr>
          <p:cNvSpPr txBox="1"/>
          <p:nvPr/>
        </p:nvSpPr>
        <p:spPr>
          <a:xfrm>
            <a:off x="245124" y="756252"/>
            <a:ext cx="8653752" cy="6201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沿川の簡易排水処理手法の構築と氾濫解析への適用</a:t>
            </a:r>
            <a:endParaRPr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7D606C7-14CF-A293-BF86-C7E4AD30C50A}"/>
              </a:ext>
            </a:extLst>
          </p:cNvPr>
          <p:cNvSpPr txBox="1"/>
          <p:nvPr/>
        </p:nvSpPr>
        <p:spPr>
          <a:xfrm>
            <a:off x="245125" y="1638604"/>
            <a:ext cx="8653752" cy="110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・水位ハイドログラフの再現性が向上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NSE 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≧ </a:t>
            </a:r>
            <a:r>
              <a:rPr kumimoji="1" lang="en-US" altLang="ja-JP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0.7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kumimoji="1" lang="en-US" altLang="ja-JP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32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％ → </a:t>
            </a:r>
            <a:r>
              <a:rPr kumimoji="1" lang="en-US" altLang="ja-JP" sz="2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51</a:t>
            </a:r>
            <a:r>
              <a:rPr kumimoji="1" lang="ja-JP" altLang="en-US" sz="2800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％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E6295E1-3E1F-81AC-D368-93B6F7768F96}"/>
              </a:ext>
            </a:extLst>
          </p:cNvPr>
          <p:cNvSpPr txBox="1"/>
          <p:nvPr/>
        </p:nvSpPr>
        <p:spPr>
          <a:xfrm>
            <a:off x="245124" y="2996566"/>
            <a:ext cx="8653752" cy="1104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800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閉鎖的低地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kumimoji="1" lang="ja-JP" altLang="en-US" sz="28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自然堤防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</a:t>
            </a:r>
            <a:r>
              <a:rPr kumimoji="1" lang="ja-JP" altLang="en-US" sz="2800" u="sng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台地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）では，</a:t>
            </a:r>
            <a:endParaRPr kumimoji="1" lang="en-US" altLang="ja-JP" sz="2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過大な浸水が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解消・低減</a:t>
            </a:r>
            <a:endParaRPr kumimoji="1" lang="en-US" altLang="ja-JP" sz="28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9AAA7C23-2620-1D5D-120A-7D90EBD1C759}"/>
              </a:ext>
            </a:extLst>
          </p:cNvPr>
          <p:cNvSpPr txBox="1"/>
          <p:nvPr/>
        </p:nvSpPr>
        <p:spPr>
          <a:xfrm>
            <a:off x="245124" y="5463095"/>
            <a:ext cx="8653752" cy="517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ただし，排水距離および微高地抽出は流域特性に依存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1432287-22CB-0514-F829-6DBCDC39C772}"/>
              </a:ext>
            </a:extLst>
          </p:cNvPr>
          <p:cNvSpPr txBox="1"/>
          <p:nvPr/>
        </p:nvSpPr>
        <p:spPr>
          <a:xfrm>
            <a:off x="245124" y="4354528"/>
            <a:ext cx="8898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・詳細な</a:t>
            </a:r>
            <a:r>
              <a:rPr kumimoji="1" lang="ja-JP" altLang="en-US" sz="28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排水系統</a:t>
            </a:r>
            <a:r>
              <a:rPr kumimoji="1" lang="ja-JP" altLang="en-US" sz="28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のモデル化が必要な箇所を概ね把握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2AABB45-31AC-CDE8-51ED-D63F3AB678C6}"/>
              </a:ext>
            </a:extLst>
          </p:cNvPr>
          <p:cNvSpPr txBox="1"/>
          <p:nvPr/>
        </p:nvSpPr>
        <p:spPr>
          <a:xfrm>
            <a:off x="8472944" y="124417"/>
            <a:ext cx="5148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b="1" dirty="0">
                <a:solidFill>
                  <a:schemeClr val="bg1"/>
                </a:solidFill>
              </a:rPr>
              <a:t>13</a:t>
            </a:r>
            <a:endParaRPr kumimoji="1" lang="ja-JP" alt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6547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175DAD3-9E8A-1454-411D-30DE59128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D0B59814-825E-0D91-B30E-07581FC4C57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ja-JP" altLang="en-US" sz="54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</a:t>
            </a:r>
            <a:endParaRPr kumimoji="1" lang="ja-JP" altLang="en-US" sz="54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68621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4DF7668-0FC5-6528-986C-7689DD421215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SCS_CN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法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7B8544C4-40FD-F052-7492-AAB3DF955E28}"/>
              </a:ext>
            </a:extLst>
          </p:cNvPr>
          <p:cNvSpPr txBox="1"/>
          <p:nvPr/>
        </p:nvSpPr>
        <p:spPr>
          <a:xfrm>
            <a:off x="248637" y="706798"/>
            <a:ext cx="8653753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1970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年代にアメリカの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USDA Soil Conservation Service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（現 </a:t>
            </a:r>
            <a:r>
              <a:rPr lang="en-US" altLang="ja-JP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NRCS</a:t>
            </a: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2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0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が開発した降⾬量から直接流出量を求める経験的⼿法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4FA252FD-53CC-B9BF-9F7F-C9701203FA88}"/>
              </a:ext>
            </a:extLst>
          </p:cNvPr>
          <p:cNvGrpSpPr/>
          <p:nvPr/>
        </p:nvGrpSpPr>
        <p:grpSpPr>
          <a:xfrm>
            <a:off x="148046" y="1762156"/>
            <a:ext cx="2762636" cy="4601218"/>
            <a:chOff x="148046" y="1692484"/>
            <a:chExt cx="2762636" cy="460121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6DAA7C0B-897E-06BC-F1A4-77FD67A4D04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8046" y="1692484"/>
              <a:ext cx="2762636" cy="2581635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44457C4D-CA66-1CDA-7933-66573C20CC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6204" y="4274119"/>
              <a:ext cx="2286319" cy="342948"/>
            </a:xfrm>
            <a:prstGeom prst="rect">
              <a:avLst/>
            </a:prstGeom>
          </p:spPr>
        </p:pic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83C88105-EDE0-BE6B-8994-BA3970140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3334" y="4702804"/>
              <a:ext cx="2372056" cy="314369"/>
            </a:xfrm>
            <a:prstGeom prst="rect">
              <a:avLst/>
            </a:prstGeom>
          </p:spPr>
        </p:pic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CB7B9BE5-D827-F1A3-F2FF-BB0566A90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7177" y="5102910"/>
              <a:ext cx="2124371" cy="342948"/>
            </a:xfrm>
            <a:prstGeom prst="rect">
              <a:avLst/>
            </a:prstGeom>
          </p:spPr>
        </p:pic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EE9D7051-431D-3F33-0826-EC9931212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9124" y="5531595"/>
              <a:ext cx="1800476" cy="304843"/>
            </a:xfrm>
            <a:prstGeom prst="rect">
              <a:avLst/>
            </a:prstGeom>
          </p:spPr>
        </p:pic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390709AB-3BF3-BEE0-B5D1-417F9C37F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1018" y="5922175"/>
              <a:ext cx="1876687" cy="371527"/>
            </a:xfrm>
            <a:prstGeom prst="rect">
              <a:avLst/>
            </a:prstGeom>
          </p:spPr>
        </p:pic>
      </p:grp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6FF5BF9F-F999-A2CD-D44E-85E51A2F0D8D}"/>
              </a:ext>
            </a:extLst>
          </p:cNvPr>
          <p:cNvSpPr/>
          <p:nvPr/>
        </p:nvSpPr>
        <p:spPr>
          <a:xfrm>
            <a:off x="248636" y="1762156"/>
            <a:ext cx="2662045" cy="460121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BD47BE6D-61F1-5541-D154-AB0C4AE613A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64"/>
          <a:stretch>
            <a:fillRect/>
          </a:stretch>
        </p:blipFill>
        <p:spPr>
          <a:xfrm>
            <a:off x="3129222" y="1628503"/>
            <a:ext cx="5754241" cy="352689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62C3AB29-507C-8527-0CC8-098DDEFB861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5050" b="1837"/>
          <a:stretch>
            <a:fillRect/>
          </a:stretch>
        </p:blipFill>
        <p:spPr>
          <a:xfrm>
            <a:off x="3129221" y="5226660"/>
            <a:ext cx="4292231" cy="158344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62269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D7DA6F5-383C-BD24-92D9-1E17314ACF1A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SCS_CN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法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EE8860F-A956-AF6B-353D-298C2EBE6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197" y="747163"/>
            <a:ext cx="4738563" cy="15920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10D757E-2AC5-9C82-92F1-AB76723A19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198" y="2401595"/>
            <a:ext cx="4486014" cy="439446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6079513-1A4A-5733-9442-0E95D4A75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5903" y="2401593"/>
            <a:ext cx="4158899" cy="436938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49534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95EBC9-DE5C-2A03-3C04-B6001D47A003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補足：解析関連のモデル化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EF470CC-06AD-BBA5-842B-820E8C320055}"/>
              </a:ext>
            </a:extLst>
          </p:cNvPr>
          <p:cNvSpPr txBox="1"/>
          <p:nvPr/>
        </p:nvSpPr>
        <p:spPr>
          <a:xfrm>
            <a:off x="248637" y="767759"/>
            <a:ext cx="8653753" cy="140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・調節池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・市町村から提供されたデータより，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17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カ所をモデル化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・堤防高を越流堤高さにし，地盤高の調整で貯留高を確保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B935A4E-EE43-53BE-7097-3DBCF5CA8D42}"/>
              </a:ext>
            </a:extLst>
          </p:cNvPr>
          <p:cNvSpPr txBox="1"/>
          <p:nvPr/>
        </p:nvSpPr>
        <p:spPr>
          <a:xfrm>
            <a:off x="245119" y="2171220"/>
            <a:ext cx="8653753" cy="14034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・調整池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・市町村から提供されたデータより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246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カ所をモデル化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・対応する集水区域を貯留量から仮定し，降雨をカット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3D364A5-2075-C4EE-9B4C-645371D9ECB7}"/>
              </a:ext>
            </a:extLst>
          </p:cNvPr>
          <p:cNvSpPr txBox="1"/>
          <p:nvPr/>
        </p:nvSpPr>
        <p:spPr>
          <a:xfrm>
            <a:off x="241601" y="3574681"/>
            <a:ext cx="8653753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・上流端（基底流量相当の水深を時々刻々と与える）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・最上流に位置する観測所の実績値を基に基底流量を算出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33578E8-FCB9-CF3A-CE86-34B9B5FE46BC}"/>
              </a:ext>
            </a:extLst>
          </p:cNvPr>
          <p:cNvSpPr txBox="1"/>
          <p:nvPr/>
        </p:nvSpPr>
        <p:spPr>
          <a:xfrm>
            <a:off x="248637" y="4534944"/>
            <a:ext cx="8653753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・下流端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・水文水質データベースの水位実績データを時々刻々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9EE0FA8-BF31-C596-6621-B3B783CA16C0}"/>
              </a:ext>
            </a:extLst>
          </p:cNvPr>
          <p:cNvSpPr txBox="1"/>
          <p:nvPr/>
        </p:nvSpPr>
        <p:spPr>
          <a:xfrm>
            <a:off x="248636" y="5495207"/>
            <a:ext cx="8653753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・伏せ越し（阻害線を設置）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・グリッド間の差分をせず，上流→下流へ流量を受け渡す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84416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12CE504-80AF-BBBA-A9D8-2F5C45AE40B3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補足：首都圏外郭放水路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99141EE-9A9A-AB68-E52E-1946757A0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609" y="2957933"/>
            <a:ext cx="8660781" cy="332105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D30BBB7-2EA0-CBEC-4CE5-9A915E544D00}"/>
              </a:ext>
            </a:extLst>
          </p:cNvPr>
          <p:cNvSpPr/>
          <p:nvPr/>
        </p:nvSpPr>
        <p:spPr>
          <a:xfrm>
            <a:off x="5543550" y="3067050"/>
            <a:ext cx="1250950" cy="14287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75ED84F-5274-EF13-6F1A-99A84BFC9FDC}"/>
              </a:ext>
            </a:extLst>
          </p:cNvPr>
          <p:cNvSpPr/>
          <p:nvPr/>
        </p:nvSpPr>
        <p:spPr>
          <a:xfrm>
            <a:off x="7994650" y="3067050"/>
            <a:ext cx="901390" cy="14287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1020BC5-2214-92F2-3D6E-979D81B0325A}"/>
              </a:ext>
            </a:extLst>
          </p:cNvPr>
          <p:cNvSpPr txBox="1"/>
          <p:nvPr/>
        </p:nvSpPr>
        <p:spPr>
          <a:xfrm>
            <a:off x="248637" y="767759"/>
            <a:ext cx="8653753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・準用河川を除く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河川からの流入を，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国土交通省から提供された操作規則に基づきモデル化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3AD3652-CC19-D5FD-66CB-BE8C1F10FD2D}"/>
              </a:ext>
            </a:extLst>
          </p:cNvPr>
          <p:cNvSpPr txBox="1"/>
          <p:nvPr/>
        </p:nvSpPr>
        <p:spPr>
          <a:xfrm>
            <a:off x="241609" y="1767437"/>
            <a:ext cx="8653753" cy="96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・準用河川（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河川）からの流入は，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３河川の解析流入量に係数を乗ずることで考慮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59737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ACDA958E-4595-FDFE-016C-62C447251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6212A18-BD7C-76DD-10F7-4DA22501BBE4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NSE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の概要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78E71FA-4988-3D96-E83E-44AC6497552A}"/>
              </a:ext>
            </a:extLst>
          </p:cNvPr>
          <p:cNvSpPr txBox="1"/>
          <p:nvPr/>
        </p:nvSpPr>
        <p:spPr>
          <a:xfrm>
            <a:off x="245124" y="756252"/>
            <a:ext cx="8653752" cy="5170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ナッシュ効率係数（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NSE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Nash-Sutcliff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Efficiency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6CEBE87-792F-F4B2-C3C2-6769EDCF2A61}"/>
              </a:ext>
            </a:extLst>
          </p:cNvPr>
          <p:cNvSpPr txBox="1"/>
          <p:nvPr/>
        </p:nvSpPr>
        <p:spPr>
          <a:xfrm>
            <a:off x="245123" y="1479433"/>
            <a:ext cx="865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「計算値と実績値の，時間変化の一致度」を評価する指標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5D5E024-611B-906F-FFE2-FF023579B9E6}"/>
              </a:ext>
            </a:extLst>
          </p:cNvPr>
          <p:cNvSpPr txBox="1"/>
          <p:nvPr/>
        </p:nvSpPr>
        <p:spPr>
          <a:xfrm>
            <a:off x="245123" y="1876420"/>
            <a:ext cx="8653752" cy="27053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・－∞から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の範囲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・１に近いほど再現性が高く，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一般に</a:t>
            </a:r>
            <a:r>
              <a:rPr lang="en-US" altLang="ja-JP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0.7</a:t>
            </a: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以上でモデルの再現性が高いとされる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・負の値は，実績値の平均を用いた場合よりも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12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再現性が低いことを意味する</a:t>
            </a: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3DC6D68-1D0B-50C6-71B6-8437C965A51B}"/>
              </a:ext>
            </a:extLst>
          </p:cNvPr>
          <p:cNvGrpSpPr/>
          <p:nvPr/>
        </p:nvGrpSpPr>
        <p:grpSpPr>
          <a:xfrm>
            <a:off x="920150" y="4576752"/>
            <a:ext cx="7303697" cy="2048621"/>
            <a:chOff x="2009955" y="2805198"/>
            <a:chExt cx="7303697" cy="2048621"/>
          </a:xfrm>
        </p:grpSpPr>
        <p:pic>
          <p:nvPicPr>
            <p:cNvPr id="8" name="図 7" descr="テキスト が含まれている画像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F2DD3AF1-067D-F193-490E-4AEB56536A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09955" y="3120783"/>
              <a:ext cx="4305952" cy="1284004"/>
            </a:xfrm>
            <a:prstGeom prst="rect">
              <a:avLst/>
            </a:prstGeom>
          </p:spPr>
        </p:pic>
        <p:pic>
          <p:nvPicPr>
            <p:cNvPr id="9" name="図 8" descr="テキスト, 手紙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88C6132E-8CB4-FD59-4B7E-2C0D5B8358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73857" y="2805198"/>
              <a:ext cx="2339795" cy="20486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09141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CF033A3E-3599-A62B-649C-74DF246ED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0A5122C-8CF6-E31D-79DA-9586B9B1C63E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補足：両ケースとも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NSE &lt; 0 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の分布と特徴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48E4E27-4741-FE3E-F9C3-223A9CE265D7}"/>
              </a:ext>
            </a:extLst>
          </p:cNvPr>
          <p:cNvSpPr txBox="1"/>
          <p:nvPr/>
        </p:nvSpPr>
        <p:spPr>
          <a:xfrm>
            <a:off x="245123" y="819270"/>
            <a:ext cx="8653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solidFill>
                  <a:srgbClr val="8E8E7F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灰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ピンの多くが上・下流側に集まっており、境界条件が要因</a:t>
            </a:r>
            <a:endParaRPr lang="ja-JP" altLang="en-US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8D62F85-3786-BB88-D62F-DEC4CC6531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30" y="1404709"/>
            <a:ext cx="3768077" cy="439123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FB32D54-A6D2-8073-0490-455962782C3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28738" y="1204732"/>
            <a:ext cx="4615072" cy="235326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507C2E10-3CDF-805A-2EBC-F0D8D1321D0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9703" y="3513717"/>
            <a:ext cx="4554107" cy="3310415"/>
          </a:xfrm>
          <a:prstGeom prst="rect">
            <a:avLst/>
          </a:prstGeom>
        </p:spPr>
      </p:pic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3026CB64-EF79-AB80-AE6B-535C39DF2175}"/>
              </a:ext>
            </a:extLst>
          </p:cNvPr>
          <p:cNvSpPr/>
          <p:nvPr/>
        </p:nvSpPr>
        <p:spPr>
          <a:xfrm>
            <a:off x="6353655" y="2698347"/>
            <a:ext cx="1960612" cy="859645"/>
          </a:xfrm>
          <a:prstGeom prst="wedgeRoundRectCallout">
            <a:avLst>
              <a:gd name="adj1" fmla="val -62288"/>
              <a:gd name="adj2" fmla="val -35089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水位観測所の不足</a:t>
            </a:r>
            <a:endParaRPr kumimoji="1" lang="ja-JP" altLang="en-US" sz="2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吹き出し: 角を丸めた四角形 13">
            <a:extLst>
              <a:ext uri="{FF2B5EF4-FFF2-40B4-BE49-F238E27FC236}">
                <a16:creationId xmlns:a16="http://schemas.microsoft.com/office/drawing/2014/main" id="{A058EB28-33E5-FA7B-3219-BF6B0AA837F8}"/>
              </a:ext>
            </a:extLst>
          </p:cNvPr>
          <p:cNvSpPr/>
          <p:nvPr/>
        </p:nvSpPr>
        <p:spPr>
          <a:xfrm>
            <a:off x="1634065" y="5919719"/>
            <a:ext cx="2243667" cy="817974"/>
          </a:xfrm>
          <a:prstGeom prst="wedgeRoundRectCallout">
            <a:avLst>
              <a:gd name="adj1" fmla="val 62047"/>
              <a:gd name="adj2" fmla="val -39697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水位低下の</a:t>
            </a:r>
            <a:endParaRPr kumimoji="1" lang="en-US" altLang="ja-JP" sz="2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再現が不十分</a:t>
            </a:r>
            <a:endParaRPr kumimoji="1" lang="en-US" altLang="ja-JP" sz="2400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192683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E0CFD9B-CFFF-5285-F2B0-2DF13E7831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7ECC371-E63F-8D87-4BAD-EBE1A57231FE}"/>
              </a:ext>
            </a:extLst>
          </p:cNvPr>
          <p:cNvSpPr txBox="1"/>
          <p:nvPr/>
        </p:nvSpPr>
        <p:spPr>
          <a:xfrm>
            <a:off x="0" y="0"/>
            <a:ext cx="9144000" cy="65864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補足：本手法の考慮で</a:t>
            </a:r>
            <a:r>
              <a:rPr kumimoji="1" lang="en-US" altLang="ja-JP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NSE</a:t>
            </a:r>
            <a:r>
              <a:rPr kumimoji="1" lang="ja-JP" altLang="en-US" sz="3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低下の分布と特徴</a:t>
            </a:r>
            <a:endParaRPr kumimoji="1" lang="en-US" altLang="ja-JP" sz="32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0DA88C5-F1A6-4DBB-CE42-35433FC39B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10" y="2014537"/>
            <a:ext cx="3123705" cy="3615795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B95170D-F6C9-ABFF-EFCF-112B1128E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5841" y="1517905"/>
            <a:ext cx="6059949" cy="528569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450165A-ACBA-27CF-BDB5-D0063A2AB00E}"/>
              </a:ext>
            </a:extLst>
          </p:cNvPr>
          <p:cNvSpPr txBox="1"/>
          <p:nvPr/>
        </p:nvSpPr>
        <p:spPr>
          <a:xfrm>
            <a:off x="245123" y="751534"/>
            <a:ext cx="8653753" cy="91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・水位の立ち上がりは改善されるが，過大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30000"/>
              </a:lnSpc>
            </a:pPr>
            <a:r>
              <a:rPr lang="ja-JP" altLang="en-US" sz="24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（排水処理を組み込まない場合でも，実績を上回る）</a:t>
            </a:r>
            <a:endParaRPr lang="en-US" altLang="ja-JP" sz="24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326374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84033c2b-00f7-40c7-8f48-15b44c4f841c}" enabled="1" method="Privileged" siteId="{615d96c1-231f-40d5-b2ef-46a3c20be1f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2242</TotalTime>
  <Words>1544</Words>
  <Application>Microsoft Office PowerPoint</Application>
  <PresentationFormat>画面に合わせる (4:3)</PresentationFormat>
  <Paragraphs>210</Paragraphs>
  <Slides>27</Slides>
  <Notes>14</Notes>
  <HiddenSlides>8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27</vt:i4>
      </vt:variant>
    </vt:vector>
  </HeadingPairs>
  <TitlesOfParts>
    <vt:vector size="36" baseType="lpstr">
      <vt:lpstr>ＭＳ ゴシック</vt:lpstr>
      <vt:lpstr>メイリオ</vt:lpstr>
      <vt:lpstr>游ゴシック</vt:lpstr>
      <vt:lpstr>Aptos</vt:lpstr>
      <vt:lpstr>Aptos Display</vt:lpstr>
      <vt:lpstr>Arial</vt:lpstr>
      <vt:lpstr>Cambria Math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渡辺 翔琉</dc:creator>
  <cp:lastModifiedBy>渡辺 翔琉</cp:lastModifiedBy>
  <cp:revision>1</cp:revision>
  <dcterms:created xsi:type="dcterms:W3CDTF">2026-06-09T01:58:56Z</dcterms:created>
  <dcterms:modified xsi:type="dcterms:W3CDTF">2026-06-18T12:57:28Z</dcterms:modified>
</cp:coreProperties>
</file>