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4"/>
    <p:sldMasterId id="2147483662" r:id="rId5"/>
    <p:sldMasterId id="2147483697" r:id="rId6"/>
  </p:sldMasterIdLst>
  <p:notesMasterIdLst>
    <p:notesMasterId r:id="rId19"/>
  </p:notesMasterIdLst>
  <p:handoutMasterIdLst>
    <p:handoutMasterId r:id="rId20"/>
  </p:handoutMasterIdLst>
  <p:sldIdLst>
    <p:sldId id="852" r:id="rId7"/>
    <p:sldId id="981" r:id="rId8"/>
    <p:sldId id="989" r:id="rId9"/>
    <p:sldId id="990" r:id="rId10"/>
    <p:sldId id="993" r:id="rId11"/>
    <p:sldId id="991" r:id="rId12"/>
    <p:sldId id="992" r:id="rId13"/>
    <p:sldId id="994" r:id="rId14"/>
    <p:sldId id="999" r:id="rId15"/>
    <p:sldId id="998" r:id="rId16"/>
    <p:sldId id="995" r:id="rId17"/>
    <p:sldId id="996" r:id="rId18"/>
  </p:sldIdLst>
  <p:sldSz cx="9144000" cy="6858000" type="screen4x3"/>
  <p:notesSz cx="9902825" cy="6770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852"/>
    <a:srgbClr val="FFFF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EF723D-AD47-401E-BC8F-85CD21919E97}" v="1" dt="2026-01-19T06:50:19.1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2"/>
    </p:cViewPr>
  </p:sorterViewPr>
  <p:notesViewPr>
    <p:cSldViewPr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佐々木 博章" userId="668d0445-47af-4da6-ac8d-e3fec104f250" providerId="ADAL" clId="{6BF96F80-2A29-4E15-92FE-986DA91A17B0}"/>
    <pc:docChg chg="modNotesMaster modHandout">
      <pc:chgData name="佐々木 博章" userId="668d0445-47af-4da6-ac8d-e3fec104f250" providerId="ADAL" clId="{6BF96F80-2A29-4E15-92FE-986DA91A17B0}" dt="2026-01-19T06:50:19.149" v="0"/>
      <pc:docMkLst>
        <pc:docMk/>
      </pc:docMkLst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A7CCE9-7FA5-4422-B93E-885EE3EC861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F6D2F7-1A63-4FFE-964F-56497A993221}">
      <dgm:prSet/>
      <dgm:spPr/>
      <dgm:t>
        <a:bodyPr/>
        <a:lstStyle/>
        <a:p>
          <a:r>
            <a:rPr kumimoji="1" lang="ja-JP" b="1" dirty="0">
              <a:latin typeface="Meiryo UI" panose="020B0604030504040204" pitchFamily="50" charset="-128"/>
              <a:ea typeface="Meiryo UI" panose="020B0604030504040204" pitchFamily="50" charset="-128"/>
            </a:rPr>
            <a:t>背景</a:t>
          </a:r>
          <a:endParaRPr lang="en-US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40BDA83E-BB17-4988-9259-2821E631CC2C}" type="parTrans" cxnId="{AC6FD963-2442-47E3-96CA-F191E496D177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DD1B8C01-A15A-4395-8976-A14E436CF724}" type="sibTrans" cxnId="{AC6FD963-2442-47E3-96CA-F191E496D177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DB4B7553-0D40-4613-BE18-6B54057829A5}">
      <dgm:prSet/>
      <dgm:spPr/>
      <dgm:t>
        <a:bodyPr/>
        <a:lstStyle/>
        <a:p>
          <a:r>
            <a:rPr kumimoji="1" lang="ja-JP">
              <a:latin typeface="Meiryo UI" panose="020B0604030504040204" pitchFamily="50" charset="-128"/>
              <a:ea typeface="Meiryo UI" panose="020B0604030504040204" pitchFamily="50" charset="-128"/>
            </a:rPr>
            <a:t>気候変動により大規模な河川災害が頻発</a:t>
          </a:r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0337B1B4-BABE-44C0-8266-560AC57DAF6F}" type="parTrans" cxnId="{FCD96AD8-58C7-47FA-A8C1-880E4C42A1C7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931F6DE5-112F-4E04-A457-F63B3FA60280}" type="sibTrans" cxnId="{FCD96AD8-58C7-47FA-A8C1-880E4C42A1C7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2A35CDAA-0E58-44E8-A2B9-9D17DBFC500D}">
      <dgm:prSet/>
      <dgm:spPr/>
      <dgm:t>
        <a:bodyPr/>
        <a:lstStyle/>
        <a:p>
          <a:r>
            <a:rPr kumimoji="1" lang="ja-JP">
              <a:latin typeface="Meiryo UI" panose="020B0604030504040204" pitchFamily="50" charset="-128"/>
              <a:ea typeface="Meiryo UI" panose="020B0604030504040204" pitchFamily="50" charset="-128"/>
            </a:rPr>
            <a:t>既往災害の知見を他河川へ展開することが課題</a:t>
          </a:r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6769116F-45D2-40A0-BD16-30FA75B3C18A}" type="parTrans" cxnId="{66D1F8F2-1E3E-468E-B502-EBFD9FC159A7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16A407EE-7B45-4EC2-A4D2-F40750940459}" type="sibTrans" cxnId="{66D1F8F2-1E3E-468E-B502-EBFD9FC159A7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6FFA5D8C-810D-4AE5-9E09-CB0E2747289C}">
      <dgm:prSet/>
      <dgm:spPr/>
      <dgm:t>
        <a:bodyPr/>
        <a:lstStyle/>
        <a:p>
          <a:r>
            <a:rPr kumimoji="1" lang="ja-JP" b="1">
              <a:latin typeface="Meiryo UI" panose="020B0604030504040204" pitchFamily="50" charset="-128"/>
              <a:ea typeface="Meiryo UI" panose="020B0604030504040204" pitchFamily="50" charset="-128"/>
            </a:rPr>
            <a:t>目的</a:t>
          </a:r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12A39C1A-AF27-4922-B30A-D7CFBEC5AF29}" type="parTrans" cxnId="{81C604E5-7F71-4490-9128-CF542E5340F7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B4CCC6B6-299E-4E45-A423-46C06F64FA72}" type="sibTrans" cxnId="{81C604E5-7F71-4490-9128-CF542E5340F7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B6E5EAA5-4813-4CD0-9E66-058CD13A590E}">
      <dgm:prSet/>
      <dgm:spPr/>
      <dgm:t>
        <a:bodyPr/>
        <a:lstStyle/>
        <a:p>
          <a:r>
            <a:rPr kumimoji="1" lang="ja-JP" dirty="0">
              <a:latin typeface="Meiryo UI" panose="020B0604030504040204" pitchFamily="50" charset="-128"/>
              <a:ea typeface="Meiryo UI" panose="020B0604030504040204" pitchFamily="50" charset="-128"/>
            </a:rPr>
            <a:t>浸透被災事例（8</a:t>
          </a:r>
          <a:r>
            <a: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rPr>
            <a:t>事例</a:t>
          </a:r>
          <a:r>
            <a:rPr kumimoji="1" lang="ja-JP" dirty="0">
              <a:latin typeface="Meiryo UI" panose="020B0604030504040204" pitchFamily="50" charset="-128"/>
              <a:ea typeface="Meiryo UI" panose="020B0604030504040204" pitchFamily="50" charset="-128"/>
            </a:rPr>
            <a:t>）の</a:t>
          </a:r>
          <a:r>
            <a:rPr kumimoji="1" lang="ja-JP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「場の特徴」</a:t>
          </a:r>
          <a:r>
            <a:rPr kumimoji="1" lang="ja-JP" dirty="0">
              <a:latin typeface="Meiryo UI" panose="020B0604030504040204" pitchFamily="50" charset="-128"/>
              <a:ea typeface="Meiryo UI" panose="020B0604030504040204" pitchFamily="50" charset="-128"/>
            </a:rPr>
            <a:t>を抽出・分類</a:t>
          </a:r>
          <a:endParaRPr lang="en-US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9B3536C3-574D-40A0-9AFA-5651BC508AD3}" type="parTrans" cxnId="{7AD2CCA0-6CDD-4B17-8D34-B8AA64CBFE74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69AB1CCE-2225-452E-A698-F09DEA2AC0FF}" type="sibTrans" cxnId="{7AD2CCA0-6CDD-4B17-8D34-B8AA64CBFE74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39FE4E63-D81D-4B3D-8C51-0E2E5554950A}">
      <dgm:prSet/>
      <dgm:spPr/>
      <dgm:t>
        <a:bodyPr/>
        <a:lstStyle/>
        <a:p>
          <a:r>
            <a:rPr kumimoji="1" lang="ja-JP" dirty="0">
              <a:latin typeface="Meiryo UI" panose="020B0604030504040204" pitchFamily="50" charset="-128"/>
              <a:ea typeface="Meiryo UI" panose="020B0604030504040204" pitchFamily="50" charset="-128"/>
            </a:rPr>
            <a:t>弱点箇所抽出に活用可能な技術・データを提案</a:t>
          </a:r>
          <a:endParaRPr lang="en-US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C662821D-2D1B-483D-8292-94D9939507CA}" type="parTrans" cxnId="{536958E2-1EA1-44B1-AE37-9FCD58440B82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3FED9D14-AABC-46A2-A589-5E51794E64AD}" type="sibTrans" cxnId="{536958E2-1EA1-44B1-AE37-9FCD58440B82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81DA2D83-470D-4F6E-A9A8-BCFFFFE9B540}">
      <dgm:prSet/>
      <dgm:spPr/>
      <dgm:t>
        <a:bodyPr/>
        <a:lstStyle/>
        <a:p>
          <a:r>
            <a:rPr kumimoji="1" lang="ja-JP" b="1">
              <a:latin typeface="Meiryo UI" panose="020B0604030504040204" pitchFamily="50" charset="-128"/>
              <a:ea typeface="Meiryo UI" panose="020B0604030504040204" pitchFamily="50" charset="-128"/>
            </a:rPr>
            <a:t>リバーテクノ研究会の取り組み</a:t>
          </a:r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3D8BFDA1-AAB3-4C74-92E8-457BA0664445}" type="parTrans" cxnId="{4EA2220A-8DD2-420E-A9A3-4C313E139BAC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04D163E0-2537-4DC4-B5A2-858C14BA5A1F}" type="sibTrans" cxnId="{4EA2220A-8DD2-420E-A9A3-4C313E139BAC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B57EB958-4306-4FEC-8722-95C2FC0C5B87}">
      <dgm:prSet/>
      <dgm:spPr/>
      <dgm:t>
        <a:bodyPr/>
        <a:lstStyle/>
        <a:p>
          <a:r>
            <a:rPr kumimoji="1" lang="ja-JP" dirty="0">
              <a:latin typeface="Meiryo UI" panose="020B0604030504040204" pitchFamily="50" charset="-128"/>
              <a:ea typeface="Meiryo UI" panose="020B0604030504040204" pitchFamily="50" charset="-128"/>
            </a:rPr>
            <a:t>1995年～2019年の豪雨災害の事例集を作成</a:t>
          </a:r>
          <a:endParaRPr lang="en-US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6EDE9C22-55E8-4284-AE34-7CDE0268AF50}" type="parTrans" cxnId="{53EE2271-4223-45F1-BEB3-81DE1A897D67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3FF37B82-C40A-4AE9-BC7D-6F75AFE7E6BA}" type="sibTrans" cxnId="{53EE2271-4223-45F1-BEB3-81DE1A897D67}">
      <dgm:prSet/>
      <dgm:spPr/>
      <dgm:t>
        <a:bodyPr/>
        <a:lstStyle/>
        <a:p>
          <a:endParaRPr lang="en-US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14562185-CF3E-4B2B-9F08-59E2CC6181B4}" type="pres">
      <dgm:prSet presAssocID="{CEA7CCE9-7FA5-4422-B93E-885EE3EC861C}" presName="linear" presStyleCnt="0">
        <dgm:presLayoutVars>
          <dgm:dir/>
          <dgm:animLvl val="lvl"/>
          <dgm:resizeHandles val="exact"/>
        </dgm:presLayoutVars>
      </dgm:prSet>
      <dgm:spPr/>
    </dgm:pt>
    <dgm:pt modelId="{C4D29E65-9A8F-4A52-B963-C6394ED73DFE}" type="pres">
      <dgm:prSet presAssocID="{C9F6D2F7-1A63-4FFE-964F-56497A993221}" presName="parentLin" presStyleCnt="0"/>
      <dgm:spPr/>
    </dgm:pt>
    <dgm:pt modelId="{D381FCD5-738B-4E71-A4B1-EFBC419B883A}" type="pres">
      <dgm:prSet presAssocID="{C9F6D2F7-1A63-4FFE-964F-56497A993221}" presName="parentLeftMargin" presStyleLbl="node1" presStyleIdx="0" presStyleCnt="3"/>
      <dgm:spPr/>
    </dgm:pt>
    <dgm:pt modelId="{41101AA8-5095-44C7-B567-7EF465ECC788}" type="pres">
      <dgm:prSet presAssocID="{C9F6D2F7-1A63-4FFE-964F-56497A99322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1271B94-DBCC-42A9-9C9C-ED4ADCC9607A}" type="pres">
      <dgm:prSet presAssocID="{C9F6D2F7-1A63-4FFE-964F-56497A993221}" presName="negativeSpace" presStyleCnt="0"/>
      <dgm:spPr/>
    </dgm:pt>
    <dgm:pt modelId="{89955ADB-DFDC-4280-9912-078A3D0D98AC}" type="pres">
      <dgm:prSet presAssocID="{C9F6D2F7-1A63-4FFE-964F-56497A993221}" presName="childText" presStyleLbl="conFgAcc1" presStyleIdx="0" presStyleCnt="3">
        <dgm:presLayoutVars>
          <dgm:bulletEnabled val="1"/>
        </dgm:presLayoutVars>
      </dgm:prSet>
      <dgm:spPr/>
    </dgm:pt>
    <dgm:pt modelId="{A8B81BA2-875E-44BB-A4BD-714D7C716905}" type="pres">
      <dgm:prSet presAssocID="{DD1B8C01-A15A-4395-8976-A14E436CF724}" presName="spaceBetweenRectangles" presStyleCnt="0"/>
      <dgm:spPr/>
    </dgm:pt>
    <dgm:pt modelId="{6593E485-7047-4528-AC69-4E3DBD3F3E06}" type="pres">
      <dgm:prSet presAssocID="{6FFA5D8C-810D-4AE5-9E09-CB0E2747289C}" presName="parentLin" presStyleCnt="0"/>
      <dgm:spPr/>
    </dgm:pt>
    <dgm:pt modelId="{6554736F-3B4A-46D7-B63B-CAC43DB9C785}" type="pres">
      <dgm:prSet presAssocID="{6FFA5D8C-810D-4AE5-9E09-CB0E2747289C}" presName="parentLeftMargin" presStyleLbl="node1" presStyleIdx="0" presStyleCnt="3"/>
      <dgm:spPr/>
    </dgm:pt>
    <dgm:pt modelId="{11FF774F-388C-4375-B956-A6A91CAA940D}" type="pres">
      <dgm:prSet presAssocID="{6FFA5D8C-810D-4AE5-9E09-CB0E2747289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8003A4E-849E-4883-BF4D-FAA977CCD2A2}" type="pres">
      <dgm:prSet presAssocID="{6FFA5D8C-810D-4AE5-9E09-CB0E2747289C}" presName="negativeSpace" presStyleCnt="0"/>
      <dgm:spPr/>
    </dgm:pt>
    <dgm:pt modelId="{F06AFE03-57D7-4FDD-BBF3-EFA1AA4F71D6}" type="pres">
      <dgm:prSet presAssocID="{6FFA5D8C-810D-4AE5-9E09-CB0E2747289C}" presName="childText" presStyleLbl="conFgAcc1" presStyleIdx="1" presStyleCnt="3">
        <dgm:presLayoutVars>
          <dgm:bulletEnabled val="1"/>
        </dgm:presLayoutVars>
      </dgm:prSet>
      <dgm:spPr/>
    </dgm:pt>
    <dgm:pt modelId="{8D28E655-9D95-4916-95E3-ABD4357106DE}" type="pres">
      <dgm:prSet presAssocID="{B4CCC6B6-299E-4E45-A423-46C06F64FA72}" presName="spaceBetweenRectangles" presStyleCnt="0"/>
      <dgm:spPr/>
    </dgm:pt>
    <dgm:pt modelId="{19DACE43-4C9D-420E-962C-C853C78A04E8}" type="pres">
      <dgm:prSet presAssocID="{81DA2D83-470D-4F6E-A9A8-BCFFFFE9B540}" presName="parentLin" presStyleCnt="0"/>
      <dgm:spPr/>
    </dgm:pt>
    <dgm:pt modelId="{893714DD-361C-47C6-A382-379C7BA33148}" type="pres">
      <dgm:prSet presAssocID="{81DA2D83-470D-4F6E-A9A8-BCFFFFE9B540}" presName="parentLeftMargin" presStyleLbl="node1" presStyleIdx="1" presStyleCnt="3"/>
      <dgm:spPr/>
    </dgm:pt>
    <dgm:pt modelId="{034E82A2-D998-4608-828F-8E2C372929A8}" type="pres">
      <dgm:prSet presAssocID="{81DA2D83-470D-4F6E-A9A8-BCFFFFE9B54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5800D71-CBD7-4145-BFFC-A70AF731A35E}" type="pres">
      <dgm:prSet presAssocID="{81DA2D83-470D-4F6E-A9A8-BCFFFFE9B540}" presName="negativeSpace" presStyleCnt="0"/>
      <dgm:spPr/>
    </dgm:pt>
    <dgm:pt modelId="{10A7132B-7108-4F0F-B270-FE17274D2326}" type="pres">
      <dgm:prSet presAssocID="{81DA2D83-470D-4F6E-A9A8-BCFFFFE9B54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6EE0409-BE67-4E53-A2A1-E5D6A33BC2E6}" type="presOf" srcId="{81DA2D83-470D-4F6E-A9A8-BCFFFFE9B540}" destId="{893714DD-361C-47C6-A382-379C7BA33148}" srcOrd="0" destOrd="0" presId="urn:microsoft.com/office/officeart/2005/8/layout/list1"/>
    <dgm:cxn modelId="{4EA2220A-8DD2-420E-A9A3-4C313E139BAC}" srcId="{CEA7CCE9-7FA5-4422-B93E-885EE3EC861C}" destId="{81DA2D83-470D-4F6E-A9A8-BCFFFFE9B540}" srcOrd="2" destOrd="0" parTransId="{3D8BFDA1-AAB3-4C74-92E8-457BA0664445}" sibTransId="{04D163E0-2537-4DC4-B5A2-858C14BA5A1F}"/>
    <dgm:cxn modelId="{335D552B-4B31-4363-9F2D-59823B020D25}" type="presOf" srcId="{81DA2D83-470D-4F6E-A9A8-BCFFFFE9B540}" destId="{034E82A2-D998-4608-828F-8E2C372929A8}" srcOrd="1" destOrd="0" presId="urn:microsoft.com/office/officeart/2005/8/layout/list1"/>
    <dgm:cxn modelId="{82B71C34-FC6B-4757-B7FD-E1AF688443CD}" type="presOf" srcId="{6FFA5D8C-810D-4AE5-9E09-CB0E2747289C}" destId="{11FF774F-388C-4375-B956-A6A91CAA940D}" srcOrd="1" destOrd="0" presId="urn:microsoft.com/office/officeart/2005/8/layout/list1"/>
    <dgm:cxn modelId="{87031635-517A-432C-B58A-9A57F41D62E5}" type="presOf" srcId="{2A35CDAA-0E58-44E8-A2B9-9D17DBFC500D}" destId="{89955ADB-DFDC-4280-9912-078A3D0D98AC}" srcOrd="0" destOrd="1" presId="urn:microsoft.com/office/officeart/2005/8/layout/list1"/>
    <dgm:cxn modelId="{422D4837-31FA-4D22-B945-298FB999722D}" type="presOf" srcId="{C9F6D2F7-1A63-4FFE-964F-56497A993221}" destId="{D381FCD5-738B-4E71-A4B1-EFBC419B883A}" srcOrd="0" destOrd="0" presId="urn:microsoft.com/office/officeart/2005/8/layout/list1"/>
    <dgm:cxn modelId="{2823D15B-EE7D-4CB2-9B7A-B92EEB60E73E}" type="presOf" srcId="{C9F6D2F7-1A63-4FFE-964F-56497A993221}" destId="{41101AA8-5095-44C7-B567-7EF465ECC788}" srcOrd="1" destOrd="0" presId="urn:microsoft.com/office/officeart/2005/8/layout/list1"/>
    <dgm:cxn modelId="{AC6FD963-2442-47E3-96CA-F191E496D177}" srcId="{CEA7CCE9-7FA5-4422-B93E-885EE3EC861C}" destId="{C9F6D2F7-1A63-4FFE-964F-56497A993221}" srcOrd="0" destOrd="0" parTransId="{40BDA83E-BB17-4988-9259-2821E631CC2C}" sibTransId="{DD1B8C01-A15A-4395-8976-A14E436CF724}"/>
    <dgm:cxn modelId="{44AC1B4C-6F90-49C5-89B0-D67505E6700C}" type="presOf" srcId="{CEA7CCE9-7FA5-4422-B93E-885EE3EC861C}" destId="{14562185-CF3E-4B2B-9F08-59E2CC6181B4}" srcOrd="0" destOrd="0" presId="urn:microsoft.com/office/officeart/2005/8/layout/list1"/>
    <dgm:cxn modelId="{F681596E-E62D-423B-91A6-672991E8B6BF}" type="presOf" srcId="{39FE4E63-D81D-4B3D-8C51-0E2E5554950A}" destId="{F06AFE03-57D7-4FDD-BBF3-EFA1AA4F71D6}" srcOrd="0" destOrd="1" presId="urn:microsoft.com/office/officeart/2005/8/layout/list1"/>
    <dgm:cxn modelId="{53EE2271-4223-45F1-BEB3-81DE1A897D67}" srcId="{81DA2D83-470D-4F6E-A9A8-BCFFFFE9B540}" destId="{B57EB958-4306-4FEC-8722-95C2FC0C5B87}" srcOrd="0" destOrd="0" parTransId="{6EDE9C22-55E8-4284-AE34-7CDE0268AF50}" sibTransId="{3FF37B82-C40A-4AE9-BC7D-6F75AFE7E6BA}"/>
    <dgm:cxn modelId="{E161088A-9268-4B84-8BBD-FC9EC851186F}" type="presOf" srcId="{DB4B7553-0D40-4613-BE18-6B54057829A5}" destId="{89955ADB-DFDC-4280-9912-078A3D0D98AC}" srcOrd="0" destOrd="0" presId="urn:microsoft.com/office/officeart/2005/8/layout/list1"/>
    <dgm:cxn modelId="{7AD2CCA0-6CDD-4B17-8D34-B8AA64CBFE74}" srcId="{6FFA5D8C-810D-4AE5-9E09-CB0E2747289C}" destId="{B6E5EAA5-4813-4CD0-9E66-058CD13A590E}" srcOrd="0" destOrd="0" parTransId="{9B3536C3-574D-40A0-9AFA-5651BC508AD3}" sibTransId="{69AB1CCE-2225-452E-A698-F09DEA2AC0FF}"/>
    <dgm:cxn modelId="{A8D309AD-237D-430A-AD84-B04941B4BF38}" type="presOf" srcId="{B57EB958-4306-4FEC-8722-95C2FC0C5B87}" destId="{10A7132B-7108-4F0F-B270-FE17274D2326}" srcOrd="0" destOrd="0" presId="urn:microsoft.com/office/officeart/2005/8/layout/list1"/>
    <dgm:cxn modelId="{6ACE3FB0-DB29-4E33-9FAD-646569AC8B8A}" type="presOf" srcId="{6FFA5D8C-810D-4AE5-9E09-CB0E2747289C}" destId="{6554736F-3B4A-46D7-B63B-CAC43DB9C785}" srcOrd="0" destOrd="0" presId="urn:microsoft.com/office/officeart/2005/8/layout/list1"/>
    <dgm:cxn modelId="{B1796BC4-4A0B-492B-AD94-C1B13504A37A}" type="presOf" srcId="{B6E5EAA5-4813-4CD0-9E66-058CD13A590E}" destId="{F06AFE03-57D7-4FDD-BBF3-EFA1AA4F71D6}" srcOrd="0" destOrd="0" presId="urn:microsoft.com/office/officeart/2005/8/layout/list1"/>
    <dgm:cxn modelId="{FCD96AD8-58C7-47FA-A8C1-880E4C42A1C7}" srcId="{C9F6D2F7-1A63-4FFE-964F-56497A993221}" destId="{DB4B7553-0D40-4613-BE18-6B54057829A5}" srcOrd="0" destOrd="0" parTransId="{0337B1B4-BABE-44C0-8266-560AC57DAF6F}" sibTransId="{931F6DE5-112F-4E04-A457-F63B3FA60280}"/>
    <dgm:cxn modelId="{536958E2-1EA1-44B1-AE37-9FCD58440B82}" srcId="{6FFA5D8C-810D-4AE5-9E09-CB0E2747289C}" destId="{39FE4E63-D81D-4B3D-8C51-0E2E5554950A}" srcOrd="1" destOrd="0" parTransId="{C662821D-2D1B-483D-8292-94D9939507CA}" sibTransId="{3FED9D14-AABC-46A2-A589-5E51794E64AD}"/>
    <dgm:cxn modelId="{81C604E5-7F71-4490-9128-CF542E5340F7}" srcId="{CEA7CCE9-7FA5-4422-B93E-885EE3EC861C}" destId="{6FFA5D8C-810D-4AE5-9E09-CB0E2747289C}" srcOrd="1" destOrd="0" parTransId="{12A39C1A-AF27-4922-B30A-D7CFBEC5AF29}" sibTransId="{B4CCC6B6-299E-4E45-A423-46C06F64FA72}"/>
    <dgm:cxn modelId="{66D1F8F2-1E3E-468E-B502-EBFD9FC159A7}" srcId="{C9F6D2F7-1A63-4FFE-964F-56497A993221}" destId="{2A35CDAA-0E58-44E8-A2B9-9D17DBFC500D}" srcOrd="1" destOrd="0" parTransId="{6769116F-45D2-40A0-BD16-30FA75B3C18A}" sibTransId="{16A407EE-7B45-4EC2-A4D2-F40750940459}"/>
    <dgm:cxn modelId="{AA6D9AF2-B7A0-4C35-8A40-F376E781F3D7}" type="presParOf" srcId="{14562185-CF3E-4B2B-9F08-59E2CC6181B4}" destId="{C4D29E65-9A8F-4A52-B963-C6394ED73DFE}" srcOrd="0" destOrd="0" presId="urn:microsoft.com/office/officeart/2005/8/layout/list1"/>
    <dgm:cxn modelId="{C86F3CE1-8739-4856-A7FE-0473E4265970}" type="presParOf" srcId="{C4D29E65-9A8F-4A52-B963-C6394ED73DFE}" destId="{D381FCD5-738B-4E71-A4B1-EFBC419B883A}" srcOrd="0" destOrd="0" presId="urn:microsoft.com/office/officeart/2005/8/layout/list1"/>
    <dgm:cxn modelId="{D461A048-EF33-45E9-9786-99A5CEB79582}" type="presParOf" srcId="{C4D29E65-9A8F-4A52-B963-C6394ED73DFE}" destId="{41101AA8-5095-44C7-B567-7EF465ECC788}" srcOrd="1" destOrd="0" presId="urn:microsoft.com/office/officeart/2005/8/layout/list1"/>
    <dgm:cxn modelId="{6CBEE1F5-9350-4E29-A8F7-2A06D6A47E42}" type="presParOf" srcId="{14562185-CF3E-4B2B-9F08-59E2CC6181B4}" destId="{B1271B94-DBCC-42A9-9C9C-ED4ADCC9607A}" srcOrd="1" destOrd="0" presId="urn:microsoft.com/office/officeart/2005/8/layout/list1"/>
    <dgm:cxn modelId="{C54FB2FD-B0A6-48BB-9748-5F428CBFB4CE}" type="presParOf" srcId="{14562185-CF3E-4B2B-9F08-59E2CC6181B4}" destId="{89955ADB-DFDC-4280-9912-078A3D0D98AC}" srcOrd="2" destOrd="0" presId="urn:microsoft.com/office/officeart/2005/8/layout/list1"/>
    <dgm:cxn modelId="{AF991C9D-0DEE-497C-A4D4-66045E6BEB52}" type="presParOf" srcId="{14562185-CF3E-4B2B-9F08-59E2CC6181B4}" destId="{A8B81BA2-875E-44BB-A4BD-714D7C716905}" srcOrd="3" destOrd="0" presId="urn:microsoft.com/office/officeart/2005/8/layout/list1"/>
    <dgm:cxn modelId="{7BEC5278-928B-4A59-81B6-F5B639856E2A}" type="presParOf" srcId="{14562185-CF3E-4B2B-9F08-59E2CC6181B4}" destId="{6593E485-7047-4528-AC69-4E3DBD3F3E06}" srcOrd="4" destOrd="0" presId="urn:microsoft.com/office/officeart/2005/8/layout/list1"/>
    <dgm:cxn modelId="{89572AE8-03B8-4275-BADF-3A0B5F62A41F}" type="presParOf" srcId="{6593E485-7047-4528-AC69-4E3DBD3F3E06}" destId="{6554736F-3B4A-46D7-B63B-CAC43DB9C785}" srcOrd="0" destOrd="0" presId="urn:microsoft.com/office/officeart/2005/8/layout/list1"/>
    <dgm:cxn modelId="{6F12BE13-F6AE-48B4-8001-3F61BC7EBCC5}" type="presParOf" srcId="{6593E485-7047-4528-AC69-4E3DBD3F3E06}" destId="{11FF774F-388C-4375-B956-A6A91CAA940D}" srcOrd="1" destOrd="0" presId="urn:microsoft.com/office/officeart/2005/8/layout/list1"/>
    <dgm:cxn modelId="{CBE4B105-4789-4C21-BDD7-E2F6165F9FDA}" type="presParOf" srcId="{14562185-CF3E-4B2B-9F08-59E2CC6181B4}" destId="{78003A4E-849E-4883-BF4D-FAA977CCD2A2}" srcOrd="5" destOrd="0" presId="urn:microsoft.com/office/officeart/2005/8/layout/list1"/>
    <dgm:cxn modelId="{4F0F05CF-8037-491B-A57F-8AE9BB1BE843}" type="presParOf" srcId="{14562185-CF3E-4B2B-9F08-59E2CC6181B4}" destId="{F06AFE03-57D7-4FDD-BBF3-EFA1AA4F71D6}" srcOrd="6" destOrd="0" presId="urn:microsoft.com/office/officeart/2005/8/layout/list1"/>
    <dgm:cxn modelId="{3F25CF98-F519-4A7B-B08E-54247A467F4E}" type="presParOf" srcId="{14562185-CF3E-4B2B-9F08-59E2CC6181B4}" destId="{8D28E655-9D95-4916-95E3-ABD4357106DE}" srcOrd="7" destOrd="0" presId="urn:microsoft.com/office/officeart/2005/8/layout/list1"/>
    <dgm:cxn modelId="{702628CE-45CE-4B6B-8A1B-D52D19A701A6}" type="presParOf" srcId="{14562185-CF3E-4B2B-9F08-59E2CC6181B4}" destId="{19DACE43-4C9D-420E-962C-C853C78A04E8}" srcOrd="8" destOrd="0" presId="urn:microsoft.com/office/officeart/2005/8/layout/list1"/>
    <dgm:cxn modelId="{B305CA5C-2717-4352-925D-69698A8F1681}" type="presParOf" srcId="{19DACE43-4C9D-420E-962C-C853C78A04E8}" destId="{893714DD-361C-47C6-A382-379C7BA33148}" srcOrd="0" destOrd="0" presId="urn:microsoft.com/office/officeart/2005/8/layout/list1"/>
    <dgm:cxn modelId="{71AD207E-49A3-42FD-99CD-2B99CA69A8A9}" type="presParOf" srcId="{19DACE43-4C9D-420E-962C-C853C78A04E8}" destId="{034E82A2-D998-4608-828F-8E2C372929A8}" srcOrd="1" destOrd="0" presId="urn:microsoft.com/office/officeart/2005/8/layout/list1"/>
    <dgm:cxn modelId="{637DD29F-EF23-4292-BCD3-9EA225AB9EF9}" type="presParOf" srcId="{14562185-CF3E-4B2B-9F08-59E2CC6181B4}" destId="{45800D71-CBD7-4145-BFFC-A70AF731A35E}" srcOrd="9" destOrd="0" presId="urn:microsoft.com/office/officeart/2005/8/layout/list1"/>
    <dgm:cxn modelId="{CD61F30A-3B9B-4715-8735-93E9FE2519C7}" type="presParOf" srcId="{14562185-CF3E-4B2B-9F08-59E2CC6181B4}" destId="{10A7132B-7108-4F0F-B270-FE17274D232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B1EC9C-D970-4EB9-AD0A-95D81274EDE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855D58-7795-49CD-A53D-0C7E7ABB0268}">
      <dgm:prSet custT="1"/>
      <dgm:spPr/>
      <dgm:t>
        <a:bodyPr/>
        <a:lstStyle/>
        <a:p>
          <a:r>
            <a:rPr kumimoji="1" lang="ja-JP" sz="1600" b="1" dirty="0">
              <a:latin typeface="Meiryo UI" panose="020B0604030504040204" pitchFamily="50" charset="-128"/>
              <a:ea typeface="Meiryo UI" panose="020B0604030504040204" pitchFamily="50" charset="-128"/>
            </a:rPr>
            <a:t>「場の特徴」の整理</a:t>
          </a:r>
          <a:endParaRPr lang="en-US" sz="16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927F5BD2-902F-4DAB-9CC8-276502154DCA}" type="parTrans" cxnId="{536A1A4A-75EA-4CCC-A18C-D0B9F7AD43FB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E98A3E1E-0238-4B24-9630-AF01ED2620F8}" type="sibTrans" cxnId="{536A1A4A-75EA-4CCC-A18C-D0B9F7AD43FB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9AC2D584-B7B9-47E4-9BAB-A3430BF95DDB}">
      <dgm:prSet custT="1"/>
      <dgm:spPr/>
      <dgm:t>
        <a:bodyPr/>
        <a:lstStyle/>
        <a:p>
          <a:r>
            <a: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rPr>
            <a:t>要注意箇所として</a:t>
          </a:r>
          <a:r>
            <a:rPr kumimoji="1" lang="ja-JP" sz="1600" dirty="0">
              <a:latin typeface="Meiryo UI" panose="020B0604030504040204" pitchFamily="50" charset="-128"/>
              <a:ea typeface="Meiryo UI" panose="020B0604030504040204" pitchFamily="50" charset="-128"/>
            </a:rPr>
            <a:t>旧河道、地下水を集めやすい地形</a:t>
          </a:r>
          <a:r>
            <a: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rPr>
            <a:t>、</a:t>
          </a:r>
          <a:r>
            <a:rPr kumimoji="1" lang="ja-JP" sz="1600" dirty="0">
              <a:latin typeface="Meiryo UI" panose="020B0604030504040204" pitchFamily="50" charset="-128"/>
              <a:ea typeface="Meiryo UI" panose="020B0604030504040204" pitchFamily="50" charset="-128"/>
            </a:rPr>
            <a:t>堤防法線の変遷</a:t>
          </a:r>
          <a:endParaRPr lang="en-US" sz="16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291C7D74-615B-423C-BAC3-28AF8B43E05F}" type="parTrans" cxnId="{9C89A198-4DE4-4D37-8EB7-ECBC2C726894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ADB27392-BF0D-4D7D-A8DA-C2A14D0AF6E1}" type="sibTrans" cxnId="{9C89A198-4DE4-4D37-8EB7-ECBC2C726894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54F46E74-5BC0-44AC-A8F1-735825157585}">
      <dgm:prSet custT="1"/>
      <dgm:spPr/>
      <dgm:t>
        <a:bodyPr/>
        <a:lstStyle/>
        <a:p>
          <a:r>
            <a: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rPr>
            <a:t>地盤の構造として</a:t>
          </a:r>
          <a:r>
            <a:rPr kumimoji="1" lang="ja-JP" sz="1600" dirty="0">
              <a:latin typeface="Meiryo UI" panose="020B0604030504040204" pitchFamily="50" charset="-128"/>
              <a:ea typeface="Meiryo UI" panose="020B0604030504040204" pitchFamily="50" charset="-128"/>
            </a:rPr>
            <a:t>行き止まり地盤</a:t>
          </a:r>
          <a:endParaRPr lang="en-US" sz="16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05E1A722-F887-4108-8DFA-39CA72A02D06}" type="parTrans" cxnId="{A7A4018D-8999-4820-8865-89947B338B2E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DE5945A2-434F-4DB3-B785-9CC706F8979E}" type="sibTrans" cxnId="{A7A4018D-8999-4820-8865-89947B338B2E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9E720DFA-C2C1-41E4-B279-905428E15084}">
      <dgm:prSet custT="1"/>
      <dgm:spPr/>
      <dgm:t>
        <a:bodyPr/>
        <a:lstStyle/>
        <a:p>
          <a:r>
            <a:rPr kumimoji="1" lang="ja-JP" sz="1600" b="1">
              <a:latin typeface="Meiryo UI" panose="020B0604030504040204" pitchFamily="50" charset="-128"/>
              <a:ea typeface="Meiryo UI" panose="020B0604030504040204" pitchFamily="50" charset="-128"/>
            </a:rPr>
            <a:t>技術提案</a:t>
          </a:r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DF2D2DC1-62E1-4D72-9B03-C2F9E7C7F6D6}" type="parTrans" cxnId="{34923328-3448-41B4-92FD-ED2D53F9C119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BB48CF3A-7B8D-49A4-9FE3-2C9B923D03D6}" type="sibTrans" cxnId="{34923328-3448-41B4-92FD-ED2D53F9C119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0076CECD-22A2-4BBC-BDB1-E7B731035799}">
      <dgm:prSet custT="1"/>
      <dgm:spPr/>
      <dgm:t>
        <a:bodyPr/>
        <a:lstStyle/>
        <a:p>
          <a:r>
            <a:rPr kumimoji="1" lang="ja-JP" sz="1600" dirty="0">
              <a:latin typeface="Meiryo UI" panose="020B0604030504040204" pitchFamily="50" charset="-128"/>
              <a:ea typeface="Meiryo UI" panose="020B0604030504040204" pitchFamily="50" charset="-128"/>
            </a:rPr>
            <a:t>治水地形分類図（初版・更新版）の併用が有効</a:t>
          </a:r>
          <a:endParaRPr lang="en-US" sz="16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2045F634-A7F1-4BCA-B297-D82D26DF0A25}" type="parTrans" cxnId="{6C9569D5-0683-487B-8301-0809C6F5FC59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1520C284-1A74-4B90-9507-54AB2E810A59}" type="sibTrans" cxnId="{6C9569D5-0683-487B-8301-0809C6F5FC59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0855FE39-FF12-46A6-A2ED-C7DC0E905D4D}">
      <dgm:prSet custT="1"/>
      <dgm:spPr/>
      <dgm:t>
        <a:bodyPr/>
        <a:lstStyle/>
        <a:p>
          <a:r>
            <a:rPr kumimoji="1" lang="ja-JP" sz="1600" dirty="0">
              <a:latin typeface="Meiryo UI" panose="020B0604030504040204" pitchFamily="50" charset="-128"/>
              <a:ea typeface="Meiryo UI" panose="020B0604030504040204" pitchFamily="50" charset="-128"/>
            </a:rPr>
            <a:t>高精度DEMと微地形解析が不可欠</a:t>
          </a:r>
          <a:endParaRPr lang="en-US" sz="16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2434AF3C-27AF-4761-BB06-67696E39204E}" type="parTrans" cxnId="{D1A9F4EF-26F3-446E-BDE4-840C001F172F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79C0635F-0396-423E-9B6C-D847DD736488}" type="sibTrans" cxnId="{D1A9F4EF-26F3-446E-BDE4-840C001F172F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46BB0937-4766-41C4-AB18-5262A69F766A}">
      <dgm:prSet custT="1"/>
      <dgm:spPr/>
      <dgm:t>
        <a:bodyPr/>
        <a:lstStyle/>
        <a:p>
          <a:r>
            <a:rPr kumimoji="1" lang="ja-JP" sz="1600" dirty="0">
              <a:latin typeface="Meiryo UI" panose="020B0604030504040204" pitchFamily="50" charset="-128"/>
              <a:ea typeface="Meiryo UI" panose="020B0604030504040204" pitchFamily="50" charset="-128"/>
            </a:rPr>
            <a:t>漏水履歴を加味した調査箇所の絞り込み</a:t>
          </a:r>
          <a:endParaRPr lang="en-US" sz="16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917E254D-CDE9-41DD-9F33-5DA4DCAA3B36}" type="parTrans" cxnId="{8B32E621-B33B-4C9B-991B-BFFF9541AC7F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3BFFA7B8-1B6D-4F93-97D4-88B2E48CF449}" type="sibTrans" cxnId="{8B32E621-B33B-4C9B-991B-BFFF9541AC7F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3F1A9F47-50B8-40AA-8EB2-D50367A51FE6}">
      <dgm:prSet custT="1"/>
      <dgm:spPr/>
      <dgm:t>
        <a:bodyPr/>
        <a:lstStyle/>
        <a:p>
          <a:r>
            <a:rPr kumimoji="1" lang="ja-JP" sz="1600" b="1">
              <a:latin typeface="Meiryo UI" panose="020B0604030504040204" pitchFamily="50" charset="-128"/>
              <a:ea typeface="Meiryo UI" panose="020B0604030504040204" pitchFamily="50" charset="-128"/>
            </a:rPr>
            <a:t>今後の課題</a:t>
          </a:r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0D566372-43FA-4D45-9DE1-5A4C27135131}" type="parTrans" cxnId="{2AD5B36E-D13B-48B7-8210-3237F180C620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25DB17A6-308A-486B-9573-7D2B5A3386EE}" type="sibTrans" cxnId="{2AD5B36E-D13B-48B7-8210-3237F180C620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5D4A14B4-F988-4204-998C-FBD977DCE833}">
      <dgm:prSet custT="1"/>
      <dgm:spPr/>
      <dgm:t>
        <a:bodyPr/>
        <a:lstStyle/>
        <a:p>
          <a:r>
            <a:rPr kumimoji="1" lang="ja-JP" sz="1600">
              <a:latin typeface="Meiryo UI" panose="020B0604030504040204" pitchFamily="50" charset="-128"/>
              <a:ea typeface="Meiryo UI" panose="020B0604030504040204" pitchFamily="50" charset="-128"/>
            </a:rPr>
            <a:t>新たな事例の蓄積による知見の拡充</a:t>
          </a:r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64C1F076-1388-4208-B75B-DB328B89D8C9}" type="parTrans" cxnId="{14CBE2A9-FB40-449B-85E7-D43B4A7A4FF0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6FA393C8-2E14-4311-BCB5-484BF1B195B4}" type="sibTrans" cxnId="{14CBE2A9-FB40-449B-85E7-D43B4A7A4FF0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5A65992B-162B-4E74-8C45-89CE2D797083}">
      <dgm:prSet custT="1"/>
      <dgm:spPr/>
      <dgm:t>
        <a:bodyPr/>
        <a:lstStyle/>
        <a:p>
          <a:r>
            <a:rPr kumimoji="1" lang="ja-JP" sz="1600" dirty="0">
              <a:latin typeface="Meiryo UI" panose="020B0604030504040204" pitchFamily="50" charset="-128"/>
              <a:ea typeface="Meiryo UI" panose="020B0604030504040204" pitchFamily="50" charset="-128"/>
            </a:rPr>
            <a:t>「場の特徴」が複合した際の影響度評価</a:t>
          </a:r>
          <a:endParaRPr lang="en-US" sz="16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DD9062B4-2632-4A95-8DE8-1B94D141FFED}" type="parTrans" cxnId="{88B96DE4-C65C-4A29-81C2-9D94EE0C073F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226399CC-09B4-4314-A9CF-AA5272CB1780}" type="sibTrans" cxnId="{88B96DE4-C65C-4A29-81C2-9D94EE0C073F}">
      <dgm:prSet/>
      <dgm:spPr/>
      <dgm:t>
        <a:bodyPr/>
        <a:lstStyle/>
        <a:p>
          <a:endParaRPr 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717836E4-706D-400A-B226-0213BDD55ABA}">
      <dgm:prSet custT="1"/>
      <dgm:spPr/>
      <dgm:t>
        <a:bodyPr/>
        <a:lstStyle/>
        <a:p>
          <a:endParaRPr lang="en-US" sz="16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46699F5A-6C01-4C26-881B-89E87719883E}" type="parTrans" cxnId="{62E16196-F9CF-42EF-93F1-FB4758580988}">
      <dgm:prSet/>
      <dgm:spPr/>
      <dgm:t>
        <a:bodyPr/>
        <a:lstStyle/>
        <a:p>
          <a:endParaRPr kumimoji="1" lang="ja-JP" alt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EC66DF77-32FE-4C2F-8DD1-5CE32B385C4A}" type="sibTrans" cxnId="{62E16196-F9CF-42EF-93F1-FB4758580988}">
      <dgm:prSet/>
      <dgm:spPr/>
      <dgm:t>
        <a:bodyPr/>
        <a:lstStyle/>
        <a:p>
          <a:endParaRPr kumimoji="1" lang="ja-JP" alt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C6A5B0D9-49B7-4B83-A2F6-A89EAA2FED4A}">
      <dgm:prSet custT="1"/>
      <dgm:spPr/>
      <dgm:t>
        <a:bodyPr/>
        <a:lstStyle/>
        <a:p>
          <a:endParaRPr lang="en-US" sz="16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A7713623-4A27-4185-9A84-FA21F02D92B2}" type="parTrans" cxnId="{701AA280-98AE-41C0-9AB8-37E082507E06}">
      <dgm:prSet/>
      <dgm:spPr/>
      <dgm:t>
        <a:bodyPr/>
        <a:lstStyle/>
        <a:p>
          <a:endParaRPr kumimoji="1" lang="ja-JP" alt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D2112A05-9416-4291-933B-44A8DDF3C62C}" type="sibTrans" cxnId="{701AA280-98AE-41C0-9AB8-37E082507E06}">
      <dgm:prSet/>
      <dgm:spPr/>
      <dgm:t>
        <a:bodyPr/>
        <a:lstStyle/>
        <a:p>
          <a:endParaRPr kumimoji="1" lang="ja-JP" alt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39D045D5-CEA5-40C3-BF62-83144239DE8B}">
      <dgm:prSet custT="1"/>
      <dgm:spPr/>
      <dgm:t>
        <a:bodyPr/>
        <a:lstStyle/>
        <a:p>
          <a:endParaRPr lang="en-US" sz="16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38D8D47C-32BB-411C-9DFB-D4CB5F448DEF}" type="parTrans" cxnId="{A6590FE5-6FCE-432C-BDF9-B3653406FFEC}">
      <dgm:prSet/>
      <dgm:spPr/>
      <dgm:t>
        <a:bodyPr/>
        <a:lstStyle/>
        <a:p>
          <a:endParaRPr kumimoji="1" lang="ja-JP" alt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0BCF6D08-1C45-4D45-ACAC-609AE5F151B4}" type="sibTrans" cxnId="{A6590FE5-6FCE-432C-BDF9-B3653406FFEC}">
      <dgm:prSet/>
      <dgm:spPr/>
      <dgm:t>
        <a:bodyPr/>
        <a:lstStyle/>
        <a:p>
          <a:endParaRPr kumimoji="1" lang="ja-JP" alt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1E223C56-E6E5-434F-8C9C-C846C675B7EB}">
      <dgm:prSet custT="1"/>
      <dgm:spPr/>
      <dgm:t>
        <a:bodyPr/>
        <a:lstStyle/>
        <a:p>
          <a:endParaRPr lang="en-US" sz="1600" dirty="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D59ED464-4A2F-4970-A0D1-1C3D7CB7DDC8}" type="parTrans" cxnId="{F8FF1223-3192-4935-920E-B99B9C9DCB98}">
      <dgm:prSet/>
      <dgm:spPr/>
      <dgm:t>
        <a:bodyPr/>
        <a:lstStyle/>
        <a:p>
          <a:endParaRPr kumimoji="1" lang="ja-JP" alt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D0B8DC29-3C0F-47AB-A1A1-F03D49E457EF}" type="sibTrans" cxnId="{F8FF1223-3192-4935-920E-B99B9C9DCB98}">
      <dgm:prSet/>
      <dgm:spPr/>
      <dgm:t>
        <a:bodyPr/>
        <a:lstStyle/>
        <a:p>
          <a:endParaRPr kumimoji="1" lang="ja-JP" altLang="en-US" sz="1600">
            <a:latin typeface="Meiryo UI" panose="020B0604030504040204" pitchFamily="50" charset="-128"/>
            <a:ea typeface="Meiryo UI" panose="020B0604030504040204" pitchFamily="50" charset="-128"/>
          </a:endParaRPr>
        </a:p>
      </dgm:t>
    </dgm:pt>
    <dgm:pt modelId="{25758D1C-5537-4FF1-8C91-338B9AF512CE}" type="pres">
      <dgm:prSet presAssocID="{BDB1EC9C-D970-4EB9-AD0A-95D81274EDE6}" presName="linear" presStyleCnt="0">
        <dgm:presLayoutVars>
          <dgm:dir/>
          <dgm:animLvl val="lvl"/>
          <dgm:resizeHandles val="exact"/>
        </dgm:presLayoutVars>
      </dgm:prSet>
      <dgm:spPr/>
    </dgm:pt>
    <dgm:pt modelId="{BF23B9DA-36EE-4C7B-AB0C-DFE5C27B78EE}" type="pres">
      <dgm:prSet presAssocID="{5F855D58-7795-49CD-A53D-0C7E7ABB0268}" presName="parentLin" presStyleCnt="0"/>
      <dgm:spPr/>
    </dgm:pt>
    <dgm:pt modelId="{FF3C6D88-1C28-4015-A4A0-BBAF194985C3}" type="pres">
      <dgm:prSet presAssocID="{5F855D58-7795-49CD-A53D-0C7E7ABB0268}" presName="parentLeftMargin" presStyleLbl="node1" presStyleIdx="0" presStyleCnt="3"/>
      <dgm:spPr/>
    </dgm:pt>
    <dgm:pt modelId="{084C8A8A-F904-4FCB-A043-A7DEDB01A2A6}" type="pres">
      <dgm:prSet presAssocID="{5F855D58-7795-49CD-A53D-0C7E7ABB026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1476348-5B11-48C4-99C7-87F6CFDC1940}" type="pres">
      <dgm:prSet presAssocID="{5F855D58-7795-49CD-A53D-0C7E7ABB0268}" presName="negativeSpace" presStyleCnt="0"/>
      <dgm:spPr/>
    </dgm:pt>
    <dgm:pt modelId="{BBFEF7FF-7F5C-43E2-B914-BB4B54DF0A03}" type="pres">
      <dgm:prSet presAssocID="{5F855D58-7795-49CD-A53D-0C7E7ABB0268}" presName="childText" presStyleLbl="conFgAcc1" presStyleIdx="0" presStyleCnt="3">
        <dgm:presLayoutVars>
          <dgm:bulletEnabled val="1"/>
        </dgm:presLayoutVars>
      </dgm:prSet>
      <dgm:spPr/>
    </dgm:pt>
    <dgm:pt modelId="{4D90F88C-06B6-46BD-990B-766D3145FDAD}" type="pres">
      <dgm:prSet presAssocID="{E98A3E1E-0238-4B24-9630-AF01ED2620F8}" presName="spaceBetweenRectangles" presStyleCnt="0"/>
      <dgm:spPr/>
    </dgm:pt>
    <dgm:pt modelId="{3ADA3B29-9945-439E-9C78-03C072D9E55C}" type="pres">
      <dgm:prSet presAssocID="{9E720DFA-C2C1-41E4-B279-905428E15084}" presName="parentLin" presStyleCnt="0"/>
      <dgm:spPr/>
    </dgm:pt>
    <dgm:pt modelId="{F990C37D-1718-4901-8EFD-B42D44A6B8AD}" type="pres">
      <dgm:prSet presAssocID="{9E720DFA-C2C1-41E4-B279-905428E15084}" presName="parentLeftMargin" presStyleLbl="node1" presStyleIdx="0" presStyleCnt="3"/>
      <dgm:spPr/>
    </dgm:pt>
    <dgm:pt modelId="{2054D3E8-DC0F-4E88-8855-C8C3B77BD25E}" type="pres">
      <dgm:prSet presAssocID="{9E720DFA-C2C1-41E4-B279-905428E1508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AF8F06F-5180-4237-B1F3-AF49E03D09C9}" type="pres">
      <dgm:prSet presAssocID="{9E720DFA-C2C1-41E4-B279-905428E15084}" presName="negativeSpace" presStyleCnt="0"/>
      <dgm:spPr/>
    </dgm:pt>
    <dgm:pt modelId="{3F8877ED-60E7-4680-8F40-CBFEB957754A}" type="pres">
      <dgm:prSet presAssocID="{9E720DFA-C2C1-41E4-B279-905428E15084}" presName="childText" presStyleLbl="conFgAcc1" presStyleIdx="1" presStyleCnt="3">
        <dgm:presLayoutVars>
          <dgm:bulletEnabled val="1"/>
        </dgm:presLayoutVars>
      </dgm:prSet>
      <dgm:spPr/>
    </dgm:pt>
    <dgm:pt modelId="{BED0A3D9-AC7A-49EE-9E07-83F2CA453AB2}" type="pres">
      <dgm:prSet presAssocID="{BB48CF3A-7B8D-49A4-9FE3-2C9B923D03D6}" presName="spaceBetweenRectangles" presStyleCnt="0"/>
      <dgm:spPr/>
    </dgm:pt>
    <dgm:pt modelId="{A2C6A40A-F206-480D-B36D-A60F87BFECC7}" type="pres">
      <dgm:prSet presAssocID="{3F1A9F47-50B8-40AA-8EB2-D50367A51FE6}" presName="parentLin" presStyleCnt="0"/>
      <dgm:spPr/>
    </dgm:pt>
    <dgm:pt modelId="{A3F3C67C-B061-4978-A11A-8F486A8F89A5}" type="pres">
      <dgm:prSet presAssocID="{3F1A9F47-50B8-40AA-8EB2-D50367A51FE6}" presName="parentLeftMargin" presStyleLbl="node1" presStyleIdx="1" presStyleCnt="3"/>
      <dgm:spPr/>
    </dgm:pt>
    <dgm:pt modelId="{C40386C4-291E-4EE8-8B18-6C4E6438A4E5}" type="pres">
      <dgm:prSet presAssocID="{3F1A9F47-50B8-40AA-8EB2-D50367A51FE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FEB5B7D-9F29-477F-9F09-F233BC8AF8F7}" type="pres">
      <dgm:prSet presAssocID="{3F1A9F47-50B8-40AA-8EB2-D50367A51FE6}" presName="negativeSpace" presStyleCnt="0"/>
      <dgm:spPr/>
    </dgm:pt>
    <dgm:pt modelId="{887F1CCB-596B-4025-829C-1D0B691A7FCB}" type="pres">
      <dgm:prSet presAssocID="{3F1A9F47-50B8-40AA-8EB2-D50367A51FE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B32E621-B33B-4C9B-991B-BFFF9541AC7F}" srcId="{9E720DFA-C2C1-41E4-B279-905428E15084}" destId="{46BB0937-4766-41C4-AB18-5262A69F766A}" srcOrd="2" destOrd="0" parTransId="{917E254D-CDE9-41DD-9F33-5DA4DCAA3B36}" sibTransId="{3BFFA7B8-1B6D-4F93-97D4-88B2E48CF449}"/>
    <dgm:cxn modelId="{F8FF1223-3192-4935-920E-B99B9C9DCB98}" srcId="{9E720DFA-C2C1-41E4-B279-905428E15084}" destId="{1E223C56-E6E5-434F-8C9C-C846C675B7EB}" srcOrd="6" destOrd="0" parTransId="{D59ED464-4A2F-4970-A0D1-1C3D7CB7DDC8}" sibTransId="{D0B8DC29-3C0F-47AB-A1A1-F03D49E457EF}"/>
    <dgm:cxn modelId="{34923328-3448-41B4-92FD-ED2D53F9C119}" srcId="{BDB1EC9C-D970-4EB9-AD0A-95D81274EDE6}" destId="{9E720DFA-C2C1-41E4-B279-905428E15084}" srcOrd="1" destOrd="0" parTransId="{DF2D2DC1-62E1-4D72-9B03-C2F9E7C7F6D6}" sibTransId="{BB48CF3A-7B8D-49A4-9FE3-2C9B923D03D6}"/>
    <dgm:cxn modelId="{3F701B34-B059-40F9-BD79-478A68B8C218}" type="presOf" srcId="{3F1A9F47-50B8-40AA-8EB2-D50367A51FE6}" destId="{C40386C4-291E-4EE8-8B18-6C4E6438A4E5}" srcOrd="1" destOrd="0" presId="urn:microsoft.com/office/officeart/2005/8/layout/list1"/>
    <dgm:cxn modelId="{48E16138-EC63-49A9-ACFA-15079F65B30C}" type="presOf" srcId="{54F46E74-5BC0-44AC-A8F1-735825157585}" destId="{BBFEF7FF-7F5C-43E2-B914-BB4B54DF0A03}" srcOrd="0" destOrd="1" presId="urn:microsoft.com/office/officeart/2005/8/layout/list1"/>
    <dgm:cxn modelId="{BF39DA5F-E9A9-4256-8AB3-1E918C870466}" type="presOf" srcId="{5D4A14B4-F988-4204-998C-FBD977DCE833}" destId="{887F1CCB-596B-4025-829C-1D0B691A7FCB}" srcOrd="0" destOrd="0" presId="urn:microsoft.com/office/officeart/2005/8/layout/list1"/>
    <dgm:cxn modelId="{3B431F66-6599-4817-8BE3-5393C4B7AB5F}" type="presOf" srcId="{46BB0937-4766-41C4-AB18-5262A69F766A}" destId="{3F8877ED-60E7-4680-8F40-CBFEB957754A}" srcOrd="0" destOrd="2" presId="urn:microsoft.com/office/officeart/2005/8/layout/list1"/>
    <dgm:cxn modelId="{536A1A4A-75EA-4CCC-A18C-D0B9F7AD43FB}" srcId="{BDB1EC9C-D970-4EB9-AD0A-95D81274EDE6}" destId="{5F855D58-7795-49CD-A53D-0C7E7ABB0268}" srcOrd="0" destOrd="0" parTransId="{927F5BD2-902F-4DAB-9CC8-276502154DCA}" sibTransId="{E98A3E1E-0238-4B24-9630-AF01ED2620F8}"/>
    <dgm:cxn modelId="{D1D3356A-7D4D-4A5A-A2B5-D1BB0D08FB3C}" type="presOf" srcId="{717836E4-706D-400A-B226-0213BDD55ABA}" destId="{3F8877ED-60E7-4680-8F40-CBFEB957754A}" srcOrd="0" destOrd="3" presId="urn:microsoft.com/office/officeart/2005/8/layout/list1"/>
    <dgm:cxn modelId="{78128D4D-9AAA-4576-9A74-FC910203E3D3}" type="presOf" srcId="{9E720DFA-C2C1-41E4-B279-905428E15084}" destId="{2054D3E8-DC0F-4E88-8855-C8C3B77BD25E}" srcOrd="1" destOrd="0" presId="urn:microsoft.com/office/officeart/2005/8/layout/list1"/>
    <dgm:cxn modelId="{2AD5B36E-D13B-48B7-8210-3237F180C620}" srcId="{BDB1EC9C-D970-4EB9-AD0A-95D81274EDE6}" destId="{3F1A9F47-50B8-40AA-8EB2-D50367A51FE6}" srcOrd="2" destOrd="0" parTransId="{0D566372-43FA-4D45-9DE1-5A4C27135131}" sibTransId="{25DB17A6-308A-486B-9573-7D2B5A3386EE}"/>
    <dgm:cxn modelId="{90BEF556-820F-40E7-B4AF-D2C2FE8FE174}" type="presOf" srcId="{0855FE39-FF12-46A6-A2ED-C7DC0E905D4D}" destId="{3F8877ED-60E7-4680-8F40-CBFEB957754A}" srcOrd="0" destOrd="1" presId="urn:microsoft.com/office/officeart/2005/8/layout/list1"/>
    <dgm:cxn modelId="{701AA280-98AE-41C0-9AB8-37E082507E06}" srcId="{9E720DFA-C2C1-41E4-B279-905428E15084}" destId="{C6A5B0D9-49B7-4B83-A2F6-A89EAA2FED4A}" srcOrd="4" destOrd="0" parTransId="{A7713623-4A27-4185-9A84-FA21F02D92B2}" sibTransId="{D2112A05-9416-4291-933B-44A8DDF3C62C}"/>
    <dgm:cxn modelId="{A7A4018D-8999-4820-8865-89947B338B2E}" srcId="{5F855D58-7795-49CD-A53D-0C7E7ABB0268}" destId="{54F46E74-5BC0-44AC-A8F1-735825157585}" srcOrd="1" destOrd="0" parTransId="{05E1A722-F887-4108-8DFA-39CA72A02D06}" sibTransId="{DE5945A2-434F-4DB3-B785-9CC706F8979E}"/>
    <dgm:cxn modelId="{37085391-6F43-44DF-A8EF-E1CC7A059605}" type="presOf" srcId="{C6A5B0D9-49B7-4B83-A2F6-A89EAA2FED4A}" destId="{3F8877ED-60E7-4680-8F40-CBFEB957754A}" srcOrd="0" destOrd="4" presId="urn:microsoft.com/office/officeart/2005/8/layout/list1"/>
    <dgm:cxn modelId="{62E16196-F9CF-42EF-93F1-FB4758580988}" srcId="{9E720DFA-C2C1-41E4-B279-905428E15084}" destId="{717836E4-706D-400A-B226-0213BDD55ABA}" srcOrd="3" destOrd="0" parTransId="{46699F5A-6C01-4C26-881B-89E87719883E}" sibTransId="{EC66DF77-32FE-4C2F-8DD1-5CE32B385C4A}"/>
    <dgm:cxn modelId="{9C89A198-4DE4-4D37-8EB7-ECBC2C726894}" srcId="{5F855D58-7795-49CD-A53D-0C7E7ABB0268}" destId="{9AC2D584-B7B9-47E4-9BAB-A3430BF95DDB}" srcOrd="0" destOrd="0" parTransId="{291C7D74-615B-423C-BAC3-28AF8B43E05F}" sibTransId="{ADB27392-BF0D-4D7D-A8DA-C2A14D0AF6E1}"/>
    <dgm:cxn modelId="{486F4799-C877-48CA-88C6-A83FF78D4DCD}" type="presOf" srcId="{3F1A9F47-50B8-40AA-8EB2-D50367A51FE6}" destId="{A3F3C67C-B061-4978-A11A-8F486A8F89A5}" srcOrd="0" destOrd="0" presId="urn:microsoft.com/office/officeart/2005/8/layout/list1"/>
    <dgm:cxn modelId="{14CBE2A9-FB40-449B-85E7-D43B4A7A4FF0}" srcId="{3F1A9F47-50B8-40AA-8EB2-D50367A51FE6}" destId="{5D4A14B4-F988-4204-998C-FBD977DCE833}" srcOrd="0" destOrd="0" parTransId="{64C1F076-1388-4208-B75B-DB328B89D8C9}" sibTransId="{6FA393C8-2E14-4311-BCB5-484BF1B195B4}"/>
    <dgm:cxn modelId="{52983FAB-4424-4CC7-ABD6-F92C3D2B4B77}" type="presOf" srcId="{5F855D58-7795-49CD-A53D-0C7E7ABB0268}" destId="{FF3C6D88-1C28-4015-A4A0-BBAF194985C3}" srcOrd="0" destOrd="0" presId="urn:microsoft.com/office/officeart/2005/8/layout/list1"/>
    <dgm:cxn modelId="{B6CA3DBA-4149-4C6F-A414-D8E126DE6F69}" type="presOf" srcId="{1E223C56-E6E5-434F-8C9C-C846C675B7EB}" destId="{3F8877ED-60E7-4680-8F40-CBFEB957754A}" srcOrd="0" destOrd="6" presId="urn:microsoft.com/office/officeart/2005/8/layout/list1"/>
    <dgm:cxn modelId="{69A64DC9-3881-44D9-89C0-1170D64EB4CB}" type="presOf" srcId="{9AC2D584-B7B9-47E4-9BAB-A3430BF95DDB}" destId="{BBFEF7FF-7F5C-43E2-B914-BB4B54DF0A03}" srcOrd="0" destOrd="0" presId="urn:microsoft.com/office/officeart/2005/8/layout/list1"/>
    <dgm:cxn modelId="{0D7E0ACC-8CA0-475B-8F82-2BB66634CAB4}" type="presOf" srcId="{BDB1EC9C-D970-4EB9-AD0A-95D81274EDE6}" destId="{25758D1C-5537-4FF1-8C91-338B9AF512CE}" srcOrd="0" destOrd="0" presId="urn:microsoft.com/office/officeart/2005/8/layout/list1"/>
    <dgm:cxn modelId="{15CA4FD2-D2D3-479F-9473-1BF49C4DDD8E}" type="presOf" srcId="{39D045D5-CEA5-40C3-BF62-83144239DE8B}" destId="{3F8877ED-60E7-4680-8F40-CBFEB957754A}" srcOrd="0" destOrd="5" presId="urn:microsoft.com/office/officeart/2005/8/layout/list1"/>
    <dgm:cxn modelId="{AD6E4CD3-CD58-4748-AE1E-8727309569C4}" type="presOf" srcId="{0076CECD-22A2-4BBC-BDB1-E7B731035799}" destId="{3F8877ED-60E7-4680-8F40-CBFEB957754A}" srcOrd="0" destOrd="0" presId="urn:microsoft.com/office/officeart/2005/8/layout/list1"/>
    <dgm:cxn modelId="{6C9569D5-0683-487B-8301-0809C6F5FC59}" srcId="{9E720DFA-C2C1-41E4-B279-905428E15084}" destId="{0076CECD-22A2-4BBC-BDB1-E7B731035799}" srcOrd="0" destOrd="0" parTransId="{2045F634-A7F1-4BCA-B297-D82D26DF0A25}" sibTransId="{1520C284-1A74-4B90-9507-54AB2E810A59}"/>
    <dgm:cxn modelId="{88B96DE4-C65C-4A29-81C2-9D94EE0C073F}" srcId="{3F1A9F47-50B8-40AA-8EB2-D50367A51FE6}" destId="{5A65992B-162B-4E74-8C45-89CE2D797083}" srcOrd="1" destOrd="0" parTransId="{DD9062B4-2632-4A95-8DE8-1B94D141FFED}" sibTransId="{226399CC-09B4-4314-A9CF-AA5272CB1780}"/>
    <dgm:cxn modelId="{A6590FE5-6FCE-432C-BDF9-B3653406FFEC}" srcId="{9E720DFA-C2C1-41E4-B279-905428E15084}" destId="{39D045D5-CEA5-40C3-BF62-83144239DE8B}" srcOrd="5" destOrd="0" parTransId="{38D8D47C-32BB-411C-9DFB-D4CB5F448DEF}" sibTransId="{0BCF6D08-1C45-4D45-ACAC-609AE5F151B4}"/>
    <dgm:cxn modelId="{D1A9F4EF-26F3-446E-BDE4-840C001F172F}" srcId="{9E720DFA-C2C1-41E4-B279-905428E15084}" destId="{0855FE39-FF12-46A6-A2ED-C7DC0E905D4D}" srcOrd="1" destOrd="0" parTransId="{2434AF3C-27AF-4761-BB06-67696E39204E}" sibTransId="{79C0635F-0396-423E-9B6C-D847DD736488}"/>
    <dgm:cxn modelId="{2D04A6F0-F0E6-4431-8AFE-21EFFF21229F}" type="presOf" srcId="{5F855D58-7795-49CD-A53D-0C7E7ABB0268}" destId="{084C8A8A-F904-4FCB-A043-A7DEDB01A2A6}" srcOrd="1" destOrd="0" presId="urn:microsoft.com/office/officeart/2005/8/layout/list1"/>
    <dgm:cxn modelId="{7C422AF6-B2B0-4EED-89C0-4825189CA8DB}" type="presOf" srcId="{9E720DFA-C2C1-41E4-B279-905428E15084}" destId="{F990C37D-1718-4901-8EFD-B42D44A6B8AD}" srcOrd="0" destOrd="0" presId="urn:microsoft.com/office/officeart/2005/8/layout/list1"/>
    <dgm:cxn modelId="{2B481FFE-71B4-427D-A33E-99ADF1E353E1}" type="presOf" srcId="{5A65992B-162B-4E74-8C45-89CE2D797083}" destId="{887F1CCB-596B-4025-829C-1D0B691A7FCB}" srcOrd="0" destOrd="1" presId="urn:microsoft.com/office/officeart/2005/8/layout/list1"/>
    <dgm:cxn modelId="{E17CDCC7-B8A6-433E-B4AB-653F2C5D2B4A}" type="presParOf" srcId="{25758D1C-5537-4FF1-8C91-338B9AF512CE}" destId="{BF23B9DA-36EE-4C7B-AB0C-DFE5C27B78EE}" srcOrd="0" destOrd="0" presId="urn:microsoft.com/office/officeart/2005/8/layout/list1"/>
    <dgm:cxn modelId="{C2C6C1B6-FF28-4CFA-930E-53F6ED14FE58}" type="presParOf" srcId="{BF23B9DA-36EE-4C7B-AB0C-DFE5C27B78EE}" destId="{FF3C6D88-1C28-4015-A4A0-BBAF194985C3}" srcOrd="0" destOrd="0" presId="urn:microsoft.com/office/officeart/2005/8/layout/list1"/>
    <dgm:cxn modelId="{918FAD6D-118B-4C2A-8346-8926E48B2FDF}" type="presParOf" srcId="{BF23B9DA-36EE-4C7B-AB0C-DFE5C27B78EE}" destId="{084C8A8A-F904-4FCB-A043-A7DEDB01A2A6}" srcOrd="1" destOrd="0" presId="urn:microsoft.com/office/officeart/2005/8/layout/list1"/>
    <dgm:cxn modelId="{5B82542C-6D38-432B-8792-A4FE7B666376}" type="presParOf" srcId="{25758D1C-5537-4FF1-8C91-338B9AF512CE}" destId="{71476348-5B11-48C4-99C7-87F6CFDC1940}" srcOrd="1" destOrd="0" presId="urn:microsoft.com/office/officeart/2005/8/layout/list1"/>
    <dgm:cxn modelId="{32F13C3A-B405-451F-B7D2-E1BE8309C733}" type="presParOf" srcId="{25758D1C-5537-4FF1-8C91-338B9AF512CE}" destId="{BBFEF7FF-7F5C-43E2-B914-BB4B54DF0A03}" srcOrd="2" destOrd="0" presId="urn:microsoft.com/office/officeart/2005/8/layout/list1"/>
    <dgm:cxn modelId="{D5E6EF67-B83A-4804-8105-5593430C01ED}" type="presParOf" srcId="{25758D1C-5537-4FF1-8C91-338B9AF512CE}" destId="{4D90F88C-06B6-46BD-990B-766D3145FDAD}" srcOrd="3" destOrd="0" presId="urn:microsoft.com/office/officeart/2005/8/layout/list1"/>
    <dgm:cxn modelId="{B7000267-FFBB-46C2-8A22-2C76E7CBC077}" type="presParOf" srcId="{25758D1C-5537-4FF1-8C91-338B9AF512CE}" destId="{3ADA3B29-9945-439E-9C78-03C072D9E55C}" srcOrd="4" destOrd="0" presId="urn:microsoft.com/office/officeart/2005/8/layout/list1"/>
    <dgm:cxn modelId="{5BC9DCB4-991D-4CA7-A0CB-D880ABFDFCD1}" type="presParOf" srcId="{3ADA3B29-9945-439E-9C78-03C072D9E55C}" destId="{F990C37D-1718-4901-8EFD-B42D44A6B8AD}" srcOrd="0" destOrd="0" presId="urn:microsoft.com/office/officeart/2005/8/layout/list1"/>
    <dgm:cxn modelId="{57E8841D-43FE-4332-8148-E230ABEE3344}" type="presParOf" srcId="{3ADA3B29-9945-439E-9C78-03C072D9E55C}" destId="{2054D3E8-DC0F-4E88-8855-C8C3B77BD25E}" srcOrd="1" destOrd="0" presId="urn:microsoft.com/office/officeart/2005/8/layout/list1"/>
    <dgm:cxn modelId="{B09437B6-E6BC-434A-8D29-FB0A82EB1B24}" type="presParOf" srcId="{25758D1C-5537-4FF1-8C91-338B9AF512CE}" destId="{2AF8F06F-5180-4237-B1F3-AF49E03D09C9}" srcOrd="5" destOrd="0" presId="urn:microsoft.com/office/officeart/2005/8/layout/list1"/>
    <dgm:cxn modelId="{9C9E77E8-4C80-47A3-955F-5278D2B295D2}" type="presParOf" srcId="{25758D1C-5537-4FF1-8C91-338B9AF512CE}" destId="{3F8877ED-60E7-4680-8F40-CBFEB957754A}" srcOrd="6" destOrd="0" presId="urn:microsoft.com/office/officeart/2005/8/layout/list1"/>
    <dgm:cxn modelId="{07174B21-93C7-4A58-BB3C-D91AF9310E7A}" type="presParOf" srcId="{25758D1C-5537-4FF1-8C91-338B9AF512CE}" destId="{BED0A3D9-AC7A-49EE-9E07-83F2CA453AB2}" srcOrd="7" destOrd="0" presId="urn:microsoft.com/office/officeart/2005/8/layout/list1"/>
    <dgm:cxn modelId="{598FF225-246E-44CF-B03C-B0F9DE7E1989}" type="presParOf" srcId="{25758D1C-5537-4FF1-8C91-338B9AF512CE}" destId="{A2C6A40A-F206-480D-B36D-A60F87BFECC7}" srcOrd="8" destOrd="0" presId="urn:microsoft.com/office/officeart/2005/8/layout/list1"/>
    <dgm:cxn modelId="{D26E1B0C-D0A2-4E78-AB73-68C4F9C9C16C}" type="presParOf" srcId="{A2C6A40A-F206-480D-B36D-A60F87BFECC7}" destId="{A3F3C67C-B061-4978-A11A-8F486A8F89A5}" srcOrd="0" destOrd="0" presId="urn:microsoft.com/office/officeart/2005/8/layout/list1"/>
    <dgm:cxn modelId="{1F066A54-1280-40A0-8705-5F029E65AAF1}" type="presParOf" srcId="{A2C6A40A-F206-480D-B36D-A60F87BFECC7}" destId="{C40386C4-291E-4EE8-8B18-6C4E6438A4E5}" srcOrd="1" destOrd="0" presId="urn:microsoft.com/office/officeart/2005/8/layout/list1"/>
    <dgm:cxn modelId="{67EEC7D0-E1E9-4662-BD95-6F316F68A05F}" type="presParOf" srcId="{25758D1C-5537-4FF1-8C91-338B9AF512CE}" destId="{BFEB5B7D-9F29-477F-9F09-F233BC8AF8F7}" srcOrd="9" destOrd="0" presId="urn:microsoft.com/office/officeart/2005/8/layout/list1"/>
    <dgm:cxn modelId="{1F0A5888-B937-4862-91E3-1E7F66988B8B}" type="presParOf" srcId="{25758D1C-5537-4FF1-8C91-338B9AF512CE}" destId="{887F1CCB-596B-4025-829C-1D0B691A7FC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955ADB-DFDC-4280-9912-078A3D0D98AC}">
      <dsp:nvSpPr>
        <dsp:cNvPr id="0" name=""/>
        <dsp:cNvSpPr/>
      </dsp:nvSpPr>
      <dsp:spPr>
        <a:xfrm>
          <a:off x="0" y="272978"/>
          <a:ext cx="7886700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374904" rIns="61209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sz="1800" kern="1200">
              <a:latin typeface="Meiryo UI" panose="020B0604030504040204" pitchFamily="50" charset="-128"/>
              <a:ea typeface="Meiryo UI" panose="020B0604030504040204" pitchFamily="50" charset="-128"/>
            </a:rPr>
            <a:t>気候変動により大規模な河川災害が頻発</a:t>
          </a:r>
          <a:endParaRPr lang="en-US" sz="1800" kern="120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sz="1800" kern="1200">
              <a:latin typeface="Meiryo UI" panose="020B0604030504040204" pitchFamily="50" charset="-128"/>
              <a:ea typeface="Meiryo UI" panose="020B0604030504040204" pitchFamily="50" charset="-128"/>
            </a:rPr>
            <a:t>既往災害の知見を他河川へ展開することが課題</a:t>
          </a:r>
          <a:endParaRPr lang="en-US" sz="1800" kern="120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0" y="272978"/>
        <a:ext cx="7886700" cy="1247400"/>
      </dsp:txXfrm>
    </dsp:sp>
    <dsp:sp modelId="{41101AA8-5095-44C7-B567-7EF465ECC788}">
      <dsp:nvSpPr>
        <dsp:cNvPr id="0" name=""/>
        <dsp:cNvSpPr/>
      </dsp:nvSpPr>
      <dsp:spPr>
        <a:xfrm>
          <a:off x="394335" y="7298"/>
          <a:ext cx="552069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1800" b="1" kern="1200" dirty="0">
              <a:latin typeface="Meiryo UI" panose="020B0604030504040204" pitchFamily="50" charset="-128"/>
              <a:ea typeface="Meiryo UI" panose="020B0604030504040204" pitchFamily="50" charset="-128"/>
            </a:rPr>
            <a:t>背景</a:t>
          </a:r>
          <a:endParaRPr lang="en-US" sz="18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420274" y="33237"/>
        <a:ext cx="5468812" cy="479482"/>
      </dsp:txXfrm>
    </dsp:sp>
    <dsp:sp modelId="{F06AFE03-57D7-4FDD-BBF3-EFA1AA4F71D6}">
      <dsp:nvSpPr>
        <dsp:cNvPr id="0" name=""/>
        <dsp:cNvSpPr/>
      </dsp:nvSpPr>
      <dsp:spPr>
        <a:xfrm>
          <a:off x="0" y="1883258"/>
          <a:ext cx="7886700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374904" rIns="61209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浸透被災事例（8</a:t>
          </a:r>
          <a:r>
            <a:rPr kumimoji="1" lang="ja-JP" altLang="en-US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事例</a:t>
          </a:r>
          <a:r>
            <a:rPr kumimoji="1" lang="ja-JP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）の</a:t>
          </a:r>
          <a:r>
            <a:rPr kumimoji="1" lang="ja-JP" sz="1800" b="1" kern="12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「場の特徴」</a:t>
          </a:r>
          <a:r>
            <a:rPr kumimoji="1" lang="ja-JP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を抽出・分類</a:t>
          </a:r>
          <a:endParaRPr lang="en-US" sz="18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弱点箇所抽出に活用可能な技術・データを提案</a:t>
          </a:r>
          <a:endParaRPr lang="en-US" sz="18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0" y="1883258"/>
        <a:ext cx="7886700" cy="1247400"/>
      </dsp:txXfrm>
    </dsp:sp>
    <dsp:sp modelId="{11FF774F-388C-4375-B956-A6A91CAA940D}">
      <dsp:nvSpPr>
        <dsp:cNvPr id="0" name=""/>
        <dsp:cNvSpPr/>
      </dsp:nvSpPr>
      <dsp:spPr>
        <a:xfrm>
          <a:off x="394335" y="1617579"/>
          <a:ext cx="552069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1800" b="1" kern="1200">
              <a:latin typeface="Meiryo UI" panose="020B0604030504040204" pitchFamily="50" charset="-128"/>
              <a:ea typeface="Meiryo UI" panose="020B0604030504040204" pitchFamily="50" charset="-128"/>
            </a:rPr>
            <a:t>目的</a:t>
          </a:r>
          <a:endParaRPr lang="en-US" sz="1800" kern="120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420274" y="1643518"/>
        <a:ext cx="5468812" cy="479482"/>
      </dsp:txXfrm>
    </dsp:sp>
    <dsp:sp modelId="{10A7132B-7108-4F0F-B270-FE17274D2326}">
      <dsp:nvSpPr>
        <dsp:cNvPr id="0" name=""/>
        <dsp:cNvSpPr/>
      </dsp:nvSpPr>
      <dsp:spPr>
        <a:xfrm>
          <a:off x="0" y="3493539"/>
          <a:ext cx="7886700" cy="850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374904" rIns="61209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sz="1800" kern="1200" dirty="0">
              <a:latin typeface="Meiryo UI" panose="020B0604030504040204" pitchFamily="50" charset="-128"/>
              <a:ea typeface="Meiryo UI" panose="020B0604030504040204" pitchFamily="50" charset="-128"/>
            </a:rPr>
            <a:t>1995年～2019年の豪雨災害の事例集を作成</a:t>
          </a:r>
          <a:endParaRPr lang="en-US" sz="18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0" y="3493539"/>
        <a:ext cx="7886700" cy="850500"/>
      </dsp:txXfrm>
    </dsp:sp>
    <dsp:sp modelId="{034E82A2-D998-4608-828F-8E2C372929A8}">
      <dsp:nvSpPr>
        <dsp:cNvPr id="0" name=""/>
        <dsp:cNvSpPr/>
      </dsp:nvSpPr>
      <dsp:spPr>
        <a:xfrm>
          <a:off x="394335" y="3227859"/>
          <a:ext cx="552069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1800" b="1" kern="1200">
              <a:latin typeface="Meiryo UI" panose="020B0604030504040204" pitchFamily="50" charset="-128"/>
              <a:ea typeface="Meiryo UI" panose="020B0604030504040204" pitchFamily="50" charset="-128"/>
            </a:rPr>
            <a:t>リバーテクノ研究会の取り組み</a:t>
          </a:r>
          <a:endParaRPr lang="en-US" sz="1800" kern="120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420274" y="3253798"/>
        <a:ext cx="5468812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FEF7FF-7F5C-43E2-B914-BB4B54DF0A03}">
      <dsp:nvSpPr>
        <dsp:cNvPr id="0" name=""/>
        <dsp:cNvSpPr/>
      </dsp:nvSpPr>
      <dsp:spPr>
        <a:xfrm>
          <a:off x="0" y="252224"/>
          <a:ext cx="7886700" cy="1086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312420" rIns="61209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要注意箇所として</a:t>
          </a:r>
          <a:r>
            <a:rPr kumimoji="1" lang="ja-JP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旧河道、地下水を集めやすい地形</a:t>
          </a:r>
          <a:r>
            <a:rPr kumimoji="1" lang="ja-JP" altLang="en-US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、</a:t>
          </a:r>
          <a:r>
            <a:rPr kumimoji="1" lang="ja-JP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堤防法線の変遷</a:t>
          </a:r>
          <a:endParaRPr lang="en-US" sz="16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地盤の構造として</a:t>
          </a:r>
          <a:r>
            <a:rPr kumimoji="1" lang="ja-JP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行き止まり地盤</a:t>
          </a:r>
          <a:endParaRPr lang="en-US" sz="16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0" y="252224"/>
        <a:ext cx="7886700" cy="1086750"/>
      </dsp:txXfrm>
    </dsp:sp>
    <dsp:sp modelId="{084C8A8A-F904-4FCB-A043-A7DEDB01A2A6}">
      <dsp:nvSpPr>
        <dsp:cNvPr id="0" name=""/>
        <dsp:cNvSpPr/>
      </dsp:nvSpPr>
      <dsp:spPr>
        <a:xfrm>
          <a:off x="394335" y="30824"/>
          <a:ext cx="552069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1600" b="1" kern="1200" dirty="0">
              <a:latin typeface="Meiryo UI" panose="020B0604030504040204" pitchFamily="50" charset="-128"/>
              <a:ea typeface="Meiryo UI" panose="020B0604030504040204" pitchFamily="50" charset="-128"/>
            </a:rPr>
            <a:t>「場の特徴」の整理</a:t>
          </a:r>
          <a:endParaRPr lang="en-US" sz="16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415951" y="52440"/>
        <a:ext cx="5477458" cy="399568"/>
      </dsp:txXfrm>
    </dsp:sp>
    <dsp:sp modelId="{3F8877ED-60E7-4680-8F40-CBFEB957754A}">
      <dsp:nvSpPr>
        <dsp:cNvPr id="0" name=""/>
        <dsp:cNvSpPr/>
      </dsp:nvSpPr>
      <dsp:spPr>
        <a:xfrm>
          <a:off x="0" y="1641374"/>
          <a:ext cx="7886700" cy="288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312420" rIns="61209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治水地形分類図（初版・更新版）の併用が有効</a:t>
          </a:r>
          <a:endParaRPr lang="en-US" sz="16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高精度DEMと微地形解析が不可欠</a:t>
          </a:r>
          <a:endParaRPr lang="en-US" sz="16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漏水履歴を加味した調査箇所の絞り込み</a:t>
          </a:r>
          <a:endParaRPr lang="en-US" sz="16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0" y="1641374"/>
        <a:ext cx="7886700" cy="2882250"/>
      </dsp:txXfrm>
    </dsp:sp>
    <dsp:sp modelId="{2054D3E8-DC0F-4E88-8855-C8C3B77BD25E}">
      <dsp:nvSpPr>
        <dsp:cNvPr id="0" name=""/>
        <dsp:cNvSpPr/>
      </dsp:nvSpPr>
      <dsp:spPr>
        <a:xfrm>
          <a:off x="394335" y="1419974"/>
          <a:ext cx="552069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1600" b="1" kern="1200">
              <a:latin typeface="Meiryo UI" panose="020B0604030504040204" pitchFamily="50" charset="-128"/>
              <a:ea typeface="Meiryo UI" panose="020B0604030504040204" pitchFamily="50" charset="-128"/>
            </a:rPr>
            <a:t>技術提案</a:t>
          </a:r>
          <a:endParaRPr lang="en-US" sz="1600" kern="120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415951" y="1441590"/>
        <a:ext cx="5477458" cy="399568"/>
      </dsp:txXfrm>
    </dsp:sp>
    <dsp:sp modelId="{887F1CCB-596B-4025-829C-1D0B691A7FCB}">
      <dsp:nvSpPr>
        <dsp:cNvPr id="0" name=""/>
        <dsp:cNvSpPr/>
      </dsp:nvSpPr>
      <dsp:spPr>
        <a:xfrm>
          <a:off x="0" y="4826025"/>
          <a:ext cx="7886700" cy="1086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312420" rIns="61209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sz="1600" kern="1200">
              <a:latin typeface="Meiryo UI" panose="020B0604030504040204" pitchFamily="50" charset="-128"/>
              <a:ea typeface="Meiryo UI" panose="020B0604030504040204" pitchFamily="50" charset="-128"/>
            </a:rPr>
            <a:t>新たな事例の蓄積による知見の拡充</a:t>
          </a:r>
          <a:endParaRPr lang="en-US" sz="1600" kern="120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sz="1600" kern="1200" dirty="0">
              <a:latin typeface="Meiryo UI" panose="020B0604030504040204" pitchFamily="50" charset="-128"/>
              <a:ea typeface="Meiryo UI" panose="020B0604030504040204" pitchFamily="50" charset="-128"/>
            </a:rPr>
            <a:t>「場の特徴」が複合した際の影響度評価</a:t>
          </a:r>
          <a:endParaRPr lang="en-US" sz="16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0" y="4826025"/>
        <a:ext cx="7886700" cy="1086750"/>
      </dsp:txXfrm>
    </dsp:sp>
    <dsp:sp modelId="{C40386C4-291E-4EE8-8B18-6C4E6438A4E5}">
      <dsp:nvSpPr>
        <dsp:cNvPr id="0" name=""/>
        <dsp:cNvSpPr/>
      </dsp:nvSpPr>
      <dsp:spPr>
        <a:xfrm>
          <a:off x="394335" y="4604625"/>
          <a:ext cx="552069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1600" b="1" kern="1200">
              <a:latin typeface="Meiryo UI" panose="020B0604030504040204" pitchFamily="50" charset="-128"/>
              <a:ea typeface="Meiryo UI" panose="020B0604030504040204" pitchFamily="50" charset="-128"/>
            </a:rPr>
            <a:t>今後の課題</a:t>
          </a:r>
          <a:endParaRPr lang="en-US" sz="1600" kern="1200">
            <a:latin typeface="Meiryo UI" panose="020B0604030504040204" pitchFamily="50" charset="-128"/>
            <a:ea typeface="Meiryo UI" panose="020B0604030504040204" pitchFamily="50" charset="-128"/>
          </a:endParaRPr>
        </a:p>
      </dsp:txBody>
      <dsp:txXfrm>
        <a:off x="415951" y="4626241"/>
        <a:ext cx="5477458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990AB3AD-E696-3AE1-D93A-A15F527741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291520" cy="339218"/>
          </a:xfrm>
          <a:prstGeom prst="rect">
            <a:avLst/>
          </a:prstGeom>
        </p:spPr>
        <p:txBody>
          <a:bodyPr vert="horz" lIns="87940" tIns="43971" rIns="87940" bIns="4397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C28BB4A-FF48-A922-BA78-1F18BB977C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09094" y="0"/>
            <a:ext cx="4291520" cy="339218"/>
          </a:xfrm>
          <a:prstGeom prst="rect">
            <a:avLst/>
          </a:prstGeom>
        </p:spPr>
        <p:txBody>
          <a:bodyPr vert="horz" lIns="87940" tIns="43971" rIns="87940" bIns="43971" rtlCol="0"/>
          <a:lstStyle>
            <a:lvl1pPr algn="r">
              <a:defRPr sz="1200"/>
            </a:lvl1pPr>
          </a:lstStyle>
          <a:p>
            <a:fld id="{F0C78264-370C-4B16-9FE9-EC603B0930DE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1A37AD1-9439-AB21-82D8-854A8BD50C5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431473"/>
            <a:ext cx="4291520" cy="339218"/>
          </a:xfrm>
          <a:prstGeom prst="rect">
            <a:avLst/>
          </a:prstGeom>
        </p:spPr>
        <p:txBody>
          <a:bodyPr vert="horz" lIns="87940" tIns="43971" rIns="87940" bIns="4397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F8BDE5C-0DA5-E42A-8BDF-AAF52CD18C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09094" y="6431473"/>
            <a:ext cx="4291520" cy="339218"/>
          </a:xfrm>
          <a:prstGeom prst="rect">
            <a:avLst/>
          </a:prstGeom>
        </p:spPr>
        <p:txBody>
          <a:bodyPr vert="horz" lIns="87940" tIns="43971" rIns="87940" bIns="43971" rtlCol="0" anchor="b"/>
          <a:lstStyle>
            <a:lvl1pPr algn="r">
              <a:defRPr sz="1200"/>
            </a:lvl1pPr>
          </a:lstStyle>
          <a:p>
            <a:fld id="{D052933C-80A7-4BDD-AAAC-EC06B1E927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244473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133" userDrawn="1">
          <p15:clr>
            <a:srgbClr val="F26B43"/>
          </p15:clr>
        </p15:guide>
        <p15:guide id="2" pos="3119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291225" cy="339710"/>
          </a:xfrm>
          <a:prstGeom prst="rect">
            <a:avLst/>
          </a:prstGeom>
        </p:spPr>
        <p:txBody>
          <a:bodyPr vert="horz" lIns="91008" tIns="45505" rIns="91008" bIns="4550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09312" y="2"/>
            <a:ext cx="4291225" cy="339710"/>
          </a:xfrm>
          <a:prstGeom prst="rect">
            <a:avLst/>
          </a:prstGeom>
        </p:spPr>
        <p:txBody>
          <a:bodyPr vert="horz" lIns="91008" tIns="45505" rIns="91008" bIns="45505" rtlCol="0"/>
          <a:lstStyle>
            <a:lvl1pPr algn="r">
              <a:defRPr sz="1200"/>
            </a:lvl1pPr>
          </a:lstStyle>
          <a:p>
            <a:fld id="{C37F8B40-24A7-4BA2-A923-920B52E94BE4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0" y="846138"/>
            <a:ext cx="3044825" cy="2284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8" tIns="45505" rIns="91008" bIns="4550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0283" y="3258395"/>
            <a:ext cx="7922260" cy="2665958"/>
          </a:xfrm>
          <a:prstGeom prst="rect">
            <a:avLst/>
          </a:prstGeom>
        </p:spPr>
        <p:txBody>
          <a:bodyPr vert="horz" lIns="91008" tIns="45505" rIns="91008" bIns="4550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6430981"/>
            <a:ext cx="4291225" cy="339709"/>
          </a:xfrm>
          <a:prstGeom prst="rect">
            <a:avLst/>
          </a:prstGeom>
        </p:spPr>
        <p:txBody>
          <a:bodyPr vert="horz" lIns="91008" tIns="45505" rIns="91008" bIns="4550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09312" y="6430981"/>
            <a:ext cx="4291225" cy="339709"/>
          </a:xfrm>
          <a:prstGeom prst="rect">
            <a:avLst/>
          </a:prstGeom>
        </p:spPr>
        <p:txBody>
          <a:bodyPr vert="horz" lIns="91008" tIns="45505" rIns="91008" bIns="45505" rtlCol="0" anchor="b"/>
          <a:lstStyle>
            <a:lvl1pPr algn="r">
              <a:defRPr sz="1200"/>
            </a:lvl1pPr>
          </a:lstStyle>
          <a:p>
            <a:fld id="{095F7A1C-061A-4852-B99D-7C4127ACF0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361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A3591-D84D-92BA-A3DC-1098CCD4E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E00FE9E-1293-BDC3-EF56-03AFE71FF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8D92BF6-12BC-B77F-B5AA-EFBD29E68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4DBA313-6CA3-4724-E9D8-6C52EE5A6A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5F7A1C-061A-4852-B99D-7C4127ACF06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51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5F7A1C-061A-4852-B99D-7C4127ACF06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96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5F7A1C-061A-4852-B99D-7C4127ACF06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317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F6E6-9015-352E-389F-E69DC3055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3C5451B-DD57-ED02-F716-482DF19986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3D00999-254A-431D-BCA8-718F9B4C14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49F18D-60B7-73C7-6F2D-FD4B6B8073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5F7A1C-061A-4852-B99D-7C4127ACF06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285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332569" y="6605125"/>
            <a:ext cx="1800000" cy="243653"/>
          </a:xfrm>
        </p:spPr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48000" y="6599397"/>
            <a:ext cx="648000" cy="243653"/>
          </a:xfrm>
        </p:spPr>
        <p:txBody>
          <a:bodyPr/>
          <a:lstStyle>
            <a:lvl1pPr>
              <a:defRPr sz="1600"/>
            </a:lvl1pPr>
          </a:lstStyle>
          <a:p>
            <a:fld id="{8C5A2D3B-50C2-4174-AFC9-D8BADB0AF8FC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9" t="37328" r="35735" b="35862"/>
          <a:stretch/>
        </p:blipFill>
        <p:spPr bwMode="auto">
          <a:xfrm>
            <a:off x="8621193" y="25909"/>
            <a:ext cx="446076" cy="4465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正方形/長方形 9"/>
          <p:cNvSpPr/>
          <p:nvPr userDrawn="1"/>
        </p:nvSpPr>
        <p:spPr>
          <a:xfrm>
            <a:off x="0" y="-803"/>
            <a:ext cx="9144000" cy="504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sz="24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9" t="37328" r="35735" b="35862"/>
          <a:stretch/>
        </p:blipFill>
        <p:spPr bwMode="auto">
          <a:xfrm>
            <a:off x="8633068" y="37784"/>
            <a:ext cx="446076" cy="4465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57818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8C5A2D3B-50C2-4174-AFC9-D8BADB0AF8F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79220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3591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4533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649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458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1962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791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4182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30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3614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332569" y="6605125"/>
            <a:ext cx="1800000" cy="243653"/>
          </a:xfrm>
        </p:spPr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48000" y="6599397"/>
            <a:ext cx="648000" cy="243653"/>
          </a:xfrm>
        </p:spPr>
        <p:txBody>
          <a:bodyPr/>
          <a:lstStyle/>
          <a:p>
            <a:pPr algn="ctr"/>
            <a:fld id="{8C5A2D3B-50C2-4174-AFC9-D8BADB0AF8FC}" type="slidenum">
              <a:rPr lang="ja-JP" altLang="en-US" smtClean="0"/>
              <a:pPr algn="ctr"/>
              <a:t>‹#›</a:t>
            </a:fld>
            <a:endParaRPr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9" t="37328" r="35735" b="35862"/>
          <a:stretch/>
        </p:blipFill>
        <p:spPr bwMode="auto">
          <a:xfrm>
            <a:off x="8621193" y="25909"/>
            <a:ext cx="446076" cy="4465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正方形/長方形 9"/>
          <p:cNvSpPr/>
          <p:nvPr userDrawn="1"/>
        </p:nvSpPr>
        <p:spPr>
          <a:xfrm>
            <a:off x="0" y="-803"/>
            <a:ext cx="9144000" cy="504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sz="24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9" t="37328" r="35735" b="35862"/>
          <a:stretch/>
        </p:blipFill>
        <p:spPr bwMode="auto">
          <a:xfrm>
            <a:off x="8633068" y="37784"/>
            <a:ext cx="446076" cy="4465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57818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220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3591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4533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6498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4586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19625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7912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4182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3026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3614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2205038"/>
            <a:ext cx="7273925" cy="1511300"/>
          </a:xfrm>
        </p:spPr>
        <p:txBody>
          <a:bodyPr/>
          <a:lstStyle>
            <a:lvl1pPr>
              <a:defRPr/>
            </a:lvl1pPr>
          </a:lstStyle>
          <a:p>
            <a:endParaRPr lang="ja-JP" altLang="ja-JP"/>
          </a:p>
        </p:txBody>
      </p:sp>
      <p:sp>
        <p:nvSpPr>
          <p:cNvPr id="58398" name="Line 30"/>
          <p:cNvSpPr>
            <a:spLocks noChangeShapeType="1"/>
          </p:cNvSpPr>
          <p:nvPr userDrawn="1"/>
        </p:nvSpPr>
        <p:spPr bwMode="auto">
          <a:xfrm>
            <a:off x="827088" y="3789363"/>
            <a:ext cx="7273925" cy="0"/>
          </a:xfrm>
          <a:prstGeom prst="line">
            <a:avLst/>
          </a:prstGeom>
          <a:noFill/>
          <a:ln w="76200" cap="rnd">
            <a:solidFill>
              <a:srgbClr val="FF8B08"/>
            </a:solidFill>
            <a:prstDash val="sysDot"/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pic>
        <p:nvPicPr>
          <p:cNvPr id="58407" name="Picture 39" descr="りそな総研 よこ小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313" y="5084763"/>
            <a:ext cx="3816350" cy="863600"/>
          </a:xfrm>
          <a:prstGeom prst="rect">
            <a:avLst/>
          </a:prstGeom>
          <a:noFill/>
        </p:spPr>
      </p:pic>
      <p:pic>
        <p:nvPicPr>
          <p:cNvPr id="7" name="図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22" y="3581"/>
            <a:ext cx="9157822" cy="46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215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2205038"/>
            <a:ext cx="7273925" cy="1511300"/>
          </a:xfrm>
        </p:spPr>
        <p:txBody>
          <a:bodyPr/>
          <a:lstStyle>
            <a:lvl1pPr>
              <a:defRPr/>
            </a:lvl1pPr>
          </a:lstStyle>
          <a:p>
            <a:endParaRPr lang="ja-JP" altLang="ja-JP"/>
          </a:p>
        </p:txBody>
      </p:sp>
      <p:sp>
        <p:nvSpPr>
          <p:cNvPr id="58398" name="Line 30"/>
          <p:cNvSpPr>
            <a:spLocks noChangeShapeType="1"/>
          </p:cNvSpPr>
          <p:nvPr userDrawn="1"/>
        </p:nvSpPr>
        <p:spPr bwMode="auto">
          <a:xfrm>
            <a:off x="827088" y="3789363"/>
            <a:ext cx="7273925" cy="0"/>
          </a:xfrm>
          <a:prstGeom prst="line">
            <a:avLst/>
          </a:prstGeom>
          <a:noFill/>
          <a:ln w="76200" cap="rnd">
            <a:solidFill>
              <a:srgbClr val="FF8B08"/>
            </a:solidFill>
            <a:prstDash val="sysDot"/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pic>
        <p:nvPicPr>
          <p:cNvPr id="58407" name="Picture 39" descr="りそな総研 よこ小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313" y="5084763"/>
            <a:ext cx="3816350" cy="863600"/>
          </a:xfrm>
          <a:prstGeom prst="rect">
            <a:avLst/>
          </a:prstGeom>
          <a:noFill/>
        </p:spPr>
      </p:pic>
      <p:pic>
        <p:nvPicPr>
          <p:cNvPr id="7" name="図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22" y="3581"/>
            <a:ext cx="9157822" cy="46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1D22262-07AF-4387-86FB-218AB2BEAA12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CD5755B-D4D5-443F-A2A3-0F8ED122BB79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0825" y="765175"/>
            <a:ext cx="4208463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11688" y="765175"/>
            <a:ext cx="4208462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A44CA4-5557-446E-9CBC-6387DAC3E82B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スライド番号プレースホル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F3FE4D-FA16-4C76-9FA3-4C6AAC6EEB71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9254F9-F03C-492A-9421-A6C316F1990C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E7BB70-A439-413F-B229-1711A2B2E364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F14234-84B1-48FE-8219-214BCB69843C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087AA4A-53F8-430B-A937-5C56684A8E30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99C1C6-7BB0-45E9-A300-26133BABA201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15113" y="188913"/>
            <a:ext cx="2205037" cy="5688012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462713" cy="5688012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C4DC40-9698-4F18-99CF-F8CC4E747AF9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9778" y="198569"/>
            <a:ext cx="2771436" cy="276358"/>
          </a:xfrm>
        </p:spPr>
        <p:txBody>
          <a:bodyPr lIns="0" tIns="0" rIns="0" bIns="0"/>
          <a:lstStyle>
            <a:lvl1pPr>
              <a:defRPr sz="1796" b="0" i="0">
                <a:solidFill>
                  <a:schemeClr val="bg1"/>
                </a:solidFill>
                <a:latin typeface="メイリオ"/>
                <a:cs typeface="メイリオ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41413" y="1048911"/>
            <a:ext cx="3634794" cy="151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83" b="1" i="0">
                <a:solidFill>
                  <a:srgbClr val="FF0000"/>
                </a:solidFill>
                <a:latin typeface="メイリオ"/>
                <a:cs typeface="メイリオ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29498" y="1050293"/>
            <a:ext cx="3634251" cy="151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83" b="1" i="0">
                <a:solidFill>
                  <a:srgbClr val="FF0000"/>
                </a:solidFill>
                <a:latin typeface="メイリオ"/>
                <a:cs typeface="メイリオ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79362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2205038"/>
            <a:ext cx="7273925" cy="1511300"/>
          </a:xfrm>
        </p:spPr>
        <p:txBody>
          <a:bodyPr/>
          <a:lstStyle>
            <a:lvl1pPr>
              <a:defRPr/>
            </a:lvl1pPr>
          </a:lstStyle>
          <a:p>
            <a:endParaRPr lang="ja-JP" altLang="ja-JP"/>
          </a:p>
        </p:txBody>
      </p:sp>
      <p:sp>
        <p:nvSpPr>
          <p:cNvPr id="58398" name="Line 30"/>
          <p:cNvSpPr>
            <a:spLocks noChangeShapeType="1"/>
          </p:cNvSpPr>
          <p:nvPr userDrawn="1"/>
        </p:nvSpPr>
        <p:spPr bwMode="auto">
          <a:xfrm>
            <a:off x="827088" y="3789363"/>
            <a:ext cx="7273925" cy="0"/>
          </a:xfrm>
          <a:prstGeom prst="line">
            <a:avLst/>
          </a:prstGeom>
          <a:noFill/>
          <a:ln w="76200" cap="rnd">
            <a:solidFill>
              <a:srgbClr val="FF8B08"/>
            </a:solidFill>
            <a:prstDash val="sysDot"/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ja-JP" altLang="en-US"/>
          </a:p>
        </p:txBody>
      </p:sp>
      <p:pic>
        <p:nvPicPr>
          <p:cNvPr id="58407" name="Picture 39" descr="りそな総研 よこ小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313" y="5084763"/>
            <a:ext cx="3816350" cy="863600"/>
          </a:xfrm>
          <a:prstGeom prst="rect">
            <a:avLst/>
          </a:prstGeom>
          <a:noFill/>
        </p:spPr>
      </p:pic>
      <p:pic>
        <p:nvPicPr>
          <p:cNvPr id="7" name="図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22" y="3581"/>
            <a:ext cx="9157822" cy="46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5568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1D22262-07AF-4387-86FB-218AB2BEAA1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156184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CD5755B-D4D5-443F-A2A3-0F8ED122BB7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819212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0825" y="765175"/>
            <a:ext cx="4208463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11688" y="765175"/>
            <a:ext cx="4208462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A44CA4-5557-446E-9CBC-6387DAC3E82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311233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スライド番号プレースホル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F3FE4D-FA16-4C76-9FA3-4C6AAC6EEB71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785411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9254F9-F03C-492A-9421-A6C316F1990C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177139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E7BB70-A439-413F-B229-1711A2B2E36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68396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F14234-84B1-48FE-8219-214BCB69843C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247376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087AA4A-53F8-430B-A937-5C56684A8E3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602813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99C1C6-7BB0-45E9-A300-26133BABA201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670550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15113" y="188913"/>
            <a:ext cx="2205037" cy="5688012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462713" cy="5688012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C4DC40-9698-4F18-99CF-F8CC4E747AF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01955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69950" y="6599928"/>
            <a:ext cx="1661804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Chuo Kaihatsu Co., Ltd.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48000" y="6612698"/>
            <a:ext cx="6480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A2D3B-50C2-4174-AFC9-D8BADB0AF8FC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-803"/>
            <a:ext cx="9144000" cy="504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sz="24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9" t="37328" r="35735" b="35862"/>
          <a:stretch/>
        </p:blipFill>
        <p:spPr bwMode="auto">
          <a:xfrm>
            <a:off x="8633068" y="37784"/>
            <a:ext cx="446076" cy="4465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正方形/長方形 8"/>
          <p:cNvSpPr/>
          <p:nvPr userDrawn="1"/>
        </p:nvSpPr>
        <p:spPr>
          <a:xfrm>
            <a:off x="0" y="6576856"/>
            <a:ext cx="9144000" cy="108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sz="2400" b="1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723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61" r:id="rId12"/>
    <p:sldLayoutId id="2147483683" r:id="rId13"/>
    <p:sldLayoutId id="214748366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6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442753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765175"/>
            <a:ext cx="856932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19888" y="6400800"/>
            <a:ext cx="213360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2458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89413" y="6477000"/>
            <a:ext cx="7651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/>
            </a:lvl1pPr>
          </a:lstStyle>
          <a:p>
            <a:fld id="{04810C76-E12E-4A69-B09E-B43DAD8FF364}" type="slidenum">
              <a:rPr lang="en-US" altLang="ja-JP" smtClean="0"/>
              <a:pPr/>
              <a:t>‹#›</a:t>
            </a:fld>
            <a:endParaRPr lang="en-US" altLang="ja-JP"/>
          </a:p>
        </p:txBody>
      </p:sp>
      <p:pic>
        <p:nvPicPr>
          <p:cNvPr id="24602" name="Picture 26" descr="green bar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1113" y="5811838"/>
            <a:ext cx="9169401" cy="561975"/>
          </a:xfrm>
          <a:prstGeom prst="rect">
            <a:avLst/>
          </a:prstGeom>
          <a:noFill/>
        </p:spPr>
      </p:pic>
      <p:pic>
        <p:nvPicPr>
          <p:cNvPr id="24615" name="Picture 39" descr="りそな総研 よこ小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6324600"/>
            <a:ext cx="2520950" cy="576263"/>
          </a:xfrm>
          <a:prstGeom prst="rect">
            <a:avLst/>
          </a:prstGeom>
          <a:noFill/>
        </p:spPr>
      </p:pic>
      <p:pic>
        <p:nvPicPr>
          <p:cNvPr id="10" name="図 14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22" y="3581"/>
            <a:ext cx="9157822" cy="46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95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442753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765175"/>
            <a:ext cx="856932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19888" y="6400800"/>
            <a:ext cx="213360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2458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89413" y="6477000"/>
            <a:ext cx="7651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fld id="{04810C76-E12E-4A69-B09E-B43DAD8FF364}" type="slidenum">
              <a:rPr lang="en-US" altLang="ja-JP"/>
              <a:pPr/>
              <a:t>‹#›</a:t>
            </a:fld>
            <a:endParaRPr lang="en-US" altLang="ja-JP"/>
          </a:p>
        </p:txBody>
      </p:sp>
      <p:pic>
        <p:nvPicPr>
          <p:cNvPr id="24602" name="Picture 26" descr="green bar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1113" y="5811838"/>
            <a:ext cx="9169401" cy="561975"/>
          </a:xfrm>
          <a:prstGeom prst="rect">
            <a:avLst/>
          </a:prstGeom>
          <a:noFill/>
        </p:spPr>
      </p:pic>
      <p:pic>
        <p:nvPicPr>
          <p:cNvPr id="24615" name="Picture 39" descr="りそな総研 よこ小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525" y="6324600"/>
            <a:ext cx="2520950" cy="576263"/>
          </a:xfrm>
          <a:prstGeom prst="rect">
            <a:avLst/>
          </a:prstGeom>
          <a:noFill/>
        </p:spPr>
      </p:pic>
      <p:pic>
        <p:nvPicPr>
          <p:cNvPr id="10" name="図 14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22" y="3581"/>
            <a:ext cx="9157822" cy="46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6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F0CF61C-DD88-D0EF-F561-B1C6A1B2B44D}"/>
              </a:ext>
            </a:extLst>
          </p:cNvPr>
          <p:cNvSpPr txBox="1"/>
          <p:nvPr/>
        </p:nvSpPr>
        <p:spPr>
          <a:xfrm>
            <a:off x="845288" y="2057400"/>
            <a:ext cx="745342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浸透被災事例の「場の特徴」に応じた</a:t>
            </a:r>
          </a:p>
          <a:p>
            <a:pPr algn="ctr"/>
            <a:r>
              <a:rPr lang="ja-JP" altLang="en-US" sz="36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河川堤防の弱点箇所抽出技術の提案</a:t>
            </a:r>
            <a:endParaRPr kumimoji="1" lang="ja-JP" altLang="en-US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AD18FA-5FA7-AE48-7FB9-FAE723A59ED4}"/>
              </a:ext>
            </a:extLst>
          </p:cNvPr>
          <p:cNvSpPr txBox="1"/>
          <p:nvPr/>
        </p:nvSpPr>
        <p:spPr>
          <a:xfrm>
            <a:off x="845289" y="3605369"/>
            <a:ext cx="7453422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ja-JP" altLang="en-US" sz="2400" b="1" dirty="0">
                <a:solidFill>
                  <a:srgbClr val="002060"/>
                </a:solidFill>
                <a:latin typeface="Meiryo UI"/>
                <a:ea typeface="Meiryo UI"/>
              </a:rPr>
              <a:t>坂本 淳一</a:t>
            </a:r>
            <a:endParaRPr lang="en-US" altLang="ja-JP" sz="2400" b="1" dirty="0">
              <a:solidFill>
                <a:srgbClr val="002060"/>
              </a:solidFill>
              <a:latin typeface="Meiryo UI"/>
              <a:ea typeface="Meiryo UI"/>
            </a:endParaRPr>
          </a:p>
          <a:p>
            <a:pPr algn="r"/>
            <a:r>
              <a:rPr lang="ja-JP" altLang="en-US" sz="2400" b="1" dirty="0">
                <a:solidFill>
                  <a:srgbClr val="002060"/>
                </a:solidFill>
                <a:latin typeface="Meiryo UI"/>
                <a:ea typeface="Meiryo UI"/>
              </a:rPr>
              <a:t>上野 俊幸</a:t>
            </a:r>
            <a:endParaRPr lang="en-US" altLang="ja-JP" sz="2400" b="1" dirty="0">
              <a:solidFill>
                <a:srgbClr val="002060"/>
              </a:solidFill>
              <a:latin typeface="Meiryo UI"/>
              <a:ea typeface="Meiryo UI"/>
            </a:endParaRPr>
          </a:p>
          <a:p>
            <a:pPr algn="r"/>
            <a:r>
              <a:rPr lang="ja-JP" altLang="en-US" sz="2400" b="1" dirty="0">
                <a:solidFill>
                  <a:srgbClr val="002060"/>
                </a:solidFill>
                <a:latin typeface="Meiryo UI"/>
                <a:ea typeface="Meiryo UI"/>
              </a:rPr>
              <a:t>下川 大介</a:t>
            </a:r>
            <a:endParaRPr lang="en-US" altLang="ja-JP" sz="2400" b="1" dirty="0">
              <a:solidFill>
                <a:srgbClr val="002060"/>
              </a:solidFill>
              <a:latin typeface="Meiryo UI"/>
              <a:ea typeface="Meiryo UI"/>
            </a:endParaRPr>
          </a:p>
          <a:p>
            <a:pPr algn="r"/>
            <a:r>
              <a:rPr lang="ja-JP" altLang="en-US" sz="2400" b="1" dirty="0">
                <a:solidFill>
                  <a:srgbClr val="002060"/>
                </a:solidFill>
                <a:latin typeface="Meiryo UI"/>
                <a:ea typeface="Meiryo UI"/>
              </a:rPr>
              <a:t>金丸 功希</a:t>
            </a:r>
            <a:endParaRPr lang="en-US" altLang="ja-JP" sz="2400" b="1" dirty="0">
              <a:solidFill>
                <a:srgbClr val="002060"/>
              </a:solidFill>
              <a:latin typeface="Meiryo UI"/>
              <a:ea typeface="Meiryo UI"/>
            </a:endParaRPr>
          </a:p>
          <a:p>
            <a:pPr algn="r"/>
            <a:r>
              <a:rPr lang="ja-JP" altLang="en-US" sz="2400" b="1" dirty="0">
                <a:solidFill>
                  <a:srgbClr val="002060"/>
                </a:solidFill>
                <a:latin typeface="Meiryo UI"/>
                <a:ea typeface="Meiryo UI"/>
              </a:rPr>
              <a:t>丸田    亮</a:t>
            </a:r>
            <a:endParaRPr lang="en-US" altLang="ja-JP" sz="2400" b="1" dirty="0">
              <a:solidFill>
                <a:srgbClr val="002060"/>
              </a:solidFill>
              <a:latin typeface="Meiryo UI"/>
              <a:ea typeface="Meiryo UI"/>
            </a:endParaRPr>
          </a:p>
          <a:p>
            <a:pPr algn="r"/>
            <a:r>
              <a:rPr lang="ja-JP" altLang="en-US" sz="2400" b="1" dirty="0">
                <a:solidFill>
                  <a:srgbClr val="002060"/>
                </a:solidFill>
                <a:latin typeface="Meiryo UI"/>
                <a:ea typeface="Meiryo UI"/>
              </a:rPr>
              <a:t>三木 博史</a:t>
            </a:r>
            <a:endParaRPr lang="en-US" altLang="ja-JP" sz="28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5938E1D-A255-CD79-3B31-92C3BA60847E}"/>
              </a:ext>
            </a:extLst>
          </p:cNvPr>
          <p:cNvSpPr txBox="1"/>
          <p:nvPr/>
        </p:nvSpPr>
        <p:spPr>
          <a:xfrm>
            <a:off x="845288" y="683251"/>
            <a:ext cx="7453423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altLang="ja-JP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</a:t>
            </a:r>
            <a:r>
              <a:rPr lang="ja-JP" altLang="en-US" sz="16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年度河川技術シンポジウム</a:t>
            </a:r>
          </a:p>
        </p:txBody>
      </p:sp>
    </p:spTree>
    <p:extLst>
      <p:ext uri="{BB962C8B-B14F-4D97-AF65-F5344CB8AC3E}">
        <p14:creationId xmlns:p14="http://schemas.microsoft.com/office/powerpoint/2010/main" val="625329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AB47605-6305-EB6E-EC03-B11CF2A5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48000" y="6612698"/>
            <a:ext cx="648000" cy="244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C5A2D3B-50C2-4174-AFC9-D8BADB0AF8FC}" type="slidenum">
              <a:rPr lang="ja-JP" alt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ja-JP" altLang="en-US" sz="1100"/>
          </a:p>
        </p:txBody>
      </p:sp>
      <p:graphicFrame>
        <p:nvGraphicFramePr>
          <p:cNvPr id="8" name="Content 2">
            <a:extLst>
              <a:ext uri="{FF2B5EF4-FFF2-40B4-BE49-F238E27FC236}">
                <a16:creationId xmlns:a16="http://schemas.microsoft.com/office/drawing/2014/main" id="{3EC024C4-8411-0D20-D507-25DF9D96D5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9274206"/>
              </p:ext>
            </p:extLst>
          </p:nvPr>
        </p:nvGraphicFramePr>
        <p:xfrm>
          <a:off x="628650" y="990600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02C40BC-4DE8-4D22-8AD0-AECC4CD062EA}"/>
              </a:ext>
            </a:extLst>
          </p:cNvPr>
          <p:cNvSpPr/>
          <p:nvPr/>
        </p:nvSpPr>
        <p:spPr>
          <a:xfrm>
            <a:off x="15398" y="27349"/>
            <a:ext cx="1204176" cy="46166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はじめに</a:t>
            </a:r>
          </a:p>
        </p:txBody>
      </p:sp>
    </p:spTree>
    <p:extLst>
      <p:ext uri="{BB962C8B-B14F-4D97-AF65-F5344CB8AC3E}">
        <p14:creationId xmlns:p14="http://schemas.microsoft.com/office/powerpoint/2010/main" val="1011246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AB47605-6305-EB6E-EC03-B11CF2A5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dirty="0" smtClean="0"/>
              <a:t>2</a:t>
            </a:fld>
            <a:endParaRPr kumimoji="1"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74A7AF-D912-3CBA-EF40-608FC8DD3ED9}"/>
              </a:ext>
            </a:extLst>
          </p:cNvPr>
          <p:cNvSpPr/>
          <p:nvPr/>
        </p:nvSpPr>
        <p:spPr>
          <a:xfrm>
            <a:off x="15398" y="27349"/>
            <a:ext cx="3470822" cy="46166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浸透被災事例（</a:t>
            </a:r>
            <a:r>
              <a:rPr lang="en-US" altLang="zh-TW" sz="2400" b="1" dirty="0">
                <a:solidFill>
                  <a:schemeClr val="bg1"/>
                </a:solidFill>
                <a:latin typeface="Meiryo UI"/>
                <a:ea typeface="Meiryo UI"/>
              </a:rPr>
              <a:t>8</a:t>
            </a:r>
            <a:r>
              <a:rPr lang="zh-TW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事例）</a:t>
            </a:r>
            <a:endParaRPr lang="ja-JP" altLang="en-US" sz="2400" b="1" dirty="0">
              <a:solidFill>
                <a:schemeClr val="bg1"/>
              </a:solidFill>
              <a:latin typeface="Meiryo UI"/>
              <a:ea typeface="Meiryo UI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3D2B681-EEBD-E86B-8BFF-2170D9B97712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685800"/>
          <a:ext cx="8839199" cy="5791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900">
                  <a:extLst>
                    <a:ext uri="{9D8B030D-6E8A-4147-A177-3AD203B41FA5}">
                      <a16:colId xmlns:a16="http://schemas.microsoft.com/office/drawing/2014/main" val="3912038442"/>
                    </a:ext>
                  </a:extLst>
                </a:gridCol>
                <a:gridCol w="762924">
                  <a:extLst>
                    <a:ext uri="{9D8B030D-6E8A-4147-A177-3AD203B41FA5}">
                      <a16:colId xmlns:a16="http://schemas.microsoft.com/office/drawing/2014/main" val="3368752639"/>
                    </a:ext>
                  </a:extLst>
                </a:gridCol>
                <a:gridCol w="2092568">
                  <a:extLst>
                    <a:ext uri="{9D8B030D-6E8A-4147-A177-3AD203B41FA5}">
                      <a16:colId xmlns:a16="http://schemas.microsoft.com/office/drawing/2014/main" val="2112140199"/>
                    </a:ext>
                  </a:extLst>
                </a:gridCol>
                <a:gridCol w="865205">
                  <a:extLst>
                    <a:ext uri="{9D8B030D-6E8A-4147-A177-3AD203B41FA5}">
                      <a16:colId xmlns:a16="http://schemas.microsoft.com/office/drawing/2014/main" val="2305217093"/>
                    </a:ext>
                  </a:extLst>
                </a:gridCol>
                <a:gridCol w="660644">
                  <a:extLst>
                    <a:ext uri="{9D8B030D-6E8A-4147-A177-3AD203B41FA5}">
                      <a16:colId xmlns:a16="http://schemas.microsoft.com/office/drawing/2014/main" val="2147816240"/>
                    </a:ext>
                  </a:extLst>
                </a:gridCol>
                <a:gridCol w="948307">
                  <a:extLst>
                    <a:ext uri="{9D8B030D-6E8A-4147-A177-3AD203B41FA5}">
                      <a16:colId xmlns:a16="http://schemas.microsoft.com/office/drawing/2014/main" val="4220975864"/>
                    </a:ext>
                  </a:extLst>
                </a:gridCol>
                <a:gridCol w="1047391">
                  <a:extLst>
                    <a:ext uri="{9D8B030D-6E8A-4147-A177-3AD203B41FA5}">
                      <a16:colId xmlns:a16="http://schemas.microsoft.com/office/drawing/2014/main" val="3223903052"/>
                    </a:ext>
                  </a:extLst>
                </a:gridCol>
                <a:gridCol w="1843260">
                  <a:extLst>
                    <a:ext uri="{9D8B030D-6E8A-4147-A177-3AD203B41FA5}">
                      <a16:colId xmlns:a16="http://schemas.microsoft.com/office/drawing/2014/main" val="854038479"/>
                    </a:ext>
                  </a:extLst>
                </a:gridCol>
              </a:tblGrid>
              <a:tr h="36712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No.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名称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河川名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被災状況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370548"/>
                  </a:ext>
                </a:extLst>
              </a:tr>
              <a:tr h="36712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1" lang="ja-JP" altLang="en-US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岸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1" lang="ja-JP" altLang="en-US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位置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1" lang="ja-JP" altLang="en-US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形態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kumimoji="1" lang="ja-JP" altLang="en-US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規模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819366"/>
                  </a:ext>
                </a:extLst>
              </a:tr>
              <a:tr h="7204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2001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平成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endParaRPr lang="en-US" altLang="zh-TW" sz="16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台風第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号災害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利根川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右岸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139.0k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噴砂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噴砂</a:t>
                      </a: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箇所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06169760"/>
                  </a:ext>
                </a:extLst>
              </a:tr>
              <a:tr h="7204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2007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平成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19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altLang="zh-TW" sz="16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豪雨災害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米代川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左岸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15.5k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噴砂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直径</a:t>
                      </a: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</a:t>
                      </a: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程度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3009469110"/>
                  </a:ext>
                </a:extLst>
              </a:tr>
              <a:tr h="7204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2012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平成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24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altLang="zh-TW" sz="16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九州北部豪雨災害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矢部川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右岸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7.3k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破堤</a:t>
                      </a:r>
                      <a:endParaRPr lang="en-US" altLang="ja-JP" sz="16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浸透</a:t>
                      </a: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破堤幅 約</a:t>
                      </a: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50</a:t>
                      </a: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243437036"/>
                  </a:ext>
                </a:extLst>
              </a:tr>
              <a:tr h="7204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④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2013</a:t>
                      </a:r>
                      <a:endParaRPr lang="en-US" altLang="ja-JP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平成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25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altLang="zh-TW" sz="16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豪雨災害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子吉川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右岸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10.8k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裏法崩れ</a:t>
                      </a:r>
                      <a:endParaRPr lang="en-US" altLang="ja-JP" sz="16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噴砂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被災延長</a:t>
                      </a:r>
                      <a:endParaRPr lang="en-US" altLang="ja-JP" sz="16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裏法崩れ</a:t>
                      </a: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)=60m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1169965876"/>
                  </a:ext>
                </a:extLst>
              </a:tr>
              <a:tr h="7204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⑤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2013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平成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25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altLang="zh-TW" sz="16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大雨災害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梯川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右岸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8.4k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裏法崩れ</a:t>
                      </a:r>
                      <a:endParaRPr lang="en-US" altLang="ja-JP" sz="16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噴砂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災害復旧区間</a:t>
                      </a:r>
                      <a:endParaRPr lang="en-US" altLang="zh-TW" sz="16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=450m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368828318"/>
                  </a:ext>
                </a:extLst>
              </a:tr>
              <a:tr h="7204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⑥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2016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平成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28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altLang="zh-TW" sz="16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北海道大雨激甚災害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常呂川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左岸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26.8k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噴砂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噴砂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3534321826"/>
                  </a:ext>
                </a:extLst>
              </a:tr>
              <a:tr h="3671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⑦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2017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solidFill>
                      <a:srgbClr val="E9EA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平成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29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altLang="zh-TW" sz="16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台風第</a:t>
                      </a:r>
                      <a:r>
                        <a:rPr lang="en-US" altLang="zh-TW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21</a:t>
                      </a:r>
                      <a:r>
                        <a:rPr lang="zh-TW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号災害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solidFill>
                      <a:srgbClr val="E9EA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木津川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左岸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5.6k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噴砂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漏水・噴砂</a:t>
                      </a: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</a:t>
                      </a: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箇所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2434723389"/>
                  </a:ext>
                </a:extLst>
              </a:tr>
              <a:tr h="3671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⑧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solidFill>
                      <a:srgbClr val="D0D3E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右岸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6.0k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噴砂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solidFill>
                      <a:srgbClr val="D0D3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漏水・噴砂</a:t>
                      </a:r>
                      <a:r>
                        <a:rPr lang="en-US" altLang="ja-JP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箇所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solidFill>
                      <a:srgbClr val="D0D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421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5802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53847E-E83A-4A80-B3D2-95D2B7D4AD21}"/>
              </a:ext>
            </a:extLst>
          </p:cNvPr>
          <p:cNvSpPr/>
          <p:nvPr/>
        </p:nvSpPr>
        <p:spPr>
          <a:xfrm>
            <a:off x="15398" y="27349"/>
            <a:ext cx="5134739" cy="46166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浸透による被災事例箇所と「場の特徴」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E6AB816-6EB3-5176-0066-DDAD71F3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dirty="0" smtClean="0"/>
              <a:t>3</a:t>
            </a:fld>
            <a:endParaRPr lang="ja-JP" altLang="en-US" dirty="0"/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60185A92-AFEC-A0CD-C419-5F651D0DF8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157160"/>
              </p:ext>
            </p:extLst>
          </p:nvPr>
        </p:nvGraphicFramePr>
        <p:xfrm>
          <a:off x="152400" y="685800"/>
          <a:ext cx="8839201" cy="571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9724">
                  <a:extLst>
                    <a:ext uri="{9D8B030D-6E8A-4147-A177-3AD203B41FA5}">
                      <a16:colId xmlns:a16="http://schemas.microsoft.com/office/drawing/2014/main" val="426438693"/>
                    </a:ext>
                  </a:extLst>
                </a:gridCol>
                <a:gridCol w="908295">
                  <a:extLst>
                    <a:ext uri="{9D8B030D-6E8A-4147-A177-3AD203B41FA5}">
                      <a16:colId xmlns:a16="http://schemas.microsoft.com/office/drawing/2014/main" val="1171525275"/>
                    </a:ext>
                  </a:extLst>
                </a:gridCol>
                <a:gridCol w="478798">
                  <a:extLst>
                    <a:ext uri="{9D8B030D-6E8A-4147-A177-3AD203B41FA5}">
                      <a16:colId xmlns:a16="http://schemas.microsoft.com/office/drawing/2014/main" val="2522507675"/>
                    </a:ext>
                  </a:extLst>
                </a:gridCol>
                <a:gridCol w="995536">
                  <a:extLst>
                    <a:ext uri="{9D8B030D-6E8A-4147-A177-3AD203B41FA5}">
                      <a16:colId xmlns:a16="http://schemas.microsoft.com/office/drawing/2014/main" val="1636519606"/>
                    </a:ext>
                  </a:extLst>
                </a:gridCol>
                <a:gridCol w="1451712">
                  <a:extLst>
                    <a:ext uri="{9D8B030D-6E8A-4147-A177-3AD203B41FA5}">
                      <a16:colId xmlns:a16="http://schemas.microsoft.com/office/drawing/2014/main" val="3837431054"/>
                    </a:ext>
                  </a:extLst>
                </a:gridCol>
                <a:gridCol w="1451712">
                  <a:extLst>
                    <a:ext uri="{9D8B030D-6E8A-4147-A177-3AD203B41FA5}">
                      <a16:colId xmlns:a16="http://schemas.microsoft.com/office/drawing/2014/main" val="2661914990"/>
                    </a:ext>
                  </a:extLst>
                </a:gridCol>
                <a:gridCol w="1451712">
                  <a:extLst>
                    <a:ext uri="{9D8B030D-6E8A-4147-A177-3AD203B41FA5}">
                      <a16:colId xmlns:a16="http://schemas.microsoft.com/office/drawing/2014/main" val="1818753857"/>
                    </a:ext>
                  </a:extLst>
                </a:gridCol>
                <a:gridCol w="1451712">
                  <a:extLst>
                    <a:ext uri="{9D8B030D-6E8A-4147-A177-3AD203B41FA5}">
                      <a16:colId xmlns:a16="http://schemas.microsoft.com/office/drawing/2014/main" val="2795126405"/>
                    </a:ext>
                  </a:extLst>
                </a:gridCol>
              </a:tblGrid>
              <a:tr h="49933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No.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河川名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被災箇所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場の特徴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100339"/>
                  </a:ext>
                </a:extLst>
              </a:tr>
              <a:tr h="122099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岸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距離標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旧河道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地下水を</a:t>
                      </a:r>
                      <a:b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</a:b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集めやすい</a:t>
                      </a:r>
                      <a:b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</a:b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地形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行き止まり</a:t>
                      </a:r>
                      <a:b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</a:b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地盤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堤防法線の</a:t>
                      </a:r>
                      <a:endParaRPr lang="en-US" altLang="ja-JP" sz="1600" b="1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ja-JP" alt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変遷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183620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利根川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139.0k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09907305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米代川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左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15.5k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3077481048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矢部川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7.3k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3969474117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④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子吉川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10.8k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1640396280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⑤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梯川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8.4k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2334564952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⑥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常呂川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左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26.8k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1042523634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⑦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木津川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左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5.6k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1730280759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⑧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6.0k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584363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684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E3181-A02C-03F3-07E2-0DB88E42C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FFDA476-F1BB-FE75-A36F-2846667D5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3843213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DBE4B94-9E08-13E7-3BD1-8D4EAE5EE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685800"/>
            <a:ext cx="3843213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444DD6F-2459-B7B5-CE0E-DE62842549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57600"/>
            <a:ext cx="3843213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6E0B7EE-D18F-AAB2-BD9E-3CC231ECCE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657600"/>
            <a:ext cx="3843213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3724892-8EAD-E376-0D18-1DB7AAF9D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dirty="0" smtClean="0"/>
              <a:t>4</a:t>
            </a:fld>
            <a:endParaRPr kumimoji="1"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C1C5D26-0622-6514-C968-22483E7D31AF}"/>
              </a:ext>
            </a:extLst>
          </p:cNvPr>
          <p:cNvSpPr/>
          <p:nvPr/>
        </p:nvSpPr>
        <p:spPr>
          <a:xfrm>
            <a:off x="12032" y="36197"/>
            <a:ext cx="1107996" cy="46166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旧河道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A67719E-38BE-D36F-966B-5FF07DC7EE81}"/>
              </a:ext>
            </a:extLst>
          </p:cNvPr>
          <p:cNvSpPr txBox="1"/>
          <p:nvPr/>
        </p:nvSpPr>
        <p:spPr>
          <a:xfrm>
            <a:off x="538456" y="3276600"/>
            <a:ext cx="3833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③矢部川（右岸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7.3k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治水地形分類図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EE31810-B86B-927F-F2BA-2383A1D910E8}"/>
              </a:ext>
            </a:extLst>
          </p:cNvPr>
          <p:cNvSpPr txBox="1"/>
          <p:nvPr/>
        </p:nvSpPr>
        <p:spPr>
          <a:xfrm>
            <a:off x="4893251" y="3276600"/>
            <a:ext cx="3499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⑤梯川（右岸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8.4k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治水地形分類図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5D25233-3D17-FF4F-BAC9-20C8E6659407}"/>
              </a:ext>
            </a:extLst>
          </p:cNvPr>
          <p:cNvSpPr txBox="1"/>
          <p:nvPr/>
        </p:nvSpPr>
        <p:spPr>
          <a:xfrm>
            <a:off x="538453" y="6248400"/>
            <a:ext cx="3833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⑥常呂川（左岸</a:t>
            </a:r>
            <a:r>
              <a:rPr kumimoji="1" lang="en-US" altLang="zh-TW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26.8k</a:t>
            </a:r>
            <a:r>
              <a:rPr kumimoji="1" lang="zh-TW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治水地形分類図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1B23A1C-D28F-5026-E87F-4A372027BD26}"/>
              </a:ext>
            </a:extLst>
          </p:cNvPr>
          <p:cNvSpPr txBox="1"/>
          <p:nvPr/>
        </p:nvSpPr>
        <p:spPr>
          <a:xfrm>
            <a:off x="4790658" y="6248400"/>
            <a:ext cx="3704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⑦木津川（左岸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5.6k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）治水地形分類図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67CBEE8-0FB3-CB34-0FE8-75014E22B144}"/>
              </a:ext>
            </a:extLst>
          </p:cNvPr>
          <p:cNvSpPr txBox="1"/>
          <p:nvPr/>
        </p:nvSpPr>
        <p:spPr>
          <a:xfrm>
            <a:off x="5070104" y="6581001"/>
            <a:ext cx="36166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（いずれも地理院タイル（治水地形分類図）に加筆）</a:t>
            </a:r>
          </a:p>
        </p:txBody>
      </p:sp>
    </p:spTree>
    <p:extLst>
      <p:ext uri="{BB962C8B-B14F-4D97-AF65-F5344CB8AC3E}">
        <p14:creationId xmlns:p14="http://schemas.microsoft.com/office/powerpoint/2010/main" val="169620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BDD2098-59F0-E2B9-9F2D-69232FB2C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dirty="0" smtClean="0"/>
              <a:t>5</a:t>
            </a:fld>
            <a:endParaRPr kumimoji="1"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03C6D89-5745-B5CC-F1D3-EC92680DE5A2}"/>
              </a:ext>
            </a:extLst>
          </p:cNvPr>
          <p:cNvSpPr/>
          <p:nvPr/>
        </p:nvSpPr>
        <p:spPr>
          <a:xfrm>
            <a:off x="12032" y="36197"/>
            <a:ext cx="3332964" cy="46166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地下水を集めやすい地形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968C435-0F35-E2DF-C823-32BB80B9F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3843213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A69EE60-BD12-B152-D316-EE7C17E81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685800"/>
            <a:ext cx="3843213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61E979E-4F42-12BF-7383-6A7632F909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57600"/>
            <a:ext cx="3843213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6B826E5-3007-5E69-799E-9F7136BBFBB1}"/>
              </a:ext>
            </a:extLst>
          </p:cNvPr>
          <p:cNvSpPr txBox="1"/>
          <p:nvPr/>
        </p:nvSpPr>
        <p:spPr>
          <a:xfrm>
            <a:off x="743640" y="3276600"/>
            <a:ext cx="3422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②米代川（左岸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15.5k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）陰影起伏図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11E75C-C2D1-9590-2BE2-B962A7E9AC88}"/>
              </a:ext>
            </a:extLst>
          </p:cNvPr>
          <p:cNvSpPr txBox="1"/>
          <p:nvPr/>
        </p:nvSpPr>
        <p:spPr>
          <a:xfrm>
            <a:off x="4931722" y="3276600"/>
            <a:ext cx="34227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④子吉川（右岸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10.8k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陰影起伏図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9EBCB6D-B76C-7214-B06A-79564B7ABA87}"/>
              </a:ext>
            </a:extLst>
          </p:cNvPr>
          <p:cNvSpPr txBox="1"/>
          <p:nvPr/>
        </p:nvSpPr>
        <p:spPr>
          <a:xfrm>
            <a:off x="743637" y="6248400"/>
            <a:ext cx="34227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⑥常呂川（左岸</a:t>
            </a:r>
            <a:r>
              <a:rPr kumimoji="1" lang="en-US" altLang="zh-TW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26.8k</a:t>
            </a:r>
            <a:r>
              <a:rPr kumimoji="1" lang="zh-TW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陰影起伏図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2DBE669-E5BF-653F-A6F3-4726E906CEC8}"/>
              </a:ext>
            </a:extLst>
          </p:cNvPr>
          <p:cNvSpPr txBox="1"/>
          <p:nvPr/>
        </p:nvSpPr>
        <p:spPr>
          <a:xfrm>
            <a:off x="4995843" y="6248400"/>
            <a:ext cx="3294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⑧木津川（右岸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6.0k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陰影起伏図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DD4ED21-4410-6DC1-22C6-B6076B844D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657600"/>
            <a:ext cx="3843213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9443E05-1F89-4C8B-2E7B-275E8E341E71}"/>
              </a:ext>
            </a:extLst>
          </p:cNvPr>
          <p:cNvSpPr txBox="1"/>
          <p:nvPr/>
        </p:nvSpPr>
        <p:spPr>
          <a:xfrm>
            <a:off x="5377881" y="6581001"/>
            <a:ext cx="33089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（いずれも地理院タイル（陰影起伏図）に加筆）</a:t>
            </a:r>
          </a:p>
        </p:txBody>
      </p:sp>
    </p:spTree>
    <p:extLst>
      <p:ext uri="{BB962C8B-B14F-4D97-AF65-F5344CB8AC3E}">
        <p14:creationId xmlns:p14="http://schemas.microsoft.com/office/powerpoint/2010/main" val="1125123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BB0FD9E-DFC1-D0D5-55BD-A1216D1A4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3843213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9B84036-B47F-4F6C-A72A-B7C28D9616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685800"/>
            <a:ext cx="3843213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BDD2098-59F0-E2B9-9F2D-69232FB2C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dirty="0" smtClean="0"/>
              <a:t>6</a:t>
            </a:fld>
            <a:endParaRPr kumimoji="1"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03C6D89-5745-B5CC-F1D3-EC92680DE5A2}"/>
              </a:ext>
            </a:extLst>
          </p:cNvPr>
          <p:cNvSpPr/>
          <p:nvPr/>
        </p:nvSpPr>
        <p:spPr>
          <a:xfrm>
            <a:off x="12032" y="36197"/>
            <a:ext cx="2313454" cy="46166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堤防法線の変遷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D57CCD2-1A8B-A0F7-9F6C-862644D000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0106" y="3810000"/>
            <a:ext cx="2971800" cy="223144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3F9B936-0F67-8B90-56C8-80EE837E80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3810000"/>
            <a:ext cx="4257384" cy="1981199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64F1DEE-B46B-C59C-7614-793B9C9871A8}"/>
              </a:ext>
            </a:extLst>
          </p:cNvPr>
          <p:cNvSpPr txBox="1"/>
          <p:nvPr/>
        </p:nvSpPr>
        <p:spPr>
          <a:xfrm>
            <a:off x="390176" y="3276600"/>
            <a:ext cx="41296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①利根川（右岸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139.0k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）の治水地形分類図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8953EE5-A690-AE3D-F56F-C0823E825E9A}"/>
              </a:ext>
            </a:extLst>
          </p:cNvPr>
          <p:cNvSpPr txBox="1"/>
          <p:nvPr/>
        </p:nvSpPr>
        <p:spPr>
          <a:xfrm>
            <a:off x="4726537" y="3276600"/>
            <a:ext cx="3833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②米代川（左岸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15.5k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）治水地形分類図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6741B83-976C-A128-7999-857C9DB896BE}"/>
              </a:ext>
            </a:extLst>
          </p:cNvPr>
          <p:cNvSpPr txBox="1"/>
          <p:nvPr/>
        </p:nvSpPr>
        <p:spPr>
          <a:xfrm>
            <a:off x="602573" y="6019800"/>
            <a:ext cx="37048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③矢部川（右岸</a:t>
            </a:r>
            <a:r>
              <a:rPr kumimoji="1" lang="en-US" altLang="zh-TW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7.3k</a:t>
            </a:r>
            <a:r>
              <a:rPr kumimoji="1" lang="zh-TW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治水地形分類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出典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kumimoji="1" lang="zh-TW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矢部川堤防調査委員会報告書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6F0F6DE-E621-80C2-D3E9-7DFB41FBCAC5}"/>
              </a:ext>
            </a:extLst>
          </p:cNvPr>
          <p:cNvSpPr txBox="1"/>
          <p:nvPr/>
        </p:nvSpPr>
        <p:spPr>
          <a:xfrm>
            <a:off x="4726537" y="6019800"/>
            <a:ext cx="3833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⑥常呂川（左岸</a:t>
            </a:r>
            <a:r>
              <a:rPr kumimoji="1" lang="en-US" altLang="zh-TW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26.8k</a:t>
            </a:r>
            <a:r>
              <a:rPr kumimoji="1" lang="zh-TW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治水地形分類</a:t>
            </a:r>
            <a:r>
              <a:rPr kumimoji="1" lang="zh-TW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図</a:t>
            </a:r>
            <a:endParaRPr kumimoji="1" lang="en-US" altLang="zh-TW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出典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kumimoji="1" lang="zh-TW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第１回常呂川堤防調査委員会資料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1F59649-8238-CB4C-D32A-159294BE113A}"/>
              </a:ext>
            </a:extLst>
          </p:cNvPr>
          <p:cNvSpPr txBox="1"/>
          <p:nvPr/>
        </p:nvSpPr>
        <p:spPr>
          <a:xfrm>
            <a:off x="5070104" y="3505200"/>
            <a:ext cx="36166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（いずれも地理院タイル（治水地形分類図）に加筆）</a:t>
            </a:r>
          </a:p>
        </p:txBody>
      </p:sp>
    </p:spTree>
    <p:extLst>
      <p:ext uri="{BB962C8B-B14F-4D97-AF65-F5344CB8AC3E}">
        <p14:creationId xmlns:p14="http://schemas.microsoft.com/office/powerpoint/2010/main" val="422583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D322B-5A85-8B2B-434A-4E467015B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3EAC8D7-32AD-9802-756B-939B0EFE5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A2D3B-50C2-4174-AFC9-D8BADB0AF8FC}" type="slidenum">
              <a:rPr kumimoji="1" lang="ja-JP" altLang="en-US" dirty="0" smtClean="0"/>
              <a:t>7</a:t>
            </a:fld>
            <a:endParaRPr kumimoji="1"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51F66A5-C53C-0C1F-FD37-45B3F8DFD769}"/>
              </a:ext>
            </a:extLst>
          </p:cNvPr>
          <p:cNvSpPr/>
          <p:nvPr/>
        </p:nvSpPr>
        <p:spPr>
          <a:xfrm>
            <a:off x="12032" y="36197"/>
            <a:ext cx="2108269" cy="46166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行き止まり地盤</a:t>
            </a: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797BD294-8AFC-B8E9-359B-DBCF4C58C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081517"/>
              </p:ext>
            </p:extLst>
          </p:nvPr>
        </p:nvGraphicFramePr>
        <p:xfrm>
          <a:off x="152400" y="1828800"/>
          <a:ext cx="8839200" cy="3276601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7898483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3125046977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106216345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31090613"/>
                    </a:ext>
                  </a:extLst>
                </a:gridCol>
              </a:tblGrid>
              <a:tr h="4911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　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③矢部川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⑥常呂川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①利根川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9247384"/>
                  </a:ext>
                </a:extLst>
              </a:tr>
              <a:tr h="15743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概　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基礎地盤の砂層が堤防を横断するが途中で途切れ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砂と粘土混じり砂（比較的近い土質）の境界で透水性の違いにより行き止まり構造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川裏法尻に粘性土を主体とする旧堤防</a:t>
                      </a:r>
                      <a:endParaRPr kumimoji="1" lang="en-US" altLang="ja-JP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旧堤防の存在が堤体漏水の要因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5050855"/>
                  </a:ext>
                </a:extLst>
              </a:tr>
              <a:tr h="12110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調査内容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ボーリング</a:t>
                      </a:r>
                      <a:endParaRPr kumimoji="1" lang="en-US" altLang="ja-JP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三成分コーン</a:t>
                      </a:r>
                      <a:endParaRPr kumimoji="1" lang="en-US" altLang="ja-JP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トレンチ調査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ボーリング</a:t>
                      </a:r>
                      <a:endParaRPr kumimoji="1" lang="en-US" altLang="ja-JP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簡易動的コーン</a:t>
                      </a:r>
                      <a:endParaRPr kumimoji="1" lang="en-US" altLang="ja-JP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表面波探査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ボーリング</a:t>
                      </a:r>
                      <a:endParaRPr kumimoji="1" lang="en-US" altLang="ja-JP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開削調査</a:t>
                      </a:r>
                      <a:endParaRPr kumimoji="1" lang="en-US" altLang="ja-JP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比抵抗探査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7249341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8D7D66E-07E5-B0EF-6076-E9DF1A275104}"/>
              </a:ext>
            </a:extLst>
          </p:cNvPr>
          <p:cNvSpPr txBox="1"/>
          <p:nvPr/>
        </p:nvSpPr>
        <p:spPr>
          <a:xfrm>
            <a:off x="1771394" y="914400"/>
            <a:ext cx="56012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被災メカニズムの解明を目的として詳細な調査を実施</a:t>
            </a:r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透水層や被覆土層の三次元的な分布を推定</a:t>
            </a:r>
            <a:endParaRPr kumimoji="1"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2750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1222D-ADBA-F2D3-4828-D3E2168A6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54038643-CA48-E5B3-9737-3C2E03B851BB}"/>
              </a:ext>
            </a:extLst>
          </p:cNvPr>
          <p:cNvSpPr/>
          <p:nvPr/>
        </p:nvSpPr>
        <p:spPr>
          <a:xfrm>
            <a:off x="2209800" y="751282"/>
            <a:ext cx="6477000" cy="86796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2925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旧河道等の要注意地形の把握</a:t>
            </a:r>
          </a:p>
          <a:p>
            <a:pPr marL="542925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初版で旧堤防の確認が可能</a:t>
            </a:r>
          </a:p>
          <a:p>
            <a:pPr marL="542925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初版（</a:t>
            </a:r>
            <a:r>
              <a:rPr kumimoji="1"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1976-78</a:t>
            </a: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年）と更新版（</a:t>
            </a:r>
            <a:r>
              <a:rPr kumimoji="1"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2007</a:t>
            </a: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年～）の併用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FEE1BF0-58FB-588C-5EE5-758B98175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48000" y="6612698"/>
            <a:ext cx="648000" cy="244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C5A2D3B-50C2-4174-AFC9-D8BADB0AF8FC}" type="slidenum">
              <a:rPr lang="ja-JP" alt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ja-JP" altLang="en-US" sz="110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0B67C82-4B83-5B5C-A1DC-1BE0393FD915}"/>
              </a:ext>
            </a:extLst>
          </p:cNvPr>
          <p:cNvSpPr/>
          <p:nvPr/>
        </p:nvSpPr>
        <p:spPr>
          <a:xfrm>
            <a:off x="12032" y="36197"/>
            <a:ext cx="2646878" cy="46166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弱点箇所抽出技術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17A141E6-305D-036C-4860-7E0896FBAB4B}"/>
              </a:ext>
            </a:extLst>
          </p:cNvPr>
          <p:cNvSpPr/>
          <p:nvPr/>
        </p:nvSpPr>
        <p:spPr>
          <a:xfrm>
            <a:off x="457200" y="685800"/>
            <a:ext cx="1887015" cy="102036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治水地形分類図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ABAFB105-DC2F-375E-A12A-EE3E451D9102}"/>
              </a:ext>
            </a:extLst>
          </p:cNvPr>
          <p:cNvSpPr/>
          <p:nvPr/>
        </p:nvSpPr>
        <p:spPr>
          <a:xfrm>
            <a:off x="2209800" y="1894282"/>
            <a:ext cx="6477000" cy="86796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2925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航空レーザ測量・</a:t>
            </a:r>
            <a:r>
              <a:rPr kumimoji="1"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UAV</a:t>
            </a: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レーザ測量による高精度</a:t>
            </a:r>
            <a:r>
              <a:rPr kumimoji="1"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DEM</a:t>
            </a:r>
          </a:p>
          <a:p>
            <a:pPr marL="542925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収束度（</a:t>
            </a:r>
            <a:r>
              <a:rPr kumimoji="1"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CI</a:t>
            </a: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）による傾斜方向の変化を可視化した微地形表現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69F7082-99F2-68F1-2CA5-1C6DE99EC2B1}"/>
              </a:ext>
            </a:extLst>
          </p:cNvPr>
          <p:cNvSpPr/>
          <p:nvPr/>
        </p:nvSpPr>
        <p:spPr>
          <a:xfrm>
            <a:off x="457200" y="1828800"/>
            <a:ext cx="1887015" cy="102036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詳細</a:t>
            </a:r>
            <a:r>
              <a:rPr kumimoji="1"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DEM</a:t>
            </a:r>
            <a:endParaRPr kumimoji="1" lang="ja-JP" altLang="en-US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3C4D632-4327-6443-72AE-B1BD3D033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71800"/>
            <a:ext cx="5060056" cy="2972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8031420-31A3-905F-44DB-B8A16E73C9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23" r="26512"/>
          <a:stretch>
            <a:fillRect/>
          </a:stretch>
        </p:blipFill>
        <p:spPr>
          <a:xfrm>
            <a:off x="5638800" y="2971800"/>
            <a:ext cx="2993814" cy="2972992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20B983D-1C58-FFAD-5A67-5EFE6B828F29}"/>
              </a:ext>
            </a:extLst>
          </p:cNvPr>
          <p:cNvSpPr txBox="1"/>
          <p:nvPr/>
        </p:nvSpPr>
        <p:spPr>
          <a:xfrm>
            <a:off x="1222160" y="5943600"/>
            <a:ext cx="3530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⑦木津川（左岸</a:t>
            </a:r>
            <a:r>
              <a:rPr kumimoji="1" lang="en-US" altLang="zh-TW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5.6k</a:t>
            </a:r>
            <a:r>
              <a:rPr kumimoji="1" lang="zh-TW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の微地形表現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743DE06-CA60-DA96-4A9A-897811458A74}"/>
              </a:ext>
            </a:extLst>
          </p:cNvPr>
          <p:cNvSpPr txBox="1"/>
          <p:nvPr/>
        </p:nvSpPr>
        <p:spPr>
          <a:xfrm>
            <a:off x="5609487" y="5943600"/>
            <a:ext cx="3052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微地形表現による旧河道判読例</a:t>
            </a:r>
            <a:r>
              <a:rPr kumimoji="1" lang="en-US" altLang="ja-JP" sz="16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E90FCB6-41AA-607C-8FC1-70A6F0196AAF}"/>
              </a:ext>
            </a:extLst>
          </p:cNvPr>
          <p:cNvSpPr txBox="1"/>
          <p:nvPr/>
        </p:nvSpPr>
        <p:spPr>
          <a:xfrm>
            <a:off x="212364" y="6282154"/>
            <a:ext cx="8474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上原ら：収束度（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Convergence Index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）を利用する微地形表現図「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CI 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マップ」の考案，第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59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回地盤工学研究発表会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, 2023.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1607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27654-48A7-2E1B-C5E3-BDE96E610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75B3A8-EA8C-BB11-6FA2-BD26E12C8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48000" y="6612698"/>
            <a:ext cx="648000" cy="244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C5A2D3B-50C2-4174-AFC9-D8BADB0AF8FC}" type="slidenum">
              <a:rPr lang="ja-JP" alt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ja-JP" altLang="en-US" sz="110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81EB16D-565B-91A2-8A90-9C0F3F2EE89F}"/>
              </a:ext>
            </a:extLst>
          </p:cNvPr>
          <p:cNvSpPr/>
          <p:nvPr/>
        </p:nvSpPr>
        <p:spPr>
          <a:xfrm>
            <a:off x="12032" y="36197"/>
            <a:ext cx="2646878" cy="46166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弱点箇所抽出技術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D0604082-4507-43F1-F287-262C8AC5D316}"/>
              </a:ext>
            </a:extLst>
          </p:cNvPr>
          <p:cNvSpPr/>
          <p:nvPr/>
        </p:nvSpPr>
        <p:spPr>
          <a:xfrm>
            <a:off x="2209800" y="1056082"/>
            <a:ext cx="6477000" cy="86796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2925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行き止まり地盤、透水層や被覆土層の空間的分布の把握</a:t>
            </a:r>
            <a:endParaRPr kumimoji="1"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542925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サウンディングや物理探査の活用</a:t>
            </a:r>
            <a:endParaRPr kumimoji="1"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542925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地形条件＋</a:t>
            </a:r>
            <a:r>
              <a:rPr kumimoji="1" lang="ja-JP" altLang="en-US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漏水履歴</a:t>
            </a: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で調査箇所の絞り込み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44CBE960-CAC5-5045-2D00-115D9033EBAE}"/>
              </a:ext>
            </a:extLst>
          </p:cNvPr>
          <p:cNvSpPr/>
          <p:nvPr/>
        </p:nvSpPr>
        <p:spPr>
          <a:xfrm>
            <a:off x="457200" y="990600"/>
            <a:ext cx="1887015" cy="102036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詳細な地盤調査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7828944-8EA5-31D7-C588-36012EAD4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286" y="2286000"/>
            <a:ext cx="5231428" cy="319343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F12648C-8C2C-1F27-F516-3CE1B08E94B4}"/>
              </a:ext>
            </a:extLst>
          </p:cNvPr>
          <p:cNvSpPr txBox="1"/>
          <p:nvPr/>
        </p:nvSpPr>
        <p:spPr>
          <a:xfrm>
            <a:off x="2159320" y="5562600"/>
            <a:ext cx="48253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Nd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値の三次元分布図</a:t>
            </a:r>
            <a:r>
              <a:rPr kumimoji="1" lang="en-US" altLang="ja-JP" sz="16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（⑥常呂川（左岸</a:t>
            </a:r>
            <a:r>
              <a:rPr kumimoji="1"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26.8k</a:t>
            </a:r>
            <a:r>
              <a:rPr kumimoji="1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））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9C5F12D-525F-33A1-64C6-0DB2E9C0C4C5}"/>
              </a:ext>
            </a:extLst>
          </p:cNvPr>
          <p:cNvSpPr txBox="1"/>
          <p:nvPr/>
        </p:nvSpPr>
        <p:spPr>
          <a:xfrm>
            <a:off x="4061816" y="6282154"/>
            <a:ext cx="46249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zh-TW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常呂川堤防調査委員会：常呂川堤防調査委員会報告書，</a:t>
            </a:r>
            <a:r>
              <a:rPr kumimoji="1" lang="en-US" altLang="zh-TW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2017.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2187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51C50-0605-1EA6-8113-7B11EC522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2C2BA8C-EA5F-A61C-4006-77904085A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48000" y="6612698"/>
            <a:ext cx="648000" cy="244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C5A2D3B-50C2-4174-AFC9-D8BADB0AF8FC}" type="slidenum">
              <a:rPr lang="ja-JP" alt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ja-JP" altLang="en-US" sz="110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F497972-D303-83A0-BB0B-BB6F63803D47}"/>
              </a:ext>
            </a:extLst>
          </p:cNvPr>
          <p:cNvSpPr/>
          <p:nvPr/>
        </p:nvSpPr>
        <p:spPr>
          <a:xfrm>
            <a:off x="12032" y="36197"/>
            <a:ext cx="1415772" cy="46166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漏水履歴</a:t>
            </a: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B45BCEA8-ED43-3EFA-2FE1-7D120B0FF6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214183"/>
              </p:ext>
            </p:extLst>
          </p:nvPr>
        </p:nvGraphicFramePr>
        <p:xfrm>
          <a:off x="152400" y="685800"/>
          <a:ext cx="8839202" cy="571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240">
                  <a:extLst>
                    <a:ext uri="{9D8B030D-6E8A-4147-A177-3AD203B41FA5}">
                      <a16:colId xmlns:a16="http://schemas.microsoft.com/office/drawing/2014/main" val="426438693"/>
                    </a:ext>
                  </a:extLst>
                </a:gridCol>
                <a:gridCol w="839692">
                  <a:extLst>
                    <a:ext uri="{9D8B030D-6E8A-4147-A177-3AD203B41FA5}">
                      <a16:colId xmlns:a16="http://schemas.microsoft.com/office/drawing/2014/main" val="1171525275"/>
                    </a:ext>
                  </a:extLst>
                </a:gridCol>
                <a:gridCol w="442635">
                  <a:extLst>
                    <a:ext uri="{9D8B030D-6E8A-4147-A177-3AD203B41FA5}">
                      <a16:colId xmlns:a16="http://schemas.microsoft.com/office/drawing/2014/main" val="2522507675"/>
                    </a:ext>
                  </a:extLst>
                </a:gridCol>
                <a:gridCol w="920345">
                  <a:extLst>
                    <a:ext uri="{9D8B030D-6E8A-4147-A177-3AD203B41FA5}">
                      <a16:colId xmlns:a16="http://schemas.microsoft.com/office/drawing/2014/main" val="1636519606"/>
                    </a:ext>
                  </a:extLst>
                </a:gridCol>
                <a:gridCol w="1313272">
                  <a:extLst>
                    <a:ext uri="{9D8B030D-6E8A-4147-A177-3AD203B41FA5}">
                      <a16:colId xmlns:a16="http://schemas.microsoft.com/office/drawing/2014/main" val="3837431054"/>
                    </a:ext>
                  </a:extLst>
                </a:gridCol>
                <a:gridCol w="1313272">
                  <a:extLst>
                    <a:ext uri="{9D8B030D-6E8A-4147-A177-3AD203B41FA5}">
                      <a16:colId xmlns:a16="http://schemas.microsoft.com/office/drawing/2014/main" val="2661914990"/>
                    </a:ext>
                  </a:extLst>
                </a:gridCol>
                <a:gridCol w="1313272">
                  <a:extLst>
                    <a:ext uri="{9D8B030D-6E8A-4147-A177-3AD203B41FA5}">
                      <a16:colId xmlns:a16="http://schemas.microsoft.com/office/drawing/2014/main" val="1818753857"/>
                    </a:ext>
                  </a:extLst>
                </a:gridCol>
                <a:gridCol w="1313272">
                  <a:extLst>
                    <a:ext uri="{9D8B030D-6E8A-4147-A177-3AD203B41FA5}">
                      <a16:colId xmlns:a16="http://schemas.microsoft.com/office/drawing/2014/main" val="2795126405"/>
                    </a:ext>
                  </a:extLst>
                </a:gridCol>
                <a:gridCol w="838202">
                  <a:extLst>
                    <a:ext uri="{9D8B030D-6E8A-4147-A177-3AD203B41FA5}">
                      <a16:colId xmlns:a16="http://schemas.microsoft.com/office/drawing/2014/main" val="3917179080"/>
                    </a:ext>
                  </a:extLst>
                </a:gridCol>
              </a:tblGrid>
              <a:tr h="49933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No.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河川名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被災箇所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場の特徴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漏水</a:t>
                      </a:r>
                      <a:endParaRPr lang="en-US" altLang="ja-JP" sz="16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ja-JP" alt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履歴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2100339"/>
                  </a:ext>
                </a:extLst>
              </a:tr>
              <a:tr h="122099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岸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距離標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旧河道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地下水を</a:t>
                      </a:r>
                      <a:b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</a:b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集めやすい</a:t>
                      </a:r>
                      <a:b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</a:b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地形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行き止まり</a:t>
                      </a:r>
                      <a:b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</a:b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地盤</a:t>
                      </a: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堤防法線の</a:t>
                      </a:r>
                      <a:endParaRPr lang="en-US" altLang="ja-JP" sz="1600" b="1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ja-JP" alt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変遷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183620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利根川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139.0k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●</a:t>
                      </a: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09907305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米代川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左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15.5k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solidFill>
                            <a:srgbClr val="C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●</a:t>
                      </a:r>
                      <a:endParaRPr lang="ja-JP" altLang="en-US" sz="1600" b="0" i="0" u="none" strike="noStrike" dirty="0">
                        <a:solidFill>
                          <a:srgbClr val="C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3077481048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矢部川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7.3k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600" b="0" i="0" u="none" strike="noStrike" dirty="0">
                        <a:solidFill>
                          <a:srgbClr val="C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3969474117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④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子吉川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10.8k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600" b="0" i="0" u="none" strike="noStrike" dirty="0">
                        <a:solidFill>
                          <a:srgbClr val="C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1640396280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⑤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梯川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8.4k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600" b="0" i="0" u="none" strike="noStrike" dirty="0">
                        <a:solidFill>
                          <a:srgbClr val="C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2334564952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⑥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常呂川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左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26.8k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ja-JP" altLang="en-US" sz="1600" b="0" i="0" u="none" strike="noStrike" dirty="0">
                        <a:solidFill>
                          <a:srgbClr val="C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1042523634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⑦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木津川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左</a:t>
                      </a:r>
                      <a:endParaRPr lang="ja-JP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5.6k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solidFill>
                            <a:srgbClr val="C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●</a:t>
                      </a:r>
                      <a:endParaRPr lang="ja-JP" altLang="en-US" sz="1600" b="0" i="0" u="none" strike="noStrike" dirty="0">
                        <a:solidFill>
                          <a:srgbClr val="C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1730280759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⑧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6.0k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○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altLang="en-US" sz="1600" u="none" strike="noStrike" dirty="0">
                          <a:solidFill>
                            <a:srgbClr val="C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●</a:t>
                      </a:r>
                      <a:endParaRPr lang="ja-JP" altLang="en-US" sz="1600" b="0" i="0" u="none" strike="noStrike" dirty="0">
                        <a:solidFill>
                          <a:srgbClr val="C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584363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6939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41C5-37CC-F458-8AAE-E6F3EB4D4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A349479-BCAE-BF3A-CB83-DA7017056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48000" y="6612698"/>
            <a:ext cx="648000" cy="244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C5A2D3B-50C2-4174-AFC9-D8BADB0AF8FC}" type="slidenum">
              <a:rPr lang="ja-JP" alt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ja-JP" altLang="en-US" sz="1100"/>
          </a:p>
        </p:txBody>
      </p:sp>
      <p:graphicFrame>
        <p:nvGraphicFramePr>
          <p:cNvPr id="12" name="Content 2">
            <a:extLst>
              <a:ext uri="{FF2B5EF4-FFF2-40B4-BE49-F238E27FC236}">
                <a16:creationId xmlns:a16="http://schemas.microsoft.com/office/drawing/2014/main" id="{14AD3A53-9D17-DAC1-CE57-4DA5170A49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1574616"/>
              </p:ext>
            </p:extLst>
          </p:nvPr>
        </p:nvGraphicFramePr>
        <p:xfrm>
          <a:off x="628650" y="609600"/>
          <a:ext cx="78867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9964B67-4B42-4ED0-09CF-E6519AC4FA38}"/>
              </a:ext>
            </a:extLst>
          </p:cNvPr>
          <p:cNvSpPr/>
          <p:nvPr/>
        </p:nvSpPr>
        <p:spPr>
          <a:xfrm>
            <a:off x="12032" y="36197"/>
            <a:ext cx="917239" cy="46166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まとめ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E15F23D3-B982-BD47-BA3C-CAFA8B331CE5}"/>
              </a:ext>
            </a:extLst>
          </p:cNvPr>
          <p:cNvSpPr/>
          <p:nvPr/>
        </p:nvSpPr>
        <p:spPr>
          <a:xfrm>
            <a:off x="1066800" y="3581400"/>
            <a:ext cx="1415772" cy="76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要注意箇所の抽出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0B0E8708-65DC-08DC-867F-0C1FAC48EC79}"/>
              </a:ext>
            </a:extLst>
          </p:cNvPr>
          <p:cNvSpPr/>
          <p:nvPr/>
        </p:nvSpPr>
        <p:spPr>
          <a:xfrm>
            <a:off x="3505200" y="3581400"/>
            <a:ext cx="1415772" cy="76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絞り込み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73C864AE-2E6D-61DB-3FD9-799AA4F4CBB7}"/>
              </a:ext>
            </a:extLst>
          </p:cNvPr>
          <p:cNvSpPr/>
          <p:nvPr/>
        </p:nvSpPr>
        <p:spPr>
          <a:xfrm>
            <a:off x="5867400" y="3581400"/>
            <a:ext cx="1415772" cy="76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詳細地盤</a:t>
            </a:r>
            <a:endParaRPr kumimoji="1"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調査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CDDF6D20-274D-88CF-B1F6-545A18FF5C5E}"/>
              </a:ext>
            </a:extLst>
          </p:cNvPr>
          <p:cNvSpPr/>
          <p:nvPr/>
        </p:nvSpPr>
        <p:spPr>
          <a:xfrm>
            <a:off x="1246828" y="4267200"/>
            <a:ext cx="2115497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治水地形分類図</a:t>
            </a:r>
            <a:endParaRPr kumimoji="1"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5mDEM</a:t>
            </a:r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798468E6-B6D5-E0BF-1B88-18D13A9D33D3}"/>
              </a:ext>
            </a:extLst>
          </p:cNvPr>
          <p:cNvSpPr/>
          <p:nvPr/>
        </p:nvSpPr>
        <p:spPr>
          <a:xfrm>
            <a:off x="3657600" y="4267200"/>
            <a:ext cx="2115497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1mDEM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既往ボーリング</a:t>
            </a:r>
            <a:endParaRPr kumimoji="1"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 b="1" dirty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漏水履歴</a:t>
            </a:r>
            <a:endParaRPr kumimoji="1" lang="ja-JP" altLang="en-US" sz="1600" b="1" dirty="0">
              <a:solidFill>
                <a:schemeClr val="accent5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57820061-6250-68E1-E858-09492207BE1E}"/>
              </a:ext>
            </a:extLst>
          </p:cNvPr>
          <p:cNvSpPr/>
          <p:nvPr/>
        </p:nvSpPr>
        <p:spPr>
          <a:xfrm>
            <a:off x="6038850" y="4267200"/>
            <a:ext cx="2115497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調査手法や配置の検討</a:t>
            </a:r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DEB2B904-C2C3-031E-1684-7029A48CE395}"/>
              </a:ext>
            </a:extLst>
          </p:cNvPr>
          <p:cNvSpPr/>
          <p:nvPr/>
        </p:nvSpPr>
        <p:spPr>
          <a:xfrm>
            <a:off x="2862263" y="3762375"/>
            <a:ext cx="381000" cy="38100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285AE774-D478-BA99-FBB6-0528235062BA}"/>
              </a:ext>
            </a:extLst>
          </p:cNvPr>
          <p:cNvSpPr/>
          <p:nvPr/>
        </p:nvSpPr>
        <p:spPr>
          <a:xfrm>
            <a:off x="5220174" y="3762375"/>
            <a:ext cx="381000" cy="38100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8199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暖かみのある青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F41006A8CF4644999AF72BC6E5439CF" ma:contentTypeVersion="8" ma:contentTypeDescription="新しいドキュメントを作成します。" ma:contentTypeScope="" ma:versionID="cacd2faead94e741bec1ab7d7eaad53c">
  <xsd:schema xmlns:xsd="http://www.w3.org/2001/XMLSchema" xmlns:xs="http://www.w3.org/2001/XMLSchema" xmlns:p="http://schemas.microsoft.com/office/2006/metadata/properties" xmlns:ns2="aa6a783a-fdea-4be5-9eac-bfd2a8d84a03" targetNamespace="http://schemas.microsoft.com/office/2006/metadata/properties" ma:root="true" ma:fieldsID="ee433a090a6318e8aac8a42fddcc9cfb" ns2:_="">
    <xsd:import namespace="aa6a783a-fdea-4be5-9eac-bfd2a8d84a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6a783a-fdea-4be5-9eac-bfd2a8d84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9DF404-E8CC-4057-AB77-8CD802421D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72C0C0-0322-47D5-9B38-0E43E4D68F14}">
  <ds:schemaRefs>
    <ds:schemaRef ds:uri="http://schemas.microsoft.com/office/2006/metadata/properties"/>
    <ds:schemaRef ds:uri="http://purl.org/dc/elements/1.1/"/>
    <ds:schemaRef ds:uri="http://purl.org/dc/dcmitype/"/>
    <ds:schemaRef ds:uri="http://schemas.microsoft.com/office/infopath/2007/PartnerControls"/>
    <ds:schemaRef ds:uri="aa6a783a-fdea-4be5-9eac-bfd2a8d84a03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8B68F68-9633-4323-A11B-FC2190FE49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6a783a-fdea-4be5-9eac-bfd2a8d84a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923</TotalTime>
  <Words>1085</Words>
  <Application>Microsoft Office PowerPoint</Application>
  <PresentationFormat>画面に合わせる (4:3)</PresentationFormat>
  <Paragraphs>353</Paragraphs>
  <Slides>12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12</vt:i4>
      </vt:variant>
    </vt:vector>
  </HeadingPairs>
  <TitlesOfParts>
    <vt:vector size="21" baseType="lpstr">
      <vt:lpstr>Meiryo UI</vt:lpstr>
      <vt:lpstr>メイリオ</vt:lpstr>
      <vt:lpstr>游ゴシック</vt:lpstr>
      <vt:lpstr>Arial</vt:lpstr>
      <vt:lpstr>Calibri</vt:lpstr>
      <vt:lpstr>Calibri Light</vt:lpstr>
      <vt:lpstr>Office テーマ</vt:lpstr>
      <vt:lpstr>標準デザイン</vt:lpstr>
      <vt:lpstr>1_標準デザイン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瀬古 亮介</dc:creator>
  <cp:lastModifiedBy>坂本 淳一</cp:lastModifiedBy>
  <cp:revision>109</cp:revision>
  <cp:lastPrinted>2026-01-19T06:50:21Z</cp:lastPrinted>
  <dcterms:created xsi:type="dcterms:W3CDTF">2022-08-09T23:54:48Z</dcterms:created>
  <dcterms:modified xsi:type="dcterms:W3CDTF">2026-06-17T11:20:34Z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0x010100AF41006A8CF4644999AF72BC6E5439CF</vt:lpwstr>
  </property>
</Properties>
</file>