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
  </p:notesMasterIdLst>
  <p:sldIdLst>
    <p:sldId id="256" r:id="rId2"/>
  </p:sldIdLst>
  <p:sldSz cx="50399950" cy="30275213"/>
  <p:notesSz cx="9926638" cy="67976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E6B2D"/>
    <a:srgbClr val="A2A0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84DE600-9414-42B4-9375-EC69E0C0DE5F}" v="13" dt="2026-06-15T08:12:31.9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2485" autoAdjust="0"/>
  </p:normalViewPr>
  <p:slideViewPr>
    <p:cSldViewPr snapToGrid="0">
      <p:cViewPr>
        <p:scale>
          <a:sx n="25" d="100"/>
          <a:sy n="25" d="100"/>
        </p:scale>
        <p:origin x="864" y="-2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江口　琴美" userId="00c18885-aa40-4f34-a996-319ad8f3856a" providerId="ADAL" clId="{5F711254-531F-40E5-B89C-9A312229F58E}"/>
    <pc:docChg chg="undo custSel modSld">
      <pc:chgData name="江口　琴美" userId="00c18885-aa40-4f34-a996-319ad8f3856a" providerId="ADAL" clId="{5F711254-531F-40E5-B89C-9A312229F58E}" dt="2026-06-16T01:19:08.565" v="401" actId="20577"/>
      <pc:docMkLst>
        <pc:docMk/>
      </pc:docMkLst>
      <pc:sldChg chg="addSp delSp modSp mod">
        <pc:chgData name="江口　琴美" userId="00c18885-aa40-4f34-a996-319ad8f3856a" providerId="ADAL" clId="{5F711254-531F-40E5-B89C-9A312229F58E}" dt="2026-06-16T01:19:08.565" v="401" actId="20577"/>
        <pc:sldMkLst>
          <pc:docMk/>
          <pc:sldMk cId="2647728217" sldId="256"/>
        </pc:sldMkLst>
        <pc:spChg chg="mod">
          <ac:chgData name="江口　琴美" userId="00c18885-aa40-4f34-a996-319ad8f3856a" providerId="ADAL" clId="{5F711254-531F-40E5-B89C-9A312229F58E}" dt="2026-06-16T00:55:20.593" v="279" actId="6549"/>
          <ac:spMkLst>
            <pc:docMk/>
            <pc:sldMk cId="2647728217" sldId="256"/>
            <ac:spMk id="11" creationId="{92995657-A112-8AAA-CEC9-5965F8258C6E}"/>
          </ac:spMkLst>
        </pc:spChg>
        <pc:spChg chg="mod">
          <ac:chgData name="江口　琴美" userId="00c18885-aa40-4f34-a996-319ad8f3856a" providerId="ADAL" clId="{5F711254-531F-40E5-B89C-9A312229F58E}" dt="2026-06-15T07:48:36.438" v="79" actId="20577"/>
          <ac:spMkLst>
            <pc:docMk/>
            <pc:sldMk cId="2647728217" sldId="256"/>
            <ac:spMk id="13" creationId="{A1BC8B62-1C41-C96F-0E83-510EDB14E69D}"/>
          </ac:spMkLst>
        </pc:spChg>
        <pc:spChg chg="add mod">
          <ac:chgData name="江口　琴美" userId="00c18885-aa40-4f34-a996-319ad8f3856a" providerId="ADAL" clId="{5F711254-531F-40E5-B89C-9A312229F58E}" dt="2026-06-15T07:43:29.049" v="55" actId="1076"/>
          <ac:spMkLst>
            <pc:docMk/>
            <pc:sldMk cId="2647728217" sldId="256"/>
            <ac:spMk id="15" creationId="{08947FF6-2B95-1074-FB0B-FA95A1D4FF1E}"/>
          </ac:spMkLst>
        </pc:spChg>
        <pc:spChg chg="mod">
          <ac:chgData name="江口　琴美" userId="00c18885-aa40-4f34-a996-319ad8f3856a" providerId="ADAL" clId="{5F711254-531F-40E5-B89C-9A312229F58E}" dt="2026-06-15T07:48:51.587" v="87" actId="20577"/>
          <ac:spMkLst>
            <pc:docMk/>
            <pc:sldMk cId="2647728217" sldId="256"/>
            <ac:spMk id="64" creationId="{6097D835-C54D-FB51-E079-0F0E04C0DAB6}"/>
          </ac:spMkLst>
        </pc:spChg>
        <pc:spChg chg="mod">
          <ac:chgData name="江口　琴美" userId="00c18885-aa40-4f34-a996-319ad8f3856a" providerId="ADAL" clId="{5F711254-531F-40E5-B89C-9A312229F58E}" dt="2026-06-15T08:40:05.204" v="220" actId="1076"/>
          <ac:spMkLst>
            <pc:docMk/>
            <pc:sldMk cId="2647728217" sldId="256"/>
            <ac:spMk id="66" creationId="{77D24948-D7BA-C7A8-5C63-96D5FB077CA9}"/>
          </ac:spMkLst>
        </pc:spChg>
        <pc:spChg chg="mod">
          <ac:chgData name="江口　琴美" userId="00c18885-aa40-4f34-a996-319ad8f3856a" providerId="ADAL" clId="{5F711254-531F-40E5-B89C-9A312229F58E}" dt="2026-06-15T07:48:11.104" v="59" actId="20577"/>
          <ac:spMkLst>
            <pc:docMk/>
            <pc:sldMk cId="2647728217" sldId="256"/>
            <ac:spMk id="75" creationId="{1C41A376-009E-A1CC-9566-8C07A62CF34F}"/>
          </ac:spMkLst>
        </pc:spChg>
        <pc:spChg chg="mod">
          <ac:chgData name="江口　琴美" userId="00c18885-aa40-4f34-a996-319ad8f3856a" providerId="ADAL" clId="{5F711254-531F-40E5-B89C-9A312229F58E}" dt="2026-06-15T08:40:29.241" v="266" actId="1038"/>
          <ac:spMkLst>
            <pc:docMk/>
            <pc:sldMk cId="2647728217" sldId="256"/>
            <ac:spMk id="82" creationId="{552B814C-330F-8A9D-1EBB-18C5CFC900B8}"/>
          </ac:spMkLst>
        </pc:spChg>
        <pc:spChg chg="mod">
          <ac:chgData name="江口　琴美" userId="00c18885-aa40-4f34-a996-319ad8f3856a" providerId="ADAL" clId="{5F711254-531F-40E5-B89C-9A312229F58E}" dt="2026-06-15T08:40:18.437" v="242" actId="1038"/>
          <ac:spMkLst>
            <pc:docMk/>
            <pc:sldMk cId="2647728217" sldId="256"/>
            <ac:spMk id="85" creationId="{F2373F8F-F616-6783-0427-F35BAB17F8E9}"/>
          </ac:spMkLst>
        </pc:spChg>
        <pc:spChg chg="mod">
          <ac:chgData name="江口　琴美" userId="00c18885-aa40-4f34-a996-319ad8f3856a" providerId="ADAL" clId="{5F711254-531F-40E5-B89C-9A312229F58E}" dt="2026-06-15T08:40:14.698" v="223" actId="1037"/>
          <ac:spMkLst>
            <pc:docMk/>
            <pc:sldMk cId="2647728217" sldId="256"/>
            <ac:spMk id="91" creationId="{83B05658-DFC6-674D-4369-CBEAB9881771}"/>
          </ac:spMkLst>
        </pc:spChg>
        <pc:spChg chg="mod">
          <ac:chgData name="江口　琴美" userId="00c18885-aa40-4f34-a996-319ad8f3856a" providerId="ADAL" clId="{5F711254-531F-40E5-B89C-9A312229F58E}" dt="2026-06-15T07:48:56.027" v="92" actId="20577"/>
          <ac:spMkLst>
            <pc:docMk/>
            <pc:sldMk cId="2647728217" sldId="256"/>
            <ac:spMk id="99" creationId="{18E6F590-0C44-120C-F02E-A25694D3AFEE}"/>
          </ac:spMkLst>
        </pc:spChg>
        <pc:spChg chg="mod">
          <ac:chgData name="江口　琴美" userId="00c18885-aa40-4f34-a996-319ad8f3856a" providerId="ADAL" clId="{5F711254-531F-40E5-B89C-9A312229F58E}" dt="2026-06-16T01:15:37.773" v="300" actId="1036"/>
          <ac:spMkLst>
            <pc:docMk/>
            <pc:sldMk cId="2647728217" sldId="256"/>
            <ac:spMk id="100" creationId="{08B6D816-495B-3145-619B-00FEDF82D41A}"/>
          </ac:spMkLst>
        </pc:spChg>
        <pc:spChg chg="mod topLvl">
          <ac:chgData name="江口　琴美" userId="00c18885-aa40-4f34-a996-319ad8f3856a" providerId="ADAL" clId="{5F711254-531F-40E5-B89C-9A312229F58E}" dt="2026-06-15T08:12:31.892" v="164" actId="164"/>
          <ac:spMkLst>
            <pc:docMk/>
            <pc:sldMk cId="2647728217" sldId="256"/>
            <ac:spMk id="114" creationId="{B992FC8D-A5C1-EE9B-F417-8E4A3335F93F}"/>
          </ac:spMkLst>
        </pc:spChg>
        <pc:spChg chg="mod topLvl">
          <ac:chgData name="江口　琴美" userId="00c18885-aa40-4f34-a996-319ad8f3856a" providerId="ADAL" clId="{5F711254-531F-40E5-B89C-9A312229F58E}" dt="2026-06-15T08:04:47.411" v="129" actId="164"/>
          <ac:spMkLst>
            <pc:docMk/>
            <pc:sldMk cId="2647728217" sldId="256"/>
            <ac:spMk id="116" creationId="{DDAC9EA0-BE2E-69EE-FA06-75057051A377}"/>
          </ac:spMkLst>
        </pc:spChg>
        <pc:spChg chg="mod topLvl">
          <ac:chgData name="江口　琴美" userId="00c18885-aa40-4f34-a996-319ad8f3856a" providerId="ADAL" clId="{5F711254-531F-40E5-B89C-9A312229F58E}" dt="2026-06-15T08:03:21.849" v="119" actId="164"/>
          <ac:spMkLst>
            <pc:docMk/>
            <pc:sldMk cId="2647728217" sldId="256"/>
            <ac:spMk id="118" creationId="{7706C3EB-FDCC-ABBA-4A8A-AA34107DFF8B}"/>
          </ac:spMkLst>
        </pc:spChg>
        <pc:spChg chg="mod">
          <ac:chgData name="江口　琴美" userId="00c18885-aa40-4f34-a996-319ad8f3856a" providerId="ADAL" clId="{5F711254-531F-40E5-B89C-9A312229F58E}" dt="2026-06-15T07:48:46.800" v="83" actId="20577"/>
          <ac:spMkLst>
            <pc:docMk/>
            <pc:sldMk cId="2647728217" sldId="256"/>
            <ac:spMk id="122" creationId="{547720DC-07CA-473A-E64B-7C26209AD863}"/>
          </ac:spMkLst>
        </pc:spChg>
        <pc:spChg chg="mod">
          <ac:chgData name="江口　琴美" userId="00c18885-aa40-4f34-a996-319ad8f3856a" providerId="ADAL" clId="{5F711254-531F-40E5-B89C-9A312229F58E}" dt="2026-06-16T01:19:08.565" v="401" actId="20577"/>
          <ac:spMkLst>
            <pc:docMk/>
            <pc:sldMk cId="2647728217" sldId="256"/>
            <ac:spMk id="143" creationId="{A784BBE2-74ED-8D9A-79CA-2C5FE0BAEB24}"/>
          </ac:spMkLst>
        </pc:spChg>
        <pc:grpChg chg="add mod">
          <ac:chgData name="江口　琴美" userId="00c18885-aa40-4f34-a996-319ad8f3856a" providerId="ADAL" clId="{5F711254-531F-40E5-B89C-9A312229F58E}" dt="2026-06-15T08:02:33.288" v="105" actId="164"/>
          <ac:grpSpMkLst>
            <pc:docMk/>
            <pc:sldMk cId="2647728217" sldId="256"/>
            <ac:grpSpMk id="20" creationId="{D837C2A4-6897-C386-49A3-440C3FD64354}"/>
          </ac:grpSpMkLst>
        </pc:grpChg>
        <pc:grpChg chg="add mod">
          <ac:chgData name="江口　琴美" userId="00c18885-aa40-4f34-a996-319ad8f3856a" providerId="ADAL" clId="{5F711254-531F-40E5-B89C-9A312229F58E}" dt="2026-06-15T08:03:21.849" v="119" actId="164"/>
          <ac:grpSpMkLst>
            <pc:docMk/>
            <pc:sldMk cId="2647728217" sldId="256"/>
            <ac:grpSpMk id="26" creationId="{78BB4A09-E910-B69E-3107-AE9A3DBAA12D}"/>
          </ac:grpSpMkLst>
        </pc:grpChg>
        <pc:grpChg chg="add mod">
          <ac:chgData name="江口　琴美" userId="00c18885-aa40-4f34-a996-319ad8f3856a" providerId="ADAL" clId="{5F711254-531F-40E5-B89C-9A312229F58E}" dt="2026-06-15T08:04:47.411" v="129" actId="164"/>
          <ac:grpSpMkLst>
            <pc:docMk/>
            <pc:sldMk cId="2647728217" sldId="256"/>
            <ac:grpSpMk id="34" creationId="{70AE9079-9B9D-2643-5299-A34140C5F654}"/>
          </ac:grpSpMkLst>
        </pc:grpChg>
        <pc:grpChg chg="add mod">
          <ac:chgData name="江口　琴美" userId="00c18885-aa40-4f34-a996-319ad8f3856a" providerId="ADAL" clId="{5F711254-531F-40E5-B89C-9A312229F58E}" dt="2026-06-15T08:12:31.892" v="164" actId="164"/>
          <ac:grpSpMkLst>
            <pc:docMk/>
            <pc:sldMk cId="2647728217" sldId="256"/>
            <ac:grpSpMk id="51" creationId="{F88D5922-1F9D-2725-ADAD-27E921B5A0E1}"/>
          </ac:grpSpMkLst>
        </pc:grpChg>
        <pc:grpChg chg="del">
          <ac:chgData name="江口　琴美" userId="00c18885-aa40-4f34-a996-319ad8f3856a" providerId="ADAL" clId="{5F711254-531F-40E5-B89C-9A312229F58E}" dt="2026-06-15T07:59:53.187" v="93" actId="478"/>
          <ac:grpSpMkLst>
            <pc:docMk/>
            <pc:sldMk cId="2647728217" sldId="256"/>
            <ac:grpSpMk id="97" creationId="{6458BC89-944A-41E2-878F-BBDD2C73FBCC}"/>
          </ac:grpSpMkLst>
        </pc:grpChg>
        <pc:grpChg chg="mod">
          <ac:chgData name="江口　琴美" userId="00c18885-aa40-4f34-a996-319ad8f3856a" providerId="ADAL" clId="{5F711254-531F-40E5-B89C-9A312229F58E}" dt="2026-06-16T01:15:45.323" v="313" actId="1036"/>
          <ac:grpSpMkLst>
            <pc:docMk/>
            <pc:sldMk cId="2647728217" sldId="256"/>
            <ac:grpSpMk id="105" creationId="{91AE7015-3BA5-EB3D-A00C-B2AC186E15AE}"/>
          </ac:grpSpMkLst>
        </pc:grpChg>
        <pc:grpChg chg="mod">
          <ac:chgData name="江口　琴美" userId="00c18885-aa40-4f34-a996-319ad8f3856a" providerId="ADAL" clId="{5F711254-531F-40E5-B89C-9A312229F58E}" dt="2026-06-15T08:02:33.288" v="105" actId="164"/>
          <ac:grpSpMkLst>
            <pc:docMk/>
            <pc:sldMk cId="2647728217" sldId="256"/>
            <ac:grpSpMk id="123" creationId="{C071F927-912D-2FEC-38BF-7CABDFC321BA}"/>
          </ac:grpSpMkLst>
        </pc:grpChg>
        <pc:grpChg chg="del">
          <ac:chgData name="江口　琴美" userId="00c18885-aa40-4f34-a996-319ad8f3856a" providerId="ADAL" clId="{5F711254-531F-40E5-B89C-9A312229F58E}" dt="2026-06-15T08:02:42.430" v="106" actId="478"/>
          <ac:grpSpMkLst>
            <pc:docMk/>
            <pc:sldMk cId="2647728217" sldId="256"/>
            <ac:grpSpMk id="125" creationId="{481E099E-D6E8-CFE0-60AC-DD5AF7E69C16}"/>
          </ac:grpSpMkLst>
        </pc:grpChg>
        <pc:grpChg chg="del">
          <ac:chgData name="江口　琴美" userId="00c18885-aa40-4f34-a996-319ad8f3856a" providerId="ADAL" clId="{5F711254-531F-40E5-B89C-9A312229F58E}" dt="2026-06-15T08:12:06.150" v="130" actId="478"/>
          <ac:grpSpMkLst>
            <pc:docMk/>
            <pc:sldMk cId="2647728217" sldId="256"/>
            <ac:grpSpMk id="126" creationId="{897788B2-BF72-5024-7874-715658142662}"/>
          </ac:grpSpMkLst>
        </pc:grpChg>
        <pc:grpChg chg="del">
          <ac:chgData name="江口　琴美" userId="00c18885-aa40-4f34-a996-319ad8f3856a" providerId="ADAL" clId="{5F711254-531F-40E5-B89C-9A312229F58E}" dt="2026-06-15T08:04:18.768" v="120" actId="478"/>
          <ac:grpSpMkLst>
            <pc:docMk/>
            <pc:sldMk cId="2647728217" sldId="256"/>
            <ac:grpSpMk id="127" creationId="{727C9E1B-926C-6EC6-15F2-A190AF983D9E}"/>
          </ac:grpSpMkLst>
        </pc:grpChg>
        <pc:picChg chg="del">
          <ac:chgData name="江口　琴美" userId="00c18885-aa40-4f34-a996-319ad8f3856a" providerId="ADAL" clId="{5F711254-531F-40E5-B89C-9A312229F58E}" dt="2026-06-15T08:39:34.897" v="171" actId="478"/>
          <ac:picMkLst>
            <pc:docMk/>
            <pc:sldMk cId="2647728217" sldId="256"/>
            <ac:picMk id="3" creationId="{6ACB8834-7378-5A31-DAE2-EE0A23714064}"/>
          </ac:picMkLst>
        </pc:picChg>
        <pc:picChg chg="add mod">
          <ac:chgData name="江口　琴美" userId="00c18885-aa40-4f34-a996-319ad8f3856a" providerId="ADAL" clId="{5F711254-531F-40E5-B89C-9A312229F58E}" dt="2026-06-15T08:02:33.288" v="105" actId="164"/>
          <ac:picMkLst>
            <pc:docMk/>
            <pc:sldMk cId="2647728217" sldId="256"/>
            <ac:picMk id="18" creationId="{290B6B0A-8E4D-B2FD-51F9-301B2428E10C}"/>
          </ac:picMkLst>
        </pc:picChg>
        <pc:picChg chg="add mod">
          <ac:chgData name="江口　琴美" userId="00c18885-aa40-4f34-a996-319ad8f3856a" providerId="ADAL" clId="{5F711254-531F-40E5-B89C-9A312229F58E}" dt="2026-06-15T08:03:21.849" v="119" actId="164"/>
          <ac:picMkLst>
            <pc:docMk/>
            <pc:sldMk cId="2647728217" sldId="256"/>
            <ac:picMk id="24" creationId="{1A7D064E-4B2E-1CC5-A310-3E293909788E}"/>
          </ac:picMkLst>
        </pc:picChg>
        <pc:picChg chg="add mod">
          <ac:chgData name="江口　琴美" userId="00c18885-aa40-4f34-a996-319ad8f3856a" providerId="ADAL" clId="{5F711254-531F-40E5-B89C-9A312229F58E}" dt="2026-06-15T08:04:47.411" v="129" actId="164"/>
          <ac:picMkLst>
            <pc:docMk/>
            <pc:sldMk cId="2647728217" sldId="256"/>
            <ac:picMk id="28" creationId="{331838D7-1754-7243-0F78-44E90B3A5853}"/>
          </ac:picMkLst>
        </pc:picChg>
        <pc:picChg chg="add mod">
          <ac:chgData name="江口　琴美" userId="00c18885-aa40-4f34-a996-319ad8f3856a" providerId="ADAL" clId="{5F711254-531F-40E5-B89C-9A312229F58E}" dt="2026-06-15T08:12:31.892" v="164" actId="164"/>
          <ac:picMkLst>
            <pc:docMk/>
            <pc:sldMk cId="2647728217" sldId="256"/>
            <ac:picMk id="49" creationId="{9FEB563F-5927-AC99-8283-A4DC770900A9}"/>
          </ac:picMkLst>
        </pc:picChg>
        <pc:picChg chg="add mod ord modCrop">
          <ac:chgData name="江口　琴美" userId="00c18885-aa40-4f34-a996-319ad8f3856a" providerId="ADAL" clId="{5F711254-531F-40E5-B89C-9A312229F58E}" dt="2026-06-15T08:40:02.491" v="219" actId="1038"/>
          <ac:picMkLst>
            <pc:docMk/>
            <pc:sldMk cId="2647728217" sldId="256"/>
            <ac:picMk id="56" creationId="{A4B9DCD4-E047-F74E-58D5-ECF49C38D97D}"/>
          </ac:picMkLst>
        </pc:picChg>
        <pc:picChg chg="add mod">
          <ac:chgData name="江口　琴美" userId="00c18885-aa40-4f34-a996-319ad8f3856a" providerId="ADAL" clId="{5F711254-531F-40E5-B89C-9A312229F58E}" dt="2026-06-15T08:47:44.059" v="272" actId="1076"/>
          <ac:picMkLst>
            <pc:docMk/>
            <pc:sldMk cId="2647728217" sldId="256"/>
            <ac:picMk id="60" creationId="{45161F73-F1F2-97A3-E858-290FA0CF99AD}"/>
          </ac:picMkLst>
        </pc:picChg>
        <pc:picChg chg="del topLvl">
          <ac:chgData name="江口　琴美" userId="00c18885-aa40-4f34-a996-319ad8f3856a" providerId="ADAL" clId="{5F711254-531F-40E5-B89C-9A312229F58E}" dt="2026-06-15T08:12:06.150" v="130" actId="478"/>
          <ac:picMkLst>
            <pc:docMk/>
            <pc:sldMk cId="2647728217" sldId="256"/>
            <ac:picMk id="83" creationId="{3E96BBD8-7AAE-F1AE-8BCD-2DB51F6CB0E3}"/>
          </ac:picMkLst>
        </pc:picChg>
        <pc:picChg chg="del topLvl">
          <ac:chgData name="江口　琴美" userId="00c18885-aa40-4f34-a996-319ad8f3856a" providerId="ADAL" clId="{5F711254-531F-40E5-B89C-9A312229F58E}" dt="2026-06-15T08:04:18.768" v="120" actId="478"/>
          <ac:picMkLst>
            <pc:docMk/>
            <pc:sldMk cId="2647728217" sldId="256"/>
            <ac:picMk id="86" creationId="{DEE22ED6-EEFE-1BE5-054C-8B1C3E02A901}"/>
          </ac:picMkLst>
        </pc:picChg>
        <pc:picChg chg="del topLvl">
          <ac:chgData name="江口　琴美" userId="00c18885-aa40-4f34-a996-319ad8f3856a" providerId="ADAL" clId="{5F711254-531F-40E5-B89C-9A312229F58E}" dt="2026-06-15T08:02:42.430" v="106" actId="478"/>
          <ac:picMkLst>
            <pc:docMk/>
            <pc:sldMk cId="2647728217" sldId="256"/>
            <ac:picMk id="87" creationId="{E4BED682-87D7-1160-71D3-1F9AB702B76C}"/>
          </ac:picMkLst>
        </pc:picChg>
        <pc:picChg chg="del">
          <ac:chgData name="江口　琴美" userId="00c18885-aa40-4f34-a996-319ad8f3856a" providerId="ADAL" clId="{5F711254-531F-40E5-B89C-9A312229F58E}" dt="2026-06-15T07:59:53.187" v="93" actId="478"/>
          <ac:picMkLst>
            <pc:docMk/>
            <pc:sldMk cId="2647728217" sldId="256"/>
            <ac:picMk id="88" creationId="{A41A754F-F09C-D384-3F0D-49B0DBADBEF7}"/>
          </ac:picMkLst>
        </pc:picChg>
        <pc:picChg chg="del">
          <ac:chgData name="江口　琴美" userId="00c18885-aa40-4f34-a996-319ad8f3856a" providerId="ADAL" clId="{5F711254-531F-40E5-B89C-9A312229F58E}" dt="2026-06-15T08:39:35.913" v="172" actId="478"/>
          <ac:picMkLst>
            <pc:docMk/>
            <pc:sldMk cId="2647728217" sldId="256"/>
            <ac:picMk id="90" creationId="{51051C2D-45D6-1E45-5D4D-CAAB6252EDC3}"/>
          </ac:picMkLst>
        </pc:picChg>
        <pc:picChg chg="del">
          <ac:chgData name="江口　琴美" userId="00c18885-aa40-4f34-a996-319ad8f3856a" providerId="ADAL" clId="{5F711254-531F-40E5-B89C-9A312229F58E}" dt="2026-06-15T08:47:08.839" v="267" actId="478"/>
          <ac:picMkLst>
            <pc:docMk/>
            <pc:sldMk cId="2647728217" sldId="256"/>
            <ac:picMk id="93" creationId="{D38361C8-2C84-E0B7-5FDD-2D3136F45C0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302125" cy="34131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5622925" y="0"/>
            <a:ext cx="4302125" cy="341313"/>
          </a:xfrm>
          <a:prstGeom prst="rect">
            <a:avLst/>
          </a:prstGeom>
        </p:spPr>
        <p:txBody>
          <a:bodyPr vert="horz" lIns="91440" tIns="45720" rIns="91440" bIns="45720" rtlCol="0"/>
          <a:lstStyle>
            <a:lvl1pPr algn="r">
              <a:defRPr sz="1200"/>
            </a:lvl1pPr>
          </a:lstStyle>
          <a:p>
            <a:fld id="{09E642DF-AE10-47C7-8214-332B04F402DC}" type="datetimeFigureOut">
              <a:rPr kumimoji="1" lang="ja-JP" altLang="en-US" smtClean="0"/>
              <a:t>2026/6/16</a:t>
            </a:fld>
            <a:endParaRPr kumimoji="1" lang="ja-JP" altLang="en-US"/>
          </a:p>
        </p:txBody>
      </p:sp>
      <p:sp>
        <p:nvSpPr>
          <p:cNvPr id="4" name="スライド イメージ プレースホルダー 3"/>
          <p:cNvSpPr>
            <a:spLocks noGrp="1" noRot="1" noChangeAspect="1"/>
          </p:cNvSpPr>
          <p:nvPr>
            <p:ph type="sldImg" idx="2"/>
          </p:nvPr>
        </p:nvSpPr>
        <p:spPr>
          <a:xfrm>
            <a:off x="3054350" y="849313"/>
            <a:ext cx="3817938" cy="229393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992188" y="3271838"/>
            <a:ext cx="7942262" cy="2676525"/>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456363"/>
            <a:ext cx="4302125" cy="34131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622925" y="6456363"/>
            <a:ext cx="4302125" cy="341312"/>
          </a:xfrm>
          <a:prstGeom prst="rect">
            <a:avLst/>
          </a:prstGeom>
        </p:spPr>
        <p:txBody>
          <a:bodyPr vert="horz" lIns="91440" tIns="45720" rIns="91440" bIns="45720" rtlCol="0" anchor="b"/>
          <a:lstStyle>
            <a:lvl1pPr algn="r">
              <a:defRPr sz="1200"/>
            </a:lvl1pPr>
          </a:lstStyle>
          <a:p>
            <a:fld id="{5F637505-CD54-42C0-95AF-3ED9D18754E4}" type="slidenum">
              <a:rPr kumimoji="1" lang="ja-JP" altLang="en-US" smtClean="0"/>
              <a:t>‹#›</a:t>
            </a:fld>
            <a:endParaRPr kumimoji="1" lang="ja-JP" altLang="en-US"/>
          </a:p>
        </p:txBody>
      </p:sp>
    </p:spTree>
    <p:extLst>
      <p:ext uri="{BB962C8B-B14F-4D97-AF65-F5344CB8AC3E}">
        <p14:creationId xmlns:p14="http://schemas.microsoft.com/office/powerpoint/2010/main" val="411428663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5F637505-CD54-42C0-95AF-3ED9D18754E4}" type="slidenum">
              <a:rPr kumimoji="1" lang="ja-JP" altLang="en-US" smtClean="0"/>
              <a:t>1</a:t>
            </a:fld>
            <a:endParaRPr kumimoji="1" lang="ja-JP" altLang="en-US"/>
          </a:p>
        </p:txBody>
      </p:sp>
    </p:spTree>
    <p:extLst>
      <p:ext uri="{BB962C8B-B14F-4D97-AF65-F5344CB8AC3E}">
        <p14:creationId xmlns:p14="http://schemas.microsoft.com/office/powerpoint/2010/main" val="2497381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299994" y="4954765"/>
            <a:ext cx="37799963" cy="10540259"/>
          </a:xfrm>
        </p:spPr>
        <p:txBody>
          <a:bodyPr anchor="b"/>
          <a:lstStyle>
            <a:lvl1pPr algn="ctr">
              <a:defRPr sz="24803"/>
            </a:lvl1pPr>
          </a:lstStyle>
          <a:p>
            <a:r>
              <a:rPr lang="ja-JP" altLang="en-US"/>
              <a:t>マスター タイトルの書式設定</a:t>
            </a:r>
            <a:endParaRPr lang="en-US" dirty="0"/>
          </a:p>
        </p:txBody>
      </p:sp>
      <p:sp>
        <p:nvSpPr>
          <p:cNvPr id="3" name="Subtitle 2"/>
          <p:cNvSpPr>
            <a:spLocks noGrp="1"/>
          </p:cNvSpPr>
          <p:nvPr>
            <p:ph type="subTitle" idx="1"/>
          </p:nvPr>
        </p:nvSpPr>
        <p:spPr>
          <a:xfrm>
            <a:off x="6299994" y="15901497"/>
            <a:ext cx="37799963" cy="7309499"/>
          </a:xfrm>
        </p:spPr>
        <p:txBody>
          <a:bodyPr/>
          <a:lstStyle>
            <a:lvl1pPr marL="0" indent="0" algn="ctr">
              <a:buNone/>
              <a:defRPr sz="9921"/>
            </a:lvl1pPr>
            <a:lvl2pPr marL="1890019" indent="0" algn="ctr">
              <a:buNone/>
              <a:defRPr sz="8268"/>
            </a:lvl2pPr>
            <a:lvl3pPr marL="3780038" indent="0" algn="ctr">
              <a:buNone/>
              <a:defRPr sz="7441"/>
            </a:lvl3pPr>
            <a:lvl4pPr marL="5670057" indent="0" algn="ctr">
              <a:buNone/>
              <a:defRPr sz="6614"/>
            </a:lvl4pPr>
            <a:lvl5pPr marL="7560076" indent="0" algn="ctr">
              <a:buNone/>
              <a:defRPr sz="6614"/>
            </a:lvl5pPr>
            <a:lvl6pPr marL="9450095" indent="0" algn="ctr">
              <a:buNone/>
              <a:defRPr sz="6614"/>
            </a:lvl6pPr>
            <a:lvl7pPr marL="11340114" indent="0" algn="ctr">
              <a:buNone/>
              <a:defRPr sz="6614"/>
            </a:lvl7pPr>
            <a:lvl8pPr marL="13230134" indent="0" algn="ctr">
              <a:buNone/>
              <a:defRPr sz="6614"/>
            </a:lvl8pPr>
            <a:lvl9pPr marL="15120153" indent="0" algn="ctr">
              <a:buNone/>
              <a:defRPr sz="6614"/>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8AD4EA8C-DBDE-46CF-AAD6-F147E74A6661}" type="datetimeFigureOut">
              <a:rPr kumimoji="1" lang="ja-JP" altLang="en-US" smtClean="0"/>
              <a:t>2026/6/16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C476F1-4AED-4DAB-BE90-AE8CAD01F347}" type="slidenum">
              <a:rPr kumimoji="1" lang="ja-JP" altLang="en-US" smtClean="0"/>
              <a:t>‹#›</a:t>
            </a:fld>
            <a:endParaRPr kumimoji="1" lang="ja-JP" altLang="en-US"/>
          </a:p>
        </p:txBody>
      </p:sp>
    </p:spTree>
    <p:extLst>
      <p:ext uri="{BB962C8B-B14F-4D97-AF65-F5344CB8AC3E}">
        <p14:creationId xmlns:p14="http://schemas.microsoft.com/office/powerpoint/2010/main" val="36108118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AD4EA8C-DBDE-46CF-AAD6-F147E74A6661}" type="datetimeFigureOut">
              <a:rPr kumimoji="1" lang="ja-JP" altLang="en-US" smtClean="0"/>
              <a:t>2026/6/16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C476F1-4AED-4DAB-BE90-AE8CAD01F347}" type="slidenum">
              <a:rPr kumimoji="1" lang="ja-JP" altLang="en-US" smtClean="0"/>
              <a:t>‹#›</a:t>
            </a:fld>
            <a:endParaRPr kumimoji="1" lang="ja-JP" altLang="en-US"/>
          </a:p>
        </p:txBody>
      </p:sp>
    </p:spTree>
    <p:extLst>
      <p:ext uri="{BB962C8B-B14F-4D97-AF65-F5344CB8AC3E}">
        <p14:creationId xmlns:p14="http://schemas.microsoft.com/office/powerpoint/2010/main" val="9462479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3438747" y="7547783"/>
            <a:ext cx="43469957" cy="12593645"/>
          </a:xfrm>
        </p:spPr>
        <p:txBody>
          <a:bodyPr anchor="b"/>
          <a:lstStyle>
            <a:lvl1pPr>
              <a:defRPr sz="24803"/>
            </a:lvl1pPr>
          </a:lstStyle>
          <a:p>
            <a:r>
              <a:rPr lang="ja-JP" altLang="en-US"/>
              <a:t>マスター タイトルの書式設定</a:t>
            </a:r>
            <a:endParaRPr lang="en-US" dirty="0"/>
          </a:p>
        </p:txBody>
      </p:sp>
      <p:sp>
        <p:nvSpPr>
          <p:cNvPr id="3" name="Text Placeholder 2"/>
          <p:cNvSpPr>
            <a:spLocks noGrp="1"/>
          </p:cNvSpPr>
          <p:nvPr>
            <p:ph type="body" idx="1"/>
          </p:nvPr>
        </p:nvSpPr>
        <p:spPr>
          <a:xfrm>
            <a:off x="3438747" y="20260569"/>
            <a:ext cx="43469957" cy="6622701"/>
          </a:xfrm>
        </p:spPr>
        <p:txBody>
          <a:bodyPr/>
          <a:lstStyle>
            <a:lvl1pPr marL="0" indent="0">
              <a:buNone/>
              <a:defRPr sz="9921">
                <a:solidFill>
                  <a:schemeClr val="tx1">
                    <a:tint val="82000"/>
                  </a:schemeClr>
                </a:solidFill>
              </a:defRPr>
            </a:lvl1pPr>
            <a:lvl2pPr marL="1890019" indent="0">
              <a:buNone/>
              <a:defRPr sz="8268">
                <a:solidFill>
                  <a:schemeClr val="tx1">
                    <a:tint val="82000"/>
                  </a:schemeClr>
                </a:solidFill>
              </a:defRPr>
            </a:lvl2pPr>
            <a:lvl3pPr marL="3780038" indent="0">
              <a:buNone/>
              <a:defRPr sz="7441">
                <a:solidFill>
                  <a:schemeClr val="tx1">
                    <a:tint val="82000"/>
                  </a:schemeClr>
                </a:solidFill>
              </a:defRPr>
            </a:lvl3pPr>
            <a:lvl4pPr marL="5670057" indent="0">
              <a:buNone/>
              <a:defRPr sz="6614">
                <a:solidFill>
                  <a:schemeClr val="tx1">
                    <a:tint val="82000"/>
                  </a:schemeClr>
                </a:solidFill>
              </a:defRPr>
            </a:lvl4pPr>
            <a:lvl5pPr marL="7560076" indent="0">
              <a:buNone/>
              <a:defRPr sz="6614">
                <a:solidFill>
                  <a:schemeClr val="tx1">
                    <a:tint val="82000"/>
                  </a:schemeClr>
                </a:solidFill>
              </a:defRPr>
            </a:lvl5pPr>
            <a:lvl6pPr marL="9450095" indent="0">
              <a:buNone/>
              <a:defRPr sz="6614">
                <a:solidFill>
                  <a:schemeClr val="tx1">
                    <a:tint val="82000"/>
                  </a:schemeClr>
                </a:solidFill>
              </a:defRPr>
            </a:lvl6pPr>
            <a:lvl7pPr marL="11340114" indent="0">
              <a:buNone/>
              <a:defRPr sz="6614">
                <a:solidFill>
                  <a:schemeClr val="tx1">
                    <a:tint val="82000"/>
                  </a:schemeClr>
                </a:solidFill>
              </a:defRPr>
            </a:lvl7pPr>
            <a:lvl8pPr marL="13230134" indent="0">
              <a:buNone/>
              <a:defRPr sz="6614">
                <a:solidFill>
                  <a:schemeClr val="tx1">
                    <a:tint val="82000"/>
                  </a:schemeClr>
                </a:solidFill>
              </a:defRPr>
            </a:lvl8pPr>
            <a:lvl9pPr marL="15120153" indent="0">
              <a:buNone/>
              <a:defRPr sz="6614">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8AD4EA8C-DBDE-46CF-AAD6-F147E74A6661}" type="datetimeFigureOut">
              <a:rPr kumimoji="1" lang="ja-JP" altLang="en-US" smtClean="0"/>
              <a:t>2026/6/16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C476F1-4AED-4DAB-BE90-AE8CAD01F347}" type="slidenum">
              <a:rPr kumimoji="1" lang="ja-JP" altLang="en-US" smtClean="0"/>
              <a:t>‹#›</a:t>
            </a:fld>
            <a:endParaRPr kumimoji="1" lang="ja-JP" altLang="en-US"/>
          </a:p>
        </p:txBody>
      </p:sp>
    </p:spTree>
    <p:extLst>
      <p:ext uri="{BB962C8B-B14F-4D97-AF65-F5344CB8AC3E}">
        <p14:creationId xmlns:p14="http://schemas.microsoft.com/office/powerpoint/2010/main" val="34333530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3464996" y="8059374"/>
            <a:ext cx="21419979" cy="1920934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25514975" y="8059374"/>
            <a:ext cx="21419979" cy="1920934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8AD4EA8C-DBDE-46CF-AAD6-F147E74A6661}" type="datetimeFigureOut">
              <a:rPr kumimoji="1" lang="ja-JP" altLang="en-US" smtClean="0"/>
              <a:t>2026/6/16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C476F1-4AED-4DAB-BE90-AE8CAD01F347}" type="slidenum">
              <a:rPr kumimoji="1" lang="ja-JP" altLang="en-US" smtClean="0"/>
              <a:t>‹#›</a:t>
            </a:fld>
            <a:endParaRPr kumimoji="1" lang="ja-JP" altLang="en-US"/>
          </a:p>
        </p:txBody>
      </p:sp>
    </p:spTree>
    <p:extLst>
      <p:ext uri="{BB962C8B-B14F-4D97-AF65-F5344CB8AC3E}">
        <p14:creationId xmlns:p14="http://schemas.microsoft.com/office/powerpoint/2010/main" val="24581507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3471561" y="1611877"/>
            <a:ext cx="43469957" cy="585180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3471563" y="7421634"/>
            <a:ext cx="21321539" cy="3637228"/>
          </a:xfrm>
        </p:spPr>
        <p:txBody>
          <a:bodyPr anchor="b"/>
          <a:lstStyle>
            <a:lvl1pPr marL="0" indent="0">
              <a:buNone/>
              <a:defRPr sz="9921" b="1"/>
            </a:lvl1pPr>
            <a:lvl2pPr marL="1890019" indent="0">
              <a:buNone/>
              <a:defRPr sz="8268" b="1"/>
            </a:lvl2pPr>
            <a:lvl3pPr marL="3780038" indent="0">
              <a:buNone/>
              <a:defRPr sz="7441" b="1"/>
            </a:lvl3pPr>
            <a:lvl4pPr marL="5670057" indent="0">
              <a:buNone/>
              <a:defRPr sz="6614" b="1"/>
            </a:lvl4pPr>
            <a:lvl5pPr marL="7560076" indent="0">
              <a:buNone/>
              <a:defRPr sz="6614" b="1"/>
            </a:lvl5pPr>
            <a:lvl6pPr marL="9450095" indent="0">
              <a:buNone/>
              <a:defRPr sz="6614" b="1"/>
            </a:lvl6pPr>
            <a:lvl7pPr marL="11340114" indent="0">
              <a:buNone/>
              <a:defRPr sz="6614" b="1"/>
            </a:lvl7pPr>
            <a:lvl8pPr marL="13230134" indent="0">
              <a:buNone/>
              <a:defRPr sz="6614" b="1"/>
            </a:lvl8pPr>
            <a:lvl9pPr marL="15120153" indent="0">
              <a:buNone/>
              <a:defRPr sz="6614" b="1"/>
            </a:lvl9pPr>
          </a:lstStyle>
          <a:p>
            <a:pPr lvl="0"/>
            <a:r>
              <a:rPr lang="ja-JP" altLang="en-US"/>
              <a:t>マスター テキストの書式設定</a:t>
            </a:r>
          </a:p>
        </p:txBody>
      </p:sp>
      <p:sp>
        <p:nvSpPr>
          <p:cNvPr id="4" name="Content Placeholder 3"/>
          <p:cNvSpPr>
            <a:spLocks noGrp="1"/>
          </p:cNvSpPr>
          <p:nvPr>
            <p:ph sz="half" idx="2"/>
          </p:nvPr>
        </p:nvSpPr>
        <p:spPr>
          <a:xfrm>
            <a:off x="3471563" y="11058863"/>
            <a:ext cx="21321539" cy="1626592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25514975" y="7421634"/>
            <a:ext cx="21426543" cy="3637228"/>
          </a:xfrm>
        </p:spPr>
        <p:txBody>
          <a:bodyPr anchor="b"/>
          <a:lstStyle>
            <a:lvl1pPr marL="0" indent="0">
              <a:buNone/>
              <a:defRPr sz="9921" b="1"/>
            </a:lvl1pPr>
            <a:lvl2pPr marL="1890019" indent="0">
              <a:buNone/>
              <a:defRPr sz="8268" b="1"/>
            </a:lvl2pPr>
            <a:lvl3pPr marL="3780038" indent="0">
              <a:buNone/>
              <a:defRPr sz="7441" b="1"/>
            </a:lvl3pPr>
            <a:lvl4pPr marL="5670057" indent="0">
              <a:buNone/>
              <a:defRPr sz="6614" b="1"/>
            </a:lvl4pPr>
            <a:lvl5pPr marL="7560076" indent="0">
              <a:buNone/>
              <a:defRPr sz="6614" b="1"/>
            </a:lvl5pPr>
            <a:lvl6pPr marL="9450095" indent="0">
              <a:buNone/>
              <a:defRPr sz="6614" b="1"/>
            </a:lvl6pPr>
            <a:lvl7pPr marL="11340114" indent="0">
              <a:buNone/>
              <a:defRPr sz="6614" b="1"/>
            </a:lvl7pPr>
            <a:lvl8pPr marL="13230134" indent="0">
              <a:buNone/>
              <a:defRPr sz="6614" b="1"/>
            </a:lvl8pPr>
            <a:lvl9pPr marL="15120153" indent="0">
              <a:buNone/>
              <a:defRPr sz="6614" b="1"/>
            </a:lvl9pPr>
          </a:lstStyle>
          <a:p>
            <a:pPr lvl="0"/>
            <a:r>
              <a:rPr lang="ja-JP" altLang="en-US"/>
              <a:t>マスター テキストの書式設定</a:t>
            </a:r>
          </a:p>
        </p:txBody>
      </p:sp>
      <p:sp>
        <p:nvSpPr>
          <p:cNvPr id="6" name="Content Placeholder 5"/>
          <p:cNvSpPr>
            <a:spLocks noGrp="1"/>
          </p:cNvSpPr>
          <p:nvPr>
            <p:ph sz="quarter" idx="4"/>
          </p:nvPr>
        </p:nvSpPr>
        <p:spPr>
          <a:xfrm>
            <a:off x="25514975" y="11058863"/>
            <a:ext cx="21426543" cy="1626592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8AD4EA8C-DBDE-46CF-AAD6-F147E74A6661}" type="datetimeFigureOut">
              <a:rPr kumimoji="1" lang="ja-JP" altLang="en-US" smtClean="0"/>
              <a:t>2026/6/16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5C476F1-4AED-4DAB-BE90-AE8CAD01F347}" type="slidenum">
              <a:rPr kumimoji="1" lang="ja-JP" altLang="en-US" smtClean="0"/>
              <a:t>‹#›</a:t>
            </a:fld>
            <a:endParaRPr kumimoji="1" lang="ja-JP" altLang="en-US"/>
          </a:p>
        </p:txBody>
      </p:sp>
    </p:spTree>
    <p:extLst>
      <p:ext uri="{BB962C8B-B14F-4D97-AF65-F5344CB8AC3E}">
        <p14:creationId xmlns:p14="http://schemas.microsoft.com/office/powerpoint/2010/main" val="3785555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8AD4EA8C-DBDE-46CF-AAD6-F147E74A6661}" type="datetimeFigureOut">
              <a:rPr kumimoji="1" lang="ja-JP" altLang="en-US" smtClean="0"/>
              <a:t>2026/6/16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5C476F1-4AED-4DAB-BE90-AE8CAD01F347}" type="slidenum">
              <a:rPr kumimoji="1" lang="ja-JP" altLang="en-US" smtClean="0"/>
              <a:t>‹#›</a:t>
            </a:fld>
            <a:endParaRPr kumimoji="1" lang="ja-JP" altLang="en-US"/>
          </a:p>
        </p:txBody>
      </p:sp>
    </p:spTree>
    <p:extLst>
      <p:ext uri="{BB962C8B-B14F-4D97-AF65-F5344CB8AC3E}">
        <p14:creationId xmlns:p14="http://schemas.microsoft.com/office/powerpoint/2010/main" val="6058641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D4EA8C-DBDE-46CF-AAD6-F147E74A6661}" type="datetimeFigureOut">
              <a:rPr kumimoji="1" lang="ja-JP" altLang="en-US" smtClean="0"/>
              <a:t>2026/6/16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5C476F1-4AED-4DAB-BE90-AE8CAD01F347}" type="slidenum">
              <a:rPr kumimoji="1" lang="ja-JP" altLang="en-US" smtClean="0"/>
              <a:t>‹#›</a:t>
            </a:fld>
            <a:endParaRPr kumimoji="1" lang="ja-JP" altLang="en-US"/>
          </a:p>
        </p:txBody>
      </p:sp>
    </p:spTree>
    <p:extLst>
      <p:ext uri="{BB962C8B-B14F-4D97-AF65-F5344CB8AC3E}">
        <p14:creationId xmlns:p14="http://schemas.microsoft.com/office/powerpoint/2010/main" val="26937856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3471563" y="2018348"/>
            <a:ext cx="16255294" cy="7064216"/>
          </a:xfrm>
        </p:spPr>
        <p:txBody>
          <a:bodyPr anchor="b"/>
          <a:lstStyle>
            <a:lvl1pPr>
              <a:defRPr sz="13228"/>
            </a:lvl1pPr>
          </a:lstStyle>
          <a:p>
            <a:r>
              <a:rPr lang="ja-JP" altLang="en-US"/>
              <a:t>マスター タイトルの書式設定</a:t>
            </a:r>
            <a:endParaRPr lang="en-US" dirty="0"/>
          </a:p>
        </p:txBody>
      </p:sp>
      <p:sp>
        <p:nvSpPr>
          <p:cNvPr id="3" name="Content Placeholder 2"/>
          <p:cNvSpPr>
            <a:spLocks noGrp="1"/>
          </p:cNvSpPr>
          <p:nvPr>
            <p:ph idx="1"/>
          </p:nvPr>
        </p:nvSpPr>
        <p:spPr>
          <a:xfrm>
            <a:off x="21426543" y="4359072"/>
            <a:ext cx="25514975" cy="21515024"/>
          </a:xfrm>
        </p:spPr>
        <p:txBody>
          <a:bodyPr/>
          <a:lstStyle>
            <a:lvl1pPr>
              <a:defRPr sz="13228"/>
            </a:lvl1pPr>
            <a:lvl2pPr>
              <a:defRPr sz="11575"/>
            </a:lvl2pPr>
            <a:lvl3pPr>
              <a:defRPr sz="9921"/>
            </a:lvl3pPr>
            <a:lvl4pPr>
              <a:defRPr sz="8268"/>
            </a:lvl4pPr>
            <a:lvl5pPr>
              <a:defRPr sz="8268"/>
            </a:lvl5pPr>
            <a:lvl6pPr>
              <a:defRPr sz="8268"/>
            </a:lvl6pPr>
            <a:lvl7pPr>
              <a:defRPr sz="8268"/>
            </a:lvl7pPr>
            <a:lvl8pPr>
              <a:defRPr sz="8268"/>
            </a:lvl8pPr>
            <a:lvl9pPr>
              <a:defRPr sz="8268"/>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3471563" y="9082564"/>
            <a:ext cx="16255294" cy="16826573"/>
          </a:xfrm>
        </p:spPr>
        <p:txBody>
          <a:bodyPr/>
          <a:lstStyle>
            <a:lvl1pPr marL="0" indent="0">
              <a:buNone/>
              <a:defRPr sz="6614"/>
            </a:lvl1pPr>
            <a:lvl2pPr marL="1890019" indent="0">
              <a:buNone/>
              <a:defRPr sz="5787"/>
            </a:lvl2pPr>
            <a:lvl3pPr marL="3780038" indent="0">
              <a:buNone/>
              <a:defRPr sz="4961"/>
            </a:lvl3pPr>
            <a:lvl4pPr marL="5670057" indent="0">
              <a:buNone/>
              <a:defRPr sz="4134"/>
            </a:lvl4pPr>
            <a:lvl5pPr marL="7560076" indent="0">
              <a:buNone/>
              <a:defRPr sz="4134"/>
            </a:lvl5pPr>
            <a:lvl6pPr marL="9450095" indent="0">
              <a:buNone/>
              <a:defRPr sz="4134"/>
            </a:lvl6pPr>
            <a:lvl7pPr marL="11340114" indent="0">
              <a:buNone/>
              <a:defRPr sz="4134"/>
            </a:lvl7pPr>
            <a:lvl8pPr marL="13230134" indent="0">
              <a:buNone/>
              <a:defRPr sz="4134"/>
            </a:lvl8pPr>
            <a:lvl9pPr marL="15120153" indent="0">
              <a:buNone/>
              <a:defRPr sz="4134"/>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AD4EA8C-DBDE-46CF-AAD6-F147E74A6661}" type="datetimeFigureOut">
              <a:rPr kumimoji="1" lang="ja-JP" altLang="en-US" smtClean="0"/>
              <a:t>2026/6/16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C476F1-4AED-4DAB-BE90-AE8CAD01F347}" type="slidenum">
              <a:rPr kumimoji="1" lang="ja-JP" altLang="en-US" smtClean="0"/>
              <a:t>‹#›</a:t>
            </a:fld>
            <a:endParaRPr kumimoji="1" lang="ja-JP" altLang="en-US"/>
          </a:p>
        </p:txBody>
      </p:sp>
    </p:spTree>
    <p:extLst>
      <p:ext uri="{BB962C8B-B14F-4D97-AF65-F5344CB8AC3E}">
        <p14:creationId xmlns:p14="http://schemas.microsoft.com/office/powerpoint/2010/main" val="20865792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3471563" y="2018348"/>
            <a:ext cx="16255294" cy="7064216"/>
          </a:xfrm>
        </p:spPr>
        <p:txBody>
          <a:bodyPr anchor="b"/>
          <a:lstStyle>
            <a:lvl1pPr>
              <a:defRPr sz="13228"/>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1426543" y="4359072"/>
            <a:ext cx="25514975" cy="21515024"/>
          </a:xfrm>
        </p:spPr>
        <p:txBody>
          <a:bodyPr anchor="t"/>
          <a:lstStyle>
            <a:lvl1pPr marL="0" indent="0">
              <a:buNone/>
              <a:defRPr sz="13228"/>
            </a:lvl1pPr>
            <a:lvl2pPr marL="1890019" indent="0">
              <a:buNone/>
              <a:defRPr sz="11575"/>
            </a:lvl2pPr>
            <a:lvl3pPr marL="3780038" indent="0">
              <a:buNone/>
              <a:defRPr sz="9921"/>
            </a:lvl3pPr>
            <a:lvl4pPr marL="5670057" indent="0">
              <a:buNone/>
              <a:defRPr sz="8268"/>
            </a:lvl4pPr>
            <a:lvl5pPr marL="7560076" indent="0">
              <a:buNone/>
              <a:defRPr sz="8268"/>
            </a:lvl5pPr>
            <a:lvl6pPr marL="9450095" indent="0">
              <a:buNone/>
              <a:defRPr sz="8268"/>
            </a:lvl6pPr>
            <a:lvl7pPr marL="11340114" indent="0">
              <a:buNone/>
              <a:defRPr sz="8268"/>
            </a:lvl7pPr>
            <a:lvl8pPr marL="13230134" indent="0">
              <a:buNone/>
              <a:defRPr sz="8268"/>
            </a:lvl8pPr>
            <a:lvl9pPr marL="15120153" indent="0">
              <a:buNone/>
              <a:defRPr sz="8268"/>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3471563" y="9082564"/>
            <a:ext cx="16255294" cy="16826573"/>
          </a:xfrm>
        </p:spPr>
        <p:txBody>
          <a:bodyPr/>
          <a:lstStyle>
            <a:lvl1pPr marL="0" indent="0">
              <a:buNone/>
              <a:defRPr sz="6614"/>
            </a:lvl1pPr>
            <a:lvl2pPr marL="1890019" indent="0">
              <a:buNone/>
              <a:defRPr sz="5787"/>
            </a:lvl2pPr>
            <a:lvl3pPr marL="3780038" indent="0">
              <a:buNone/>
              <a:defRPr sz="4961"/>
            </a:lvl3pPr>
            <a:lvl4pPr marL="5670057" indent="0">
              <a:buNone/>
              <a:defRPr sz="4134"/>
            </a:lvl4pPr>
            <a:lvl5pPr marL="7560076" indent="0">
              <a:buNone/>
              <a:defRPr sz="4134"/>
            </a:lvl5pPr>
            <a:lvl6pPr marL="9450095" indent="0">
              <a:buNone/>
              <a:defRPr sz="4134"/>
            </a:lvl6pPr>
            <a:lvl7pPr marL="11340114" indent="0">
              <a:buNone/>
              <a:defRPr sz="4134"/>
            </a:lvl7pPr>
            <a:lvl8pPr marL="13230134" indent="0">
              <a:buNone/>
              <a:defRPr sz="4134"/>
            </a:lvl8pPr>
            <a:lvl9pPr marL="15120153" indent="0">
              <a:buNone/>
              <a:defRPr sz="4134"/>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AD4EA8C-DBDE-46CF-AAD6-F147E74A6661}" type="datetimeFigureOut">
              <a:rPr kumimoji="1" lang="ja-JP" altLang="en-US" smtClean="0"/>
              <a:t>2026/6/16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C476F1-4AED-4DAB-BE90-AE8CAD01F347}" type="slidenum">
              <a:rPr kumimoji="1" lang="ja-JP" altLang="en-US" smtClean="0"/>
              <a:t>‹#›</a:t>
            </a:fld>
            <a:endParaRPr kumimoji="1" lang="ja-JP" altLang="en-US"/>
          </a:p>
        </p:txBody>
      </p:sp>
    </p:spTree>
    <p:extLst>
      <p:ext uri="{BB962C8B-B14F-4D97-AF65-F5344CB8AC3E}">
        <p14:creationId xmlns:p14="http://schemas.microsoft.com/office/powerpoint/2010/main" val="2389726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AD4EA8C-DBDE-46CF-AAD6-F147E74A6661}" type="datetimeFigureOut">
              <a:rPr kumimoji="1" lang="ja-JP" altLang="en-US" smtClean="0"/>
              <a:t>2026/6/16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C476F1-4AED-4DAB-BE90-AE8CAD01F347}" type="slidenum">
              <a:rPr kumimoji="1" lang="ja-JP" altLang="en-US" smtClean="0"/>
              <a:t>‹#›</a:t>
            </a:fld>
            <a:endParaRPr kumimoji="1" lang="ja-JP" altLang="en-US"/>
          </a:p>
        </p:txBody>
      </p:sp>
    </p:spTree>
    <p:extLst>
      <p:ext uri="{BB962C8B-B14F-4D97-AF65-F5344CB8AC3E}">
        <p14:creationId xmlns:p14="http://schemas.microsoft.com/office/powerpoint/2010/main" val="14120350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6067464" y="1611875"/>
            <a:ext cx="10867489" cy="25656844"/>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3464997" y="1611875"/>
            <a:ext cx="31972468" cy="25656844"/>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AD4EA8C-DBDE-46CF-AAD6-F147E74A6661}" type="datetimeFigureOut">
              <a:rPr kumimoji="1" lang="ja-JP" altLang="en-US" smtClean="0"/>
              <a:t>2026/6/16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C476F1-4AED-4DAB-BE90-AE8CAD01F347}" type="slidenum">
              <a:rPr kumimoji="1" lang="ja-JP" altLang="en-US" smtClean="0"/>
              <a:t>‹#›</a:t>
            </a:fld>
            <a:endParaRPr kumimoji="1" lang="ja-JP" altLang="en-US"/>
          </a:p>
        </p:txBody>
      </p:sp>
    </p:spTree>
    <p:extLst>
      <p:ext uri="{BB962C8B-B14F-4D97-AF65-F5344CB8AC3E}">
        <p14:creationId xmlns:p14="http://schemas.microsoft.com/office/powerpoint/2010/main" val="868040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64997" y="1611877"/>
            <a:ext cx="43469957" cy="585180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3464997" y="8059374"/>
            <a:ext cx="43469957" cy="19209345"/>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3464996" y="28060639"/>
            <a:ext cx="11339989" cy="1611875"/>
          </a:xfrm>
          <a:prstGeom prst="rect">
            <a:avLst/>
          </a:prstGeom>
        </p:spPr>
        <p:txBody>
          <a:bodyPr vert="horz" lIns="91440" tIns="45720" rIns="91440" bIns="45720" rtlCol="0" anchor="ctr"/>
          <a:lstStyle>
            <a:lvl1pPr algn="l">
              <a:defRPr sz="4961">
                <a:solidFill>
                  <a:schemeClr val="tx1">
                    <a:tint val="82000"/>
                  </a:schemeClr>
                </a:solidFill>
              </a:defRPr>
            </a:lvl1pPr>
          </a:lstStyle>
          <a:p>
            <a:fld id="{8AD4EA8C-DBDE-46CF-AAD6-F147E74A6661}" type="datetimeFigureOut">
              <a:rPr kumimoji="1" lang="ja-JP" altLang="en-US" smtClean="0"/>
              <a:t>2026/6/16</a:t>
            </a:fld>
            <a:endParaRPr kumimoji="1" lang="ja-JP" altLang="en-US"/>
          </a:p>
        </p:txBody>
      </p:sp>
      <p:sp>
        <p:nvSpPr>
          <p:cNvPr id="5" name="Footer Placeholder 4"/>
          <p:cNvSpPr>
            <a:spLocks noGrp="1"/>
          </p:cNvSpPr>
          <p:nvPr>
            <p:ph type="ftr" sz="quarter" idx="3"/>
          </p:nvPr>
        </p:nvSpPr>
        <p:spPr>
          <a:xfrm>
            <a:off x="16694984" y="28060639"/>
            <a:ext cx="17009983" cy="1611875"/>
          </a:xfrm>
          <a:prstGeom prst="rect">
            <a:avLst/>
          </a:prstGeom>
        </p:spPr>
        <p:txBody>
          <a:bodyPr vert="horz" lIns="91440" tIns="45720" rIns="91440" bIns="45720" rtlCol="0" anchor="ctr"/>
          <a:lstStyle>
            <a:lvl1pPr algn="ctr">
              <a:defRPr sz="4961">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35594965" y="28060639"/>
            <a:ext cx="11339989" cy="1611875"/>
          </a:xfrm>
          <a:prstGeom prst="rect">
            <a:avLst/>
          </a:prstGeom>
        </p:spPr>
        <p:txBody>
          <a:bodyPr vert="horz" lIns="91440" tIns="45720" rIns="91440" bIns="45720" rtlCol="0" anchor="ctr"/>
          <a:lstStyle>
            <a:lvl1pPr algn="r">
              <a:defRPr sz="4961">
                <a:solidFill>
                  <a:schemeClr val="tx1">
                    <a:tint val="82000"/>
                  </a:schemeClr>
                </a:solidFill>
              </a:defRPr>
            </a:lvl1pPr>
          </a:lstStyle>
          <a:p>
            <a:fld id="{05C476F1-4AED-4DAB-BE90-AE8CAD01F347}" type="slidenum">
              <a:rPr kumimoji="1" lang="ja-JP" altLang="en-US" smtClean="0"/>
              <a:t>‹#›</a:t>
            </a:fld>
            <a:endParaRPr kumimoji="1" lang="ja-JP" altLang="en-US"/>
          </a:p>
        </p:txBody>
      </p:sp>
    </p:spTree>
    <p:extLst>
      <p:ext uri="{BB962C8B-B14F-4D97-AF65-F5344CB8AC3E}">
        <p14:creationId xmlns:p14="http://schemas.microsoft.com/office/powerpoint/2010/main" val="118387638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3780038" rtl="0" eaLnBrk="1" latinLnBrk="0" hangingPunct="1">
        <a:lnSpc>
          <a:spcPct val="90000"/>
        </a:lnSpc>
        <a:spcBef>
          <a:spcPct val="0"/>
        </a:spcBef>
        <a:buNone/>
        <a:defRPr kumimoji="1" sz="18189" kern="1200">
          <a:solidFill>
            <a:schemeClr val="tx1"/>
          </a:solidFill>
          <a:latin typeface="+mj-lt"/>
          <a:ea typeface="+mj-ea"/>
          <a:cs typeface="+mj-cs"/>
        </a:defRPr>
      </a:lvl1pPr>
    </p:titleStyle>
    <p:bodyStyle>
      <a:lvl1pPr marL="945010" indent="-945010" algn="l" defTabSz="3780038" rtl="0" eaLnBrk="1" latinLnBrk="0" hangingPunct="1">
        <a:lnSpc>
          <a:spcPct val="90000"/>
        </a:lnSpc>
        <a:spcBef>
          <a:spcPts val="4134"/>
        </a:spcBef>
        <a:buFont typeface="Arial" panose="020B0604020202020204" pitchFamily="34" charset="0"/>
        <a:buChar char="•"/>
        <a:defRPr kumimoji="1" sz="11575" kern="1200">
          <a:solidFill>
            <a:schemeClr val="tx1"/>
          </a:solidFill>
          <a:latin typeface="+mn-lt"/>
          <a:ea typeface="+mn-ea"/>
          <a:cs typeface="+mn-cs"/>
        </a:defRPr>
      </a:lvl1pPr>
      <a:lvl2pPr marL="2835029" indent="-945010" algn="l" defTabSz="3780038" rtl="0" eaLnBrk="1" latinLnBrk="0" hangingPunct="1">
        <a:lnSpc>
          <a:spcPct val="90000"/>
        </a:lnSpc>
        <a:spcBef>
          <a:spcPts val="2067"/>
        </a:spcBef>
        <a:buFont typeface="Arial" panose="020B0604020202020204" pitchFamily="34" charset="0"/>
        <a:buChar char="•"/>
        <a:defRPr kumimoji="1" sz="9921" kern="1200">
          <a:solidFill>
            <a:schemeClr val="tx1"/>
          </a:solidFill>
          <a:latin typeface="+mn-lt"/>
          <a:ea typeface="+mn-ea"/>
          <a:cs typeface="+mn-cs"/>
        </a:defRPr>
      </a:lvl2pPr>
      <a:lvl3pPr marL="4725048" indent="-945010" algn="l" defTabSz="3780038" rtl="0" eaLnBrk="1" latinLnBrk="0" hangingPunct="1">
        <a:lnSpc>
          <a:spcPct val="90000"/>
        </a:lnSpc>
        <a:spcBef>
          <a:spcPts val="2067"/>
        </a:spcBef>
        <a:buFont typeface="Arial" panose="020B0604020202020204" pitchFamily="34" charset="0"/>
        <a:buChar char="•"/>
        <a:defRPr kumimoji="1" sz="8268" kern="1200">
          <a:solidFill>
            <a:schemeClr val="tx1"/>
          </a:solidFill>
          <a:latin typeface="+mn-lt"/>
          <a:ea typeface="+mn-ea"/>
          <a:cs typeface="+mn-cs"/>
        </a:defRPr>
      </a:lvl3pPr>
      <a:lvl4pPr marL="6615067" indent="-945010" algn="l" defTabSz="3780038" rtl="0" eaLnBrk="1" latinLnBrk="0" hangingPunct="1">
        <a:lnSpc>
          <a:spcPct val="90000"/>
        </a:lnSpc>
        <a:spcBef>
          <a:spcPts val="2067"/>
        </a:spcBef>
        <a:buFont typeface="Arial" panose="020B0604020202020204" pitchFamily="34" charset="0"/>
        <a:buChar char="•"/>
        <a:defRPr kumimoji="1" sz="7441" kern="1200">
          <a:solidFill>
            <a:schemeClr val="tx1"/>
          </a:solidFill>
          <a:latin typeface="+mn-lt"/>
          <a:ea typeface="+mn-ea"/>
          <a:cs typeface="+mn-cs"/>
        </a:defRPr>
      </a:lvl4pPr>
      <a:lvl5pPr marL="8505086" indent="-945010" algn="l" defTabSz="3780038" rtl="0" eaLnBrk="1" latinLnBrk="0" hangingPunct="1">
        <a:lnSpc>
          <a:spcPct val="90000"/>
        </a:lnSpc>
        <a:spcBef>
          <a:spcPts val="2067"/>
        </a:spcBef>
        <a:buFont typeface="Arial" panose="020B0604020202020204" pitchFamily="34" charset="0"/>
        <a:buChar char="•"/>
        <a:defRPr kumimoji="1" sz="7441" kern="1200">
          <a:solidFill>
            <a:schemeClr val="tx1"/>
          </a:solidFill>
          <a:latin typeface="+mn-lt"/>
          <a:ea typeface="+mn-ea"/>
          <a:cs typeface="+mn-cs"/>
        </a:defRPr>
      </a:lvl5pPr>
      <a:lvl6pPr marL="10395105" indent="-945010" algn="l" defTabSz="3780038" rtl="0" eaLnBrk="1" latinLnBrk="0" hangingPunct="1">
        <a:lnSpc>
          <a:spcPct val="90000"/>
        </a:lnSpc>
        <a:spcBef>
          <a:spcPts val="2067"/>
        </a:spcBef>
        <a:buFont typeface="Arial" panose="020B0604020202020204" pitchFamily="34" charset="0"/>
        <a:buChar char="•"/>
        <a:defRPr kumimoji="1" sz="7441" kern="1200">
          <a:solidFill>
            <a:schemeClr val="tx1"/>
          </a:solidFill>
          <a:latin typeface="+mn-lt"/>
          <a:ea typeface="+mn-ea"/>
          <a:cs typeface="+mn-cs"/>
        </a:defRPr>
      </a:lvl6pPr>
      <a:lvl7pPr marL="12285124" indent="-945010" algn="l" defTabSz="3780038" rtl="0" eaLnBrk="1" latinLnBrk="0" hangingPunct="1">
        <a:lnSpc>
          <a:spcPct val="90000"/>
        </a:lnSpc>
        <a:spcBef>
          <a:spcPts val="2067"/>
        </a:spcBef>
        <a:buFont typeface="Arial" panose="020B0604020202020204" pitchFamily="34" charset="0"/>
        <a:buChar char="•"/>
        <a:defRPr kumimoji="1" sz="7441" kern="1200">
          <a:solidFill>
            <a:schemeClr val="tx1"/>
          </a:solidFill>
          <a:latin typeface="+mn-lt"/>
          <a:ea typeface="+mn-ea"/>
          <a:cs typeface="+mn-cs"/>
        </a:defRPr>
      </a:lvl7pPr>
      <a:lvl8pPr marL="14175143" indent="-945010" algn="l" defTabSz="3780038" rtl="0" eaLnBrk="1" latinLnBrk="0" hangingPunct="1">
        <a:lnSpc>
          <a:spcPct val="90000"/>
        </a:lnSpc>
        <a:spcBef>
          <a:spcPts val="2067"/>
        </a:spcBef>
        <a:buFont typeface="Arial" panose="020B0604020202020204" pitchFamily="34" charset="0"/>
        <a:buChar char="•"/>
        <a:defRPr kumimoji="1" sz="7441" kern="1200">
          <a:solidFill>
            <a:schemeClr val="tx1"/>
          </a:solidFill>
          <a:latin typeface="+mn-lt"/>
          <a:ea typeface="+mn-ea"/>
          <a:cs typeface="+mn-cs"/>
        </a:defRPr>
      </a:lvl8pPr>
      <a:lvl9pPr marL="16065162" indent="-945010" algn="l" defTabSz="3780038" rtl="0" eaLnBrk="1" latinLnBrk="0" hangingPunct="1">
        <a:lnSpc>
          <a:spcPct val="90000"/>
        </a:lnSpc>
        <a:spcBef>
          <a:spcPts val="2067"/>
        </a:spcBef>
        <a:buFont typeface="Arial" panose="020B0604020202020204" pitchFamily="34" charset="0"/>
        <a:buChar char="•"/>
        <a:defRPr kumimoji="1" sz="7441" kern="1200">
          <a:solidFill>
            <a:schemeClr val="tx1"/>
          </a:solidFill>
          <a:latin typeface="+mn-lt"/>
          <a:ea typeface="+mn-ea"/>
          <a:cs typeface="+mn-cs"/>
        </a:defRPr>
      </a:lvl9pPr>
    </p:bodyStyle>
    <p:otherStyle>
      <a:defPPr>
        <a:defRPr lang="en-US"/>
      </a:defPPr>
      <a:lvl1pPr marL="0" algn="l" defTabSz="3780038" rtl="0" eaLnBrk="1" latinLnBrk="0" hangingPunct="1">
        <a:defRPr kumimoji="1" sz="7441" kern="1200">
          <a:solidFill>
            <a:schemeClr val="tx1"/>
          </a:solidFill>
          <a:latin typeface="+mn-lt"/>
          <a:ea typeface="+mn-ea"/>
          <a:cs typeface="+mn-cs"/>
        </a:defRPr>
      </a:lvl1pPr>
      <a:lvl2pPr marL="1890019" algn="l" defTabSz="3780038" rtl="0" eaLnBrk="1" latinLnBrk="0" hangingPunct="1">
        <a:defRPr kumimoji="1" sz="7441" kern="1200">
          <a:solidFill>
            <a:schemeClr val="tx1"/>
          </a:solidFill>
          <a:latin typeface="+mn-lt"/>
          <a:ea typeface="+mn-ea"/>
          <a:cs typeface="+mn-cs"/>
        </a:defRPr>
      </a:lvl2pPr>
      <a:lvl3pPr marL="3780038" algn="l" defTabSz="3780038" rtl="0" eaLnBrk="1" latinLnBrk="0" hangingPunct="1">
        <a:defRPr kumimoji="1" sz="7441" kern="1200">
          <a:solidFill>
            <a:schemeClr val="tx1"/>
          </a:solidFill>
          <a:latin typeface="+mn-lt"/>
          <a:ea typeface="+mn-ea"/>
          <a:cs typeface="+mn-cs"/>
        </a:defRPr>
      </a:lvl3pPr>
      <a:lvl4pPr marL="5670057" algn="l" defTabSz="3780038" rtl="0" eaLnBrk="1" latinLnBrk="0" hangingPunct="1">
        <a:defRPr kumimoji="1" sz="7441" kern="1200">
          <a:solidFill>
            <a:schemeClr val="tx1"/>
          </a:solidFill>
          <a:latin typeface="+mn-lt"/>
          <a:ea typeface="+mn-ea"/>
          <a:cs typeface="+mn-cs"/>
        </a:defRPr>
      </a:lvl4pPr>
      <a:lvl5pPr marL="7560076" algn="l" defTabSz="3780038" rtl="0" eaLnBrk="1" latinLnBrk="0" hangingPunct="1">
        <a:defRPr kumimoji="1" sz="7441" kern="1200">
          <a:solidFill>
            <a:schemeClr val="tx1"/>
          </a:solidFill>
          <a:latin typeface="+mn-lt"/>
          <a:ea typeface="+mn-ea"/>
          <a:cs typeface="+mn-cs"/>
        </a:defRPr>
      </a:lvl5pPr>
      <a:lvl6pPr marL="9450095" algn="l" defTabSz="3780038" rtl="0" eaLnBrk="1" latinLnBrk="0" hangingPunct="1">
        <a:defRPr kumimoji="1" sz="7441" kern="1200">
          <a:solidFill>
            <a:schemeClr val="tx1"/>
          </a:solidFill>
          <a:latin typeface="+mn-lt"/>
          <a:ea typeface="+mn-ea"/>
          <a:cs typeface="+mn-cs"/>
        </a:defRPr>
      </a:lvl6pPr>
      <a:lvl7pPr marL="11340114" algn="l" defTabSz="3780038" rtl="0" eaLnBrk="1" latinLnBrk="0" hangingPunct="1">
        <a:defRPr kumimoji="1" sz="7441" kern="1200">
          <a:solidFill>
            <a:schemeClr val="tx1"/>
          </a:solidFill>
          <a:latin typeface="+mn-lt"/>
          <a:ea typeface="+mn-ea"/>
          <a:cs typeface="+mn-cs"/>
        </a:defRPr>
      </a:lvl7pPr>
      <a:lvl8pPr marL="13230134" algn="l" defTabSz="3780038" rtl="0" eaLnBrk="1" latinLnBrk="0" hangingPunct="1">
        <a:defRPr kumimoji="1" sz="7441" kern="1200">
          <a:solidFill>
            <a:schemeClr val="tx1"/>
          </a:solidFill>
          <a:latin typeface="+mn-lt"/>
          <a:ea typeface="+mn-ea"/>
          <a:cs typeface="+mn-cs"/>
        </a:defRPr>
      </a:lvl8pPr>
      <a:lvl9pPr marL="15120153" algn="l" defTabSz="3780038" rtl="0" eaLnBrk="1" latinLnBrk="0" hangingPunct="1">
        <a:defRPr kumimoji="1" sz="744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26" Type="http://schemas.openxmlformats.org/officeDocument/2006/relationships/image" Target="../media/image24.png"/><Relationship Id="rId3" Type="http://schemas.openxmlformats.org/officeDocument/2006/relationships/image" Target="../media/image1.png"/><Relationship Id="rId34" Type="http://schemas.openxmlformats.org/officeDocument/2006/relationships/image" Target="../media/image14.png"/><Relationship Id="rId7" Type="http://schemas.openxmlformats.org/officeDocument/2006/relationships/image" Target="../media/image5.emf"/><Relationship Id="rId12" Type="http://schemas.openxmlformats.org/officeDocument/2006/relationships/image" Target="../media/image10.png"/><Relationship Id="rId25" Type="http://schemas.openxmlformats.org/officeDocument/2006/relationships/image" Target="../media/image12.png"/><Relationship Id="rId33" Type="http://schemas.openxmlformats.org/officeDocument/2006/relationships/image" Target="../media/image13.png"/><Relationship Id="rId38" Type="http://schemas.openxmlformats.org/officeDocument/2006/relationships/image" Target="../media/image22.png"/><Relationship Id="rId2" Type="http://schemas.openxmlformats.org/officeDocument/2006/relationships/notesSlide" Target="../notesSlides/notesSlide1.xml"/><Relationship Id="rId20" Type="http://schemas.openxmlformats.org/officeDocument/2006/relationships/image" Target="../media/image18.png"/><Relationship Id="rId29"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png"/><Relationship Id="rId24" Type="http://schemas.openxmlformats.org/officeDocument/2006/relationships/image" Target="../media/image11.png"/><Relationship Id="rId32" Type="http://schemas.openxmlformats.org/officeDocument/2006/relationships/image" Target="../media/image30.png"/><Relationship Id="rId37" Type="http://schemas.openxmlformats.org/officeDocument/2006/relationships/image" Target="../media/image19.png"/><Relationship Id="rId5" Type="http://schemas.openxmlformats.org/officeDocument/2006/relationships/image" Target="../media/image3.png"/><Relationship Id="rId23" Type="http://schemas.openxmlformats.org/officeDocument/2006/relationships/image" Target="../media/image21.png"/><Relationship Id="rId28" Type="http://schemas.openxmlformats.org/officeDocument/2006/relationships/image" Target="../media/image26.png"/><Relationship Id="rId36" Type="http://schemas.openxmlformats.org/officeDocument/2006/relationships/image" Target="../media/image16.png"/><Relationship Id="rId10" Type="http://schemas.openxmlformats.org/officeDocument/2006/relationships/image" Target="../media/image8.png"/><Relationship Id="rId19" Type="http://schemas.openxmlformats.org/officeDocument/2006/relationships/image" Target="../media/image17.png"/><Relationship Id="rId31" Type="http://schemas.openxmlformats.org/officeDocument/2006/relationships/image" Target="../media/image29.png"/><Relationship Id="rId4" Type="http://schemas.openxmlformats.org/officeDocument/2006/relationships/image" Target="../media/image2.png"/><Relationship Id="rId9" Type="http://schemas.openxmlformats.org/officeDocument/2006/relationships/image" Target="../media/image7.png"/><Relationship Id="rId22" Type="http://schemas.openxmlformats.org/officeDocument/2006/relationships/image" Target="../media/image20.png"/><Relationship Id="rId27" Type="http://schemas.openxmlformats.org/officeDocument/2006/relationships/image" Target="../media/image25.png"/><Relationship Id="rId30" Type="http://schemas.openxmlformats.org/officeDocument/2006/relationships/image" Target="../media/image28.png"/><Relationship Id="rId35"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図 55">
            <a:extLst>
              <a:ext uri="{FF2B5EF4-FFF2-40B4-BE49-F238E27FC236}">
                <a16:creationId xmlns:a16="http://schemas.microsoft.com/office/drawing/2014/main" id="{A4B9DCD4-E047-F74E-58D5-ECF49C38D97D}"/>
              </a:ext>
            </a:extLst>
          </p:cNvPr>
          <p:cNvPicPr>
            <a:picLocks noChangeAspect="1"/>
          </p:cNvPicPr>
          <p:nvPr/>
        </p:nvPicPr>
        <p:blipFill>
          <a:blip r:embed="rId3">
            <a:extLst>
              <a:ext uri="{28A0092B-C50C-407E-A947-70E740481C1C}">
                <a14:useLocalDpi xmlns:a14="http://schemas.microsoft.com/office/drawing/2010/main" val="0"/>
              </a:ext>
            </a:extLst>
          </a:blip>
          <a:srcRect t="7232"/>
          <a:stretch>
            <a:fillRect/>
          </a:stretch>
        </p:blipFill>
        <p:spPr>
          <a:xfrm>
            <a:off x="22134241" y="16830017"/>
            <a:ext cx="19392758" cy="5503025"/>
          </a:xfrm>
          <a:prstGeom prst="rect">
            <a:avLst/>
          </a:prstGeom>
        </p:spPr>
      </p:pic>
      <p:sp>
        <p:nvSpPr>
          <p:cNvPr id="52" name="四角形: 角を丸くする 51">
            <a:extLst>
              <a:ext uri="{FF2B5EF4-FFF2-40B4-BE49-F238E27FC236}">
                <a16:creationId xmlns:a16="http://schemas.microsoft.com/office/drawing/2014/main" id="{6AC28F89-08B5-D751-2084-B394C9B87AB1}"/>
              </a:ext>
            </a:extLst>
          </p:cNvPr>
          <p:cNvSpPr/>
          <p:nvPr/>
        </p:nvSpPr>
        <p:spPr>
          <a:xfrm>
            <a:off x="569011" y="22988002"/>
            <a:ext cx="4974539" cy="623455"/>
          </a:xfrm>
          <a:prstGeom prst="roundRect">
            <a:avLst/>
          </a:prstGeom>
          <a:solidFill>
            <a:srgbClr val="A2A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四角形: 角を丸くする 49">
            <a:extLst>
              <a:ext uri="{FF2B5EF4-FFF2-40B4-BE49-F238E27FC236}">
                <a16:creationId xmlns:a16="http://schemas.microsoft.com/office/drawing/2014/main" id="{2B578011-B476-F835-963B-470E0375D520}"/>
              </a:ext>
            </a:extLst>
          </p:cNvPr>
          <p:cNvSpPr/>
          <p:nvPr/>
        </p:nvSpPr>
        <p:spPr>
          <a:xfrm>
            <a:off x="569011" y="18096755"/>
            <a:ext cx="6936688" cy="623455"/>
          </a:xfrm>
          <a:prstGeom prst="roundRect">
            <a:avLst/>
          </a:prstGeom>
          <a:solidFill>
            <a:srgbClr val="A2A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四角形: 角を丸くする 47">
            <a:extLst>
              <a:ext uri="{FF2B5EF4-FFF2-40B4-BE49-F238E27FC236}">
                <a16:creationId xmlns:a16="http://schemas.microsoft.com/office/drawing/2014/main" id="{FB3039CA-61D4-CC09-D99C-D0CED961592D}"/>
              </a:ext>
            </a:extLst>
          </p:cNvPr>
          <p:cNvSpPr/>
          <p:nvPr/>
        </p:nvSpPr>
        <p:spPr>
          <a:xfrm>
            <a:off x="569011" y="15238180"/>
            <a:ext cx="5526989" cy="623455"/>
          </a:xfrm>
          <a:prstGeom prst="roundRect">
            <a:avLst/>
          </a:prstGeom>
          <a:solidFill>
            <a:srgbClr val="A2A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4" name="正方形/長方形 143">
            <a:extLst>
              <a:ext uri="{FF2B5EF4-FFF2-40B4-BE49-F238E27FC236}">
                <a16:creationId xmlns:a16="http://schemas.microsoft.com/office/drawing/2014/main" id="{92CE2ABE-415D-639A-8BDB-D8DA6E97CB6F}"/>
              </a:ext>
            </a:extLst>
          </p:cNvPr>
          <p:cNvSpPr/>
          <p:nvPr/>
        </p:nvSpPr>
        <p:spPr>
          <a:xfrm>
            <a:off x="21287441" y="26602516"/>
            <a:ext cx="18609143" cy="3445058"/>
          </a:xfrm>
          <a:prstGeom prst="rect">
            <a:avLst/>
          </a:prstGeom>
          <a:noFill/>
          <a:ln w="57150">
            <a:solidFill>
              <a:srgbClr val="5E6B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801"/>
          </a:p>
        </p:txBody>
      </p:sp>
      <p:grpSp>
        <p:nvGrpSpPr>
          <p:cNvPr id="7" name="グループ化 6">
            <a:extLst>
              <a:ext uri="{FF2B5EF4-FFF2-40B4-BE49-F238E27FC236}">
                <a16:creationId xmlns:a16="http://schemas.microsoft.com/office/drawing/2014/main" id="{05271AD5-80EA-8940-0A33-3BC174400C80}"/>
              </a:ext>
            </a:extLst>
          </p:cNvPr>
          <p:cNvGrpSpPr/>
          <p:nvPr/>
        </p:nvGrpSpPr>
        <p:grpSpPr>
          <a:xfrm>
            <a:off x="0" y="1"/>
            <a:ext cx="50399950" cy="2210778"/>
            <a:chOff x="-3798094" y="0"/>
            <a:chExt cx="50399950" cy="2385391"/>
          </a:xfrm>
        </p:grpSpPr>
        <p:grpSp>
          <p:nvGrpSpPr>
            <p:cNvPr id="6" name="グループ化 5">
              <a:extLst>
                <a:ext uri="{FF2B5EF4-FFF2-40B4-BE49-F238E27FC236}">
                  <a16:creationId xmlns:a16="http://schemas.microsoft.com/office/drawing/2014/main" id="{E942F5DA-0B79-8CDE-70B6-DD513AC27190}"/>
                </a:ext>
              </a:extLst>
            </p:cNvPr>
            <p:cNvGrpSpPr/>
            <p:nvPr/>
          </p:nvGrpSpPr>
          <p:grpSpPr>
            <a:xfrm>
              <a:off x="-3798094" y="0"/>
              <a:ext cx="50399950" cy="2385391"/>
              <a:chOff x="-3798094" y="0"/>
              <a:chExt cx="50399950" cy="2385391"/>
            </a:xfrm>
          </p:grpSpPr>
          <p:sp>
            <p:nvSpPr>
              <p:cNvPr id="2" name="正方形/長方形 1">
                <a:extLst>
                  <a:ext uri="{FF2B5EF4-FFF2-40B4-BE49-F238E27FC236}">
                    <a16:creationId xmlns:a16="http://schemas.microsoft.com/office/drawing/2014/main" id="{6A5247A5-493E-C891-9738-81C502B0F330}"/>
                  </a:ext>
                </a:extLst>
              </p:cNvPr>
              <p:cNvSpPr/>
              <p:nvPr/>
            </p:nvSpPr>
            <p:spPr>
              <a:xfrm>
                <a:off x="-3798094" y="0"/>
                <a:ext cx="50399950" cy="2385391"/>
              </a:xfrm>
              <a:prstGeom prst="rect">
                <a:avLst/>
              </a:prstGeom>
              <a:solidFill>
                <a:srgbClr val="5E6B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801"/>
              </a:p>
            </p:txBody>
          </p:sp>
          <p:sp>
            <p:nvSpPr>
              <p:cNvPr id="5" name="テキスト ボックス 4">
                <a:extLst>
                  <a:ext uri="{FF2B5EF4-FFF2-40B4-BE49-F238E27FC236}">
                    <a16:creationId xmlns:a16="http://schemas.microsoft.com/office/drawing/2014/main" id="{7031CBF9-F0A0-A79D-3DBF-E34226BAFD80}"/>
                  </a:ext>
                </a:extLst>
              </p:cNvPr>
              <p:cNvSpPr txBox="1"/>
              <p:nvPr/>
            </p:nvSpPr>
            <p:spPr>
              <a:xfrm>
                <a:off x="37247567" y="606088"/>
                <a:ext cx="8945216" cy="1693636"/>
              </a:xfrm>
              <a:prstGeom prst="rect">
                <a:avLst/>
              </a:prstGeom>
              <a:noFill/>
            </p:spPr>
            <p:txBody>
              <a:bodyPr wrap="square" rtlCol="0">
                <a:spAutoFit/>
              </a:bodyPr>
              <a:lstStyle/>
              <a:p>
                <a:pPr algn="r"/>
                <a:r>
                  <a:rPr kumimoji="1" lang="ja-JP" altLang="en-US" sz="4800" b="1" dirty="0">
                    <a:solidFill>
                      <a:schemeClr val="bg1"/>
                    </a:solidFill>
                  </a:rPr>
                  <a:t>江口 琴美・井上 卓也</a:t>
                </a:r>
                <a:endParaRPr kumimoji="1" lang="en-US" altLang="ja-JP" sz="4800" b="1" dirty="0">
                  <a:solidFill>
                    <a:schemeClr val="bg1"/>
                  </a:solidFill>
                </a:endParaRPr>
              </a:p>
              <a:p>
                <a:pPr algn="r"/>
                <a:r>
                  <a:rPr kumimoji="1" lang="ja-JP" altLang="en-US" sz="4800" b="1" dirty="0">
                    <a:solidFill>
                      <a:schemeClr val="bg1"/>
                    </a:solidFill>
                  </a:rPr>
                  <a:t>広島大学</a:t>
                </a:r>
                <a:endParaRPr kumimoji="1" lang="en-US" altLang="ja-JP" sz="4800" b="1" dirty="0">
                  <a:solidFill>
                    <a:schemeClr val="bg1"/>
                  </a:solidFill>
                </a:endParaRPr>
              </a:p>
            </p:txBody>
          </p:sp>
        </p:grpSp>
        <p:sp>
          <p:nvSpPr>
            <p:cNvPr id="4" name="テキスト ボックス 3">
              <a:extLst>
                <a:ext uri="{FF2B5EF4-FFF2-40B4-BE49-F238E27FC236}">
                  <a16:creationId xmlns:a16="http://schemas.microsoft.com/office/drawing/2014/main" id="{3C63D3FE-E1D0-8298-A9F9-7C019F63A34E}"/>
                </a:ext>
              </a:extLst>
            </p:cNvPr>
            <p:cNvSpPr txBox="1"/>
            <p:nvPr/>
          </p:nvSpPr>
          <p:spPr>
            <a:xfrm>
              <a:off x="8844598" y="592530"/>
              <a:ext cx="25114568" cy="1295134"/>
            </a:xfrm>
            <a:prstGeom prst="rect">
              <a:avLst/>
            </a:prstGeom>
            <a:noFill/>
          </p:spPr>
          <p:txBody>
            <a:bodyPr wrap="none" rtlCol="0">
              <a:spAutoFit/>
            </a:bodyPr>
            <a:lstStyle/>
            <a:p>
              <a:pPr algn="ctr"/>
              <a:r>
                <a:rPr kumimoji="1" lang="ja-JP" altLang="en-US" sz="7200" b="1" dirty="0">
                  <a:solidFill>
                    <a:schemeClr val="bg1"/>
                  </a:solidFill>
                </a:rPr>
                <a:t>ダム建設を伴う二極化・樹林化の流砂有効流量に及ぼす影響</a:t>
              </a:r>
            </a:p>
          </p:txBody>
        </p:sp>
      </p:grpSp>
      <p:grpSp>
        <p:nvGrpSpPr>
          <p:cNvPr id="41" name="グループ化 40">
            <a:extLst>
              <a:ext uri="{FF2B5EF4-FFF2-40B4-BE49-F238E27FC236}">
                <a16:creationId xmlns:a16="http://schemas.microsoft.com/office/drawing/2014/main" id="{45F08624-7BBB-2FDA-1A28-EC05307D55CE}"/>
              </a:ext>
            </a:extLst>
          </p:cNvPr>
          <p:cNvGrpSpPr/>
          <p:nvPr/>
        </p:nvGrpSpPr>
        <p:grpSpPr>
          <a:xfrm>
            <a:off x="462918" y="3110020"/>
            <a:ext cx="20335989" cy="10161485"/>
            <a:chOff x="471147" y="3493511"/>
            <a:chExt cx="20335989" cy="10161484"/>
          </a:xfrm>
        </p:grpSpPr>
        <p:sp>
          <p:nvSpPr>
            <p:cNvPr id="12" name="テキスト ボックス 11">
              <a:extLst>
                <a:ext uri="{FF2B5EF4-FFF2-40B4-BE49-F238E27FC236}">
                  <a16:creationId xmlns:a16="http://schemas.microsoft.com/office/drawing/2014/main" id="{A7E06539-1B9D-A5E7-4C44-7E3F46F9226F}"/>
                </a:ext>
              </a:extLst>
            </p:cNvPr>
            <p:cNvSpPr txBox="1"/>
            <p:nvPr/>
          </p:nvSpPr>
          <p:spPr>
            <a:xfrm>
              <a:off x="471147" y="3766864"/>
              <a:ext cx="10738259" cy="6370974"/>
            </a:xfrm>
            <a:prstGeom prst="rect">
              <a:avLst/>
            </a:prstGeom>
            <a:noFill/>
          </p:spPr>
          <p:txBody>
            <a:bodyPr wrap="square" rtlCol="0">
              <a:spAutoFit/>
            </a:bodyPr>
            <a:lstStyle/>
            <a:p>
              <a:r>
                <a:rPr lang="ja-JP" altLang="en-US" sz="4400" b="1" u="sng" dirty="0">
                  <a:latin typeface="Times New Roman" panose="02020603050405020304" pitchFamily="18" charset="0"/>
                  <a:cs typeface="Times New Roman" panose="02020603050405020304" pitchFamily="18" charset="0"/>
                </a:rPr>
                <a:t>海外の自然河道では</a:t>
              </a:r>
              <a:endParaRPr lang="en-US" altLang="ja-JP" sz="4400" b="1" u="sng" dirty="0">
                <a:latin typeface="Times New Roman" panose="02020603050405020304" pitchFamily="18" charset="0"/>
                <a:cs typeface="Times New Roman" panose="02020603050405020304" pitchFamily="18" charset="0"/>
              </a:endParaRPr>
            </a:p>
            <a:p>
              <a:pPr marL="285765" indent="-285765">
                <a:buFont typeface="Arial" panose="020B0604020202020204" pitchFamily="34" charset="0"/>
                <a:buChar char="•"/>
              </a:pPr>
              <a:r>
                <a:rPr lang="ja-JP" altLang="en-US" sz="3200" dirty="0">
                  <a:latin typeface="Times New Roman" panose="02020603050405020304" pitchFamily="18" charset="0"/>
                  <a:cs typeface="Times New Roman" panose="02020603050405020304" pitchFamily="18" charset="0"/>
                </a:rPr>
                <a:t>堤防の無い自然河道では，その区間の河道満杯流量，河床勾配，河床材料といった諸量間に力学関係が成立すると言われている</a:t>
              </a:r>
              <a:r>
                <a:rPr lang="en-US" altLang="ja-JP" sz="3200" baseline="30000" dirty="0">
                  <a:latin typeface="Times New Roman" panose="02020603050405020304" pitchFamily="18" charset="0"/>
                  <a:cs typeface="Times New Roman" panose="02020603050405020304" pitchFamily="18" charset="0"/>
                </a:rPr>
                <a:t>1)</a:t>
              </a:r>
            </a:p>
            <a:p>
              <a:pPr marL="285765" indent="-285765">
                <a:buFont typeface="Arial" panose="020B0604020202020204" pitchFamily="34" charset="0"/>
                <a:buChar char="•"/>
              </a:pPr>
              <a:r>
                <a:rPr lang="ja-JP" altLang="en-US" sz="3200" b="1" dirty="0">
                  <a:latin typeface="Times New Roman" panose="02020603050405020304" pitchFamily="18" charset="0"/>
                  <a:cs typeface="Times New Roman" panose="02020603050405020304" pitchFamily="18" charset="0"/>
                </a:rPr>
                <a:t> </a:t>
              </a:r>
              <a:r>
                <a:rPr lang="ja-JP" altLang="en-US" sz="3200" b="1" dirty="0">
                  <a:solidFill>
                    <a:srgbClr val="FF0000"/>
                  </a:solidFill>
                  <a:latin typeface="Times New Roman" panose="02020603050405020304" pitchFamily="18" charset="0"/>
                  <a:cs typeface="Times New Roman" panose="02020603050405020304" pitchFamily="18" charset="0"/>
                </a:rPr>
                <a:t>流砂有効流量</a:t>
              </a:r>
              <a:r>
                <a:rPr lang="ja-JP" altLang="en-US" sz="3200" dirty="0">
                  <a:latin typeface="Times New Roman" panose="02020603050405020304" pitchFamily="18" charset="0"/>
                  <a:cs typeface="Times New Roman" panose="02020603050405020304" pitchFamily="18" charset="0"/>
                </a:rPr>
                <a:t>：ある流量における流砂量とその流量の発生頻度の積が最大となる流量</a:t>
              </a:r>
              <a:r>
                <a:rPr lang="en-US" altLang="ja-JP" sz="3200" baseline="30000" dirty="0">
                  <a:latin typeface="Times New Roman" panose="02020603050405020304" pitchFamily="18" charset="0"/>
                  <a:cs typeface="Times New Roman" panose="02020603050405020304" pitchFamily="18" charset="0"/>
                </a:rPr>
                <a:t>2)</a:t>
              </a:r>
              <a:endParaRPr lang="en-US" altLang="ja-JP" sz="3200" dirty="0">
                <a:latin typeface="Times New Roman" panose="02020603050405020304" pitchFamily="18" charset="0"/>
                <a:cs typeface="Times New Roman" panose="02020603050405020304" pitchFamily="18" charset="0"/>
              </a:endParaRPr>
            </a:p>
            <a:p>
              <a:r>
                <a:rPr lang="ja-JP" altLang="en-US" sz="3200" b="1" dirty="0">
                  <a:highlight>
                    <a:srgbClr val="C0C0C0"/>
                  </a:highlight>
                  <a:latin typeface="Times New Roman" panose="02020603050405020304" pitchFamily="18" charset="0"/>
                  <a:cs typeface="Times New Roman" panose="02020603050405020304" pitchFamily="18" charset="0"/>
                </a:rPr>
                <a:t>⇒流砂有効流量 ≒ 河道満杯流量≒ </a:t>
              </a:r>
              <a:r>
                <a:rPr lang="en-US" altLang="ja-JP" sz="3200" b="1" dirty="0">
                  <a:highlight>
                    <a:srgbClr val="C0C0C0"/>
                  </a:highlight>
                  <a:latin typeface="Times New Roman" panose="02020603050405020304" pitchFamily="18" charset="0"/>
                  <a:cs typeface="Times New Roman" panose="02020603050405020304" pitchFamily="18" charset="0"/>
                </a:rPr>
                <a:t>2</a:t>
              </a:r>
              <a:r>
                <a:rPr lang="ja-JP" altLang="en-US" sz="3200" b="1" dirty="0">
                  <a:highlight>
                    <a:srgbClr val="C0C0C0"/>
                  </a:highlight>
                  <a:latin typeface="Times New Roman" panose="02020603050405020304" pitchFamily="18" charset="0"/>
                  <a:cs typeface="Times New Roman" panose="02020603050405020304" pitchFamily="18" charset="0"/>
                </a:rPr>
                <a:t>年に一度の洪水流量</a:t>
              </a:r>
              <a:r>
                <a:rPr lang="en-US" altLang="ja-JP" sz="3200" b="1" baseline="30000" dirty="0">
                  <a:highlight>
                    <a:srgbClr val="C0C0C0"/>
                  </a:highlight>
                  <a:latin typeface="Times New Roman" panose="02020603050405020304" pitchFamily="18" charset="0"/>
                  <a:cs typeface="Times New Roman" panose="02020603050405020304" pitchFamily="18" charset="0"/>
                </a:rPr>
                <a:t>3),4)</a:t>
              </a:r>
              <a:endParaRPr lang="en-US" altLang="ja-JP" sz="3200" b="1" dirty="0">
                <a:highlight>
                  <a:srgbClr val="C0C0C0"/>
                </a:highlight>
                <a:latin typeface="Times New Roman" panose="02020603050405020304" pitchFamily="18" charset="0"/>
                <a:cs typeface="Times New Roman" panose="02020603050405020304" pitchFamily="18" charset="0"/>
              </a:endParaRPr>
            </a:p>
            <a:p>
              <a:endParaRPr lang="en-US" altLang="ja-JP" sz="3200" b="1" dirty="0">
                <a:latin typeface="Times New Roman" panose="02020603050405020304" pitchFamily="18" charset="0"/>
                <a:cs typeface="Times New Roman" panose="02020603050405020304" pitchFamily="18" charset="0"/>
              </a:endParaRPr>
            </a:p>
            <a:p>
              <a:r>
                <a:rPr kumimoji="1" lang="ja-JP" altLang="en-US" sz="4400" b="1" u="sng" dirty="0">
                  <a:latin typeface="Times New Roman" panose="02020603050405020304" pitchFamily="18" charset="0"/>
                  <a:cs typeface="Times New Roman" panose="02020603050405020304" pitchFamily="18" charset="0"/>
                </a:rPr>
                <a:t>樹林化が進行した河道では</a:t>
              </a:r>
              <a:endParaRPr kumimoji="1" lang="en-US" altLang="ja-JP" sz="4400" b="1" u="sng" dirty="0">
                <a:latin typeface="Times New Roman" panose="02020603050405020304" pitchFamily="18" charset="0"/>
                <a:cs typeface="Times New Roman" panose="02020603050405020304" pitchFamily="18" charset="0"/>
              </a:endParaRPr>
            </a:p>
            <a:p>
              <a:r>
                <a:rPr lang="ja-JP" altLang="en-US" sz="3200" dirty="0">
                  <a:latin typeface="Times New Roman" panose="02020603050405020304" pitchFamily="18" charset="0"/>
                  <a:cs typeface="Times New Roman" panose="02020603050405020304" pitchFamily="18" charset="0"/>
                </a:rPr>
                <a:t>樹林化：河岸や砂州上の流速と河床せん断力を低下させると言われている</a:t>
              </a:r>
              <a:r>
                <a:rPr lang="en-US" altLang="ja-JP" sz="3200" baseline="30000" dirty="0">
                  <a:latin typeface="Times New Roman" panose="02020603050405020304" pitchFamily="18" charset="0"/>
                  <a:cs typeface="Times New Roman" panose="02020603050405020304" pitchFamily="18" charset="0"/>
                </a:rPr>
                <a:t>5)</a:t>
              </a:r>
              <a:r>
                <a:rPr lang="ja-JP" altLang="en-US" sz="3200" dirty="0">
                  <a:latin typeface="Times New Roman" panose="02020603050405020304" pitchFamily="18" charset="0"/>
                  <a:cs typeface="Times New Roman" panose="02020603050405020304" pitchFamily="18" charset="0"/>
                </a:rPr>
                <a:t>．</a:t>
              </a:r>
              <a:endParaRPr lang="en-US" altLang="ja-JP" sz="3200" dirty="0">
                <a:latin typeface="Times New Roman" panose="02020603050405020304" pitchFamily="18" charset="0"/>
                <a:cs typeface="Times New Roman" panose="02020603050405020304" pitchFamily="18" charset="0"/>
              </a:endParaRPr>
            </a:p>
            <a:p>
              <a:r>
                <a:rPr lang="ja-JP" altLang="en-US" sz="3200" dirty="0">
                  <a:highlight>
                    <a:srgbClr val="C0C0C0"/>
                  </a:highlight>
                  <a:latin typeface="Times New Roman" panose="02020603050405020304" pitchFamily="18" charset="0"/>
                  <a:cs typeface="Times New Roman" panose="02020603050405020304" pitchFamily="18" charset="0"/>
                </a:rPr>
                <a:t>⇒これらの</a:t>
              </a:r>
              <a:r>
                <a:rPr kumimoji="1" lang="ja-JP" altLang="en-US" sz="3200" dirty="0">
                  <a:highlight>
                    <a:srgbClr val="C0C0C0"/>
                  </a:highlight>
                  <a:latin typeface="Times New Roman" panose="02020603050405020304" pitchFamily="18" charset="0"/>
                  <a:cs typeface="Times New Roman" panose="02020603050405020304" pitchFamily="18" charset="0"/>
                </a:rPr>
                <a:t>流量に影響を与える可能性</a:t>
              </a:r>
              <a:endParaRPr lang="en-US" altLang="ja-JP" sz="3200" dirty="0">
                <a:highlight>
                  <a:srgbClr val="C0C0C0"/>
                </a:highlight>
                <a:latin typeface="Times New Roman" panose="02020603050405020304" pitchFamily="18" charset="0"/>
                <a:cs typeface="Times New Roman" panose="02020603050405020304" pitchFamily="18" charset="0"/>
              </a:endParaRPr>
            </a:p>
          </p:txBody>
        </p:sp>
        <p:sp>
          <p:nvSpPr>
            <p:cNvPr id="14" name="テキスト ボックス 13">
              <a:extLst>
                <a:ext uri="{FF2B5EF4-FFF2-40B4-BE49-F238E27FC236}">
                  <a16:creationId xmlns:a16="http://schemas.microsoft.com/office/drawing/2014/main" id="{EE055DCF-8F15-618A-DFD2-3AE6DECE976D}"/>
                </a:ext>
              </a:extLst>
            </p:cNvPr>
            <p:cNvSpPr txBox="1"/>
            <p:nvPr/>
          </p:nvSpPr>
          <p:spPr>
            <a:xfrm>
              <a:off x="666806" y="10177120"/>
              <a:ext cx="19840559" cy="3477875"/>
            </a:xfrm>
            <a:prstGeom prst="rect">
              <a:avLst/>
            </a:prstGeom>
            <a:solidFill>
              <a:schemeClr val="accent6">
                <a:lumMod val="20000"/>
                <a:lumOff val="80000"/>
              </a:schemeClr>
            </a:solidFill>
          </p:spPr>
          <p:txBody>
            <a:bodyPr wrap="square">
              <a:spAutoFit/>
            </a:bodyPr>
            <a:lstStyle/>
            <a:p>
              <a:r>
                <a:rPr lang="en-US" altLang="ja-JP" sz="4400" b="1" dirty="0">
                  <a:latin typeface="Times New Roman" panose="02020603050405020304" pitchFamily="18" charset="0"/>
                  <a:cs typeface="Times New Roman" panose="02020603050405020304" pitchFamily="18" charset="0"/>
                </a:rPr>
                <a:t>【</a:t>
              </a:r>
              <a:r>
                <a:rPr lang="ja-JP" altLang="en-US" sz="4400" b="1" dirty="0">
                  <a:latin typeface="Times New Roman" panose="02020603050405020304" pitchFamily="18" charset="0"/>
                  <a:cs typeface="Times New Roman" panose="02020603050405020304" pitchFamily="18" charset="0"/>
                </a:rPr>
                <a:t>目的</a:t>
              </a:r>
              <a:r>
                <a:rPr lang="en-US" altLang="ja-JP" sz="4400" b="1" dirty="0">
                  <a:latin typeface="Times New Roman" panose="02020603050405020304" pitchFamily="18" charset="0"/>
                  <a:cs typeface="Times New Roman" panose="02020603050405020304" pitchFamily="18" charset="0"/>
                </a:rPr>
                <a:t>】</a:t>
              </a:r>
            </a:p>
            <a:p>
              <a:pPr marL="571529" indent="-571529">
                <a:buFont typeface="Arial" panose="020B0604020202020204" pitchFamily="34" charset="0"/>
                <a:buChar char="•"/>
              </a:pPr>
              <a:r>
                <a:rPr lang="ja-JP" altLang="en-US" sz="4400" dirty="0">
                  <a:latin typeface="Times New Roman" panose="02020603050405020304" pitchFamily="18" charset="0"/>
                  <a:cs typeface="Times New Roman" panose="02020603050405020304" pitchFamily="18" charset="0"/>
                </a:rPr>
                <a:t>樹林化と二極化が進行したダム建設後とダム建設前の河道を対象に，二極化が流砂有効流量に与えた影響を調査</a:t>
              </a:r>
              <a:endParaRPr lang="en-US" altLang="ja-JP" sz="4400" dirty="0">
                <a:latin typeface="Times New Roman" panose="02020603050405020304" pitchFamily="18" charset="0"/>
                <a:cs typeface="Times New Roman" panose="02020603050405020304" pitchFamily="18" charset="0"/>
              </a:endParaRPr>
            </a:p>
            <a:p>
              <a:pPr marL="571529" indent="-571529">
                <a:buFont typeface="Arial" panose="020B0604020202020204" pitchFamily="34" charset="0"/>
                <a:buChar char="•"/>
              </a:pPr>
              <a:r>
                <a:rPr lang="ja-JP" altLang="en-US" sz="4400" dirty="0">
                  <a:latin typeface="Times New Roman" panose="02020603050405020304" pitchFamily="18" charset="0"/>
                  <a:cs typeface="Times New Roman" panose="02020603050405020304" pitchFamily="18" charset="0"/>
                </a:rPr>
                <a:t>忠別川において，低水路満杯流量・</a:t>
              </a:r>
              <a:r>
                <a:rPr lang="en-US" altLang="ja-JP" sz="4400" dirty="0">
                  <a:latin typeface="Times New Roman" panose="02020603050405020304" pitchFamily="18" charset="0"/>
                  <a:cs typeface="Times New Roman" panose="02020603050405020304" pitchFamily="18" charset="0"/>
                </a:rPr>
                <a:t>2</a:t>
              </a:r>
              <a:r>
                <a:rPr lang="ja-JP" altLang="en-US" sz="4400" dirty="0">
                  <a:latin typeface="Times New Roman" panose="02020603050405020304" pitchFamily="18" charset="0"/>
                  <a:cs typeface="Times New Roman" panose="02020603050405020304" pitchFamily="18" charset="0"/>
                </a:rPr>
                <a:t>年に一度の流量・流砂有効流量が一致しているのか</a:t>
              </a:r>
              <a:endParaRPr lang="en-US" altLang="ja-JP" sz="4400" dirty="0">
                <a:latin typeface="Times New Roman" panose="02020603050405020304" pitchFamily="18" charset="0"/>
                <a:cs typeface="Times New Roman" panose="02020603050405020304" pitchFamily="18" charset="0"/>
              </a:endParaRPr>
            </a:p>
          </p:txBody>
        </p:sp>
        <p:grpSp>
          <p:nvGrpSpPr>
            <p:cNvPr id="40" name="グループ化 39">
              <a:extLst>
                <a:ext uri="{FF2B5EF4-FFF2-40B4-BE49-F238E27FC236}">
                  <a16:creationId xmlns:a16="http://schemas.microsoft.com/office/drawing/2014/main" id="{DB034FBE-3145-61D3-D737-6E799EC7F436}"/>
                </a:ext>
              </a:extLst>
            </p:cNvPr>
            <p:cNvGrpSpPr/>
            <p:nvPr/>
          </p:nvGrpSpPr>
          <p:grpSpPr>
            <a:xfrm>
              <a:off x="11173579" y="3493511"/>
              <a:ext cx="9633557" cy="6680113"/>
              <a:chOff x="11173579" y="3493511"/>
              <a:chExt cx="9633557" cy="6680113"/>
            </a:xfrm>
          </p:grpSpPr>
          <p:sp>
            <p:nvSpPr>
              <p:cNvPr id="17" name="テキスト ボックス 16">
                <a:extLst>
                  <a:ext uri="{FF2B5EF4-FFF2-40B4-BE49-F238E27FC236}">
                    <a16:creationId xmlns:a16="http://schemas.microsoft.com/office/drawing/2014/main" id="{C967809F-AA5E-B952-41C5-18081253A33A}"/>
                  </a:ext>
                </a:extLst>
              </p:cNvPr>
              <p:cNvSpPr txBox="1"/>
              <p:nvPr/>
            </p:nvSpPr>
            <p:spPr>
              <a:xfrm>
                <a:off x="11173579" y="6941971"/>
                <a:ext cx="9633557" cy="3231653"/>
              </a:xfrm>
              <a:prstGeom prst="rect">
                <a:avLst/>
              </a:prstGeom>
              <a:noFill/>
            </p:spPr>
            <p:txBody>
              <a:bodyPr wrap="square">
                <a:spAutoFit/>
              </a:bodyPr>
              <a:lstStyle/>
              <a:p>
                <a:r>
                  <a:rPr kumimoji="1" lang="ja-JP" altLang="en-US" sz="4400" b="1" u="sng" dirty="0">
                    <a:latin typeface="Times New Roman" panose="02020603050405020304" pitchFamily="18" charset="0"/>
                    <a:cs typeface="Times New Roman" panose="02020603050405020304" pitchFamily="18" charset="0"/>
                  </a:rPr>
                  <a:t>分析対象</a:t>
                </a:r>
                <a:endParaRPr kumimoji="1" lang="en-US" altLang="ja-JP" sz="4400" b="1" u="sng" dirty="0">
                  <a:latin typeface="Times New Roman" panose="02020603050405020304" pitchFamily="18" charset="0"/>
                  <a:cs typeface="Times New Roman" panose="02020603050405020304" pitchFamily="18" charset="0"/>
                </a:endParaRPr>
              </a:p>
              <a:p>
                <a:pPr marL="571529" indent="-571529">
                  <a:buFont typeface="Arial" panose="020B0604020202020204" pitchFamily="34" charset="0"/>
                  <a:buChar char="•"/>
                </a:pPr>
                <a:r>
                  <a:rPr kumimoji="1" lang="ja-JP" altLang="en-US" sz="3200" dirty="0">
                    <a:latin typeface="Times New Roman" panose="02020603050405020304" pitchFamily="18" charset="0"/>
                    <a:cs typeface="Times New Roman" panose="02020603050405020304" pitchFamily="18" charset="0"/>
                  </a:rPr>
                  <a:t>忠別川（北海道）の</a:t>
                </a:r>
                <a:r>
                  <a:rPr kumimoji="1" lang="en-US" altLang="ja-JP" sz="3200" dirty="0">
                    <a:latin typeface="Times New Roman" panose="02020603050405020304" pitchFamily="18" charset="0"/>
                    <a:cs typeface="Times New Roman" panose="02020603050405020304" pitchFamily="18" charset="0"/>
                  </a:rPr>
                  <a:t>KP12.6~22.6</a:t>
                </a:r>
              </a:p>
              <a:p>
                <a:pPr marL="571529" indent="-571529">
                  <a:buFont typeface="Arial" panose="020B0604020202020204" pitchFamily="34" charset="0"/>
                  <a:buChar char="•"/>
                </a:pPr>
                <a:r>
                  <a:rPr kumimoji="1" lang="ja-JP" altLang="en-US" sz="3200" dirty="0">
                    <a:latin typeface="Times New Roman" panose="02020603050405020304" pitchFamily="18" charset="0"/>
                    <a:cs typeface="Times New Roman" panose="02020603050405020304" pitchFamily="18" charset="0"/>
                  </a:rPr>
                  <a:t>忠別川では，流路が比較的自由に移動している</a:t>
                </a:r>
                <a:endParaRPr kumimoji="1" lang="en-US" altLang="ja-JP" sz="3200" dirty="0">
                  <a:latin typeface="Times New Roman" panose="02020603050405020304" pitchFamily="18" charset="0"/>
                  <a:cs typeface="Times New Roman" panose="02020603050405020304" pitchFamily="18" charset="0"/>
                </a:endParaRPr>
              </a:p>
              <a:p>
                <a:r>
                  <a:rPr kumimoji="1" lang="ja-JP" altLang="en-US" sz="3200" dirty="0">
                    <a:latin typeface="Times New Roman" panose="02020603050405020304" pitchFamily="18" charset="0"/>
                    <a:cs typeface="Times New Roman" panose="02020603050405020304" pitchFamily="18" charset="0"/>
                  </a:rPr>
                  <a:t>⇒</a:t>
                </a:r>
                <a:r>
                  <a:rPr kumimoji="1" lang="ja-JP" altLang="en-US" sz="3200" b="1" dirty="0">
                    <a:latin typeface="Times New Roman" panose="02020603050405020304" pitchFamily="18" charset="0"/>
                    <a:cs typeface="Times New Roman" panose="02020603050405020304" pitchFamily="18" charset="0"/>
                  </a:rPr>
                  <a:t> 低水路の定義：</a:t>
                </a:r>
                <a:r>
                  <a:rPr kumimoji="1" lang="ja-JP" altLang="en-US" sz="3200" dirty="0">
                    <a:latin typeface="Times New Roman" panose="02020603050405020304" pitchFamily="18" charset="0"/>
                    <a:cs typeface="Times New Roman" panose="02020603050405020304" pitchFamily="18" charset="0"/>
                  </a:rPr>
                  <a:t>海外の自然河道と同様に，忠別川の移動している流路</a:t>
                </a:r>
                <a:endParaRPr kumimoji="1" lang="en-US" altLang="ja-JP" sz="3200" dirty="0">
                  <a:latin typeface="Times New Roman" panose="02020603050405020304" pitchFamily="18" charset="0"/>
                  <a:cs typeface="Times New Roman" panose="02020603050405020304" pitchFamily="18" charset="0"/>
                </a:endParaRPr>
              </a:p>
              <a:p>
                <a:pPr marL="457223" indent="-457223">
                  <a:buFont typeface="Arial" panose="020B0604020202020204" pitchFamily="34" charset="0"/>
                  <a:buChar char="•"/>
                </a:pPr>
                <a:r>
                  <a:rPr kumimoji="1" lang="ja-JP" altLang="en-US" sz="3200" dirty="0">
                    <a:latin typeface="Times New Roman" panose="02020603050405020304" pitchFamily="18" charset="0"/>
                    <a:cs typeface="Times New Roman" panose="02020603050405020304" pitchFamily="18" charset="0"/>
                  </a:rPr>
                  <a:t>ダム建設前：</a:t>
                </a:r>
                <a:r>
                  <a:rPr kumimoji="1" lang="en-US" altLang="ja-JP" sz="3200" dirty="0">
                    <a:latin typeface="Times New Roman" panose="02020603050405020304" pitchFamily="18" charset="0"/>
                    <a:cs typeface="Times New Roman" panose="02020603050405020304" pitchFamily="18" charset="0"/>
                  </a:rPr>
                  <a:t>1975</a:t>
                </a:r>
                <a:r>
                  <a:rPr kumimoji="1" lang="ja-JP" altLang="en-US" sz="3200" dirty="0">
                    <a:latin typeface="Times New Roman" panose="02020603050405020304" pitchFamily="18" charset="0"/>
                    <a:cs typeface="Times New Roman" panose="02020603050405020304" pitchFamily="18" charset="0"/>
                  </a:rPr>
                  <a:t>年，ダム建設後：</a:t>
                </a:r>
                <a:r>
                  <a:rPr kumimoji="1" lang="en-US" altLang="ja-JP" sz="3200" dirty="0">
                    <a:latin typeface="Times New Roman" panose="02020603050405020304" pitchFamily="18" charset="0"/>
                    <a:cs typeface="Times New Roman" panose="02020603050405020304" pitchFamily="18" charset="0"/>
                  </a:rPr>
                  <a:t>2012</a:t>
                </a:r>
                <a:r>
                  <a:rPr kumimoji="1" lang="ja-JP" altLang="en-US" sz="3200" dirty="0">
                    <a:latin typeface="Times New Roman" panose="02020603050405020304" pitchFamily="18" charset="0"/>
                    <a:cs typeface="Times New Roman" panose="02020603050405020304" pitchFamily="18" charset="0"/>
                  </a:rPr>
                  <a:t>年</a:t>
                </a:r>
              </a:p>
            </p:txBody>
          </p:sp>
          <p:grpSp>
            <p:nvGrpSpPr>
              <p:cNvPr id="39" name="グループ化 38">
                <a:extLst>
                  <a:ext uri="{FF2B5EF4-FFF2-40B4-BE49-F238E27FC236}">
                    <a16:creationId xmlns:a16="http://schemas.microsoft.com/office/drawing/2014/main" id="{EF2A175D-0DC7-1C1A-D06E-9CA5D5B5A202}"/>
                  </a:ext>
                </a:extLst>
              </p:cNvPr>
              <p:cNvGrpSpPr/>
              <p:nvPr/>
            </p:nvGrpSpPr>
            <p:grpSpPr>
              <a:xfrm>
                <a:off x="15495841" y="3541775"/>
                <a:ext cx="5220740" cy="3018212"/>
                <a:chOff x="15495841" y="3541775"/>
                <a:chExt cx="5220740" cy="3018212"/>
              </a:xfrm>
            </p:grpSpPr>
            <p:grpSp>
              <p:nvGrpSpPr>
                <p:cNvPr id="31" name="グループ化 30">
                  <a:extLst>
                    <a:ext uri="{FF2B5EF4-FFF2-40B4-BE49-F238E27FC236}">
                      <a16:creationId xmlns:a16="http://schemas.microsoft.com/office/drawing/2014/main" id="{B035A65A-DD48-5B0F-3116-B1ADB80F42FF}"/>
                    </a:ext>
                  </a:extLst>
                </p:cNvPr>
                <p:cNvGrpSpPr/>
                <p:nvPr/>
              </p:nvGrpSpPr>
              <p:grpSpPr>
                <a:xfrm>
                  <a:off x="15495841" y="3541775"/>
                  <a:ext cx="5220740" cy="2479953"/>
                  <a:chOff x="13565618" y="3587937"/>
                  <a:chExt cx="5220740" cy="2479953"/>
                </a:xfrm>
              </p:grpSpPr>
              <p:pic>
                <p:nvPicPr>
                  <p:cNvPr id="29" name="図 28">
                    <a:extLst>
                      <a:ext uri="{FF2B5EF4-FFF2-40B4-BE49-F238E27FC236}">
                        <a16:creationId xmlns:a16="http://schemas.microsoft.com/office/drawing/2014/main" id="{261D0162-E210-5346-871C-3C4DDC609EDB}"/>
                      </a:ext>
                    </a:extLst>
                  </p:cNvPr>
                  <p:cNvPicPr>
                    <a:picLocks noChangeAspect="1"/>
                  </p:cNvPicPr>
                  <p:nvPr/>
                </p:nvPicPr>
                <p:blipFill>
                  <a:blip r:embed="rId4"/>
                  <a:stretch>
                    <a:fillRect/>
                  </a:stretch>
                </p:blipFill>
                <p:spPr>
                  <a:xfrm>
                    <a:off x="13586222" y="3587937"/>
                    <a:ext cx="5200136" cy="1205778"/>
                  </a:xfrm>
                  <a:prstGeom prst="rect">
                    <a:avLst/>
                  </a:prstGeom>
                </p:spPr>
              </p:pic>
              <p:pic>
                <p:nvPicPr>
                  <p:cNvPr id="30" name="図 29">
                    <a:extLst>
                      <a:ext uri="{FF2B5EF4-FFF2-40B4-BE49-F238E27FC236}">
                        <a16:creationId xmlns:a16="http://schemas.microsoft.com/office/drawing/2014/main" id="{0718C85D-F60B-7111-10FD-4E78723383D2}"/>
                      </a:ext>
                    </a:extLst>
                  </p:cNvPr>
                  <p:cNvPicPr>
                    <a:picLocks noChangeAspect="1"/>
                  </p:cNvPicPr>
                  <p:nvPr/>
                </p:nvPicPr>
                <p:blipFill>
                  <a:blip r:embed="rId5"/>
                  <a:stretch>
                    <a:fillRect/>
                  </a:stretch>
                </p:blipFill>
                <p:spPr>
                  <a:xfrm>
                    <a:off x="13565618" y="4856330"/>
                    <a:ext cx="5217848" cy="1211560"/>
                  </a:xfrm>
                  <a:prstGeom prst="rect">
                    <a:avLst/>
                  </a:prstGeom>
                </p:spPr>
              </p:pic>
            </p:grpSp>
            <p:sp>
              <p:nvSpPr>
                <p:cNvPr id="32" name="テキスト ボックス 31">
                  <a:extLst>
                    <a:ext uri="{FF2B5EF4-FFF2-40B4-BE49-F238E27FC236}">
                      <a16:creationId xmlns:a16="http://schemas.microsoft.com/office/drawing/2014/main" id="{9E472C8D-74C6-FFFD-B1A3-8D0786A9BD19}"/>
                    </a:ext>
                  </a:extLst>
                </p:cNvPr>
                <p:cNvSpPr txBox="1"/>
                <p:nvPr/>
              </p:nvSpPr>
              <p:spPr>
                <a:xfrm>
                  <a:off x="16607539" y="6036767"/>
                  <a:ext cx="3153581" cy="523220"/>
                </a:xfrm>
                <a:prstGeom prst="rect">
                  <a:avLst/>
                </a:prstGeom>
                <a:noFill/>
              </p:spPr>
              <p:txBody>
                <a:bodyPr wrap="square">
                  <a:spAutoFit/>
                </a:bodyPr>
                <a:lstStyle/>
                <a:p>
                  <a:r>
                    <a:rPr kumimoji="1" lang="ja-JP" altLang="en-US" sz="2800" dirty="0">
                      <a:latin typeface="Times New Roman" panose="02020603050405020304" pitchFamily="18" charset="0"/>
                      <a:cs typeface="Times New Roman" panose="02020603050405020304" pitchFamily="18" charset="0"/>
                    </a:rPr>
                    <a:t>図</a:t>
                  </a:r>
                  <a:r>
                    <a:rPr kumimoji="1" lang="en-US" altLang="ja-JP" sz="2800" dirty="0">
                      <a:latin typeface="Times New Roman" panose="02020603050405020304" pitchFamily="18" charset="0"/>
                      <a:cs typeface="Times New Roman" panose="02020603050405020304" pitchFamily="18" charset="0"/>
                    </a:rPr>
                    <a:t>-2 </a:t>
                  </a:r>
                  <a:r>
                    <a:rPr kumimoji="1" lang="ja-JP" altLang="en-US" sz="2800" dirty="0">
                      <a:latin typeface="Times New Roman" panose="02020603050405020304" pitchFamily="18" charset="0"/>
                      <a:cs typeface="Times New Roman" panose="02020603050405020304" pitchFamily="18" charset="0"/>
                    </a:rPr>
                    <a:t>忠別川の変遷</a:t>
                  </a:r>
                </a:p>
              </p:txBody>
            </p:sp>
          </p:grpSp>
          <p:grpSp>
            <p:nvGrpSpPr>
              <p:cNvPr id="38" name="グループ化 37">
                <a:extLst>
                  <a:ext uri="{FF2B5EF4-FFF2-40B4-BE49-F238E27FC236}">
                    <a16:creationId xmlns:a16="http://schemas.microsoft.com/office/drawing/2014/main" id="{CDB3AACB-0627-6AC7-41A6-1E3ACE9C7165}"/>
                  </a:ext>
                </a:extLst>
              </p:cNvPr>
              <p:cNvGrpSpPr/>
              <p:nvPr/>
            </p:nvGrpSpPr>
            <p:grpSpPr>
              <a:xfrm>
                <a:off x="11218540" y="3493511"/>
                <a:ext cx="4364761" cy="3594704"/>
                <a:chOff x="11218540" y="3493511"/>
                <a:chExt cx="4364761" cy="3594704"/>
              </a:xfrm>
            </p:grpSpPr>
            <p:pic>
              <p:nvPicPr>
                <p:cNvPr id="35" name="図 34">
                  <a:extLst>
                    <a:ext uri="{FF2B5EF4-FFF2-40B4-BE49-F238E27FC236}">
                      <a16:creationId xmlns:a16="http://schemas.microsoft.com/office/drawing/2014/main" id="{98C1077A-75ED-24B8-BD8F-7A12FB3F452A}"/>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398063" y="3493511"/>
                  <a:ext cx="4066822" cy="2385391"/>
                </a:xfrm>
                <a:prstGeom prst="rect">
                  <a:avLst/>
                </a:prstGeom>
                <a:noFill/>
                <a:ln>
                  <a:noFill/>
                </a:ln>
              </p:spPr>
            </p:pic>
            <p:sp>
              <p:nvSpPr>
                <p:cNvPr id="37" name="テキスト ボックス 36">
                  <a:extLst>
                    <a:ext uri="{FF2B5EF4-FFF2-40B4-BE49-F238E27FC236}">
                      <a16:creationId xmlns:a16="http://schemas.microsoft.com/office/drawing/2014/main" id="{331225E0-4290-E7F2-78B4-97D3E5F7D11D}"/>
                    </a:ext>
                  </a:extLst>
                </p:cNvPr>
                <p:cNvSpPr txBox="1"/>
                <p:nvPr/>
              </p:nvSpPr>
              <p:spPr>
                <a:xfrm>
                  <a:off x="11218540" y="5703220"/>
                  <a:ext cx="4364761" cy="1384995"/>
                </a:xfrm>
                <a:prstGeom prst="rect">
                  <a:avLst/>
                </a:prstGeom>
                <a:noFill/>
              </p:spPr>
              <p:txBody>
                <a:bodyPr wrap="square">
                  <a:spAutoFit/>
                </a:bodyPr>
                <a:lstStyle/>
                <a:p>
                  <a:r>
                    <a:rPr kumimoji="1" lang="ja-JP" altLang="en-US" sz="2800" dirty="0">
                      <a:latin typeface="Times New Roman" panose="02020603050405020304" pitchFamily="18" charset="0"/>
                      <a:cs typeface="Times New Roman" panose="02020603050405020304" pitchFamily="18" charset="0"/>
                    </a:rPr>
                    <a:t>図</a:t>
                  </a:r>
                  <a:r>
                    <a:rPr kumimoji="1" lang="en-US" altLang="ja-JP" sz="2800" dirty="0">
                      <a:latin typeface="Times New Roman" panose="02020603050405020304" pitchFamily="18" charset="0"/>
                      <a:cs typeface="Times New Roman" panose="02020603050405020304" pitchFamily="18" charset="0"/>
                    </a:rPr>
                    <a:t>-1</a:t>
                  </a:r>
                  <a:r>
                    <a:rPr kumimoji="1" lang="ja-JP" altLang="en-US" sz="2800" dirty="0">
                      <a:latin typeface="Times New Roman" panose="02020603050405020304" pitchFamily="18" charset="0"/>
                      <a:cs typeface="Times New Roman" panose="02020603050405020304" pitchFamily="18" charset="0"/>
                    </a:rPr>
                    <a:t> 流量と流砂量の関係，流量の発生頻度，流砂量と発生頻度の積の関係</a:t>
                  </a:r>
                </a:p>
              </p:txBody>
            </p:sp>
          </p:grpSp>
        </p:grpSp>
      </p:grpSp>
      <p:sp>
        <p:nvSpPr>
          <p:cNvPr id="42" name="正方形/長方形 41">
            <a:extLst>
              <a:ext uri="{FF2B5EF4-FFF2-40B4-BE49-F238E27FC236}">
                <a16:creationId xmlns:a16="http://schemas.microsoft.com/office/drawing/2014/main" id="{1BBF693F-E4B1-3D29-B8FE-A3C8726F2E2B}"/>
              </a:ext>
            </a:extLst>
          </p:cNvPr>
          <p:cNvSpPr/>
          <p:nvPr/>
        </p:nvSpPr>
        <p:spPr>
          <a:xfrm>
            <a:off x="451441" y="2807551"/>
            <a:ext cx="20411991" cy="10557784"/>
          </a:xfrm>
          <a:prstGeom prst="rect">
            <a:avLst/>
          </a:prstGeom>
          <a:noFill/>
          <a:ln w="57150">
            <a:solidFill>
              <a:srgbClr val="5E6B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801"/>
          </a:p>
        </p:txBody>
      </p:sp>
      <p:sp>
        <p:nvSpPr>
          <p:cNvPr id="8" name="テキスト ボックス 7">
            <a:extLst>
              <a:ext uri="{FF2B5EF4-FFF2-40B4-BE49-F238E27FC236}">
                <a16:creationId xmlns:a16="http://schemas.microsoft.com/office/drawing/2014/main" id="{2E995DB1-7FCC-C774-C784-D1B7568B34A1}"/>
              </a:ext>
            </a:extLst>
          </p:cNvPr>
          <p:cNvSpPr txBox="1"/>
          <p:nvPr/>
        </p:nvSpPr>
        <p:spPr>
          <a:xfrm>
            <a:off x="745125" y="2404368"/>
            <a:ext cx="3647152" cy="923458"/>
          </a:xfrm>
          <a:prstGeom prst="rect">
            <a:avLst/>
          </a:prstGeom>
          <a:solidFill>
            <a:srgbClr val="5E6B2D"/>
          </a:solidFill>
          <a:ln w="57150">
            <a:solidFill>
              <a:srgbClr val="5E6B2D"/>
            </a:solidFill>
          </a:ln>
        </p:spPr>
        <p:txBody>
          <a:bodyPr wrap="none" rtlCol="0">
            <a:spAutoFit/>
          </a:bodyPr>
          <a:lstStyle/>
          <a:p>
            <a:r>
              <a:rPr kumimoji="1" lang="ja-JP" altLang="en-US" sz="5401" b="1" dirty="0">
                <a:solidFill>
                  <a:schemeClr val="bg1"/>
                </a:solidFill>
              </a:rPr>
              <a:t>背景・目的</a:t>
            </a:r>
          </a:p>
        </p:txBody>
      </p:sp>
      <p:sp>
        <p:nvSpPr>
          <p:cNvPr id="43" name="テキスト ボックス 42">
            <a:extLst>
              <a:ext uri="{FF2B5EF4-FFF2-40B4-BE49-F238E27FC236}">
                <a16:creationId xmlns:a16="http://schemas.microsoft.com/office/drawing/2014/main" id="{E445FE82-C447-5AA3-75CB-034C6CDA6646}"/>
              </a:ext>
            </a:extLst>
          </p:cNvPr>
          <p:cNvSpPr txBox="1"/>
          <p:nvPr/>
        </p:nvSpPr>
        <p:spPr>
          <a:xfrm>
            <a:off x="517392" y="14568579"/>
            <a:ext cx="9907548" cy="15973604"/>
          </a:xfrm>
          <a:prstGeom prst="rect">
            <a:avLst/>
          </a:prstGeom>
          <a:noFill/>
        </p:spPr>
        <p:txBody>
          <a:bodyPr wrap="square" rtlCol="0">
            <a:spAutoFit/>
          </a:bodyPr>
          <a:lstStyle/>
          <a:p>
            <a:r>
              <a:rPr lang="ja-JP" altLang="en-US" sz="4400" b="1" u="sng" dirty="0">
                <a:latin typeface="Times New Roman" panose="02020603050405020304" pitchFamily="18" charset="0"/>
                <a:cs typeface="Times New Roman" panose="02020603050405020304" pitchFamily="18" charset="0"/>
              </a:rPr>
              <a:t>流砂有効流量の算出</a:t>
            </a:r>
            <a:endParaRPr lang="en-US" altLang="ja-JP" sz="4400" b="1" u="sng" dirty="0">
              <a:latin typeface="Times New Roman" panose="02020603050405020304" pitchFamily="18" charset="0"/>
              <a:cs typeface="Times New Roman" panose="02020603050405020304" pitchFamily="18" charset="0"/>
            </a:endParaRPr>
          </a:p>
          <a:p>
            <a:pPr marL="571529" indent="-571529">
              <a:buFont typeface="Arial" panose="020B0604020202020204" pitchFamily="34" charset="0"/>
              <a:buChar char="•"/>
            </a:pPr>
            <a:r>
              <a:rPr lang="ja-JP" altLang="en-US" sz="3200" b="1" dirty="0">
                <a:latin typeface="Times New Roman" panose="02020603050405020304" pitchFamily="18" charset="0"/>
                <a:cs typeface="Times New Roman" panose="02020603050405020304" pitchFamily="18" charset="0"/>
              </a:rPr>
              <a:t>流量と発生頻度の関係式</a:t>
            </a:r>
            <a:endParaRPr lang="en-US" altLang="ja-JP" sz="3200" b="1" dirty="0">
              <a:latin typeface="Times New Roman" panose="02020603050405020304" pitchFamily="18" charset="0"/>
              <a:cs typeface="Times New Roman" panose="02020603050405020304" pitchFamily="18" charset="0"/>
            </a:endParaRPr>
          </a:p>
          <a:p>
            <a:pPr marL="457223" indent="-457223">
              <a:buFont typeface="Arial" panose="020B0604020202020204" pitchFamily="34" charset="0"/>
              <a:buChar char="•"/>
            </a:pPr>
            <a:endParaRPr lang="en-US" altLang="ja-JP" sz="3200" b="1" dirty="0">
              <a:latin typeface="Times New Roman" panose="02020603050405020304" pitchFamily="18" charset="0"/>
              <a:cs typeface="Times New Roman" panose="02020603050405020304" pitchFamily="18" charset="0"/>
            </a:endParaRPr>
          </a:p>
          <a:p>
            <a:pPr marL="457223" indent="-457223">
              <a:buFont typeface="Arial" panose="020B0604020202020204" pitchFamily="34" charset="0"/>
              <a:buChar char="•"/>
            </a:pPr>
            <a:endParaRPr lang="en-US" altLang="ja-JP" sz="3200" b="1" dirty="0">
              <a:latin typeface="Times New Roman" panose="02020603050405020304" pitchFamily="18" charset="0"/>
              <a:cs typeface="Times New Roman" panose="02020603050405020304" pitchFamily="18" charset="0"/>
            </a:endParaRPr>
          </a:p>
          <a:p>
            <a:pPr marL="457223" indent="-457223">
              <a:buFont typeface="Arial" panose="020B0604020202020204" pitchFamily="34" charset="0"/>
              <a:buChar char="•"/>
            </a:pPr>
            <a:endParaRPr lang="en-US" altLang="ja-JP" sz="3200" b="1" dirty="0">
              <a:latin typeface="Times New Roman" panose="02020603050405020304" pitchFamily="18" charset="0"/>
              <a:cs typeface="Times New Roman" panose="02020603050405020304" pitchFamily="18" charset="0"/>
            </a:endParaRPr>
          </a:p>
          <a:p>
            <a:pPr marL="457223" indent="-457223">
              <a:buFont typeface="Arial" panose="020B0604020202020204" pitchFamily="34" charset="0"/>
              <a:buChar char="•"/>
            </a:pPr>
            <a:endParaRPr lang="en-US" altLang="ja-JP" sz="3200" b="1" dirty="0">
              <a:latin typeface="Times New Roman" panose="02020603050405020304" pitchFamily="18" charset="0"/>
              <a:cs typeface="Times New Roman" panose="02020603050405020304" pitchFamily="18" charset="0"/>
            </a:endParaRPr>
          </a:p>
          <a:p>
            <a:pPr marL="457223" indent="-457223">
              <a:buFont typeface="Arial" panose="020B0604020202020204" pitchFamily="34" charset="0"/>
              <a:buChar char="•"/>
            </a:pPr>
            <a:endParaRPr lang="en-US" altLang="ja-JP" sz="3200" b="1" dirty="0">
              <a:latin typeface="Times New Roman" panose="02020603050405020304" pitchFamily="18" charset="0"/>
              <a:cs typeface="Times New Roman" panose="02020603050405020304" pitchFamily="18" charset="0"/>
            </a:endParaRPr>
          </a:p>
          <a:p>
            <a:pPr marL="457223" indent="-457223">
              <a:buFont typeface="Arial" panose="020B0604020202020204" pitchFamily="34" charset="0"/>
              <a:buChar char="•"/>
            </a:pPr>
            <a:r>
              <a:rPr lang="ja-JP" altLang="en-US" sz="3200" b="1" dirty="0">
                <a:latin typeface="Times New Roman" panose="02020603050405020304" pitchFamily="18" charset="0"/>
                <a:cs typeface="Times New Roman" panose="02020603050405020304" pitchFamily="18" charset="0"/>
              </a:rPr>
              <a:t>ピーク流量と累積流砂量の関係式</a:t>
            </a:r>
            <a:endParaRPr lang="en-US" altLang="ja-JP" sz="3200" b="1" dirty="0">
              <a:latin typeface="Times New Roman" panose="02020603050405020304" pitchFamily="18" charset="0"/>
              <a:cs typeface="Times New Roman" panose="02020603050405020304" pitchFamily="18" charset="0"/>
            </a:endParaRPr>
          </a:p>
          <a:p>
            <a:pPr marL="457223" indent="-457223">
              <a:buFont typeface="Arial" panose="020B0604020202020204" pitchFamily="34" charset="0"/>
              <a:buChar char="•"/>
            </a:pPr>
            <a:endParaRPr lang="en-US" altLang="ja-JP" sz="3200" b="1" dirty="0">
              <a:latin typeface="Times New Roman" panose="02020603050405020304" pitchFamily="18" charset="0"/>
              <a:cs typeface="Times New Roman" panose="02020603050405020304" pitchFamily="18" charset="0"/>
            </a:endParaRPr>
          </a:p>
          <a:p>
            <a:pPr marL="457223" indent="-457223">
              <a:buFont typeface="Arial" panose="020B0604020202020204" pitchFamily="34" charset="0"/>
              <a:buChar char="•"/>
            </a:pPr>
            <a:endParaRPr lang="en-US" altLang="ja-JP" sz="3200" b="1" dirty="0">
              <a:latin typeface="Times New Roman" panose="02020603050405020304" pitchFamily="18" charset="0"/>
              <a:cs typeface="Times New Roman" panose="02020603050405020304" pitchFamily="18" charset="0"/>
            </a:endParaRPr>
          </a:p>
          <a:p>
            <a:pPr marL="457223" indent="-457223">
              <a:buFont typeface="Arial" panose="020B0604020202020204" pitchFamily="34" charset="0"/>
              <a:buChar char="•"/>
            </a:pPr>
            <a:endParaRPr lang="en-US" altLang="ja-JP" sz="3200" b="1" dirty="0">
              <a:latin typeface="Times New Roman" panose="02020603050405020304" pitchFamily="18" charset="0"/>
              <a:cs typeface="Times New Roman" panose="02020603050405020304" pitchFamily="18" charset="0"/>
            </a:endParaRPr>
          </a:p>
          <a:p>
            <a:pPr marL="457223" indent="-457223">
              <a:buFont typeface="Arial" panose="020B0604020202020204" pitchFamily="34" charset="0"/>
              <a:buChar char="•"/>
            </a:pPr>
            <a:endParaRPr lang="en-US" altLang="ja-JP" sz="3200" b="1" dirty="0">
              <a:latin typeface="Times New Roman" panose="02020603050405020304" pitchFamily="18" charset="0"/>
              <a:cs typeface="Times New Roman" panose="02020603050405020304" pitchFamily="18" charset="0"/>
            </a:endParaRPr>
          </a:p>
          <a:p>
            <a:pPr marL="457223" indent="-457223">
              <a:buFont typeface="Arial" panose="020B0604020202020204" pitchFamily="34" charset="0"/>
              <a:buChar char="•"/>
            </a:pPr>
            <a:endParaRPr lang="en-US" altLang="ja-JP" sz="3200" b="1" dirty="0">
              <a:latin typeface="Times New Roman" panose="02020603050405020304" pitchFamily="18" charset="0"/>
              <a:cs typeface="Times New Roman" panose="02020603050405020304" pitchFamily="18" charset="0"/>
            </a:endParaRPr>
          </a:p>
          <a:p>
            <a:pPr marL="457223" indent="-457223">
              <a:buFont typeface="Arial" panose="020B0604020202020204" pitchFamily="34" charset="0"/>
              <a:buChar char="•"/>
            </a:pPr>
            <a:endParaRPr lang="en-US" altLang="ja-JP" sz="3200" b="1" dirty="0">
              <a:latin typeface="Times New Roman" panose="02020603050405020304" pitchFamily="18" charset="0"/>
              <a:cs typeface="Times New Roman" panose="02020603050405020304" pitchFamily="18" charset="0"/>
            </a:endParaRPr>
          </a:p>
          <a:p>
            <a:pPr marL="457223" indent="-457223">
              <a:buFont typeface="Arial" panose="020B0604020202020204" pitchFamily="34" charset="0"/>
              <a:buChar char="•"/>
            </a:pPr>
            <a:endParaRPr lang="en-US" altLang="ja-JP" sz="3200" b="1" dirty="0">
              <a:latin typeface="Times New Roman" panose="02020603050405020304" pitchFamily="18" charset="0"/>
              <a:cs typeface="Times New Roman" panose="02020603050405020304" pitchFamily="18" charset="0"/>
            </a:endParaRPr>
          </a:p>
          <a:p>
            <a:pPr marL="457223" indent="-457223">
              <a:buFont typeface="Arial" panose="020B0604020202020204" pitchFamily="34" charset="0"/>
              <a:buChar char="•"/>
            </a:pPr>
            <a:endParaRPr lang="en-US" altLang="ja-JP" sz="3200" b="1" dirty="0">
              <a:latin typeface="Times New Roman" panose="02020603050405020304" pitchFamily="18" charset="0"/>
              <a:cs typeface="Times New Roman" panose="02020603050405020304" pitchFamily="18" charset="0"/>
            </a:endParaRPr>
          </a:p>
          <a:p>
            <a:endParaRPr lang="en-US" altLang="ja-JP" sz="3200" b="1" dirty="0">
              <a:latin typeface="Times New Roman" panose="02020603050405020304" pitchFamily="18" charset="0"/>
              <a:cs typeface="Times New Roman" panose="02020603050405020304" pitchFamily="18" charset="0"/>
            </a:endParaRPr>
          </a:p>
          <a:p>
            <a:pPr marL="457223" indent="-457223">
              <a:buFont typeface="Arial" panose="020B0604020202020204" pitchFamily="34" charset="0"/>
              <a:buChar char="•"/>
            </a:pPr>
            <a:r>
              <a:rPr lang="ja-JP" altLang="en-US" sz="3200" b="1" dirty="0">
                <a:latin typeface="Times New Roman" panose="02020603050405020304" pitchFamily="18" charset="0"/>
                <a:cs typeface="Times New Roman" panose="02020603050405020304" pitchFamily="18" charset="0"/>
              </a:rPr>
              <a:t>流砂量と発生頻度の積</a:t>
            </a:r>
            <a:endParaRPr lang="en-US" altLang="ja-JP" sz="3200" b="1" dirty="0">
              <a:latin typeface="Times New Roman" panose="02020603050405020304" pitchFamily="18" charset="0"/>
              <a:cs typeface="Times New Roman" panose="02020603050405020304" pitchFamily="18" charset="0"/>
            </a:endParaRPr>
          </a:p>
          <a:p>
            <a:pPr marL="457223" indent="-457223">
              <a:buFont typeface="Arial" panose="020B0604020202020204" pitchFamily="34" charset="0"/>
              <a:buChar char="•"/>
            </a:pPr>
            <a:endParaRPr lang="en-US" altLang="ja-JP" sz="3200" b="1" dirty="0">
              <a:latin typeface="Times New Roman" panose="02020603050405020304" pitchFamily="18" charset="0"/>
              <a:cs typeface="Times New Roman" panose="02020603050405020304" pitchFamily="18" charset="0"/>
            </a:endParaRPr>
          </a:p>
          <a:p>
            <a:endParaRPr lang="en-US" altLang="ja-JP" sz="4400" b="1" u="sng" dirty="0">
              <a:latin typeface="Times New Roman" panose="02020603050405020304" pitchFamily="18" charset="0"/>
              <a:cs typeface="Times New Roman" panose="02020603050405020304" pitchFamily="18" charset="0"/>
            </a:endParaRPr>
          </a:p>
          <a:p>
            <a:endParaRPr lang="en-US" altLang="ja-JP" sz="4400" b="1" u="sng" dirty="0">
              <a:latin typeface="Times New Roman" panose="02020603050405020304" pitchFamily="18" charset="0"/>
              <a:cs typeface="Times New Roman" panose="02020603050405020304" pitchFamily="18" charset="0"/>
            </a:endParaRPr>
          </a:p>
          <a:p>
            <a:endParaRPr lang="en-US" altLang="ja-JP" sz="2400" b="1" u="sng" dirty="0">
              <a:latin typeface="Times New Roman" panose="02020603050405020304" pitchFamily="18" charset="0"/>
              <a:cs typeface="Times New Roman" panose="02020603050405020304" pitchFamily="18" charset="0"/>
            </a:endParaRPr>
          </a:p>
          <a:p>
            <a:r>
              <a:rPr lang="ja-JP" altLang="en-US" sz="4400" b="1" u="sng" dirty="0">
                <a:latin typeface="Times New Roman" panose="02020603050405020304" pitchFamily="18" charset="0"/>
                <a:cs typeface="Times New Roman" panose="02020603050405020304" pitchFamily="18" charset="0"/>
              </a:rPr>
              <a:t>断面ごとの分析</a:t>
            </a:r>
            <a:endParaRPr lang="en-US" altLang="ja-JP" sz="4400" b="1" u="sng"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ja-JP" altLang="en-US" sz="3200" dirty="0">
                <a:latin typeface="Times New Roman" panose="02020603050405020304" pitchFamily="18" charset="0"/>
                <a:cs typeface="Times New Roman" panose="02020603050405020304" pitchFamily="18" charset="0"/>
              </a:rPr>
              <a:t>付近に河川構造物の存在しない</a:t>
            </a:r>
            <a:r>
              <a:rPr lang="en-US" altLang="ja-JP" sz="3200" dirty="0">
                <a:latin typeface="Times New Roman" panose="02020603050405020304" pitchFamily="18" charset="0"/>
                <a:cs typeface="Times New Roman" panose="02020603050405020304" pitchFamily="18" charset="0"/>
              </a:rPr>
              <a:t>9</a:t>
            </a:r>
            <a:r>
              <a:rPr lang="ja-JP" altLang="en-US" sz="3200" dirty="0">
                <a:latin typeface="Times New Roman" panose="02020603050405020304" pitchFamily="18" charset="0"/>
                <a:cs typeface="Times New Roman" panose="02020603050405020304" pitchFamily="18" charset="0"/>
              </a:rPr>
              <a:t>断面（</a:t>
            </a:r>
            <a:r>
              <a:rPr lang="en-US" altLang="ja-JP" sz="3200" dirty="0">
                <a:latin typeface="Times New Roman" panose="02020603050405020304" pitchFamily="18" charset="0"/>
                <a:cs typeface="Times New Roman" panose="02020603050405020304" pitchFamily="18" charset="0"/>
              </a:rPr>
              <a:t>KP22.0, KP21.6, KP20.6, KP19.6, KP18.6, KP16.6, KP15.6, KP14.6, KP13.6</a:t>
            </a:r>
            <a:r>
              <a:rPr lang="ja-JP" altLang="en-US" sz="3200" dirty="0">
                <a:latin typeface="Times New Roman" panose="02020603050405020304" pitchFamily="18" charset="0"/>
                <a:cs typeface="Times New Roman" panose="02020603050405020304" pitchFamily="18" charset="0"/>
              </a:rPr>
              <a:t>）を選出</a:t>
            </a:r>
            <a:endParaRPr lang="en-US" altLang="ja-JP" sz="32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ja-JP" altLang="en-US" sz="3200" dirty="0">
                <a:latin typeface="Times New Roman" panose="02020603050405020304" pitchFamily="18" charset="0"/>
                <a:cs typeface="Times New Roman" panose="02020603050405020304" pitchFamily="18" charset="0"/>
              </a:rPr>
              <a:t>断面ごとに，流砂有効流量・低水路満杯流量・川幅を算出</a:t>
            </a:r>
            <a:endParaRPr lang="en-US" altLang="ja-JP" sz="32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ja-JP" altLang="en-US" sz="3200" dirty="0">
                <a:latin typeface="Times New Roman" panose="02020603050405020304" pitchFamily="18" charset="0"/>
                <a:cs typeface="Times New Roman" panose="02020603050405020304" pitchFamily="18" charset="0"/>
              </a:rPr>
              <a:t>川幅は，</a:t>
            </a:r>
            <a:r>
              <a:rPr lang="en-US" altLang="ja-JP" sz="3200" dirty="0">
                <a:latin typeface="Times New Roman" panose="02020603050405020304" pitchFamily="18" charset="0"/>
                <a:cs typeface="Times New Roman" panose="02020603050405020304" pitchFamily="18" charset="0"/>
              </a:rPr>
              <a:t>Parker et al.</a:t>
            </a:r>
            <a:r>
              <a:rPr lang="en-US" altLang="ja-JP" sz="3200" baseline="30000" dirty="0">
                <a:latin typeface="Times New Roman" panose="02020603050405020304" pitchFamily="18" charset="0"/>
                <a:cs typeface="Times New Roman" panose="02020603050405020304" pitchFamily="18" charset="0"/>
              </a:rPr>
              <a:t>1)</a:t>
            </a:r>
            <a:r>
              <a:rPr lang="ja-JP" altLang="en-US" sz="3200" dirty="0">
                <a:latin typeface="Times New Roman" panose="02020603050405020304" pitchFamily="18" charset="0"/>
                <a:cs typeface="Times New Roman" panose="02020603050405020304" pitchFamily="18" charset="0"/>
              </a:rPr>
              <a:t>と浅野・福岡</a:t>
            </a:r>
            <a:r>
              <a:rPr lang="en-US" altLang="ja-JP" sz="3200" baseline="30000" dirty="0">
                <a:latin typeface="Times New Roman" panose="02020603050405020304" pitchFamily="18" charset="0"/>
                <a:cs typeface="Times New Roman" panose="02020603050405020304" pitchFamily="18" charset="0"/>
              </a:rPr>
              <a:t>4)</a:t>
            </a:r>
            <a:r>
              <a:rPr lang="ja-JP" altLang="en-US" sz="3200" dirty="0">
                <a:latin typeface="Times New Roman" panose="02020603050405020304" pitchFamily="18" charset="0"/>
                <a:cs typeface="Times New Roman" panose="02020603050405020304" pitchFamily="18" charset="0"/>
              </a:rPr>
              <a:t>の安定川幅式と比較</a:t>
            </a:r>
            <a:endParaRPr lang="en-US" altLang="ja-JP" sz="3200" dirty="0">
              <a:latin typeface="Times New Roman" panose="02020603050405020304" pitchFamily="18" charset="0"/>
              <a:cs typeface="Times New Roman" panose="02020603050405020304" pitchFamily="18" charset="0"/>
            </a:endParaRPr>
          </a:p>
        </p:txBody>
      </p:sp>
      <p:sp>
        <p:nvSpPr>
          <p:cNvPr id="45" name="テキスト ボックス 44">
            <a:extLst>
              <a:ext uri="{FF2B5EF4-FFF2-40B4-BE49-F238E27FC236}">
                <a16:creationId xmlns:a16="http://schemas.microsoft.com/office/drawing/2014/main" id="{4DC3B4FB-E538-88C2-FAF5-FA079B3E9CFF}"/>
              </a:ext>
            </a:extLst>
          </p:cNvPr>
          <p:cNvSpPr txBox="1"/>
          <p:nvPr/>
        </p:nvSpPr>
        <p:spPr>
          <a:xfrm>
            <a:off x="11287544" y="14853244"/>
            <a:ext cx="9071334" cy="5509200"/>
          </a:xfrm>
          <a:prstGeom prst="rect">
            <a:avLst/>
          </a:prstGeom>
          <a:noFill/>
        </p:spPr>
        <p:txBody>
          <a:bodyPr wrap="square" rtlCol="0">
            <a:spAutoFit/>
          </a:bodyPr>
          <a:lstStyle/>
          <a:p>
            <a:pPr marL="457200" indent="-457200">
              <a:buFont typeface="Arial" panose="020B0604020202020204" pitchFamily="34" charset="0"/>
              <a:buChar char="•"/>
            </a:pPr>
            <a:r>
              <a:rPr lang="ja-JP" altLang="en-US" sz="3200" dirty="0">
                <a:latin typeface="Times New Roman" panose="02020603050405020304" pitchFamily="18" charset="0"/>
                <a:cs typeface="Times New Roman" panose="02020603050405020304" pitchFamily="18" charset="0"/>
              </a:rPr>
              <a:t>格子サイズ：横断約</a:t>
            </a:r>
            <a:r>
              <a:rPr lang="en-US" altLang="ja-JP" sz="3200" dirty="0">
                <a:latin typeface="Times New Roman" panose="02020603050405020304" pitchFamily="18" charset="0"/>
                <a:cs typeface="Times New Roman" panose="02020603050405020304" pitchFamily="18" charset="0"/>
              </a:rPr>
              <a:t>3.0 m</a:t>
            </a:r>
            <a:r>
              <a:rPr lang="ja-JP" altLang="en-US" sz="3200" dirty="0">
                <a:latin typeface="Times New Roman" panose="02020603050405020304" pitchFamily="18" charset="0"/>
                <a:cs typeface="Times New Roman" panose="02020603050405020304" pitchFamily="18" charset="0"/>
              </a:rPr>
              <a:t>，縦断約</a:t>
            </a:r>
            <a:r>
              <a:rPr lang="en-US" altLang="ja-JP" sz="3200" dirty="0">
                <a:latin typeface="Times New Roman" panose="02020603050405020304" pitchFamily="18" charset="0"/>
                <a:cs typeface="Times New Roman" panose="02020603050405020304" pitchFamily="18" charset="0"/>
              </a:rPr>
              <a:t>8.5 m</a:t>
            </a:r>
          </a:p>
          <a:p>
            <a:pPr marL="457200" indent="-457200">
              <a:buFont typeface="Arial" panose="020B0604020202020204" pitchFamily="34" charset="0"/>
              <a:buChar char="•"/>
            </a:pPr>
            <a:r>
              <a:rPr lang="ja-JP" altLang="en-US" sz="3200" dirty="0">
                <a:latin typeface="Times New Roman" panose="02020603050405020304" pitchFamily="18" charset="0"/>
                <a:cs typeface="Times New Roman" panose="02020603050405020304" pitchFamily="18" charset="0"/>
              </a:rPr>
              <a:t>地形データ：各年の横断測量地形</a:t>
            </a:r>
            <a:endParaRPr lang="en-US" altLang="ja-JP" sz="32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ja-JP" altLang="en-US" sz="3200" dirty="0">
                <a:latin typeface="Times New Roman" panose="02020603050405020304" pitchFamily="18" charset="0"/>
                <a:cs typeface="Times New Roman" panose="02020603050405020304" pitchFamily="18" charset="0"/>
              </a:rPr>
              <a:t>河床材料：対象区間における平均代表粒径</a:t>
            </a:r>
            <a:endParaRPr lang="en-US" altLang="ja-JP" sz="3200" dirty="0">
              <a:latin typeface="Times New Roman" panose="02020603050405020304" pitchFamily="18" charset="0"/>
              <a:cs typeface="Times New Roman" panose="02020603050405020304" pitchFamily="18" charset="0"/>
            </a:endParaRPr>
          </a:p>
          <a:p>
            <a:r>
              <a:rPr lang="ja-JP" altLang="en-US" sz="3200" dirty="0">
                <a:latin typeface="Times New Roman" panose="02020603050405020304" pitchFamily="18" charset="0"/>
                <a:cs typeface="Times New Roman" panose="02020603050405020304" pitchFamily="18" charset="0"/>
              </a:rPr>
              <a:t>（</a:t>
            </a:r>
            <a:r>
              <a:rPr lang="en-US" altLang="ja-JP" sz="3200" dirty="0">
                <a:latin typeface="Times New Roman" panose="02020603050405020304" pitchFamily="18" charset="0"/>
                <a:cs typeface="Times New Roman" panose="02020603050405020304" pitchFamily="18" charset="0"/>
              </a:rPr>
              <a:t>1975</a:t>
            </a:r>
            <a:r>
              <a:rPr lang="ja-JP" altLang="en-US" sz="3200" dirty="0">
                <a:latin typeface="Times New Roman" panose="02020603050405020304" pitchFamily="18" charset="0"/>
                <a:cs typeface="Times New Roman" panose="02020603050405020304" pitchFamily="18" charset="0"/>
              </a:rPr>
              <a:t>年：</a:t>
            </a:r>
            <a:r>
              <a:rPr lang="fr-FR" altLang="ja-JP" sz="3200" dirty="0">
                <a:latin typeface="Times New Roman" panose="02020603050405020304" pitchFamily="18" charset="0"/>
                <a:cs typeface="Times New Roman" panose="02020603050405020304" pitchFamily="18" charset="0"/>
              </a:rPr>
              <a:t>85.3 mm</a:t>
            </a:r>
            <a:r>
              <a:rPr lang="ja-JP" altLang="fr-FR" sz="3200" dirty="0">
                <a:latin typeface="Times New Roman" panose="02020603050405020304" pitchFamily="18" charset="0"/>
                <a:cs typeface="Times New Roman" panose="02020603050405020304" pitchFamily="18" charset="0"/>
              </a:rPr>
              <a:t>，</a:t>
            </a:r>
            <a:r>
              <a:rPr lang="fr-FR" altLang="ja-JP" sz="3200" dirty="0">
                <a:latin typeface="Times New Roman" panose="02020603050405020304" pitchFamily="18" charset="0"/>
                <a:cs typeface="Times New Roman" panose="02020603050405020304" pitchFamily="18" charset="0"/>
              </a:rPr>
              <a:t>2012</a:t>
            </a:r>
            <a:r>
              <a:rPr lang="ja-JP" altLang="fr-FR" sz="3200" dirty="0">
                <a:latin typeface="Times New Roman" panose="02020603050405020304" pitchFamily="18" charset="0"/>
                <a:cs typeface="Times New Roman" panose="02020603050405020304" pitchFamily="18" charset="0"/>
              </a:rPr>
              <a:t>年：</a:t>
            </a:r>
            <a:r>
              <a:rPr lang="fr-FR" altLang="ja-JP" sz="3200" dirty="0">
                <a:latin typeface="Times New Roman" panose="02020603050405020304" pitchFamily="18" charset="0"/>
                <a:cs typeface="Times New Roman" panose="02020603050405020304" pitchFamily="18" charset="0"/>
              </a:rPr>
              <a:t>124.2 mm</a:t>
            </a:r>
            <a:r>
              <a:rPr lang="ja-JP" altLang="en-US" sz="3200" dirty="0">
                <a:latin typeface="Times New Roman" panose="02020603050405020304" pitchFamily="18" charset="0"/>
                <a:cs typeface="Times New Roman" panose="02020603050405020304" pitchFamily="18" charset="0"/>
              </a:rPr>
              <a:t>）</a:t>
            </a:r>
            <a:endParaRPr lang="en-US" altLang="ja-JP" sz="32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ja-JP" altLang="en-US" sz="3200" dirty="0">
                <a:latin typeface="Times New Roman" panose="02020603050405020304" pitchFamily="18" charset="0"/>
                <a:cs typeface="Times New Roman" panose="02020603050405020304" pitchFamily="18" charset="0"/>
              </a:rPr>
              <a:t>粗度係数：</a:t>
            </a:r>
            <a:r>
              <a:rPr lang="en-US" altLang="ja-JP" sz="3200" dirty="0">
                <a:latin typeface="Times New Roman" panose="02020603050405020304" pitchFamily="18" charset="0"/>
                <a:cs typeface="Times New Roman" panose="02020603050405020304" pitchFamily="18" charset="0"/>
              </a:rPr>
              <a:t>0.03</a:t>
            </a:r>
          </a:p>
          <a:p>
            <a:pPr marL="457200" indent="-457200">
              <a:buFont typeface="Arial" panose="020B0604020202020204" pitchFamily="34" charset="0"/>
              <a:buChar char="•"/>
            </a:pPr>
            <a:r>
              <a:rPr lang="ja-JP" altLang="en-US" sz="3200" dirty="0">
                <a:latin typeface="Times New Roman" panose="02020603050405020304" pitchFamily="18" charset="0"/>
                <a:cs typeface="Times New Roman" panose="02020603050405020304" pitchFamily="18" charset="0"/>
              </a:rPr>
              <a:t>樹木：（</a:t>
            </a:r>
            <a:r>
              <a:rPr lang="en-US" altLang="ja-JP" sz="3200" dirty="0">
                <a:latin typeface="Times New Roman" panose="02020603050405020304" pitchFamily="18" charset="0"/>
                <a:cs typeface="Times New Roman" panose="02020603050405020304" pitchFamily="18" charset="0"/>
              </a:rPr>
              <a:t>1975</a:t>
            </a:r>
            <a:r>
              <a:rPr lang="ja-JP" altLang="en-US" sz="3200" dirty="0">
                <a:latin typeface="Times New Roman" panose="02020603050405020304" pitchFamily="18" charset="0"/>
                <a:cs typeface="Times New Roman" panose="02020603050405020304" pitchFamily="18" charset="0"/>
              </a:rPr>
              <a:t>年：なし，</a:t>
            </a:r>
            <a:r>
              <a:rPr lang="en-US" altLang="ja-JP" sz="3200" dirty="0">
                <a:latin typeface="Times New Roman" panose="02020603050405020304" pitchFamily="18" charset="0"/>
                <a:cs typeface="Times New Roman" panose="02020603050405020304" pitchFamily="18" charset="0"/>
              </a:rPr>
              <a:t>2012</a:t>
            </a:r>
            <a:r>
              <a:rPr lang="ja-JP" altLang="en-US" sz="3200" dirty="0">
                <a:latin typeface="Times New Roman" panose="02020603050405020304" pitchFamily="18" charset="0"/>
                <a:cs typeface="Times New Roman" panose="02020603050405020304" pitchFamily="18" charset="0"/>
              </a:rPr>
              <a:t>年：その年の観測樹木高・樹木密度）</a:t>
            </a:r>
            <a:endParaRPr lang="en-US" altLang="ja-JP" sz="32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ja-JP" altLang="en-US" sz="3200" dirty="0">
                <a:latin typeface="Times New Roman" panose="02020603050405020304" pitchFamily="18" charset="0"/>
                <a:cs typeface="Times New Roman" panose="02020603050405020304" pitchFamily="18" charset="0"/>
              </a:rPr>
              <a:t>定常流量：</a:t>
            </a:r>
            <a:r>
              <a:rPr lang="en-US" altLang="ja-JP" sz="3200" dirty="0">
                <a:latin typeface="Times New Roman" panose="02020603050405020304" pitchFamily="18" charset="0"/>
                <a:cs typeface="Times New Roman" panose="02020603050405020304" pitchFamily="18" charset="0"/>
              </a:rPr>
              <a:t>20, 50, 100, 200, 300, 400, 500, 600, 800, 1200, 1600, 2100 m</a:t>
            </a:r>
            <a:r>
              <a:rPr lang="en-US" altLang="ja-JP" sz="3200" baseline="30000" dirty="0">
                <a:latin typeface="Times New Roman" panose="02020603050405020304" pitchFamily="18" charset="0"/>
                <a:cs typeface="Times New Roman" panose="02020603050405020304" pitchFamily="18" charset="0"/>
              </a:rPr>
              <a:t>3</a:t>
            </a:r>
            <a:r>
              <a:rPr lang="en-US" altLang="ja-JP" sz="3200" dirty="0">
                <a:latin typeface="Times New Roman" panose="02020603050405020304" pitchFamily="18" charset="0"/>
                <a:cs typeface="Times New Roman" panose="02020603050405020304" pitchFamily="18" charset="0"/>
              </a:rPr>
              <a:t>/s</a:t>
            </a:r>
          </a:p>
          <a:p>
            <a:pPr marL="457200" indent="-457200">
              <a:buFont typeface="Arial" panose="020B0604020202020204" pitchFamily="34" charset="0"/>
              <a:buChar char="•"/>
            </a:pPr>
            <a:r>
              <a:rPr lang="ja-JP" altLang="en-US" sz="3200" dirty="0">
                <a:latin typeface="Times New Roman" panose="02020603050405020304" pitchFamily="18" charset="0"/>
                <a:cs typeface="Times New Roman" panose="02020603050405020304" pitchFamily="18" charset="0"/>
              </a:rPr>
              <a:t>通水時間：</a:t>
            </a:r>
            <a:r>
              <a:rPr lang="en-US" altLang="ja-JP" sz="3200" dirty="0">
                <a:latin typeface="Times New Roman" panose="02020603050405020304" pitchFamily="18" charset="0"/>
                <a:cs typeface="Times New Roman" panose="02020603050405020304" pitchFamily="18" charset="0"/>
              </a:rPr>
              <a:t>600 s</a:t>
            </a:r>
          </a:p>
          <a:p>
            <a:pPr marL="457200" indent="-457200">
              <a:buFont typeface="Arial" panose="020B0604020202020204" pitchFamily="34" charset="0"/>
              <a:buChar char="•"/>
            </a:pPr>
            <a:r>
              <a:rPr lang="ja-JP" altLang="en-US" sz="3200" dirty="0">
                <a:latin typeface="Times New Roman" panose="02020603050405020304" pitchFamily="18" charset="0"/>
                <a:cs typeface="Times New Roman" panose="02020603050405020304" pitchFamily="18" charset="0"/>
              </a:rPr>
              <a:t>流砂量式：芦田・道上の式</a:t>
            </a:r>
            <a:endParaRPr lang="en-US" altLang="ja-JP" sz="3200" dirty="0">
              <a:latin typeface="Times New Roman" panose="02020603050405020304" pitchFamily="18" charset="0"/>
              <a:cs typeface="Times New Roman" panose="02020603050405020304" pitchFamily="18" charset="0"/>
            </a:endParaRPr>
          </a:p>
        </p:txBody>
      </p:sp>
      <p:grpSp>
        <p:nvGrpSpPr>
          <p:cNvPr id="80" name="グループ化 79">
            <a:extLst>
              <a:ext uri="{FF2B5EF4-FFF2-40B4-BE49-F238E27FC236}">
                <a16:creationId xmlns:a16="http://schemas.microsoft.com/office/drawing/2014/main" id="{0CE69C83-4F54-B8B6-0EB1-C0E4D879BE73}"/>
              </a:ext>
            </a:extLst>
          </p:cNvPr>
          <p:cNvGrpSpPr/>
          <p:nvPr/>
        </p:nvGrpSpPr>
        <p:grpSpPr>
          <a:xfrm>
            <a:off x="12571796" y="20428390"/>
            <a:ext cx="5897286" cy="2604342"/>
            <a:chOff x="14343760" y="21305836"/>
            <a:chExt cx="5897286" cy="2604342"/>
          </a:xfrm>
        </p:grpSpPr>
        <p:pic>
          <p:nvPicPr>
            <p:cNvPr id="73" name="図 72">
              <a:extLst>
                <a:ext uri="{FF2B5EF4-FFF2-40B4-BE49-F238E27FC236}">
                  <a16:creationId xmlns:a16="http://schemas.microsoft.com/office/drawing/2014/main" id="{4F31A7CB-2BE9-E14E-4B41-E5E224032B92}"/>
                </a:ext>
              </a:extLst>
            </p:cNvPr>
            <p:cNvPicPr>
              <a:picLocks noChangeAspect="1"/>
            </p:cNvPicPr>
            <p:nvPr/>
          </p:nvPicPr>
          <p:blipFill>
            <a:blip r:embed="rId7"/>
            <a:stretch>
              <a:fillRect/>
            </a:stretch>
          </p:blipFill>
          <p:spPr>
            <a:xfrm>
              <a:off x="14343760" y="21730466"/>
              <a:ext cx="5897286" cy="2179712"/>
            </a:xfrm>
            <a:prstGeom prst="rect">
              <a:avLst/>
            </a:prstGeom>
          </p:spPr>
        </p:pic>
        <p:sp>
          <p:nvSpPr>
            <p:cNvPr id="74" name="テキスト ボックス 73">
              <a:extLst>
                <a:ext uri="{FF2B5EF4-FFF2-40B4-BE49-F238E27FC236}">
                  <a16:creationId xmlns:a16="http://schemas.microsoft.com/office/drawing/2014/main" id="{5F3C4F99-28BE-B7F1-365A-6A7F42E65ACD}"/>
                </a:ext>
              </a:extLst>
            </p:cNvPr>
            <p:cNvSpPr txBox="1"/>
            <p:nvPr/>
          </p:nvSpPr>
          <p:spPr>
            <a:xfrm>
              <a:off x="15888277" y="21305836"/>
              <a:ext cx="3434265" cy="523220"/>
            </a:xfrm>
            <a:prstGeom prst="rect">
              <a:avLst/>
            </a:prstGeom>
            <a:noFill/>
          </p:spPr>
          <p:txBody>
            <a:bodyPr wrap="square">
              <a:spAutoFit/>
            </a:bodyPr>
            <a:lstStyle/>
            <a:p>
              <a:r>
                <a:rPr kumimoji="1" lang="ja-JP" altLang="en-US" sz="2800" dirty="0">
                  <a:latin typeface="Times New Roman" panose="02020603050405020304" pitchFamily="18" charset="0"/>
                  <a:cs typeface="Times New Roman" panose="02020603050405020304" pitchFamily="18" charset="0"/>
                </a:rPr>
                <a:t>表</a:t>
              </a:r>
              <a:r>
                <a:rPr kumimoji="1" lang="en-US" altLang="ja-JP" sz="2800" dirty="0">
                  <a:latin typeface="Times New Roman" panose="02020603050405020304" pitchFamily="18" charset="0"/>
                  <a:cs typeface="Times New Roman" panose="02020603050405020304" pitchFamily="18" charset="0"/>
                </a:rPr>
                <a:t>-1 </a:t>
              </a:r>
              <a:r>
                <a:rPr kumimoji="1" lang="en-US" altLang="ja-JP" sz="2800" dirty="0" err="1">
                  <a:latin typeface="Times New Roman" panose="02020603050405020304" pitchFamily="18" charset="0"/>
                  <a:cs typeface="Times New Roman" panose="02020603050405020304" pitchFamily="18" charset="0"/>
                </a:rPr>
                <a:t>iRIC</a:t>
              </a:r>
              <a:r>
                <a:rPr kumimoji="1" lang="ja-JP" altLang="en-US" sz="2800" dirty="0">
                  <a:latin typeface="Times New Roman" panose="02020603050405020304" pitchFamily="18" charset="0"/>
                  <a:cs typeface="Times New Roman" panose="02020603050405020304" pitchFamily="18" charset="0"/>
                </a:rPr>
                <a:t>計算条件</a:t>
              </a:r>
            </a:p>
          </p:txBody>
        </p:sp>
      </p:grpSp>
      <p:grpSp>
        <p:nvGrpSpPr>
          <p:cNvPr id="81" name="グループ化 80">
            <a:extLst>
              <a:ext uri="{FF2B5EF4-FFF2-40B4-BE49-F238E27FC236}">
                <a16:creationId xmlns:a16="http://schemas.microsoft.com/office/drawing/2014/main" id="{29332CC5-2CFA-0415-F8F3-AEB43A729859}"/>
              </a:ext>
            </a:extLst>
          </p:cNvPr>
          <p:cNvGrpSpPr/>
          <p:nvPr/>
        </p:nvGrpSpPr>
        <p:grpSpPr>
          <a:xfrm>
            <a:off x="11934406" y="23203170"/>
            <a:ext cx="7843568" cy="6709863"/>
            <a:chOff x="13653087" y="23907119"/>
            <a:chExt cx="7843568" cy="6709863"/>
          </a:xfrm>
        </p:grpSpPr>
        <p:grpSp>
          <p:nvGrpSpPr>
            <p:cNvPr id="72" name="グループ化 71">
              <a:extLst>
                <a:ext uri="{FF2B5EF4-FFF2-40B4-BE49-F238E27FC236}">
                  <a16:creationId xmlns:a16="http://schemas.microsoft.com/office/drawing/2014/main" id="{E9B1B0CD-B8EC-125C-5CB2-B96EEF64F571}"/>
                </a:ext>
              </a:extLst>
            </p:cNvPr>
            <p:cNvGrpSpPr/>
            <p:nvPr/>
          </p:nvGrpSpPr>
          <p:grpSpPr>
            <a:xfrm>
              <a:off x="14547808" y="24004492"/>
              <a:ext cx="5724982" cy="5728752"/>
              <a:chOff x="13154636" y="21470237"/>
              <a:chExt cx="6941527" cy="6559898"/>
            </a:xfrm>
          </p:grpSpPr>
          <p:pic>
            <p:nvPicPr>
              <p:cNvPr id="67" name="図 66">
                <a:extLst>
                  <a:ext uri="{FF2B5EF4-FFF2-40B4-BE49-F238E27FC236}">
                    <a16:creationId xmlns:a16="http://schemas.microsoft.com/office/drawing/2014/main" id="{50D36491-D1B4-D989-31CC-F2A7841F0EA7}"/>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8723501" y="25969247"/>
                <a:ext cx="1344876" cy="2060888"/>
              </a:xfrm>
              <a:prstGeom prst="rect">
                <a:avLst/>
              </a:prstGeom>
              <a:noFill/>
              <a:ln>
                <a:noFill/>
              </a:ln>
            </p:spPr>
          </p:pic>
          <p:pic>
            <p:nvPicPr>
              <p:cNvPr id="68" name="図 67">
                <a:extLst>
                  <a:ext uri="{FF2B5EF4-FFF2-40B4-BE49-F238E27FC236}">
                    <a16:creationId xmlns:a16="http://schemas.microsoft.com/office/drawing/2014/main" id="{D86D5C05-8DCC-5B32-EB49-D7DE1A5FAA55}"/>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2844" r="2158"/>
              <a:stretch>
                <a:fillRect/>
              </a:stretch>
            </p:blipFill>
            <p:spPr>
              <a:xfrm>
                <a:off x="13179251" y="21766942"/>
                <a:ext cx="5495058" cy="1161458"/>
              </a:xfrm>
              <a:prstGeom prst="rect">
                <a:avLst/>
              </a:prstGeom>
            </p:spPr>
          </p:pic>
          <p:pic>
            <p:nvPicPr>
              <p:cNvPr id="69" name="図 68">
                <a:extLst>
                  <a:ext uri="{FF2B5EF4-FFF2-40B4-BE49-F238E27FC236}">
                    <a16:creationId xmlns:a16="http://schemas.microsoft.com/office/drawing/2014/main" id="{B6EAE796-E015-8C42-90E7-D1B34E441FA5}"/>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3154636" y="23475140"/>
                <a:ext cx="5412094" cy="1067938"/>
              </a:xfrm>
              <a:prstGeom prst="rect">
                <a:avLst/>
              </a:prstGeom>
              <a:noFill/>
              <a:ln>
                <a:noFill/>
              </a:ln>
            </p:spPr>
          </p:pic>
          <p:pic>
            <p:nvPicPr>
              <p:cNvPr id="70" name="図 69">
                <a:extLst>
                  <a:ext uri="{FF2B5EF4-FFF2-40B4-BE49-F238E27FC236}">
                    <a16:creationId xmlns:a16="http://schemas.microsoft.com/office/drawing/2014/main" id="{167D0C91-B1BC-6E3E-56AB-1A0D652A7F92}"/>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3179251" y="25891024"/>
                <a:ext cx="5461872" cy="1173524"/>
              </a:xfrm>
              <a:prstGeom prst="rect">
                <a:avLst/>
              </a:prstGeom>
              <a:noFill/>
              <a:ln>
                <a:noFill/>
              </a:ln>
            </p:spPr>
          </p:pic>
          <p:pic>
            <p:nvPicPr>
              <p:cNvPr id="71" name="図 70">
                <a:extLst>
                  <a:ext uri="{FF2B5EF4-FFF2-40B4-BE49-F238E27FC236}">
                    <a16:creationId xmlns:a16="http://schemas.microsoft.com/office/drawing/2014/main" id="{5E3A8B06-1EA7-A63E-90E6-D8C0E8216D41}"/>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8674309" y="21470237"/>
                <a:ext cx="1421854" cy="4648978"/>
              </a:xfrm>
              <a:prstGeom prst="rect">
                <a:avLst/>
              </a:prstGeom>
            </p:spPr>
          </p:pic>
        </p:grpSp>
        <p:sp>
          <p:nvSpPr>
            <p:cNvPr id="75" name="テキスト ボックス 74">
              <a:extLst>
                <a:ext uri="{FF2B5EF4-FFF2-40B4-BE49-F238E27FC236}">
                  <a16:creationId xmlns:a16="http://schemas.microsoft.com/office/drawing/2014/main" id="{1C41A376-009E-A1CC-9566-8C07A62CF34F}"/>
                </a:ext>
              </a:extLst>
            </p:cNvPr>
            <p:cNvSpPr txBox="1"/>
            <p:nvPr/>
          </p:nvSpPr>
          <p:spPr>
            <a:xfrm>
              <a:off x="13653087" y="29662875"/>
              <a:ext cx="7843568" cy="954107"/>
            </a:xfrm>
            <a:prstGeom prst="rect">
              <a:avLst/>
            </a:prstGeom>
            <a:noFill/>
          </p:spPr>
          <p:txBody>
            <a:bodyPr wrap="square">
              <a:spAutoFit/>
            </a:bodyPr>
            <a:lstStyle/>
            <a:p>
              <a:r>
                <a:rPr kumimoji="1" lang="ja-JP" altLang="en-US" sz="2800" dirty="0">
                  <a:latin typeface="Times New Roman" panose="02020603050405020304" pitchFamily="18" charset="0"/>
                  <a:cs typeface="Times New Roman" panose="02020603050405020304" pitchFamily="18" charset="0"/>
                </a:rPr>
                <a:t>図</a:t>
              </a:r>
              <a:r>
                <a:rPr kumimoji="1" lang="en-US" altLang="ja-JP" sz="2800" dirty="0">
                  <a:latin typeface="Times New Roman" panose="02020603050405020304" pitchFamily="18" charset="0"/>
                  <a:cs typeface="Times New Roman" panose="02020603050405020304" pitchFamily="18" charset="0"/>
                </a:rPr>
                <a:t>-4 </a:t>
              </a:r>
              <a:r>
                <a:rPr kumimoji="1" lang="ja-JP" altLang="en-US" sz="2800" dirty="0">
                  <a:latin typeface="Times New Roman" panose="02020603050405020304" pitchFamily="18" charset="0"/>
                  <a:cs typeface="Times New Roman" panose="02020603050405020304" pitchFamily="18" charset="0"/>
                </a:rPr>
                <a:t>コンター図．</a:t>
              </a:r>
              <a:r>
                <a:rPr kumimoji="1" lang="en-US" altLang="ja-JP" sz="2800" dirty="0">
                  <a:latin typeface="Times New Roman" panose="02020603050405020304" pitchFamily="18" charset="0"/>
                  <a:cs typeface="Times New Roman" panose="02020603050405020304" pitchFamily="18" charset="0"/>
                </a:rPr>
                <a:t>(a)1975</a:t>
              </a:r>
              <a:r>
                <a:rPr kumimoji="1" lang="ja-JP" altLang="en-US" sz="2800" dirty="0">
                  <a:latin typeface="Times New Roman" panose="02020603050405020304" pitchFamily="18" charset="0"/>
                  <a:cs typeface="Times New Roman" panose="02020603050405020304" pitchFamily="18" charset="0"/>
                </a:rPr>
                <a:t>年の相対地形高，</a:t>
              </a:r>
              <a:r>
                <a:rPr kumimoji="1" lang="en-US" altLang="ja-JP" sz="2800" dirty="0">
                  <a:latin typeface="Times New Roman" panose="02020603050405020304" pitchFamily="18" charset="0"/>
                  <a:cs typeface="Times New Roman" panose="02020603050405020304" pitchFamily="18" charset="0"/>
                </a:rPr>
                <a:t>(b)2012</a:t>
              </a:r>
              <a:r>
                <a:rPr kumimoji="1" lang="ja-JP" altLang="en-US" sz="2800" dirty="0">
                  <a:latin typeface="Times New Roman" panose="02020603050405020304" pitchFamily="18" charset="0"/>
                  <a:cs typeface="Times New Roman" panose="02020603050405020304" pitchFamily="18" charset="0"/>
                </a:rPr>
                <a:t>年の相対地形高，</a:t>
              </a:r>
              <a:r>
                <a:rPr kumimoji="1" lang="en-US" altLang="ja-JP" sz="2800" dirty="0">
                  <a:latin typeface="Times New Roman" panose="02020603050405020304" pitchFamily="18" charset="0"/>
                  <a:cs typeface="Times New Roman" panose="02020603050405020304" pitchFamily="18" charset="0"/>
                </a:rPr>
                <a:t>(c) 2012</a:t>
              </a:r>
              <a:r>
                <a:rPr kumimoji="1" lang="ja-JP" altLang="en-US" sz="2800" dirty="0">
                  <a:latin typeface="Times New Roman" panose="02020603050405020304" pitchFamily="18" charset="0"/>
                  <a:cs typeface="Times New Roman" panose="02020603050405020304" pitchFamily="18" charset="0"/>
                </a:rPr>
                <a:t>年の植生高さ</a:t>
              </a:r>
              <a:r>
                <a:rPr kumimoji="1" lang="en-US" altLang="ja-JP" sz="2800" dirty="0">
                  <a:latin typeface="Times New Roman" panose="02020603050405020304" pitchFamily="18" charset="0"/>
                  <a:cs typeface="Times New Roman" panose="02020603050405020304" pitchFamily="18" charset="0"/>
                </a:rPr>
                <a:t> </a:t>
              </a:r>
              <a:endParaRPr kumimoji="1" lang="ja-JP" altLang="en-US" sz="2800" dirty="0">
                <a:latin typeface="Times New Roman" panose="02020603050405020304" pitchFamily="18" charset="0"/>
                <a:cs typeface="Times New Roman" panose="02020603050405020304" pitchFamily="18" charset="0"/>
              </a:endParaRPr>
            </a:p>
          </p:txBody>
        </p:sp>
        <p:sp>
          <p:nvSpPr>
            <p:cNvPr id="77" name="テキスト ボックス 76">
              <a:extLst>
                <a:ext uri="{FF2B5EF4-FFF2-40B4-BE49-F238E27FC236}">
                  <a16:creationId xmlns:a16="http://schemas.microsoft.com/office/drawing/2014/main" id="{0FBC713C-FBE1-8F14-F78A-FC12B787AD04}"/>
                </a:ext>
              </a:extLst>
            </p:cNvPr>
            <p:cNvSpPr txBox="1"/>
            <p:nvPr/>
          </p:nvSpPr>
          <p:spPr>
            <a:xfrm>
              <a:off x="14299479" y="23907119"/>
              <a:ext cx="666750" cy="461665"/>
            </a:xfrm>
            <a:prstGeom prst="rect">
              <a:avLst/>
            </a:prstGeom>
            <a:noFill/>
          </p:spPr>
          <p:txBody>
            <a:bodyPr wrap="square">
              <a:spAutoFit/>
            </a:bodyPr>
            <a:lstStyle/>
            <a:p>
              <a:r>
                <a:rPr kumimoji="1" lang="en-US" altLang="ja-JP" sz="2400" dirty="0">
                  <a:latin typeface="Times New Roman" panose="02020603050405020304" pitchFamily="18" charset="0"/>
                  <a:cs typeface="Times New Roman" panose="02020603050405020304" pitchFamily="18" charset="0"/>
                </a:rPr>
                <a:t>(a)</a:t>
              </a:r>
              <a:endParaRPr lang="ja-JP" altLang="en-US" sz="2400" dirty="0"/>
            </a:p>
          </p:txBody>
        </p:sp>
        <p:sp>
          <p:nvSpPr>
            <p:cNvPr id="78" name="テキスト ボックス 77">
              <a:extLst>
                <a:ext uri="{FF2B5EF4-FFF2-40B4-BE49-F238E27FC236}">
                  <a16:creationId xmlns:a16="http://schemas.microsoft.com/office/drawing/2014/main" id="{16A343C8-7F4D-05E9-4484-001C277F4226}"/>
                </a:ext>
              </a:extLst>
            </p:cNvPr>
            <p:cNvSpPr txBox="1"/>
            <p:nvPr/>
          </p:nvSpPr>
          <p:spPr>
            <a:xfrm>
              <a:off x="14299479" y="25341965"/>
              <a:ext cx="666750" cy="461665"/>
            </a:xfrm>
            <a:prstGeom prst="rect">
              <a:avLst/>
            </a:prstGeom>
            <a:noFill/>
          </p:spPr>
          <p:txBody>
            <a:bodyPr wrap="square">
              <a:spAutoFit/>
            </a:bodyPr>
            <a:lstStyle/>
            <a:p>
              <a:r>
                <a:rPr kumimoji="1" lang="en-US" altLang="ja-JP" sz="2400" dirty="0">
                  <a:latin typeface="Times New Roman" panose="02020603050405020304" pitchFamily="18" charset="0"/>
                  <a:cs typeface="Times New Roman" panose="02020603050405020304" pitchFamily="18" charset="0"/>
                </a:rPr>
                <a:t>(b)</a:t>
              </a:r>
              <a:endParaRPr lang="ja-JP" altLang="en-US" sz="2400" dirty="0"/>
            </a:p>
          </p:txBody>
        </p:sp>
        <p:sp>
          <p:nvSpPr>
            <p:cNvPr id="79" name="テキスト ボックス 78">
              <a:extLst>
                <a:ext uri="{FF2B5EF4-FFF2-40B4-BE49-F238E27FC236}">
                  <a16:creationId xmlns:a16="http://schemas.microsoft.com/office/drawing/2014/main" id="{99327864-DEA1-74E7-EBFD-18445887F788}"/>
                </a:ext>
              </a:extLst>
            </p:cNvPr>
            <p:cNvSpPr txBox="1"/>
            <p:nvPr/>
          </p:nvSpPr>
          <p:spPr>
            <a:xfrm>
              <a:off x="14299479" y="27281082"/>
              <a:ext cx="666750" cy="461665"/>
            </a:xfrm>
            <a:prstGeom prst="rect">
              <a:avLst/>
            </a:prstGeom>
            <a:noFill/>
          </p:spPr>
          <p:txBody>
            <a:bodyPr wrap="square">
              <a:spAutoFit/>
            </a:bodyPr>
            <a:lstStyle/>
            <a:p>
              <a:r>
                <a:rPr kumimoji="1" lang="en-US" altLang="ja-JP" sz="2400" dirty="0">
                  <a:latin typeface="Times New Roman" panose="02020603050405020304" pitchFamily="18" charset="0"/>
                  <a:cs typeface="Times New Roman" panose="02020603050405020304" pitchFamily="18" charset="0"/>
                </a:rPr>
                <a:t>(c)</a:t>
              </a:r>
              <a:endParaRPr lang="ja-JP" altLang="en-US" sz="2400" dirty="0"/>
            </a:p>
          </p:txBody>
        </p:sp>
      </p:grpSp>
      <p:grpSp>
        <p:nvGrpSpPr>
          <p:cNvPr id="105" name="グループ化 104">
            <a:extLst>
              <a:ext uri="{FF2B5EF4-FFF2-40B4-BE49-F238E27FC236}">
                <a16:creationId xmlns:a16="http://schemas.microsoft.com/office/drawing/2014/main" id="{91AE7015-3BA5-EB3D-A00C-B2AC186E15AE}"/>
              </a:ext>
            </a:extLst>
          </p:cNvPr>
          <p:cNvGrpSpPr/>
          <p:nvPr/>
        </p:nvGrpSpPr>
        <p:grpSpPr>
          <a:xfrm>
            <a:off x="29421089" y="10321574"/>
            <a:ext cx="10290231" cy="5632311"/>
            <a:chOff x="20334389" y="13775196"/>
            <a:chExt cx="10290231" cy="5632311"/>
          </a:xfrm>
        </p:grpSpPr>
        <p:sp>
          <p:nvSpPr>
            <p:cNvPr id="100" name="テキスト ボックス 99">
              <a:extLst>
                <a:ext uri="{FF2B5EF4-FFF2-40B4-BE49-F238E27FC236}">
                  <a16:creationId xmlns:a16="http://schemas.microsoft.com/office/drawing/2014/main" id="{08B6D816-495B-3145-619B-00FEDF82D41A}"/>
                </a:ext>
              </a:extLst>
            </p:cNvPr>
            <p:cNvSpPr txBox="1"/>
            <p:nvPr/>
          </p:nvSpPr>
          <p:spPr>
            <a:xfrm>
              <a:off x="20334389" y="13775196"/>
              <a:ext cx="10290231" cy="5632311"/>
            </a:xfrm>
            <a:prstGeom prst="rect">
              <a:avLst/>
            </a:prstGeom>
            <a:noFill/>
          </p:spPr>
          <p:txBody>
            <a:bodyPr wrap="square" rtlCol="0">
              <a:spAutoFit/>
            </a:bodyPr>
            <a:lstStyle/>
            <a:p>
              <a:pPr marL="457200" indent="-457200">
                <a:buFont typeface="Arial" panose="020B0604020202020204" pitchFamily="34" charset="0"/>
                <a:buChar char="•"/>
              </a:pPr>
              <a:r>
                <a:rPr lang="en-US" altLang="ja-JP" sz="3600" dirty="0">
                  <a:latin typeface="Times New Roman" panose="02020603050405020304" pitchFamily="18" charset="0"/>
                  <a:cs typeface="Times New Roman" panose="02020603050405020304" pitchFamily="18" charset="0"/>
                </a:rPr>
                <a:t>Case 1</a:t>
              </a:r>
              <a:r>
                <a:rPr lang="ja-JP" altLang="en-US" sz="3600" dirty="0">
                  <a:latin typeface="Times New Roman" panose="02020603050405020304" pitchFamily="18" charset="0"/>
                  <a:cs typeface="Times New Roman" panose="02020603050405020304" pitchFamily="18" charset="0"/>
                </a:rPr>
                <a:t>・</a:t>
              </a:r>
              <a:r>
                <a:rPr lang="en-US" altLang="ja-JP" sz="3600" dirty="0">
                  <a:latin typeface="Times New Roman" panose="02020603050405020304" pitchFamily="18" charset="0"/>
                  <a:cs typeface="Times New Roman" panose="02020603050405020304" pitchFamily="18" charset="0"/>
                </a:rPr>
                <a:t>Case 2</a:t>
              </a:r>
              <a:r>
                <a:rPr lang="ja-JP" altLang="en-US" sz="3600" dirty="0">
                  <a:latin typeface="Times New Roman" panose="02020603050405020304" pitchFamily="18" charset="0"/>
                  <a:cs typeface="Times New Roman" panose="02020603050405020304" pitchFamily="18" charset="0"/>
                </a:rPr>
                <a:t>（地形の比較）</a:t>
              </a:r>
              <a:endParaRPr lang="en-US" altLang="ja-JP" sz="3600" dirty="0">
                <a:latin typeface="Times New Roman" panose="02020603050405020304" pitchFamily="18" charset="0"/>
                <a:cs typeface="Times New Roman" panose="02020603050405020304" pitchFamily="18" charset="0"/>
              </a:endParaRPr>
            </a:p>
            <a:p>
              <a:r>
                <a:rPr lang="ja-JP" altLang="en-US" sz="3600" dirty="0">
                  <a:latin typeface="Times New Roman" panose="02020603050405020304" pitchFamily="18" charset="0"/>
                  <a:cs typeface="Times New Roman" panose="02020603050405020304" pitchFamily="18" charset="0"/>
                </a:rPr>
                <a:t>　</a:t>
              </a:r>
              <a:r>
                <a:rPr lang="en-US" altLang="ja-JP" sz="3600" dirty="0">
                  <a:latin typeface="Times New Roman" panose="02020603050405020304" pitchFamily="18" charset="0"/>
                  <a:cs typeface="Times New Roman" panose="02020603050405020304" pitchFamily="18" charset="0"/>
                </a:rPr>
                <a:t>2012</a:t>
              </a:r>
              <a:r>
                <a:rPr lang="ja-JP" altLang="en-US" sz="3600" dirty="0">
                  <a:latin typeface="Times New Roman" panose="02020603050405020304" pitchFamily="18" charset="0"/>
                  <a:cs typeface="Times New Roman" panose="02020603050405020304" pitchFamily="18" charset="0"/>
                </a:rPr>
                <a:t>年の地形の方が二極化の影響で，流砂量</a:t>
              </a:r>
              <a:endParaRPr lang="en-US" altLang="ja-JP" sz="36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en-US" altLang="ja-JP" sz="3600" dirty="0">
                  <a:latin typeface="Times New Roman" panose="02020603050405020304" pitchFamily="18" charset="0"/>
                  <a:cs typeface="Times New Roman" panose="02020603050405020304" pitchFamily="18" charset="0"/>
                </a:rPr>
                <a:t>Case 2</a:t>
              </a:r>
              <a:r>
                <a:rPr lang="ja-JP" altLang="en-US" sz="3600" dirty="0">
                  <a:latin typeface="Times New Roman" panose="02020603050405020304" pitchFamily="18" charset="0"/>
                  <a:cs typeface="Times New Roman" panose="02020603050405020304" pitchFamily="18" charset="0"/>
                </a:rPr>
                <a:t>・</a:t>
              </a:r>
              <a:r>
                <a:rPr lang="en-US" altLang="ja-JP" sz="3600" dirty="0">
                  <a:latin typeface="Times New Roman" panose="02020603050405020304" pitchFamily="18" charset="0"/>
                  <a:cs typeface="Times New Roman" panose="02020603050405020304" pitchFamily="18" charset="0"/>
                </a:rPr>
                <a:t>Case 3</a:t>
              </a:r>
              <a:r>
                <a:rPr lang="ja-JP" altLang="en-US" sz="3600" dirty="0">
                  <a:latin typeface="Times New Roman" panose="02020603050405020304" pitchFamily="18" charset="0"/>
                  <a:cs typeface="Times New Roman" panose="02020603050405020304" pitchFamily="18" charset="0"/>
                </a:rPr>
                <a:t>（粒径の比較）</a:t>
              </a:r>
              <a:endParaRPr lang="en-US" altLang="ja-JP" sz="3600" dirty="0">
                <a:latin typeface="Times New Roman" panose="02020603050405020304" pitchFamily="18" charset="0"/>
                <a:cs typeface="Times New Roman" panose="02020603050405020304" pitchFamily="18" charset="0"/>
              </a:endParaRPr>
            </a:p>
            <a:p>
              <a:r>
                <a:rPr lang="ja-JP" altLang="en-US" sz="3600" dirty="0">
                  <a:latin typeface="Times New Roman" panose="02020603050405020304" pitchFamily="18" charset="0"/>
                  <a:cs typeface="Times New Roman" panose="02020603050405020304" pitchFamily="18" charset="0"/>
                </a:rPr>
                <a:t>　粗粒化の影響で，流砂量</a:t>
              </a:r>
              <a:endParaRPr lang="en-US" altLang="ja-JP" sz="36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en-US" altLang="ja-JP" sz="3600" dirty="0">
                  <a:latin typeface="Times New Roman" panose="02020603050405020304" pitchFamily="18" charset="0"/>
                  <a:cs typeface="Times New Roman" panose="02020603050405020304" pitchFamily="18" charset="0"/>
                </a:rPr>
                <a:t>Case 3</a:t>
              </a:r>
              <a:r>
                <a:rPr lang="ja-JP" altLang="en-US" sz="3600" dirty="0">
                  <a:latin typeface="Times New Roman" panose="02020603050405020304" pitchFamily="18" charset="0"/>
                  <a:cs typeface="Times New Roman" panose="02020603050405020304" pitchFamily="18" charset="0"/>
                </a:rPr>
                <a:t>・</a:t>
              </a:r>
              <a:r>
                <a:rPr lang="en-US" altLang="ja-JP" sz="3600" dirty="0">
                  <a:latin typeface="Times New Roman" panose="02020603050405020304" pitchFamily="18" charset="0"/>
                  <a:cs typeface="Times New Roman" panose="02020603050405020304" pitchFamily="18" charset="0"/>
                </a:rPr>
                <a:t>Case 4</a:t>
              </a:r>
              <a:r>
                <a:rPr lang="ja-JP" altLang="en-US" sz="3600" dirty="0">
                  <a:latin typeface="Times New Roman" panose="02020603050405020304" pitchFamily="18" charset="0"/>
                  <a:cs typeface="Times New Roman" panose="02020603050405020304" pitchFamily="18" charset="0"/>
                </a:rPr>
                <a:t>（樹木あり・なしの比較）</a:t>
              </a:r>
              <a:endParaRPr lang="en-US" altLang="ja-JP" sz="3600" dirty="0">
                <a:latin typeface="Times New Roman" panose="02020603050405020304" pitchFamily="18" charset="0"/>
                <a:cs typeface="Times New Roman" panose="02020603050405020304" pitchFamily="18" charset="0"/>
              </a:endParaRPr>
            </a:p>
            <a:p>
              <a:r>
                <a:rPr lang="ja-JP" altLang="en-US" sz="3600" dirty="0">
                  <a:latin typeface="Times New Roman" panose="02020603050405020304" pitchFamily="18" charset="0"/>
                  <a:cs typeface="Times New Roman" panose="02020603050405020304" pitchFamily="18" charset="0"/>
                </a:rPr>
                <a:t>　樹木が冠水する</a:t>
              </a:r>
              <a:r>
                <a:rPr lang="en-US" altLang="ja-JP" sz="3600" dirty="0">
                  <a:latin typeface="Times New Roman" panose="02020603050405020304" pitchFamily="18" charset="0"/>
                  <a:cs typeface="Times New Roman" panose="02020603050405020304" pitchFamily="18" charset="0"/>
                </a:rPr>
                <a:t>500 m</a:t>
              </a:r>
              <a:r>
                <a:rPr lang="en-US" altLang="ja-JP" sz="3600" baseline="30000" dirty="0">
                  <a:latin typeface="Times New Roman" panose="02020603050405020304" pitchFamily="18" charset="0"/>
                  <a:cs typeface="Times New Roman" panose="02020603050405020304" pitchFamily="18" charset="0"/>
                </a:rPr>
                <a:t>3</a:t>
              </a:r>
              <a:r>
                <a:rPr lang="en-US" altLang="ja-JP" sz="3600" dirty="0">
                  <a:latin typeface="Times New Roman" panose="02020603050405020304" pitchFamily="18" charset="0"/>
                  <a:cs typeface="Times New Roman" panose="02020603050405020304" pitchFamily="18" charset="0"/>
                </a:rPr>
                <a:t>/s</a:t>
              </a:r>
              <a:r>
                <a:rPr lang="ja-JP" altLang="en-US" sz="3600" dirty="0">
                  <a:latin typeface="Times New Roman" panose="02020603050405020304" pitchFamily="18" charset="0"/>
                  <a:cs typeface="Times New Roman" panose="02020603050405020304" pitchFamily="18" charset="0"/>
                </a:rPr>
                <a:t>以上の流量で，流砂量</a:t>
              </a:r>
              <a:endParaRPr lang="en-US" altLang="ja-JP" sz="3600" dirty="0">
                <a:latin typeface="Times New Roman" panose="02020603050405020304" pitchFamily="18" charset="0"/>
                <a:cs typeface="Times New Roman" panose="02020603050405020304" pitchFamily="18" charset="0"/>
              </a:endParaRPr>
            </a:p>
            <a:p>
              <a:endParaRPr lang="en-US" altLang="ja-JP" sz="36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ja-JP" altLang="en-US" sz="3600" dirty="0">
                  <a:latin typeface="Times New Roman" panose="02020603050405020304" pitchFamily="18" charset="0"/>
                  <a:cs typeface="Times New Roman" panose="02020603050405020304" pitchFamily="18" charset="0"/>
                </a:rPr>
                <a:t>流量の発生頻度は，ダム建設後に大規模流量の発生頻度が減少する傾向が確認された．</a:t>
              </a:r>
            </a:p>
            <a:p>
              <a:pPr marL="457200" indent="-457200">
                <a:buFont typeface="Arial" panose="020B0604020202020204" pitchFamily="34" charset="0"/>
                <a:buChar char="•"/>
              </a:pPr>
              <a:endParaRPr lang="en-US" altLang="ja-JP" sz="3600" dirty="0">
                <a:latin typeface="Times New Roman" panose="02020603050405020304" pitchFamily="18" charset="0"/>
                <a:cs typeface="Times New Roman" panose="02020603050405020304" pitchFamily="18" charset="0"/>
              </a:endParaRPr>
            </a:p>
          </p:txBody>
        </p:sp>
        <p:sp>
          <p:nvSpPr>
            <p:cNvPr id="102" name="矢印: 下 101">
              <a:extLst>
                <a:ext uri="{FF2B5EF4-FFF2-40B4-BE49-F238E27FC236}">
                  <a16:creationId xmlns:a16="http://schemas.microsoft.com/office/drawing/2014/main" id="{2B07F2FC-F018-E0A8-CA7F-708A65AECD9D}"/>
                </a:ext>
              </a:extLst>
            </p:cNvPr>
            <p:cNvSpPr/>
            <p:nvPr/>
          </p:nvSpPr>
          <p:spPr>
            <a:xfrm rot="10800000">
              <a:off x="29993776" y="14330192"/>
              <a:ext cx="342998" cy="536202"/>
            </a:xfrm>
            <a:prstGeom prst="down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3" name="矢印: 下 102">
              <a:extLst>
                <a:ext uri="{FF2B5EF4-FFF2-40B4-BE49-F238E27FC236}">
                  <a16:creationId xmlns:a16="http://schemas.microsoft.com/office/drawing/2014/main" id="{3FBB3655-CD16-279B-0100-51C05DAC1538}"/>
                </a:ext>
              </a:extLst>
            </p:cNvPr>
            <p:cNvSpPr/>
            <p:nvPr/>
          </p:nvSpPr>
          <p:spPr>
            <a:xfrm>
              <a:off x="25915674" y="15448001"/>
              <a:ext cx="342998" cy="536202"/>
            </a:xfrm>
            <a:prstGeom prst="downArrow">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4" name="矢印: 下 103">
              <a:extLst>
                <a:ext uri="{FF2B5EF4-FFF2-40B4-BE49-F238E27FC236}">
                  <a16:creationId xmlns:a16="http://schemas.microsoft.com/office/drawing/2014/main" id="{9FFDD333-B26B-6731-93EA-E67575916D7B}"/>
                </a:ext>
              </a:extLst>
            </p:cNvPr>
            <p:cNvSpPr/>
            <p:nvPr/>
          </p:nvSpPr>
          <p:spPr>
            <a:xfrm>
              <a:off x="30256461" y="16518045"/>
              <a:ext cx="342998" cy="536202"/>
            </a:xfrm>
            <a:prstGeom prst="downArrow">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32" name="テキスト ボックス 131">
            <a:extLst>
              <a:ext uri="{FF2B5EF4-FFF2-40B4-BE49-F238E27FC236}">
                <a16:creationId xmlns:a16="http://schemas.microsoft.com/office/drawing/2014/main" id="{2DECA49C-1067-BC9A-FFB8-B55DE632CC06}"/>
              </a:ext>
            </a:extLst>
          </p:cNvPr>
          <p:cNvSpPr txBox="1"/>
          <p:nvPr/>
        </p:nvSpPr>
        <p:spPr>
          <a:xfrm>
            <a:off x="21481364" y="9191542"/>
            <a:ext cx="5712666" cy="769441"/>
          </a:xfrm>
          <a:prstGeom prst="rect">
            <a:avLst/>
          </a:prstGeom>
          <a:noFill/>
        </p:spPr>
        <p:txBody>
          <a:bodyPr wrap="square">
            <a:spAutoFit/>
          </a:bodyPr>
          <a:lstStyle/>
          <a:p>
            <a:pPr marL="571500" indent="-571500">
              <a:buFont typeface="Arial" panose="020B0604020202020204" pitchFamily="34" charset="0"/>
              <a:buChar char="•"/>
            </a:pPr>
            <a:r>
              <a:rPr lang="ja-JP" altLang="en-US" sz="4400" b="1" dirty="0">
                <a:latin typeface="Times New Roman" panose="02020603050405020304" pitchFamily="18" charset="0"/>
                <a:cs typeface="Times New Roman" panose="02020603050405020304" pitchFamily="18" charset="0"/>
              </a:rPr>
              <a:t>流量の発生頻度</a:t>
            </a:r>
            <a:endParaRPr lang="en-US" altLang="ja-JP" sz="4400" b="1" dirty="0">
              <a:latin typeface="Times New Roman" panose="02020603050405020304" pitchFamily="18" charset="0"/>
              <a:cs typeface="Times New Roman" panose="02020603050405020304" pitchFamily="18" charset="0"/>
            </a:endParaRPr>
          </a:p>
        </p:txBody>
      </p:sp>
      <p:sp>
        <p:nvSpPr>
          <p:cNvPr id="134" name="テキスト ボックス 133">
            <a:extLst>
              <a:ext uri="{FF2B5EF4-FFF2-40B4-BE49-F238E27FC236}">
                <a16:creationId xmlns:a16="http://schemas.microsoft.com/office/drawing/2014/main" id="{87C74D64-C340-821E-1FB9-1669620514BE}"/>
              </a:ext>
            </a:extLst>
          </p:cNvPr>
          <p:cNvSpPr txBox="1"/>
          <p:nvPr/>
        </p:nvSpPr>
        <p:spPr>
          <a:xfrm>
            <a:off x="21481363" y="3350720"/>
            <a:ext cx="7109639" cy="769441"/>
          </a:xfrm>
          <a:prstGeom prst="rect">
            <a:avLst/>
          </a:prstGeom>
          <a:noFill/>
        </p:spPr>
        <p:txBody>
          <a:bodyPr wrap="square">
            <a:spAutoFit/>
          </a:bodyPr>
          <a:lstStyle/>
          <a:p>
            <a:pPr marL="571500" indent="-571500">
              <a:buFont typeface="Arial" panose="020B0604020202020204" pitchFamily="34" charset="0"/>
              <a:buChar char="•"/>
            </a:pPr>
            <a:r>
              <a:rPr lang="ja-JP" altLang="en-US" sz="4400" b="1" dirty="0">
                <a:latin typeface="Times New Roman" panose="02020603050405020304" pitchFamily="18" charset="0"/>
                <a:cs typeface="Times New Roman" panose="02020603050405020304" pitchFamily="18" charset="0"/>
              </a:rPr>
              <a:t>流量と流砂量の関係式</a:t>
            </a:r>
            <a:endParaRPr lang="en-US" altLang="ja-JP" sz="4400" b="1" dirty="0">
              <a:latin typeface="Times New Roman" panose="02020603050405020304" pitchFamily="18" charset="0"/>
              <a:cs typeface="Times New Roman" panose="02020603050405020304" pitchFamily="18" charset="0"/>
            </a:endParaRPr>
          </a:p>
        </p:txBody>
      </p:sp>
      <p:grpSp>
        <p:nvGrpSpPr>
          <p:cNvPr id="140" name="グループ化 139">
            <a:extLst>
              <a:ext uri="{FF2B5EF4-FFF2-40B4-BE49-F238E27FC236}">
                <a16:creationId xmlns:a16="http://schemas.microsoft.com/office/drawing/2014/main" id="{471721C2-2AC7-7348-EDE4-FC00AEEA5994}"/>
              </a:ext>
            </a:extLst>
          </p:cNvPr>
          <p:cNvGrpSpPr/>
          <p:nvPr/>
        </p:nvGrpSpPr>
        <p:grpSpPr>
          <a:xfrm>
            <a:off x="21907999" y="22815598"/>
            <a:ext cx="9101312" cy="3112903"/>
            <a:chOff x="21702805" y="23090038"/>
            <a:chExt cx="9101312" cy="3112903"/>
          </a:xfrm>
        </p:grpSpPr>
        <p:sp>
          <p:nvSpPr>
            <p:cNvPr id="139" name="四角形: 角を丸くする 138">
              <a:extLst>
                <a:ext uri="{FF2B5EF4-FFF2-40B4-BE49-F238E27FC236}">
                  <a16:creationId xmlns:a16="http://schemas.microsoft.com/office/drawing/2014/main" id="{1C6F3E6F-A8D0-36F3-C92F-B58877203EFF}"/>
                </a:ext>
              </a:extLst>
            </p:cNvPr>
            <p:cNvSpPr/>
            <p:nvPr/>
          </p:nvSpPr>
          <p:spPr>
            <a:xfrm>
              <a:off x="21702805" y="23090038"/>
              <a:ext cx="8919517" cy="2706406"/>
            </a:xfrm>
            <a:prstGeom prst="roundRect">
              <a:avLst/>
            </a:prstGeom>
            <a:solidFill>
              <a:schemeClr val="accent6">
                <a:lumMod val="20000"/>
                <a:lumOff val="80000"/>
              </a:schemeClr>
            </a:solidFill>
            <a:ln>
              <a:solidFill>
                <a:srgbClr val="5E6B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136" name="テキスト ボックス 135">
                  <a:extLst>
                    <a:ext uri="{FF2B5EF4-FFF2-40B4-BE49-F238E27FC236}">
                      <a16:creationId xmlns:a16="http://schemas.microsoft.com/office/drawing/2014/main" id="{2AD32363-149D-B86E-2837-1A984FC847D6}"/>
                    </a:ext>
                  </a:extLst>
                </p:cNvPr>
                <p:cNvSpPr txBox="1"/>
                <p:nvPr/>
              </p:nvSpPr>
              <p:spPr>
                <a:xfrm>
                  <a:off x="21884600" y="23251877"/>
                  <a:ext cx="8919517" cy="2951064"/>
                </a:xfrm>
                <a:prstGeom prst="rect">
                  <a:avLst/>
                </a:prstGeom>
                <a:noFill/>
              </p:spPr>
              <p:txBody>
                <a:bodyPr wrap="square" rtlCol="0">
                  <a:spAutoFit/>
                </a:bodyPr>
                <a:lstStyle/>
                <a:p>
                  <a:r>
                    <a:rPr lang="ja-JP" altLang="en-US" sz="3600" b="1" dirty="0">
                      <a:latin typeface="Times New Roman" panose="02020603050405020304" pitchFamily="18" charset="0"/>
                      <a:cs typeface="Times New Roman" panose="02020603050405020304" pitchFamily="18" charset="0"/>
                    </a:rPr>
                    <a:t>（全断面の平均流量の変化）</a:t>
                  </a:r>
                  <a:endParaRPr lang="en-US" altLang="ja-JP" sz="3600" b="1" dirty="0">
                    <a:latin typeface="Times New Roman" panose="02020603050405020304" pitchFamily="18" charset="0"/>
                    <a:cs typeface="Times New Roman" panose="02020603050405020304" pitchFamily="18" charset="0"/>
                  </a:endParaRPr>
                </a:p>
                <a:p>
                  <a:r>
                    <a:rPr lang="ja-JP" altLang="en-US" sz="3600" dirty="0">
                      <a:latin typeface="Times New Roman" panose="02020603050405020304" pitchFamily="18" charset="0"/>
                      <a:cs typeface="Times New Roman" panose="02020603050405020304" pitchFamily="18" charset="0"/>
                    </a:rPr>
                    <a:t>流砂有効流量</a:t>
                  </a:r>
                  <a14:m>
                    <m:oMath xmlns:m="http://schemas.openxmlformats.org/officeDocument/2006/math">
                      <m:sSub>
                        <m:sSubPr>
                          <m:ctrlPr>
                            <a:rPr lang="ja-JP" altLang="en-US" sz="3600" i="1">
                              <a:latin typeface="Cambria Math" panose="02040503050406030204" pitchFamily="18" charset="0"/>
                            </a:rPr>
                          </m:ctrlPr>
                        </m:sSubPr>
                        <m:e>
                          <m:r>
                            <a:rPr lang="ja-JP" altLang="en-US" sz="3600" i="1">
                              <a:latin typeface="Cambria Math" panose="02040503050406030204" pitchFamily="18" charset="0"/>
                              <a:cs typeface="Times New Roman" panose="02020603050405020304" pitchFamily="18" charset="0"/>
                            </a:rPr>
                            <m:t>𝑄</m:t>
                          </m:r>
                        </m:e>
                        <m:sub>
                          <m:r>
                            <a:rPr lang="ja-JP" altLang="en-US" sz="3600" i="1">
                              <a:latin typeface="Cambria Math" panose="02040503050406030204" pitchFamily="18" charset="0"/>
                              <a:cs typeface="Times New Roman" panose="02020603050405020304" pitchFamily="18" charset="0"/>
                            </a:rPr>
                            <m:t>𝑒𝑓</m:t>
                          </m:r>
                        </m:sub>
                      </m:sSub>
                      <m:r>
                        <a:rPr lang="ja-JP" altLang="en-US" sz="3600" i="1">
                          <a:latin typeface="Cambria Math" panose="02040503050406030204" pitchFamily="18" charset="0"/>
                          <a:cs typeface="Times New Roman" panose="02020603050405020304" pitchFamily="18" charset="0"/>
                        </a:rPr>
                        <m:t> </m:t>
                      </m:r>
                    </m:oMath>
                  </a14:m>
                  <a:r>
                    <a:rPr lang="ja-JP" altLang="en-US" sz="3600" dirty="0">
                      <a:latin typeface="Times New Roman" panose="02020603050405020304" pitchFamily="18" charset="0"/>
                      <a:cs typeface="Times New Roman" panose="02020603050405020304" pitchFamily="18" charset="0"/>
                    </a:rPr>
                    <a:t>：</a:t>
                  </a:r>
                  <a:r>
                    <a:rPr lang="en-US" altLang="ja-JP" sz="3600" dirty="0">
                      <a:latin typeface="Times New Roman" panose="02020603050405020304" pitchFamily="18" charset="0"/>
                      <a:cs typeface="Times New Roman" panose="02020603050405020304" pitchFamily="18" charset="0"/>
                    </a:rPr>
                    <a:t>276 m</a:t>
                  </a:r>
                  <a:r>
                    <a:rPr lang="en-US" altLang="ja-JP" sz="3600" baseline="30000" dirty="0">
                      <a:latin typeface="Times New Roman" panose="02020603050405020304" pitchFamily="18" charset="0"/>
                      <a:cs typeface="Times New Roman" panose="02020603050405020304" pitchFamily="18" charset="0"/>
                    </a:rPr>
                    <a:t>3</a:t>
                  </a:r>
                  <a:r>
                    <a:rPr lang="en-US" altLang="ja-JP" sz="3600" dirty="0">
                      <a:latin typeface="Times New Roman" panose="02020603050405020304" pitchFamily="18" charset="0"/>
                      <a:cs typeface="Times New Roman" panose="02020603050405020304" pitchFamily="18" charset="0"/>
                    </a:rPr>
                    <a:t>/s </a:t>
                  </a:r>
                  <a:r>
                    <a:rPr lang="ja-JP" altLang="en-US" sz="3600" dirty="0">
                      <a:latin typeface="Times New Roman" panose="02020603050405020304" pitchFamily="18" charset="0"/>
                      <a:cs typeface="Times New Roman" panose="02020603050405020304" pitchFamily="18" charset="0"/>
                    </a:rPr>
                    <a:t>→ </a:t>
                  </a:r>
                  <a:r>
                    <a:rPr lang="en-US" altLang="ja-JP" sz="3600" dirty="0">
                      <a:latin typeface="Times New Roman" panose="02020603050405020304" pitchFamily="18" charset="0"/>
                      <a:cs typeface="Times New Roman" panose="02020603050405020304" pitchFamily="18" charset="0"/>
                    </a:rPr>
                    <a:t>341 m</a:t>
                  </a:r>
                  <a:r>
                    <a:rPr lang="en-US" altLang="ja-JP" sz="3600" baseline="30000" dirty="0">
                      <a:latin typeface="Times New Roman" panose="02020603050405020304" pitchFamily="18" charset="0"/>
                      <a:cs typeface="Times New Roman" panose="02020603050405020304" pitchFamily="18" charset="0"/>
                    </a:rPr>
                    <a:t>3</a:t>
                  </a:r>
                  <a:r>
                    <a:rPr lang="en-US" altLang="ja-JP" sz="3600" dirty="0">
                      <a:latin typeface="Times New Roman" panose="02020603050405020304" pitchFamily="18" charset="0"/>
                      <a:cs typeface="Times New Roman" panose="02020603050405020304" pitchFamily="18" charset="0"/>
                    </a:rPr>
                    <a:t>/s</a:t>
                  </a:r>
                </a:p>
                <a:p>
                  <a:r>
                    <a:rPr lang="ja-JP" altLang="en-US" sz="3600" dirty="0">
                      <a:latin typeface="Times New Roman" panose="02020603050405020304" pitchFamily="18" charset="0"/>
                      <a:cs typeface="Times New Roman" panose="02020603050405020304" pitchFamily="18" charset="0"/>
                    </a:rPr>
                    <a:t>低水路満杯流量</a:t>
                  </a:r>
                  <a14:m>
                    <m:oMath xmlns:m="http://schemas.openxmlformats.org/officeDocument/2006/math">
                      <m:sSub>
                        <m:sSubPr>
                          <m:ctrlPr>
                            <a:rPr lang="ja-JP" altLang="en-US" sz="3600" i="1">
                              <a:latin typeface="Cambria Math" panose="02040503050406030204" pitchFamily="18" charset="0"/>
                            </a:rPr>
                          </m:ctrlPr>
                        </m:sSubPr>
                        <m:e>
                          <m:r>
                            <a:rPr lang="ja-JP" altLang="en-US" sz="3600" i="1">
                              <a:latin typeface="Cambria Math" panose="02040503050406030204" pitchFamily="18" charset="0"/>
                              <a:cs typeface="Times New Roman" panose="02020603050405020304" pitchFamily="18" charset="0"/>
                            </a:rPr>
                            <m:t>𝑄</m:t>
                          </m:r>
                        </m:e>
                        <m:sub>
                          <m:r>
                            <a:rPr lang="ja-JP" altLang="en-US" sz="3600" i="1">
                              <a:latin typeface="Cambria Math" panose="02040503050406030204" pitchFamily="18" charset="0"/>
                              <a:cs typeface="Times New Roman" panose="02020603050405020304" pitchFamily="18" charset="0"/>
                            </a:rPr>
                            <m:t>𝑏𝑓</m:t>
                          </m:r>
                        </m:sub>
                      </m:sSub>
                      <m:r>
                        <a:rPr lang="ja-JP" altLang="en-US" sz="3600" i="1">
                          <a:latin typeface="Cambria Math" panose="02040503050406030204" pitchFamily="18" charset="0"/>
                          <a:cs typeface="Times New Roman" panose="02020603050405020304" pitchFamily="18" charset="0"/>
                        </a:rPr>
                        <m:t> </m:t>
                      </m:r>
                    </m:oMath>
                  </a14:m>
                  <a:r>
                    <a:rPr lang="ja-JP" altLang="en-US" sz="3600" dirty="0">
                      <a:latin typeface="Times New Roman" panose="02020603050405020304" pitchFamily="18" charset="0"/>
                      <a:cs typeface="Times New Roman" panose="02020603050405020304" pitchFamily="18" charset="0"/>
                    </a:rPr>
                    <a:t>：</a:t>
                  </a:r>
                  <a:r>
                    <a:rPr lang="en-US" altLang="ja-JP" sz="3600" dirty="0">
                      <a:latin typeface="Times New Roman" panose="02020603050405020304" pitchFamily="18" charset="0"/>
                      <a:cs typeface="Times New Roman" panose="02020603050405020304" pitchFamily="18" charset="0"/>
                    </a:rPr>
                    <a:t>275 m</a:t>
                  </a:r>
                  <a:r>
                    <a:rPr lang="en-US" altLang="ja-JP" sz="3600" baseline="30000" dirty="0">
                      <a:latin typeface="Times New Roman" panose="02020603050405020304" pitchFamily="18" charset="0"/>
                      <a:cs typeface="Times New Roman" panose="02020603050405020304" pitchFamily="18" charset="0"/>
                    </a:rPr>
                    <a:t>3</a:t>
                  </a:r>
                  <a:r>
                    <a:rPr lang="en-US" altLang="ja-JP" sz="3600" dirty="0">
                      <a:latin typeface="Times New Roman" panose="02020603050405020304" pitchFamily="18" charset="0"/>
                      <a:cs typeface="Times New Roman" panose="02020603050405020304" pitchFamily="18" charset="0"/>
                    </a:rPr>
                    <a:t>/s </a:t>
                  </a:r>
                  <a:r>
                    <a:rPr lang="ja-JP" altLang="en-US" sz="3600" dirty="0">
                      <a:latin typeface="Times New Roman" panose="02020603050405020304" pitchFamily="18" charset="0"/>
                      <a:cs typeface="Times New Roman" panose="02020603050405020304" pitchFamily="18" charset="0"/>
                    </a:rPr>
                    <a:t>→ </a:t>
                  </a:r>
                  <a:r>
                    <a:rPr lang="en-US" altLang="ja-JP" sz="3600" dirty="0">
                      <a:latin typeface="Times New Roman" panose="02020603050405020304" pitchFamily="18" charset="0"/>
                      <a:cs typeface="Times New Roman" panose="02020603050405020304" pitchFamily="18" charset="0"/>
                    </a:rPr>
                    <a:t>345 m</a:t>
                  </a:r>
                  <a:r>
                    <a:rPr lang="en-US" altLang="ja-JP" sz="3600" baseline="30000" dirty="0">
                      <a:latin typeface="Times New Roman" panose="02020603050405020304" pitchFamily="18" charset="0"/>
                      <a:cs typeface="Times New Roman" panose="02020603050405020304" pitchFamily="18" charset="0"/>
                    </a:rPr>
                    <a:t>3</a:t>
                  </a:r>
                  <a:r>
                    <a:rPr lang="en-US" altLang="ja-JP" sz="3600" dirty="0">
                      <a:latin typeface="Times New Roman" panose="02020603050405020304" pitchFamily="18" charset="0"/>
                      <a:cs typeface="Times New Roman" panose="02020603050405020304" pitchFamily="18" charset="0"/>
                    </a:rPr>
                    <a:t>/s</a:t>
                  </a:r>
                </a:p>
                <a:p>
                  <a:r>
                    <a:rPr lang="ja-JP" altLang="en-US" sz="3600" dirty="0">
                      <a:latin typeface="Times New Roman" panose="02020603050405020304" pitchFamily="18" charset="0"/>
                      <a:cs typeface="Times New Roman" panose="02020603050405020304" pitchFamily="18" charset="0"/>
                    </a:rPr>
                    <a:t>２年に一度の流量：</a:t>
                  </a:r>
                  <a:r>
                    <a:rPr lang="en-US" altLang="ja-JP" sz="3600" dirty="0">
                      <a:latin typeface="Times New Roman" panose="02020603050405020304" pitchFamily="18" charset="0"/>
                      <a:cs typeface="Times New Roman" panose="02020603050405020304" pitchFamily="18" charset="0"/>
                    </a:rPr>
                    <a:t> 174 m</a:t>
                  </a:r>
                  <a:r>
                    <a:rPr lang="en-US" altLang="ja-JP" sz="3600" baseline="30000" dirty="0">
                      <a:latin typeface="Times New Roman" panose="02020603050405020304" pitchFamily="18" charset="0"/>
                      <a:cs typeface="Times New Roman" panose="02020603050405020304" pitchFamily="18" charset="0"/>
                    </a:rPr>
                    <a:t>3</a:t>
                  </a:r>
                  <a:r>
                    <a:rPr lang="en-US" altLang="ja-JP" sz="3600" dirty="0">
                      <a:latin typeface="Times New Roman" panose="02020603050405020304" pitchFamily="18" charset="0"/>
                      <a:cs typeface="Times New Roman" panose="02020603050405020304" pitchFamily="18" charset="0"/>
                    </a:rPr>
                    <a:t>/s </a:t>
                  </a:r>
                  <a:r>
                    <a:rPr lang="ja-JP" altLang="en-US" sz="3600" dirty="0">
                      <a:latin typeface="Times New Roman" panose="02020603050405020304" pitchFamily="18" charset="0"/>
                      <a:cs typeface="Times New Roman" panose="02020603050405020304" pitchFamily="18" charset="0"/>
                    </a:rPr>
                    <a:t>→ </a:t>
                  </a:r>
                  <a:r>
                    <a:rPr lang="en-US" altLang="ja-JP" sz="3600" dirty="0">
                      <a:latin typeface="Times New Roman" panose="02020603050405020304" pitchFamily="18" charset="0"/>
                      <a:cs typeface="Times New Roman" panose="02020603050405020304" pitchFamily="18" charset="0"/>
                    </a:rPr>
                    <a:t>146 m</a:t>
                  </a:r>
                  <a:r>
                    <a:rPr lang="en-US" altLang="ja-JP" sz="3600" baseline="30000" dirty="0">
                      <a:latin typeface="Times New Roman" panose="02020603050405020304" pitchFamily="18" charset="0"/>
                      <a:cs typeface="Times New Roman" panose="02020603050405020304" pitchFamily="18" charset="0"/>
                    </a:rPr>
                    <a:t>3</a:t>
                  </a:r>
                  <a:r>
                    <a:rPr lang="en-US" altLang="ja-JP" sz="3600" dirty="0">
                      <a:latin typeface="Times New Roman" panose="02020603050405020304" pitchFamily="18" charset="0"/>
                      <a:cs typeface="Times New Roman" panose="02020603050405020304" pitchFamily="18" charset="0"/>
                    </a:rPr>
                    <a:t>/s </a:t>
                  </a:r>
                </a:p>
                <a:p>
                  <a:endParaRPr lang="en-US" altLang="ja-JP" sz="3600" dirty="0">
                    <a:latin typeface="Times New Roman" panose="02020603050405020304" pitchFamily="18" charset="0"/>
                    <a:cs typeface="Times New Roman" panose="02020603050405020304" pitchFamily="18" charset="0"/>
                  </a:endParaRPr>
                </a:p>
              </p:txBody>
            </p:sp>
          </mc:Choice>
          <mc:Fallback xmlns="">
            <p:sp>
              <p:nvSpPr>
                <p:cNvPr id="136" name="テキスト ボックス 135">
                  <a:extLst>
                    <a:ext uri="{FF2B5EF4-FFF2-40B4-BE49-F238E27FC236}">
                      <a16:creationId xmlns:a16="http://schemas.microsoft.com/office/drawing/2014/main" id="{2AD32363-149D-B86E-2837-1A984FC847D6}"/>
                    </a:ext>
                  </a:extLst>
                </p:cNvPr>
                <p:cNvSpPr txBox="1">
                  <a:spLocks noRot="1" noChangeAspect="1" noMove="1" noResize="1" noEditPoints="1" noAdjustHandles="1" noChangeArrowheads="1" noChangeShapeType="1" noTextEdit="1"/>
                </p:cNvSpPr>
                <p:nvPr/>
              </p:nvSpPr>
              <p:spPr>
                <a:xfrm>
                  <a:off x="21884600" y="23251877"/>
                  <a:ext cx="8919517" cy="2951064"/>
                </a:xfrm>
                <a:prstGeom prst="rect">
                  <a:avLst/>
                </a:prstGeom>
                <a:blipFill>
                  <a:blip r:embed="rId19"/>
                  <a:stretch>
                    <a:fillRect l="-2119" t="-2893"/>
                  </a:stretch>
                </a:blipFill>
              </p:spPr>
              <p:txBody>
                <a:bodyPr/>
                <a:lstStyle/>
                <a:p>
                  <a:r>
                    <a:rPr lang="ja-JP" altLang="en-US">
                      <a:noFill/>
                    </a:rPr>
                    <a:t> </a:t>
                  </a:r>
                </a:p>
              </p:txBody>
            </p:sp>
          </mc:Fallback>
        </mc:AlternateContent>
      </p:grpSp>
      <mc:AlternateContent xmlns:mc="http://schemas.openxmlformats.org/markup-compatibility/2006" xmlns:a14="http://schemas.microsoft.com/office/drawing/2010/main">
        <mc:Choice Requires="a14">
          <p:sp>
            <p:nvSpPr>
              <p:cNvPr id="138" name="テキスト ボックス 137">
                <a:extLst>
                  <a:ext uri="{FF2B5EF4-FFF2-40B4-BE49-F238E27FC236}">
                    <a16:creationId xmlns:a16="http://schemas.microsoft.com/office/drawing/2014/main" id="{6F404293-6723-345D-A9D4-E5A2DAACBCB6}"/>
                  </a:ext>
                </a:extLst>
              </p:cNvPr>
              <p:cNvSpPr txBox="1"/>
              <p:nvPr/>
            </p:nvSpPr>
            <p:spPr>
              <a:xfrm>
                <a:off x="30908891" y="22845184"/>
                <a:ext cx="19169535" cy="2995435"/>
              </a:xfrm>
              <a:prstGeom prst="rect">
                <a:avLst/>
              </a:prstGeom>
              <a:noFill/>
            </p:spPr>
            <p:txBody>
              <a:bodyPr wrap="square">
                <a:spAutoFit/>
              </a:bodyPr>
              <a:lstStyle/>
              <a:p>
                <a:pPr marL="457200" indent="-457200">
                  <a:buFont typeface="Arial" panose="020B0604020202020204" pitchFamily="34" charset="0"/>
                  <a:buChar char="•"/>
                </a:pPr>
                <a:r>
                  <a:rPr lang="ja-JP" altLang="en-US" sz="3600" dirty="0">
                    <a:solidFill>
                      <a:srgbClr val="000000"/>
                    </a:solidFill>
                    <a:effectLst/>
                    <a:latin typeface="+mn-ea"/>
                  </a:rPr>
                  <a:t>ほとんどの断面で，</a:t>
                </a:r>
                <a:r>
                  <a:rPr lang="ja-JP" altLang="en-US" sz="3600" dirty="0"/>
                  <a:t> </a:t>
                </a:r>
                <a14:m>
                  <m:oMath xmlns:m="http://schemas.openxmlformats.org/officeDocument/2006/math">
                    <m:sSub>
                      <m:sSubPr>
                        <m:ctrlPr>
                          <a:rPr lang="ja-JP" altLang="en-US" sz="3600" i="1">
                            <a:latin typeface="Cambria Math" panose="02040503050406030204" pitchFamily="18" charset="0"/>
                          </a:rPr>
                        </m:ctrlPr>
                      </m:sSubPr>
                      <m:e>
                        <m:r>
                          <a:rPr lang="ja-JP" altLang="en-US" sz="3600" i="1">
                            <a:latin typeface="Cambria Math" panose="02040503050406030204" pitchFamily="18" charset="0"/>
                            <a:cs typeface="Times New Roman" panose="02020603050405020304" pitchFamily="18" charset="0"/>
                          </a:rPr>
                          <m:t>𝑄</m:t>
                        </m:r>
                      </m:e>
                      <m:sub>
                        <m:r>
                          <a:rPr lang="ja-JP" altLang="en-US" sz="3600" i="1">
                            <a:latin typeface="Cambria Math" panose="02040503050406030204" pitchFamily="18" charset="0"/>
                            <a:cs typeface="Times New Roman" panose="02020603050405020304" pitchFamily="18" charset="0"/>
                          </a:rPr>
                          <m:t>𝑏𝑓</m:t>
                        </m:r>
                      </m:sub>
                    </m:sSub>
                  </m:oMath>
                </a14:m>
                <a:r>
                  <a:rPr lang="ja-JP" altLang="en-US" sz="3600" dirty="0"/>
                  <a:t>と</a:t>
                </a:r>
                <a14:m>
                  <m:oMath xmlns:m="http://schemas.openxmlformats.org/officeDocument/2006/math">
                    <m:sSub>
                      <m:sSubPr>
                        <m:ctrlPr>
                          <a:rPr lang="ja-JP" altLang="en-US" sz="3600" i="1">
                            <a:latin typeface="Cambria Math" panose="02040503050406030204" pitchFamily="18" charset="0"/>
                          </a:rPr>
                        </m:ctrlPr>
                      </m:sSubPr>
                      <m:e>
                        <m:r>
                          <a:rPr lang="ja-JP" altLang="en-US" sz="3600" i="1">
                            <a:latin typeface="Cambria Math" panose="02040503050406030204" pitchFamily="18" charset="0"/>
                            <a:cs typeface="Times New Roman" panose="02020603050405020304" pitchFamily="18" charset="0"/>
                          </a:rPr>
                          <m:t>𝑄</m:t>
                        </m:r>
                      </m:e>
                      <m:sub>
                        <m:r>
                          <a:rPr lang="ja-JP" altLang="en-US" sz="3600" i="1">
                            <a:latin typeface="Cambria Math" panose="02040503050406030204" pitchFamily="18" charset="0"/>
                            <a:cs typeface="Times New Roman" panose="02020603050405020304" pitchFamily="18" charset="0"/>
                          </a:rPr>
                          <m:t>𝑒𝑓</m:t>
                        </m:r>
                      </m:sub>
                    </m:sSub>
                    <m:r>
                      <a:rPr lang="ja-JP" altLang="en-US" sz="3600" i="1">
                        <a:latin typeface="Cambria Math" panose="02040503050406030204" pitchFamily="18" charset="0"/>
                        <a:cs typeface="Times New Roman" panose="02020603050405020304" pitchFamily="18" charset="0"/>
                      </a:rPr>
                      <m:t> </m:t>
                    </m:r>
                  </m:oMath>
                </a14:m>
                <a:r>
                  <a:rPr lang="ja-JP" altLang="en-US" sz="3600" dirty="0">
                    <a:solidFill>
                      <a:srgbClr val="000000"/>
                    </a:solidFill>
                    <a:effectLst/>
                    <a:latin typeface="+mn-ea"/>
                  </a:rPr>
                  <a:t>が２年に一度の流量より大きい．</a:t>
                </a:r>
                <a:endParaRPr lang="en-US" altLang="ja-JP" sz="3600" dirty="0">
                  <a:solidFill>
                    <a:srgbClr val="000000"/>
                  </a:solidFill>
                  <a:effectLst/>
                  <a:latin typeface="+mn-ea"/>
                </a:endParaRPr>
              </a:p>
              <a:p>
                <a:pPr marL="457200" indent="-457200">
                  <a:buFont typeface="Arial" panose="020B0604020202020204" pitchFamily="34" charset="0"/>
                  <a:buChar char="•"/>
                </a:pPr>
                <a:r>
                  <a:rPr lang="ja-JP" altLang="en-US" sz="3600" dirty="0">
                    <a:solidFill>
                      <a:srgbClr val="000000"/>
                    </a:solidFill>
                    <a:effectLst/>
                    <a:latin typeface="+mn-ea"/>
                  </a:rPr>
                  <a:t>忠別川では，</a:t>
                </a:r>
                <a:r>
                  <a:rPr lang="ja-JP" altLang="en-US" sz="3600" dirty="0"/>
                  <a:t> </a:t>
                </a:r>
                <a14:m>
                  <m:oMath xmlns:m="http://schemas.openxmlformats.org/officeDocument/2006/math">
                    <m:sSub>
                      <m:sSubPr>
                        <m:ctrlPr>
                          <a:rPr lang="ja-JP" altLang="en-US" sz="3600" i="1">
                            <a:latin typeface="Cambria Math" panose="02040503050406030204" pitchFamily="18" charset="0"/>
                          </a:rPr>
                        </m:ctrlPr>
                      </m:sSubPr>
                      <m:e>
                        <m:r>
                          <a:rPr lang="ja-JP" altLang="en-US" sz="3600" i="1">
                            <a:latin typeface="Cambria Math" panose="02040503050406030204" pitchFamily="18" charset="0"/>
                            <a:cs typeface="Times New Roman" panose="02020603050405020304" pitchFamily="18" charset="0"/>
                          </a:rPr>
                          <m:t>𝑄</m:t>
                        </m:r>
                      </m:e>
                      <m:sub>
                        <m:r>
                          <a:rPr lang="ja-JP" altLang="en-US" sz="3600" i="1">
                            <a:latin typeface="Cambria Math" panose="02040503050406030204" pitchFamily="18" charset="0"/>
                            <a:cs typeface="Times New Roman" panose="02020603050405020304" pitchFamily="18" charset="0"/>
                          </a:rPr>
                          <m:t>𝑏𝑓</m:t>
                        </m:r>
                      </m:sub>
                    </m:sSub>
                  </m:oMath>
                </a14:m>
                <a:r>
                  <a:rPr lang="ja-JP" altLang="en-US" sz="3600" dirty="0">
                    <a:solidFill>
                      <a:srgbClr val="000000"/>
                    </a:solidFill>
                    <a:effectLst/>
                    <a:latin typeface="+mn-ea"/>
                  </a:rPr>
                  <a:t>が増加しているにも関わらず川幅は横ばいの変化を示しており，二極化による澪筋断面増加の影響が伺える．</a:t>
                </a:r>
                <a:endParaRPr lang="en-US" altLang="ja-JP" sz="3600" dirty="0">
                  <a:solidFill>
                    <a:srgbClr val="000000"/>
                  </a:solidFill>
                  <a:effectLst/>
                  <a:latin typeface="+mn-ea"/>
                </a:endParaRPr>
              </a:p>
              <a:p>
                <a:pPr marL="457200" indent="-457200">
                  <a:buFont typeface="Arial" panose="020B0604020202020204" pitchFamily="34" charset="0"/>
                  <a:buChar char="•"/>
                </a:pPr>
                <a:r>
                  <a:rPr lang="en-US" altLang="ja-JP" sz="3600" dirty="0">
                    <a:effectLst/>
                    <a:latin typeface="+mn-ea"/>
                  </a:rPr>
                  <a:t>2012</a:t>
                </a:r>
                <a:r>
                  <a:rPr lang="ja-JP" altLang="ja-JP" sz="3600" dirty="0">
                    <a:effectLst/>
                    <a:latin typeface="+mn-ea"/>
                    <a:cs typeface="Times New Roman" panose="02020603050405020304" pitchFamily="18" charset="0"/>
                  </a:rPr>
                  <a:t>年では，</a:t>
                </a:r>
                <a:r>
                  <a:rPr lang="ja-JP" altLang="ja-JP" sz="3600" dirty="0">
                    <a:solidFill>
                      <a:srgbClr val="000000"/>
                    </a:solidFill>
                    <a:effectLst/>
                    <a:latin typeface="+mn-ea"/>
                    <a:cs typeface="Times New Roman" panose="02020603050405020304" pitchFamily="18" charset="0"/>
                  </a:rPr>
                  <a:t>安定川幅より川幅が大きくなるほど</a:t>
                </a:r>
                <a14:m>
                  <m:oMath xmlns:m="http://schemas.openxmlformats.org/officeDocument/2006/math">
                    <m:sSub>
                      <m:sSubPr>
                        <m:ctrlPr>
                          <a:rPr lang="ja-JP" altLang="en-US" sz="3600" i="1">
                            <a:latin typeface="Cambria Math" panose="02040503050406030204" pitchFamily="18" charset="0"/>
                          </a:rPr>
                        </m:ctrlPr>
                      </m:sSubPr>
                      <m:e>
                        <m:sSub>
                          <m:sSubPr>
                            <m:ctrlPr>
                              <a:rPr lang="ja-JP" altLang="en-US" sz="3600" i="1">
                                <a:latin typeface="Cambria Math" panose="02040503050406030204" pitchFamily="18" charset="0"/>
                              </a:rPr>
                            </m:ctrlPr>
                          </m:sSubPr>
                          <m:e>
                            <m:r>
                              <a:rPr lang="ja-JP" altLang="en-US" sz="3600" i="1">
                                <a:latin typeface="Cambria Math" panose="02040503050406030204" pitchFamily="18" charset="0"/>
                                <a:cs typeface="Times New Roman" panose="02020603050405020304" pitchFamily="18" charset="0"/>
                              </a:rPr>
                              <m:t>𝑄</m:t>
                            </m:r>
                          </m:e>
                          <m:sub>
                            <m:r>
                              <a:rPr lang="ja-JP" altLang="en-US" sz="3600" i="1">
                                <a:latin typeface="Cambria Math" panose="02040503050406030204" pitchFamily="18" charset="0"/>
                                <a:cs typeface="Times New Roman" panose="02020603050405020304" pitchFamily="18" charset="0"/>
                              </a:rPr>
                              <m:t>𝑒𝑓</m:t>
                            </m:r>
                          </m:sub>
                        </m:sSub>
                        <m:r>
                          <a:rPr lang="en-US" altLang="ja-JP" sz="3600" i="1">
                            <a:latin typeface="Cambria Math" panose="02040503050406030204" pitchFamily="18" charset="0"/>
                            <a:cs typeface="Times New Roman" panose="02020603050405020304" pitchFamily="18" charset="0"/>
                          </a:rPr>
                          <m:t>/</m:t>
                        </m:r>
                        <m:r>
                          <a:rPr lang="ja-JP" altLang="en-US" sz="3600" i="1">
                            <a:latin typeface="Cambria Math" panose="02040503050406030204" pitchFamily="18" charset="0"/>
                            <a:cs typeface="Times New Roman" panose="02020603050405020304" pitchFamily="18" charset="0"/>
                          </a:rPr>
                          <m:t>𝑄</m:t>
                        </m:r>
                      </m:e>
                      <m:sub>
                        <m:r>
                          <a:rPr lang="ja-JP" altLang="en-US" sz="3600" i="1">
                            <a:latin typeface="Cambria Math" panose="02040503050406030204" pitchFamily="18" charset="0"/>
                            <a:cs typeface="Times New Roman" panose="02020603050405020304" pitchFamily="18" charset="0"/>
                          </a:rPr>
                          <m:t>𝑏𝑓</m:t>
                        </m:r>
                      </m:sub>
                    </m:sSub>
                  </m:oMath>
                </a14:m>
                <a:r>
                  <a:rPr lang="ja-JP" altLang="ja-JP" sz="3600" dirty="0">
                    <a:effectLst/>
                    <a:latin typeface="+mn-ea"/>
                    <a:cs typeface="Times New Roman" panose="02020603050405020304" pitchFamily="18" charset="0"/>
                  </a:rPr>
                  <a:t>がより小さい．</a:t>
                </a:r>
                <a:endParaRPr lang="en-US" altLang="ja-JP" sz="3600" dirty="0">
                  <a:effectLst/>
                  <a:latin typeface="+mn-ea"/>
                  <a:cs typeface="Times New Roman" panose="02020603050405020304" pitchFamily="18" charset="0"/>
                </a:endParaRPr>
              </a:p>
              <a:p>
                <a:pPr marL="457200" indent="-457200">
                  <a:buFont typeface="Wingdings" panose="05000000000000000000" pitchFamily="2" charset="2"/>
                  <a:buChar char="Ø"/>
                </a:pPr>
                <a:r>
                  <a:rPr lang="ja-JP" altLang="ja-JP" sz="3600" dirty="0"/>
                  <a:t>二極化後は，澪筋での土砂輸送が多く起こり，二極化がより進行することが示唆される．</a:t>
                </a:r>
                <a:endParaRPr lang="ja-JP" altLang="en-US" sz="3600" dirty="0">
                  <a:latin typeface="+mn-ea"/>
                </a:endParaRPr>
              </a:p>
            </p:txBody>
          </p:sp>
        </mc:Choice>
        <mc:Fallback xmlns="">
          <p:sp>
            <p:nvSpPr>
              <p:cNvPr id="138" name="テキスト ボックス 137">
                <a:extLst>
                  <a:ext uri="{FF2B5EF4-FFF2-40B4-BE49-F238E27FC236}">
                    <a16:creationId xmlns:a16="http://schemas.microsoft.com/office/drawing/2014/main" id="{6F404293-6723-345D-A9D4-E5A2DAACBCB6}"/>
                  </a:ext>
                </a:extLst>
              </p:cNvPr>
              <p:cNvSpPr txBox="1">
                <a:spLocks noRot="1" noChangeAspect="1" noMove="1" noResize="1" noEditPoints="1" noAdjustHandles="1" noChangeArrowheads="1" noChangeShapeType="1" noTextEdit="1"/>
              </p:cNvSpPr>
              <p:nvPr/>
            </p:nvSpPr>
            <p:spPr>
              <a:xfrm>
                <a:off x="30908891" y="22845184"/>
                <a:ext cx="19169535" cy="2995435"/>
              </a:xfrm>
              <a:prstGeom prst="rect">
                <a:avLst/>
              </a:prstGeom>
              <a:blipFill>
                <a:blip r:embed="rId20"/>
                <a:stretch>
                  <a:fillRect l="-859" t="-2851" b="-6721"/>
                </a:stretch>
              </a:blipFill>
            </p:spPr>
            <p:txBody>
              <a:bodyPr/>
              <a:lstStyle/>
              <a:p>
                <a:r>
                  <a:rPr lang="ja-JP" altLang="en-US">
                    <a:noFill/>
                  </a:rPr>
                  <a:t> </a:t>
                </a:r>
              </a:p>
            </p:txBody>
          </p:sp>
        </mc:Fallback>
      </mc:AlternateContent>
      <p:sp>
        <p:nvSpPr>
          <p:cNvPr id="141" name="テキスト ボックス 140">
            <a:extLst>
              <a:ext uri="{FF2B5EF4-FFF2-40B4-BE49-F238E27FC236}">
                <a16:creationId xmlns:a16="http://schemas.microsoft.com/office/drawing/2014/main" id="{6687CE5C-433C-D931-C790-329FFA2C7EA0}"/>
              </a:ext>
            </a:extLst>
          </p:cNvPr>
          <p:cNvSpPr txBox="1"/>
          <p:nvPr/>
        </p:nvSpPr>
        <p:spPr>
          <a:xfrm>
            <a:off x="21481996" y="26002070"/>
            <a:ext cx="1734270" cy="923458"/>
          </a:xfrm>
          <a:prstGeom prst="rect">
            <a:avLst/>
          </a:prstGeom>
          <a:solidFill>
            <a:srgbClr val="5E6B2D"/>
          </a:solidFill>
          <a:ln w="57150">
            <a:solidFill>
              <a:srgbClr val="5E6B2D"/>
            </a:solidFill>
          </a:ln>
        </p:spPr>
        <p:txBody>
          <a:bodyPr wrap="square" rtlCol="0">
            <a:spAutoFit/>
          </a:bodyPr>
          <a:lstStyle/>
          <a:p>
            <a:r>
              <a:rPr kumimoji="1" lang="ja-JP" altLang="en-US" sz="5401" b="1" dirty="0">
                <a:solidFill>
                  <a:schemeClr val="bg1"/>
                </a:solidFill>
              </a:rPr>
              <a:t>結論</a:t>
            </a:r>
            <a:endParaRPr kumimoji="1" lang="en-US" altLang="ja-JP" sz="5401" b="1" dirty="0">
              <a:solidFill>
                <a:schemeClr val="bg1"/>
              </a:solidFill>
            </a:endParaRPr>
          </a:p>
        </p:txBody>
      </p:sp>
      <p:sp>
        <p:nvSpPr>
          <p:cNvPr id="143" name="テキスト ボックス 142">
            <a:extLst>
              <a:ext uri="{FF2B5EF4-FFF2-40B4-BE49-F238E27FC236}">
                <a16:creationId xmlns:a16="http://schemas.microsoft.com/office/drawing/2014/main" id="{A784BBE2-74ED-8D9A-79CA-2C5FE0BAEB24}"/>
              </a:ext>
            </a:extLst>
          </p:cNvPr>
          <p:cNvSpPr txBox="1"/>
          <p:nvPr/>
        </p:nvSpPr>
        <p:spPr>
          <a:xfrm>
            <a:off x="21578594" y="26923741"/>
            <a:ext cx="18391182" cy="3046988"/>
          </a:xfrm>
          <a:prstGeom prst="rect">
            <a:avLst/>
          </a:prstGeom>
          <a:noFill/>
        </p:spPr>
        <p:txBody>
          <a:bodyPr wrap="square">
            <a:spAutoFit/>
          </a:bodyPr>
          <a:lstStyle/>
          <a:p>
            <a:pPr marL="457200" indent="-457200">
              <a:buFont typeface="Arial" panose="020B0604020202020204" pitchFamily="34" charset="0"/>
              <a:buChar char="•"/>
            </a:pPr>
            <a:r>
              <a:rPr lang="ja-JP" altLang="en-US" sz="3200" dirty="0"/>
              <a:t>数値計算の結果，粗粒化および樹林化により流砂量は低下し，流砂有効流量は増加する一方，</a:t>
            </a:r>
            <a:r>
              <a:rPr lang="ja-JP" altLang="en-US" sz="3200"/>
              <a:t>ダム建設により，流砂有効流量は減少する</a:t>
            </a:r>
            <a:r>
              <a:rPr lang="ja-JP" altLang="en-US" sz="3200" dirty="0"/>
              <a:t>ことが確認された．</a:t>
            </a:r>
            <a:endParaRPr lang="en-US" altLang="ja-JP" sz="3200" dirty="0"/>
          </a:p>
          <a:p>
            <a:pPr marL="457200" indent="-457200">
              <a:buFont typeface="Arial" panose="020B0604020202020204" pitchFamily="34" charset="0"/>
              <a:buChar char="•"/>
            </a:pPr>
            <a:r>
              <a:rPr lang="ja-JP" altLang="en-US" sz="3200" dirty="0"/>
              <a:t>二極化の進行は流砂有効流量および低水路満杯流量の増加と関連しており，安定川幅よりも川幅が大きい断面では二極化がより進行することが示唆された．</a:t>
            </a:r>
            <a:endParaRPr lang="en-US" altLang="ja-JP" sz="3200" dirty="0"/>
          </a:p>
          <a:p>
            <a:pPr marL="457200" indent="-457200">
              <a:buFont typeface="Arial" panose="020B0604020202020204" pitchFamily="34" charset="0"/>
              <a:buChar char="•"/>
            </a:pPr>
            <a:r>
              <a:rPr lang="ja-JP" altLang="en-US" sz="3200" dirty="0"/>
              <a:t>今後は，各断面における流量指標と川幅との関係のばらつきに着目し，その要因を詳細に分析することで，安定川幅論の適用性および安定川幅論の持つ「ばらつき」の理解を進める必要がある．</a:t>
            </a:r>
          </a:p>
        </p:txBody>
      </p:sp>
      <p:sp>
        <p:nvSpPr>
          <p:cNvPr id="13" name="テキスト ボックス 12">
            <a:extLst>
              <a:ext uri="{FF2B5EF4-FFF2-40B4-BE49-F238E27FC236}">
                <a16:creationId xmlns:a16="http://schemas.microsoft.com/office/drawing/2014/main" id="{A1BC8B62-1C41-C96F-0E83-510EDB14E69D}"/>
              </a:ext>
            </a:extLst>
          </p:cNvPr>
          <p:cNvSpPr txBox="1"/>
          <p:nvPr/>
        </p:nvSpPr>
        <p:spPr>
          <a:xfrm>
            <a:off x="40090126" y="3470241"/>
            <a:ext cx="9846906" cy="769441"/>
          </a:xfrm>
          <a:prstGeom prst="rect">
            <a:avLst/>
          </a:prstGeom>
          <a:noFill/>
        </p:spPr>
        <p:txBody>
          <a:bodyPr wrap="square">
            <a:spAutoFit/>
          </a:bodyPr>
          <a:lstStyle/>
          <a:p>
            <a:pPr marL="571500" indent="-571500">
              <a:buFont typeface="Arial" panose="020B0604020202020204" pitchFamily="34" charset="0"/>
              <a:buChar char="•"/>
            </a:pPr>
            <a:r>
              <a:rPr lang="ja-JP" altLang="en-US" sz="4400" b="1" dirty="0">
                <a:latin typeface="Times New Roman" panose="02020603050405020304" pitchFamily="18" charset="0"/>
                <a:cs typeface="Times New Roman" panose="02020603050405020304" pitchFamily="18" charset="0"/>
              </a:rPr>
              <a:t>流砂量（図</a:t>
            </a:r>
            <a:r>
              <a:rPr lang="en-US" altLang="ja-JP" sz="4400" b="1" dirty="0">
                <a:latin typeface="Times New Roman" panose="02020603050405020304" pitchFamily="18" charset="0"/>
                <a:cs typeface="Times New Roman" panose="02020603050405020304" pitchFamily="18" charset="0"/>
              </a:rPr>
              <a:t>-6</a:t>
            </a:r>
            <a:r>
              <a:rPr lang="ja-JP" altLang="en-US" sz="4400" b="1" dirty="0">
                <a:latin typeface="Times New Roman" panose="02020603050405020304" pitchFamily="18" charset="0"/>
                <a:cs typeface="Times New Roman" panose="02020603050405020304" pitchFamily="18" charset="0"/>
              </a:rPr>
              <a:t>）</a:t>
            </a:r>
            <a:r>
              <a:rPr lang="en-US" altLang="ja-JP" sz="4400" b="1" dirty="0">
                <a:latin typeface="Times New Roman" panose="02020603050405020304" pitchFamily="18" charset="0"/>
                <a:cs typeface="Times New Roman" panose="02020603050405020304" pitchFamily="18" charset="0"/>
              </a:rPr>
              <a:t>×</a:t>
            </a:r>
            <a:r>
              <a:rPr lang="ja-JP" altLang="en-US" sz="4400" b="1" dirty="0">
                <a:latin typeface="Times New Roman" panose="02020603050405020304" pitchFamily="18" charset="0"/>
                <a:cs typeface="Times New Roman" panose="02020603050405020304" pitchFamily="18" charset="0"/>
              </a:rPr>
              <a:t>発生頻度（図</a:t>
            </a:r>
            <a:r>
              <a:rPr lang="en-US" altLang="ja-JP" sz="4400" b="1" dirty="0">
                <a:latin typeface="Times New Roman" panose="02020603050405020304" pitchFamily="18" charset="0"/>
                <a:cs typeface="Times New Roman" panose="02020603050405020304" pitchFamily="18" charset="0"/>
              </a:rPr>
              <a:t>-7</a:t>
            </a:r>
            <a:r>
              <a:rPr lang="ja-JP" altLang="en-US" sz="4400" b="1" dirty="0">
                <a:latin typeface="Times New Roman" panose="02020603050405020304" pitchFamily="18" charset="0"/>
                <a:cs typeface="Times New Roman" panose="02020603050405020304" pitchFamily="18" charset="0"/>
              </a:rPr>
              <a:t>）</a:t>
            </a:r>
            <a:endParaRPr lang="en-US" altLang="ja-JP" sz="4400" b="1" dirty="0">
              <a:latin typeface="Times New Roman" panose="02020603050405020304" pitchFamily="18" charset="0"/>
              <a:cs typeface="Times New Roman" panose="02020603050405020304" pitchFamily="18" charset="0"/>
            </a:endParaRPr>
          </a:p>
        </p:txBody>
      </p:sp>
      <p:sp>
        <p:nvSpPr>
          <p:cNvPr id="21" name="正方形/長方形 20">
            <a:extLst>
              <a:ext uri="{FF2B5EF4-FFF2-40B4-BE49-F238E27FC236}">
                <a16:creationId xmlns:a16="http://schemas.microsoft.com/office/drawing/2014/main" id="{691CDA61-8F5B-DB04-3E28-6A0812E577A0}"/>
              </a:ext>
            </a:extLst>
          </p:cNvPr>
          <p:cNvSpPr/>
          <p:nvPr/>
        </p:nvSpPr>
        <p:spPr>
          <a:xfrm>
            <a:off x="21239130" y="2807551"/>
            <a:ext cx="18503673" cy="12953402"/>
          </a:xfrm>
          <a:prstGeom prst="rect">
            <a:avLst/>
          </a:prstGeom>
          <a:noFill/>
          <a:ln w="57150">
            <a:solidFill>
              <a:srgbClr val="5E6B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801"/>
          </a:p>
        </p:txBody>
      </p:sp>
      <p:sp>
        <p:nvSpPr>
          <p:cNvPr id="11" name="テキスト ボックス 10">
            <a:extLst>
              <a:ext uri="{FF2B5EF4-FFF2-40B4-BE49-F238E27FC236}">
                <a16:creationId xmlns:a16="http://schemas.microsoft.com/office/drawing/2014/main" id="{92995657-A112-8AAA-CEC9-5965F8258C6E}"/>
              </a:ext>
            </a:extLst>
          </p:cNvPr>
          <p:cNvSpPr txBox="1"/>
          <p:nvPr/>
        </p:nvSpPr>
        <p:spPr>
          <a:xfrm>
            <a:off x="21487324" y="2404368"/>
            <a:ext cx="7802136" cy="923458"/>
          </a:xfrm>
          <a:prstGeom prst="rect">
            <a:avLst/>
          </a:prstGeom>
          <a:solidFill>
            <a:srgbClr val="5E6B2D"/>
          </a:solidFill>
          <a:ln w="57150">
            <a:solidFill>
              <a:srgbClr val="5E6B2D"/>
            </a:solidFill>
          </a:ln>
        </p:spPr>
        <p:txBody>
          <a:bodyPr wrap="none" rtlCol="0">
            <a:spAutoFit/>
          </a:bodyPr>
          <a:lstStyle/>
          <a:p>
            <a:r>
              <a:rPr kumimoji="1" lang="ja-JP" altLang="en-US" sz="5401" b="1" dirty="0">
                <a:solidFill>
                  <a:schemeClr val="bg1"/>
                </a:solidFill>
              </a:rPr>
              <a:t>発生頻度・流砂量の結果</a:t>
            </a:r>
          </a:p>
        </p:txBody>
      </p:sp>
      <p:sp>
        <p:nvSpPr>
          <p:cNvPr id="23" name="正方形/長方形 22">
            <a:extLst>
              <a:ext uri="{FF2B5EF4-FFF2-40B4-BE49-F238E27FC236}">
                <a16:creationId xmlns:a16="http://schemas.microsoft.com/office/drawing/2014/main" id="{39AABE9A-F418-F4EC-A493-5B33094529E9}"/>
              </a:ext>
            </a:extLst>
          </p:cNvPr>
          <p:cNvSpPr/>
          <p:nvPr/>
        </p:nvSpPr>
        <p:spPr>
          <a:xfrm>
            <a:off x="39969775" y="2796725"/>
            <a:ext cx="10190027" cy="12996446"/>
          </a:xfrm>
          <a:prstGeom prst="rect">
            <a:avLst/>
          </a:prstGeom>
          <a:noFill/>
          <a:ln w="57150">
            <a:solidFill>
              <a:srgbClr val="5E6B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801"/>
          </a:p>
        </p:txBody>
      </p:sp>
      <p:sp>
        <p:nvSpPr>
          <p:cNvPr id="19" name="テキスト ボックス 18">
            <a:extLst>
              <a:ext uri="{FF2B5EF4-FFF2-40B4-BE49-F238E27FC236}">
                <a16:creationId xmlns:a16="http://schemas.microsoft.com/office/drawing/2014/main" id="{F3EC35A6-18E1-0A19-3ACF-0CED087E6C2C}"/>
              </a:ext>
            </a:extLst>
          </p:cNvPr>
          <p:cNvSpPr txBox="1"/>
          <p:nvPr/>
        </p:nvSpPr>
        <p:spPr>
          <a:xfrm>
            <a:off x="40368512" y="2407634"/>
            <a:ext cx="6417141" cy="923458"/>
          </a:xfrm>
          <a:prstGeom prst="rect">
            <a:avLst/>
          </a:prstGeom>
          <a:solidFill>
            <a:srgbClr val="5E6B2D"/>
          </a:solidFill>
          <a:ln w="57150">
            <a:solidFill>
              <a:srgbClr val="5E6B2D"/>
            </a:solidFill>
          </a:ln>
        </p:spPr>
        <p:txBody>
          <a:bodyPr wrap="none" rtlCol="0">
            <a:spAutoFit/>
          </a:bodyPr>
          <a:lstStyle/>
          <a:p>
            <a:r>
              <a:rPr kumimoji="1" lang="ja-JP" altLang="en-US" sz="5401" b="1" dirty="0">
                <a:solidFill>
                  <a:schemeClr val="bg1"/>
                </a:solidFill>
              </a:rPr>
              <a:t>流砂有効流量の結果</a:t>
            </a:r>
          </a:p>
        </p:txBody>
      </p:sp>
      <p:sp>
        <p:nvSpPr>
          <p:cNvPr id="25" name="正方形/長方形 24">
            <a:extLst>
              <a:ext uri="{FF2B5EF4-FFF2-40B4-BE49-F238E27FC236}">
                <a16:creationId xmlns:a16="http://schemas.microsoft.com/office/drawing/2014/main" id="{95330DD4-A1E1-27CB-EB09-4BD4E01C1B67}"/>
              </a:ext>
            </a:extLst>
          </p:cNvPr>
          <p:cNvSpPr/>
          <p:nvPr/>
        </p:nvSpPr>
        <p:spPr>
          <a:xfrm>
            <a:off x="21245468" y="16340118"/>
            <a:ext cx="28914334" cy="9470339"/>
          </a:xfrm>
          <a:prstGeom prst="rect">
            <a:avLst/>
          </a:prstGeom>
          <a:noFill/>
          <a:ln w="57150">
            <a:solidFill>
              <a:srgbClr val="5E6B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801"/>
          </a:p>
        </p:txBody>
      </p:sp>
      <p:sp>
        <p:nvSpPr>
          <p:cNvPr id="98" name="テキスト ボックス 97">
            <a:extLst>
              <a:ext uri="{FF2B5EF4-FFF2-40B4-BE49-F238E27FC236}">
                <a16:creationId xmlns:a16="http://schemas.microsoft.com/office/drawing/2014/main" id="{F3F4791D-4DB6-F7A2-F096-539CE6B351EC}"/>
              </a:ext>
            </a:extLst>
          </p:cNvPr>
          <p:cNvSpPr txBox="1"/>
          <p:nvPr/>
        </p:nvSpPr>
        <p:spPr>
          <a:xfrm>
            <a:off x="21481362" y="15931701"/>
            <a:ext cx="7109639" cy="923458"/>
          </a:xfrm>
          <a:prstGeom prst="rect">
            <a:avLst/>
          </a:prstGeom>
          <a:solidFill>
            <a:srgbClr val="5E6B2D"/>
          </a:solidFill>
          <a:ln w="57150">
            <a:solidFill>
              <a:srgbClr val="5E6B2D"/>
            </a:solidFill>
          </a:ln>
        </p:spPr>
        <p:txBody>
          <a:bodyPr wrap="none" rtlCol="0">
            <a:spAutoFit/>
          </a:bodyPr>
          <a:lstStyle/>
          <a:p>
            <a:r>
              <a:rPr kumimoji="1" lang="ja-JP" altLang="en-US" sz="5401" b="1" dirty="0">
                <a:solidFill>
                  <a:schemeClr val="bg1"/>
                </a:solidFill>
              </a:rPr>
              <a:t>断面ごとの分析の結果</a:t>
            </a:r>
            <a:endParaRPr kumimoji="1" lang="en-US" altLang="ja-JP" sz="5401" b="1" dirty="0">
              <a:solidFill>
                <a:schemeClr val="bg1"/>
              </a:solidFill>
            </a:endParaRPr>
          </a:p>
        </p:txBody>
      </p:sp>
      <p:sp>
        <p:nvSpPr>
          <p:cNvPr id="33" name="テキスト ボックス 32">
            <a:extLst>
              <a:ext uri="{FF2B5EF4-FFF2-40B4-BE49-F238E27FC236}">
                <a16:creationId xmlns:a16="http://schemas.microsoft.com/office/drawing/2014/main" id="{9E31171C-B3A1-4EF0-24A3-128459CA7D33}"/>
              </a:ext>
            </a:extLst>
          </p:cNvPr>
          <p:cNvSpPr txBox="1"/>
          <p:nvPr/>
        </p:nvSpPr>
        <p:spPr>
          <a:xfrm>
            <a:off x="1417798" y="15940054"/>
            <a:ext cx="5508390" cy="2062103"/>
          </a:xfrm>
          <a:prstGeom prst="rect">
            <a:avLst/>
          </a:prstGeom>
          <a:noFill/>
        </p:spPr>
        <p:txBody>
          <a:bodyPr wrap="square">
            <a:spAutoFit/>
          </a:bodyPr>
          <a:lstStyle/>
          <a:p>
            <a:r>
              <a:rPr lang="ja-JP" altLang="en-US" sz="3200" dirty="0">
                <a:latin typeface="Times New Roman" panose="02020603050405020304" pitchFamily="18" charset="0"/>
                <a:cs typeface="Times New Roman" panose="02020603050405020304" pitchFamily="18" charset="0"/>
              </a:rPr>
              <a:t>使用データ：</a:t>
            </a:r>
            <a:r>
              <a:rPr lang="en-US" altLang="ja-JP" sz="3200" dirty="0">
                <a:latin typeface="Times New Roman" panose="02020603050405020304" pitchFamily="18" charset="0"/>
                <a:cs typeface="Times New Roman" panose="02020603050405020304" pitchFamily="18" charset="0"/>
              </a:rPr>
              <a:t>d4PDF</a:t>
            </a:r>
            <a:r>
              <a:rPr lang="ja-JP" altLang="en-US" sz="3200" dirty="0">
                <a:latin typeface="Times New Roman" panose="02020603050405020304" pitchFamily="18" charset="0"/>
                <a:cs typeface="Times New Roman" panose="02020603050405020304" pitchFamily="18" charset="0"/>
              </a:rPr>
              <a:t>から得られる降雨データより算出された過去実験シナリオのダムあり・ダムなしの流量データ</a:t>
            </a:r>
            <a:r>
              <a:rPr lang="en-US" altLang="ja-JP" sz="3200" baseline="30000" dirty="0">
                <a:latin typeface="Times New Roman" panose="02020603050405020304" pitchFamily="18" charset="0"/>
                <a:cs typeface="Times New Roman" panose="02020603050405020304" pitchFamily="18" charset="0"/>
              </a:rPr>
              <a:t>6)</a:t>
            </a:r>
            <a:endParaRPr lang="en-US" altLang="ja-JP" sz="3200" b="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6" name="テキスト ボックス 35">
                <a:extLst>
                  <a:ext uri="{FF2B5EF4-FFF2-40B4-BE49-F238E27FC236}">
                    <a16:creationId xmlns:a16="http://schemas.microsoft.com/office/drawing/2014/main" id="{BA0D378F-8B7E-3956-76C6-8C7F0D082CDC}"/>
                  </a:ext>
                </a:extLst>
              </p:cNvPr>
              <p:cNvSpPr txBox="1"/>
              <p:nvPr/>
            </p:nvSpPr>
            <p:spPr>
              <a:xfrm>
                <a:off x="1410555" y="18804017"/>
                <a:ext cx="9127817" cy="4031873"/>
              </a:xfrm>
              <a:prstGeom prst="rect">
                <a:avLst/>
              </a:prstGeom>
              <a:noFill/>
            </p:spPr>
            <p:txBody>
              <a:bodyPr wrap="square">
                <a:spAutoFit/>
              </a:bodyPr>
              <a:lstStyle/>
              <a:p>
                <a:r>
                  <a:rPr lang="ja-JP" altLang="en-US" sz="3200" dirty="0">
                    <a:latin typeface="Times New Roman" panose="02020603050405020304" pitchFamily="18" charset="0"/>
                    <a:cs typeface="Times New Roman" panose="02020603050405020304" pitchFamily="18" charset="0"/>
                  </a:rPr>
                  <a:t>①ダム建設前後の実条件を</a:t>
                </a:r>
                <a:r>
                  <a:rPr lang="en-US" altLang="ja-JP" sz="3200" dirty="0" err="1">
                    <a:latin typeface="Times New Roman" panose="02020603050405020304" pitchFamily="18" charset="0"/>
                    <a:cs typeface="Times New Roman" panose="02020603050405020304" pitchFamily="18" charset="0"/>
                  </a:rPr>
                  <a:t>iRIC</a:t>
                </a:r>
                <a:r>
                  <a:rPr lang="en-US" altLang="ja-JP" sz="3200" dirty="0">
                    <a:latin typeface="Times New Roman" panose="02020603050405020304" pitchFamily="18" charset="0"/>
                    <a:cs typeface="Times New Roman" panose="02020603050405020304" pitchFamily="18" charset="0"/>
                  </a:rPr>
                  <a:t> Nays2DH</a:t>
                </a:r>
                <a:r>
                  <a:rPr lang="ja-JP" altLang="en-US" sz="3200" dirty="0">
                    <a:latin typeface="Times New Roman" panose="02020603050405020304" pitchFamily="18" charset="0"/>
                    <a:cs typeface="Times New Roman" panose="02020603050405020304" pitchFamily="18" charset="0"/>
                  </a:rPr>
                  <a:t>に適用させて，各流量を定常で流したときの流砂量を計算し，流量と流砂量の関係式（ </a:t>
                </a:r>
                <a14:m>
                  <m:oMath xmlns:m="http://schemas.openxmlformats.org/officeDocument/2006/math">
                    <m:r>
                      <a:rPr lang="en-US" altLang="ja-JP" sz="3200" b="0" i="1" smtClean="0">
                        <a:latin typeface="Cambria Math" panose="02040503050406030204" pitchFamily="18" charset="0"/>
                      </a:rPr>
                      <m:t>𝑄</m:t>
                    </m:r>
                  </m:oMath>
                </a14:m>
                <a:r>
                  <a:rPr lang="ja-JP" altLang="en-US" sz="3200" dirty="0">
                    <a:latin typeface="Times New Roman" panose="02020603050405020304" pitchFamily="18" charset="0"/>
                    <a:cs typeface="Times New Roman" panose="02020603050405020304" pitchFamily="18" charset="0"/>
                  </a:rPr>
                  <a:t> </a:t>
                </a:r>
                <a:r>
                  <a:rPr lang="en-US" altLang="ja-JP" sz="32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US" altLang="ja-JP" sz="3200" b="0" i="1" smtClean="0">
                            <a:latin typeface="Cambria Math" panose="02040503050406030204" pitchFamily="18" charset="0"/>
                          </a:rPr>
                        </m:ctrlPr>
                      </m:sSubPr>
                      <m:e>
                        <m:r>
                          <a:rPr lang="en-US" altLang="ja-JP" sz="3200" b="0" i="1" smtClean="0">
                            <a:latin typeface="Cambria Math" panose="02040503050406030204" pitchFamily="18" charset="0"/>
                          </a:rPr>
                          <m:t>𝑄</m:t>
                        </m:r>
                      </m:e>
                      <m:sub>
                        <m:r>
                          <a:rPr lang="en-US" altLang="ja-JP" sz="3200" b="0" i="1" smtClean="0">
                            <a:latin typeface="Cambria Math" panose="02040503050406030204" pitchFamily="18" charset="0"/>
                          </a:rPr>
                          <m:t>𝑆</m:t>
                        </m:r>
                      </m:sub>
                    </m:sSub>
                    <m:r>
                      <a:rPr lang="en-US" altLang="ja-JP" sz="3200" i="1">
                        <a:latin typeface="Cambria Math" panose="02040503050406030204" pitchFamily="18" charset="0"/>
                      </a:rPr>
                      <m:t> </m:t>
                    </m:r>
                  </m:oMath>
                </a14:m>
                <a:r>
                  <a:rPr lang="ja-JP" altLang="en-US" sz="3200" dirty="0">
                    <a:latin typeface="Times New Roman" panose="02020603050405020304" pitchFamily="18" charset="0"/>
                    <a:cs typeface="Times New Roman" panose="02020603050405020304" pitchFamily="18" charset="0"/>
                  </a:rPr>
                  <a:t>）を得る．</a:t>
                </a:r>
                <a:endParaRPr lang="en-US" altLang="ja-JP" sz="3200" dirty="0">
                  <a:latin typeface="Times New Roman" panose="02020603050405020304" pitchFamily="18" charset="0"/>
                  <a:cs typeface="Times New Roman" panose="02020603050405020304" pitchFamily="18" charset="0"/>
                </a:endParaRPr>
              </a:p>
              <a:p>
                <a:r>
                  <a:rPr lang="ja-JP" altLang="en-US" sz="3200" dirty="0">
                    <a:latin typeface="Times New Roman" panose="02020603050405020304" pitchFamily="18" charset="0"/>
                    <a:cs typeface="Times New Roman" panose="02020603050405020304" pitchFamily="18" charset="0"/>
                  </a:rPr>
                  <a:t>②</a:t>
                </a:r>
                <a:r>
                  <a:rPr lang="en-US" altLang="ja-JP" sz="3200" dirty="0">
                    <a:latin typeface="Times New Roman" panose="02020603050405020304" pitchFamily="18" charset="0"/>
                    <a:cs typeface="Times New Roman" panose="02020603050405020304" pitchFamily="18" charset="0"/>
                  </a:rPr>
                  <a:t> d4PDF</a:t>
                </a:r>
                <a:r>
                  <a:rPr lang="ja-JP" altLang="en-US" sz="3200" dirty="0">
                    <a:latin typeface="Times New Roman" panose="02020603050405020304" pitchFamily="18" charset="0"/>
                    <a:cs typeface="Times New Roman" panose="02020603050405020304" pitchFamily="18" charset="0"/>
                  </a:rPr>
                  <a:t>降雨から得られる流量に対する流砂量を①の結果から１時間ごとに推定し，</a:t>
                </a:r>
                <a:r>
                  <a:rPr lang="en-US" altLang="ja-JP" sz="3200" dirty="0">
                    <a:latin typeface="Times New Roman" panose="02020603050405020304" pitchFamily="18" charset="0"/>
                    <a:cs typeface="Times New Roman" panose="02020603050405020304" pitchFamily="18" charset="0"/>
                  </a:rPr>
                  <a:t>1</a:t>
                </a:r>
                <a:r>
                  <a:rPr lang="ja-JP" altLang="en-US" sz="3200" dirty="0">
                    <a:latin typeface="Times New Roman" panose="02020603050405020304" pitchFamily="18" charset="0"/>
                    <a:cs typeface="Times New Roman" panose="02020603050405020304" pitchFamily="18" charset="0"/>
                  </a:rPr>
                  <a:t>シナリオの全体の累積流砂量</a:t>
                </a:r>
                <a14:m>
                  <m:oMath xmlns:m="http://schemas.openxmlformats.org/officeDocument/2006/math">
                    <m:nary>
                      <m:naryPr>
                        <m:chr m:val="∑"/>
                        <m:subHide m:val="on"/>
                        <m:supHide m:val="on"/>
                        <m:ctrlPr>
                          <a:rPr lang="ja-JP" altLang="en-US" sz="3200" i="1">
                            <a:latin typeface="Cambria Math" panose="02040503050406030204" pitchFamily="18" charset="0"/>
                          </a:rPr>
                        </m:ctrlPr>
                      </m:naryPr>
                      <m:sub/>
                      <m:sup/>
                      <m:e>
                        <m:sSub>
                          <m:sSubPr>
                            <m:ctrlPr>
                              <a:rPr lang="ja-JP" altLang="en-US" sz="3200" i="1">
                                <a:latin typeface="Cambria Math" panose="02040503050406030204" pitchFamily="18" charset="0"/>
                              </a:rPr>
                            </m:ctrlPr>
                          </m:sSubPr>
                          <m:e>
                            <m:r>
                              <a:rPr lang="en-US" altLang="ja-JP" sz="3200" i="1">
                                <a:latin typeface="Cambria Math" panose="02040503050406030204" pitchFamily="18" charset="0"/>
                              </a:rPr>
                              <m:t>𝑄</m:t>
                            </m:r>
                          </m:e>
                          <m:sub>
                            <m:r>
                              <a:rPr lang="en-US" altLang="ja-JP" sz="3200" i="1">
                                <a:latin typeface="Cambria Math" panose="02040503050406030204" pitchFamily="18" charset="0"/>
                              </a:rPr>
                              <m:t>𝑠</m:t>
                            </m:r>
                          </m:sub>
                        </m:sSub>
                      </m:e>
                    </m:nary>
                  </m:oMath>
                </a14:m>
                <a:r>
                  <a:rPr lang="ja-JP" altLang="en-US" sz="3200" dirty="0">
                    <a:latin typeface="Times New Roman" panose="02020603050405020304" pitchFamily="18" charset="0"/>
                    <a:cs typeface="Times New Roman" panose="02020603050405020304" pitchFamily="18" charset="0"/>
                  </a:rPr>
                  <a:t>を得る．</a:t>
                </a:r>
                <a:endParaRPr lang="en-US" altLang="ja-JP" sz="3200" dirty="0">
                  <a:latin typeface="Times New Roman" panose="02020603050405020304" pitchFamily="18" charset="0"/>
                  <a:cs typeface="Times New Roman" panose="02020603050405020304" pitchFamily="18" charset="0"/>
                </a:endParaRPr>
              </a:p>
              <a:p>
                <a:r>
                  <a:rPr lang="ja-JP" altLang="en-US" sz="3200" dirty="0">
                    <a:latin typeface="Times New Roman" panose="02020603050405020304" pitchFamily="18" charset="0"/>
                    <a:cs typeface="Times New Roman" panose="02020603050405020304" pitchFamily="18" charset="0"/>
                  </a:rPr>
                  <a:t>③</a:t>
                </a:r>
                <a:r>
                  <a:rPr lang="en-US" altLang="ja-JP" sz="3200" dirty="0">
                    <a:latin typeface="Times New Roman" panose="02020603050405020304" pitchFamily="18" charset="0"/>
                    <a:cs typeface="Times New Roman" panose="02020603050405020304" pitchFamily="18" charset="0"/>
                  </a:rPr>
                  <a:t> 1</a:t>
                </a:r>
                <a:r>
                  <a:rPr lang="ja-JP" altLang="en-US" sz="3200" dirty="0">
                    <a:latin typeface="Times New Roman" panose="02020603050405020304" pitchFamily="18" charset="0"/>
                    <a:cs typeface="Times New Roman" panose="02020603050405020304" pitchFamily="18" charset="0"/>
                  </a:rPr>
                  <a:t>シナリオのピーク流量と累積流砂量の関係式（ </a:t>
                </a:r>
                <a14:m>
                  <m:oMath xmlns:m="http://schemas.openxmlformats.org/officeDocument/2006/math">
                    <m:sSub>
                      <m:sSubPr>
                        <m:ctrlPr>
                          <a:rPr lang="ja-JP" altLang="en-US" sz="3200" i="1">
                            <a:latin typeface="Cambria Math" panose="02040503050406030204" pitchFamily="18" charset="0"/>
                          </a:rPr>
                        </m:ctrlPr>
                      </m:sSubPr>
                      <m:e>
                        <m:r>
                          <a:rPr lang="en-US" altLang="ja-JP" sz="3200" i="1">
                            <a:latin typeface="Cambria Math" panose="02040503050406030204" pitchFamily="18" charset="0"/>
                          </a:rPr>
                          <m:t>𝑄</m:t>
                        </m:r>
                      </m:e>
                      <m:sub>
                        <m:r>
                          <a:rPr lang="en-US" altLang="ja-JP" sz="3200" i="1">
                            <a:latin typeface="Cambria Math" panose="02040503050406030204" pitchFamily="18" charset="0"/>
                          </a:rPr>
                          <m:t>𝑚𝑎𝑥</m:t>
                        </m:r>
                      </m:sub>
                    </m:sSub>
                  </m:oMath>
                </a14:m>
                <a:r>
                  <a:rPr lang="ja-JP" altLang="en-US" sz="3200" dirty="0">
                    <a:latin typeface="Times New Roman" panose="02020603050405020304" pitchFamily="18" charset="0"/>
                    <a:cs typeface="Times New Roman" panose="02020603050405020304" pitchFamily="18" charset="0"/>
                  </a:rPr>
                  <a:t> </a:t>
                </a:r>
                <a:r>
                  <a:rPr lang="en-US" altLang="ja-JP" sz="3200" dirty="0">
                    <a:latin typeface="Times New Roman" panose="02020603050405020304" pitchFamily="18" charset="0"/>
                    <a:cs typeface="Times New Roman" panose="02020603050405020304" pitchFamily="18" charset="0"/>
                  </a:rPr>
                  <a:t>- </a:t>
                </a:r>
                <a14:m>
                  <m:oMath xmlns:m="http://schemas.openxmlformats.org/officeDocument/2006/math">
                    <m:nary>
                      <m:naryPr>
                        <m:chr m:val="∑"/>
                        <m:subHide m:val="on"/>
                        <m:supHide m:val="on"/>
                        <m:ctrlPr>
                          <a:rPr lang="ja-JP" altLang="en-US" sz="3200" i="1">
                            <a:latin typeface="Cambria Math" panose="02040503050406030204" pitchFamily="18" charset="0"/>
                          </a:rPr>
                        </m:ctrlPr>
                      </m:naryPr>
                      <m:sub/>
                      <m:sup/>
                      <m:e>
                        <m:sSub>
                          <m:sSubPr>
                            <m:ctrlPr>
                              <a:rPr lang="ja-JP" altLang="en-US" sz="3200" i="1">
                                <a:latin typeface="Cambria Math" panose="02040503050406030204" pitchFamily="18" charset="0"/>
                              </a:rPr>
                            </m:ctrlPr>
                          </m:sSubPr>
                          <m:e>
                            <m:r>
                              <a:rPr lang="en-US" altLang="ja-JP" sz="3200" i="1">
                                <a:latin typeface="Cambria Math" panose="02040503050406030204" pitchFamily="18" charset="0"/>
                              </a:rPr>
                              <m:t>𝑄</m:t>
                            </m:r>
                          </m:e>
                          <m:sub>
                            <m:r>
                              <a:rPr lang="en-US" altLang="ja-JP" sz="3200" i="1">
                                <a:latin typeface="Cambria Math" panose="02040503050406030204" pitchFamily="18" charset="0"/>
                              </a:rPr>
                              <m:t>𝑠</m:t>
                            </m:r>
                          </m:sub>
                        </m:sSub>
                      </m:e>
                    </m:nary>
                    <m:r>
                      <a:rPr lang="en-US" altLang="ja-JP" sz="3200" i="1">
                        <a:latin typeface="Cambria Math" panose="02040503050406030204" pitchFamily="18" charset="0"/>
                      </a:rPr>
                      <m:t> </m:t>
                    </m:r>
                  </m:oMath>
                </a14:m>
                <a:r>
                  <a:rPr lang="ja-JP" altLang="en-US" sz="3200" dirty="0">
                    <a:latin typeface="Times New Roman" panose="02020603050405020304" pitchFamily="18" charset="0"/>
                    <a:cs typeface="Times New Roman" panose="02020603050405020304" pitchFamily="18" charset="0"/>
                  </a:rPr>
                  <a:t>）を得る．</a:t>
                </a:r>
                <a:endParaRPr lang="en-US" altLang="ja-JP" sz="3200" dirty="0">
                  <a:latin typeface="Times New Roman" panose="02020603050405020304" pitchFamily="18" charset="0"/>
                  <a:cs typeface="Times New Roman" panose="02020603050405020304" pitchFamily="18" charset="0"/>
                </a:endParaRPr>
              </a:p>
            </p:txBody>
          </p:sp>
        </mc:Choice>
        <mc:Fallback xmlns="">
          <p:sp>
            <p:nvSpPr>
              <p:cNvPr id="36" name="テキスト ボックス 35">
                <a:extLst>
                  <a:ext uri="{FF2B5EF4-FFF2-40B4-BE49-F238E27FC236}">
                    <a16:creationId xmlns:a16="http://schemas.microsoft.com/office/drawing/2014/main" id="{BA0D378F-8B7E-3956-76C6-8C7F0D082CDC}"/>
                  </a:ext>
                </a:extLst>
              </p:cNvPr>
              <p:cNvSpPr txBox="1">
                <a:spLocks noRot="1" noChangeAspect="1" noMove="1" noResize="1" noEditPoints="1" noAdjustHandles="1" noChangeArrowheads="1" noChangeShapeType="1" noTextEdit="1"/>
              </p:cNvSpPr>
              <p:nvPr/>
            </p:nvSpPr>
            <p:spPr>
              <a:xfrm>
                <a:off x="1410555" y="18804017"/>
                <a:ext cx="9127817" cy="4031873"/>
              </a:xfrm>
              <a:prstGeom prst="rect">
                <a:avLst/>
              </a:prstGeom>
              <a:blipFill>
                <a:blip r:embed="rId22"/>
                <a:stretch>
                  <a:fillRect l="-1669" t="-2421" r="-6075" b="-4236"/>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47" name="テキスト ボックス 46">
                <a:extLst>
                  <a:ext uri="{FF2B5EF4-FFF2-40B4-BE49-F238E27FC236}">
                    <a16:creationId xmlns:a16="http://schemas.microsoft.com/office/drawing/2014/main" id="{3539E633-2BBD-0DDE-584B-DCD0710614AB}"/>
                  </a:ext>
                </a:extLst>
              </p:cNvPr>
              <p:cNvSpPr txBox="1"/>
              <p:nvPr/>
            </p:nvSpPr>
            <p:spPr>
              <a:xfrm>
                <a:off x="994868" y="23754435"/>
                <a:ext cx="9907548" cy="2062103"/>
              </a:xfrm>
              <a:prstGeom prst="rect">
                <a:avLst/>
              </a:prstGeom>
              <a:noFill/>
            </p:spPr>
            <p:txBody>
              <a:bodyPr wrap="square">
                <a:spAutoFit/>
              </a:bodyPr>
              <a:lstStyle/>
              <a:p>
                <a:r>
                  <a:rPr lang="ja-JP" altLang="en-US" sz="3200" dirty="0">
                    <a:latin typeface="Times New Roman" panose="02020603050405020304" pitchFamily="18" charset="0"/>
                    <a:cs typeface="Times New Roman" panose="02020603050405020304" pitchFamily="18" charset="0"/>
                  </a:rPr>
                  <a:t>ピーク流量と累積流砂量（</a:t>
                </a:r>
                <a14:m>
                  <m:oMath xmlns:m="http://schemas.openxmlformats.org/officeDocument/2006/math">
                    <m:sSub>
                      <m:sSubPr>
                        <m:ctrlPr>
                          <a:rPr lang="ja-JP" altLang="en-US" sz="3200" i="1">
                            <a:latin typeface="Cambria Math" panose="02040503050406030204" pitchFamily="18" charset="0"/>
                          </a:rPr>
                        </m:ctrlPr>
                      </m:sSubPr>
                      <m:e>
                        <m:r>
                          <a:rPr lang="en-US" altLang="ja-JP" sz="3200" i="1">
                            <a:latin typeface="Cambria Math" panose="02040503050406030204" pitchFamily="18" charset="0"/>
                          </a:rPr>
                          <m:t>𝑄</m:t>
                        </m:r>
                      </m:e>
                      <m:sub>
                        <m:r>
                          <a:rPr lang="en-US" altLang="ja-JP" sz="3200" i="1">
                            <a:latin typeface="Cambria Math" panose="02040503050406030204" pitchFamily="18" charset="0"/>
                          </a:rPr>
                          <m:t>𝑚𝑎𝑥</m:t>
                        </m:r>
                      </m:sub>
                    </m:sSub>
                  </m:oMath>
                </a14:m>
                <a:r>
                  <a:rPr lang="ja-JP" altLang="en-US" sz="3200" dirty="0">
                    <a:latin typeface="Times New Roman" panose="02020603050405020304" pitchFamily="18" charset="0"/>
                    <a:cs typeface="Times New Roman" panose="02020603050405020304" pitchFamily="18" charset="0"/>
                  </a:rPr>
                  <a:t> </a:t>
                </a:r>
                <a:r>
                  <a:rPr lang="en-US" altLang="ja-JP" sz="3200" dirty="0">
                    <a:latin typeface="Times New Roman" panose="02020603050405020304" pitchFamily="18" charset="0"/>
                    <a:cs typeface="Times New Roman" panose="02020603050405020304" pitchFamily="18" charset="0"/>
                  </a:rPr>
                  <a:t>- </a:t>
                </a:r>
                <a14:m>
                  <m:oMath xmlns:m="http://schemas.openxmlformats.org/officeDocument/2006/math">
                    <m:nary>
                      <m:naryPr>
                        <m:chr m:val="∑"/>
                        <m:subHide m:val="on"/>
                        <m:supHide m:val="on"/>
                        <m:ctrlPr>
                          <a:rPr lang="ja-JP" altLang="en-US" sz="3200" i="1">
                            <a:latin typeface="Cambria Math" panose="02040503050406030204" pitchFamily="18" charset="0"/>
                          </a:rPr>
                        </m:ctrlPr>
                      </m:naryPr>
                      <m:sub/>
                      <m:sup/>
                      <m:e>
                        <m:sSub>
                          <m:sSubPr>
                            <m:ctrlPr>
                              <a:rPr lang="ja-JP" altLang="en-US" sz="3200" i="1">
                                <a:latin typeface="Cambria Math" panose="02040503050406030204" pitchFamily="18" charset="0"/>
                              </a:rPr>
                            </m:ctrlPr>
                          </m:sSubPr>
                          <m:e>
                            <m:r>
                              <a:rPr lang="en-US" altLang="ja-JP" sz="3200" i="1">
                                <a:latin typeface="Cambria Math" panose="02040503050406030204" pitchFamily="18" charset="0"/>
                              </a:rPr>
                              <m:t>𝑄</m:t>
                            </m:r>
                          </m:e>
                          <m:sub>
                            <m:r>
                              <a:rPr lang="en-US" altLang="ja-JP" sz="3200" i="1">
                                <a:latin typeface="Cambria Math" panose="02040503050406030204" pitchFamily="18" charset="0"/>
                              </a:rPr>
                              <m:t>𝑠</m:t>
                            </m:r>
                          </m:sub>
                        </m:sSub>
                      </m:e>
                    </m:nary>
                  </m:oMath>
                </a14:m>
                <a:r>
                  <a:rPr lang="ja-JP" altLang="en-US" sz="3200" dirty="0">
                    <a:latin typeface="Times New Roman" panose="02020603050405020304" pitchFamily="18" charset="0"/>
                    <a:cs typeface="Times New Roman" panose="02020603050405020304" pitchFamily="18" charset="0"/>
                  </a:rPr>
                  <a:t>）の関係式と流量と発生頻度の関係式から，</a:t>
                </a:r>
                <a:r>
                  <a:rPr lang="ja-JP" altLang="en-US" sz="3200" b="1" u="sng" dirty="0">
                    <a:latin typeface="Times New Roman" panose="02020603050405020304" pitchFamily="18" charset="0"/>
                    <a:cs typeface="Times New Roman" panose="02020603050405020304" pitchFamily="18" charset="0"/>
                  </a:rPr>
                  <a:t>流量ごとにこれらの値を掛け合わせた値が最大になるときの流量</a:t>
                </a:r>
                <a:r>
                  <a:rPr lang="ja-JP" altLang="en-US" sz="3200" dirty="0">
                    <a:latin typeface="Times New Roman" panose="02020603050405020304" pitchFamily="18" charset="0"/>
                    <a:cs typeface="Times New Roman" panose="02020603050405020304" pitchFamily="18" charset="0"/>
                  </a:rPr>
                  <a:t>を算出 </a:t>
                </a:r>
                <a:r>
                  <a:rPr lang="ja-JP" altLang="en-US" sz="3200" b="1" dirty="0">
                    <a:latin typeface="Times New Roman" panose="02020603050405020304" pitchFamily="18" charset="0"/>
                    <a:cs typeface="Times New Roman" panose="02020603050405020304" pitchFamily="18" charset="0"/>
                  </a:rPr>
                  <a:t>⇒</a:t>
                </a:r>
                <a:r>
                  <a:rPr lang="ja-JP" altLang="en-US" sz="3200" b="1" dirty="0">
                    <a:solidFill>
                      <a:srgbClr val="FF0000"/>
                    </a:solidFill>
                    <a:latin typeface="Times New Roman" panose="02020603050405020304" pitchFamily="18" charset="0"/>
                    <a:cs typeface="Times New Roman" panose="02020603050405020304" pitchFamily="18" charset="0"/>
                  </a:rPr>
                  <a:t>流砂有効流量</a:t>
                </a:r>
                <a:endParaRPr lang="en-US" altLang="ja-JP" sz="3200" b="1" dirty="0">
                  <a:solidFill>
                    <a:srgbClr val="FF0000"/>
                  </a:solidFill>
                  <a:latin typeface="Times New Roman" panose="02020603050405020304" pitchFamily="18" charset="0"/>
                  <a:cs typeface="Times New Roman" panose="02020603050405020304" pitchFamily="18" charset="0"/>
                </a:endParaRPr>
              </a:p>
            </p:txBody>
          </p:sp>
        </mc:Choice>
        <mc:Fallback xmlns="">
          <p:sp>
            <p:nvSpPr>
              <p:cNvPr id="47" name="テキスト ボックス 46">
                <a:extLst>
                  <a:ext uri="{FF2B5EF4-FFF2-40B4-BE49-F238E27FC236}">
                    <a16:creationId xmlns:a16="http://schemas.microsoft.com/office/drawing/2014/main" id="{3539E633-2BBD-0DDE-584B-DCD0710614AB}"/>
                  </a:ext>
                </a:extLst>
              </p:cNvPr>
              <p:cNvSpPr txBox="1">
                <a:spLocks noRot="1" noChangeAspect="1" noMove="1" noResize="1" noEditPoints="1" noAdjustHandles="1" noChangeArrowheads="1" noChangeShapeType="1" noTextEdit="1"/>
              </p:cNvSpPr>
              <p:nvPr/>
            </p:nvSpPr>
            <p:spPr>
              <a:xfrm>
                <a:off x="994868" y="23754435"/>
                <a:ext cx="9907548" cy="2062103"/>
              </a:xfrm>
              <a:prstGeom prst="rect">
                <a:avLst/>
              </a:prstGeom>
              <a:blipFill>
                <a:blip r:embed="rId23"/>
                <a:stretch>
                  <a:fillRect l="-1538" t="-4734" b="-9172"/>
                </a:stretch>
              </a:blipFill>
            </p:spPr>
            <p:txBody>
              <a:bodyPr/>
              <a:lstStyle/>
              <a:p>
                <a:r>
                  <a:rPr lang="ja-JP" altLang="en-US">
                    <a:noFill/>
                  </a:rPr>
                  <a:t> </a:t>
                </a:r>
              </a:p>
            </p:txBody>
          </p:sp>
        </mc:Fallback>
      </mc:AlternateContent>
      <p:sp>
        <p:nvSpPr>
          <p:cNvPr id="53" name="矢印: 下 52">
            <a:extLst>
              <a:ext uri="{FF2B5EF4-FFF2-40B4-BE49-F238E27FC236}">
                <a16:creationId xmlns:a16="http://schemas.microsoft.com/office/drawing/2014/main" id="{89AAB2FD-3B60-ABE2-C2C4-1DC154CC17BC}"/>
              </a:ext>
            </a:extLst>
          </p:cNvPr>
          <p:cNvSpPr/>
          <p:nvPr/>
        </p:nvSpPr>
        <p:spPr>
          <a:xfrm>
            <a:off x="725279" y="15893289"/>
            <a:ext cx="484632" cy="2108868"/>
          </a:xfrm>
          <a:prstGeom prst="downArrow">
            <a:avLst/>
          </a:prstGeom>
          <a:solidFill>
            <a:srgbClr val="5E6B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矢印: 下 54">
            <a:extLst>
              <a:ext uri="{FF2B5EF4-FFF2-40B4-BE49-F238E27FC236}">
                <a16:creationId xmlns:a16="http://schemas.microsoft.com/office/drawing/2014/main" id="{9185C605-F472-7D35-B713-00B5B44214C5}"/>
              </a:ext>
            </a:extLst>
          </p:cNvPr>
          <p:cNvSpPr/>
          <p:nvPr/>
        </p:nvSpPr>
        <p:spPr>
          <a:xfrm>
            <a:off x="745125" y="18756966"/>
            <a:ext cx="484632" cy="4147123"/>
          </a:xfrm>
          <a:prstGeom prst="downArrow">
            <a:avLst/>
          </a:prstGeom>
          <a:solidFill>
            <a:srgbClr val="5E6B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正方形/長方形 56">
            <a:extLst>
              <a:ext uri="{FF2B5EF4-FFF2-40B4-BE49-F238E27FC236}">
                <a16:creationId xmlns:a16="http://schemas.microsoft.com/office/drawing/2014/main" id="{E209A027-E74D-11AA-8E42-26F22C6D320E}"/>
              </a:ext>
            </a:extLst>
          </p:cNvPr>
          <p:cNvSpPr/>
          <p:nvPr/>
        </p:nvSpPr>
        <p:spPr>
          <a:xfrm>
            <a:off x="10931852" y="14179786"/>
            <a:ext cx="9931580" cy="15867788"/>
          </a:xfrm>
          <a:prstGeom prst="rect">
            <a:avLst/>
          </a:prstGeom>
          <a:noFill/>
          <a:ln w="57150">
            <a:solidFill>
              <a:srgbClr val="5E6B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801"/>
          </a:p>
        </p:txBody>
      </p:sp>
      <p:sp>
        <p:nvSpPr>
          <p:cNvPr id="44" name="テキスト ボックス 43">
            <a:extLst>
              <a:ext uri="{FF2B5EF4-FFF2-40B4-BE49-F238E27FC236}">
                <a16:creationId xmlns:a16="http://schemas.microsoft.com/office/drawing/2014/main" id="{3921023E-095F-5EAC-6206-73B4DE405D07}"/>
              </a:ext>
            </a:extLst>
          </p:cNvPr>
          <p:cNvSpPr txBox="1"/>
          <p:nvPr/>
        </p:nvSpPr>
        <p:spPr>
          <a:xfrm>
            <a:off x="11327488" y="13550720"/>
            <a:ext cx="9171648" cy="923458"/>
          </a:xfrm>
          <a:prstGeom prst="rect">
            <a:avLst/>
          </a:prstGeom>
          <a:solidFill>
            <a:srgbClr val="5E6B2D"/>
          </a:solidFill>
          <a:ln w="57150">
            <a:solidFill>
              <a:srgbClr val="5E6B2D"/>
            </a:solidFill>
          </a:ln>
        </p:spPr>
        <p:txBody>
          <a:bodyPr wrap="square" rtlCol="0">
            <a:spAutoFit/>
          </a:bodyPr>
          <a:lstStyle/>
          <a:p>
            <a:r>
              <a:rPr kumimoji="1" lang="en-US" altLang="ja-JP" sz="5401" b="1" dirty="0" err="1">
                <a:solidFill>
                  <a:schemeClr val="bg1"/>
                </a:solidFill>
                <a:latin typeface="Times New Roman" panose="02020603050405020304" pitchFamily="18" charset="0"/>
                <a:cs typeface="Times New Roman" panose="02020603050405020304" pitchFamily="18" charset="0"/>
              </a:rPr>
              <a:t>iRIC</a:t>
            </a:r>
            <a:r>
              <a:rPr kumimoji="1" lang="en-US" altLang="ja-JP" sz="5401" b="1" dirty="0">
                <a:solidFill>
                  <a:schemeClr val="bg1"/>
                </a:solidFill>
                <a:latin typeface="Times New Roman" panose="02020603050405020304" pitchFamily="18" charset="0"/>
                <a:cs typeface="Times New Roman" panose="02020603050405020304" pitchFamily="18" charset="0"/>
              </a:rPr>
              <a:t> Nays2DH</a:t>
            </a:r>
            <a:r>
              <a:rPr kumimoji="1" lang="en-US" altLang="ja-JP" sz="5401" b="1" baseline="30000" dirty="0">
                <a:solidFill>
                  <a:schemeClr val="bg1"/>
                </a:solidFill>
                <a:latin typeface="Times New Roman" panose="02020603050405020304" pitchFamily="18" charset="0"/>
                <a:cs typeface="Times New Roman" panose="02020603050405020304" pitchFamily="18" charset="0"/>
              </a:rPr>
              <a:t>7)</a:t>
            </a:r>
            <a:r>
              <a:rPr kumimoji="1" lang="ja-JP" altLang="en-US" sz="5401" b="1" dirty="0">
                <a:solidFill>
                  <a:schemeClr val="bg1"/>
                </a:solidFill>
              </a:rPr>
              <a:t>の計算条件</a:t>
            </a:r>
          </a:p>
        </p:txBody>
      </p:sp>
      <p:sp>
        <p:nvSpPr>
          <p:cNvPr id="59" name="正方形/長方形 58">
            <a:extLst>
              <a:ext uri="{FF2B5EF4-FFF2-40B4-BE49-F238E27FC236}">
                <a16:creationId xmlns:a16="http://schemas.microsoft.com/office/drawing/2014/main" id="{9AAB4993-D95C-F103-FC6D-4640500FA944}"/>
              </a:ext>
            </a:extLst>
          </p:cNvPr>
          <p:cNvSpPr/>
          <p:nvPr/>
        </p:nvSpPr>
        <p:spPr>
          <a:xfrm>
            <a:off x="445017" y="14179786"/>
            <a:ext cx="10250944" cy="15867788"/>
          </a:xfrm>
          <a:prstGeom prst="rect">
            <a:avLst/>
          </a:prstGeom>
          <a:noFill/>
          <a:ln w="57150">
            <a:solidFill>
              <a:srgbClr val="5E6B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801"/>
          </a:p>
        </p:txBody>
      </p:sp>
      <p:sp>
        <p:nvSpPr>
          <p:cNvPr id="10" name="テキスト ボックス 9">
            <a:extLst>
              <a:ext uri="{FF2B5EF4-FFF2-40B4-BE49-F238E27FC236}">
                <a16:creationId xmlns:a16="http://schemas.microsoft.com/office/drawing/2014/main" id="{A9228280-67D1-419C-29D3-7C6BE4B02FE2}"/>
              </a:ext>
            </a:extLst>
          </p:cNvPr>
          <p:cNvSpPr txBox="1"/>
          <p:nvPr/>
        </p:nvSpPr>
        <p:spPr>
          <a:xfrm>
            <a:off x="756802" y="13550720"/>
            <a:ext cx="2954655" cy="923458"/>
          </a:xfrm>
          <a:prstGeom prst="rect">
            <a:avLst/>
          </a:prstGeom>
          <a:solidFill>
            <a:srgbClr val="5E6B2D"/>
          </a:solidFill>
          <a:ln w="57150">
            <a:solidFill>
              <a:srgbClr val="5E6B2D"/>
            </a:solidFill>
          </a:ln>
        </p:spPr>
        <p:txBody>
          <a:bodyPr wrap="none" rtlCol="0">
            <a:spAutoFit/>
          </a:bodyPr>
          <a:lstStyle/>
          <a:p>
            <a:r>
              <a:rPr kumimoji="1" lang="ja-JP" altLang="en-US" sz="5401" b="1" dirty="0">
                <a:solidFill>
                  <a:schemeClr val="bg1"/>
                </a:solidFill>
              </a:rPr>
              <a:t>分析方法</a:t>
            </a:r>
          </a:p>
        </p:txBody>
      </p:sp>
      <p:sp>
        <p:nvSpPr>
          <p:cNvPr id="61" name="テキスト ボックス 60">
            <a:extLst>
              <a:ext uri="{FF2B5EF4-FFF2-40B4-BE49-F238E27FC236}">
                <a16:creationId xmlns:a16="http://schemas.microsoft.com/office/drawing/2014/main" id="{81EE36DA-7AAF-F798-F8CF-AE496C022862}"/>
              </a:ext>
            </a:extLst>
          </p:cNvPr>
          <p:cNvSpPr txBox="1"/>
          <p:nvPr/>
        </p:nvSpPr>
        <p:spPr>
          <a:xfrm>
            <a:off x="39993182" y="26508144"/>
            <a:ext cx="10430175" cy="3539430"/>
          </a:xfrm>
          <a:prstGeom prst="rect">
            <a:avLst/>
          </a:prstGeom>
          <a:noFill/>
        </p:spPr>
        <p:txBody>
          <a:bodyPr wrap="square">
            <a:spAutoFit/>
          </a:bodyPr>
          <a:lstStyle/>
          <a:p>
            <a:r>
              <a:rPr lang="ja-JP" altLang="en-US" sz="1600" b="1" dirty="0">
                <a:latin typeface="Times New Roman" panose="02020603050405020304" pitchFamily="18" charset="0"/>
                <a:cs typeface="Times New Roman" panose="02020603050405020304" pitchFamily="18" charset="0"/>
              </a:rPr>
              <a:t>参考文献</a:t>
            </a:r>
            <a:endParaRPr lang="en-US" altLang="ja-JP" sz="1600" b="1" dirty="0">
              <a:latin typeface="Times New Roman" panose="02020603050405020304" pitchFamily="18" charset="0"/>
              <a:cs typeface="Times New Roman" panose="02020603050405020304" pitchFamily="18" charset="0"/>
            </a:endParaRPr>
          </a:p>
          <a:p>
            <a:pPr marL="342900" indent="-342900">
              <a:buAutoNum type="arabicParenR"/>
            </a:pPr>
            <a:r>
              <a:rPr lang="en-US" altLang="ja-JP" sz="1600" dirty="0">
                <a:latin typeface="Times New Roman" panose="02020603050405020304" pitchFamily="18" charset="0"/>
                <a:cs typeface="Times New Roman" panose="02020603050405020304" pitchFamily="18" charset="0"/>
              </a:rPr>
              <a:t>Parker</a:t>
            </a:r>
            <a:r>
              <a:rPr lang="ja-JP" altLang="en-US" sz="1600" dirty="0">
                <a:latin typeface="Times New Roman" panose="02020603050405020304" pitchFamily="18" charset="0"/>
                <a:cs typeface="Times New Roman" panose="02020603050405020304" pitchFamily="18" charset="0"/>
              </a:rPr>
              <a:t> </a:t>
            </a:r>
            <a:r>
              <a:rPr lang="en-US" altLang="ja-JP" sz="1600" dirty="0">
                <a:latin typeface="Times New Roman" panose="02020603050405020304" pitchFamily="18" charset="0"/>
                <a:cs typeface="Times New Roman" panose="02020603050405020304" pitchFamily="18" charset="0"/>
              </a:rPr>
              <a:t>et</a:t>
            </a:r>
            <a:r>
              <a:rPr lang="ja-JP" altLang="en-US" sz="1600" dirty="0">
                <a:latin typeface="Times New Roman" panose="02020603050405020304" pitchFamily="18" charset="0"/>
                <a:cs typeface="Times New Roman" panose="02020603050405020304" pitchFamily="18" charset="0"/>
              </a:rPr>
              <a:t> </a:t>
            </a:r>
            <a:r>
              <a:rPr lang="en-US" altLang="ja-JP" sz="1600" dirty="0">
                <a:latin typeface="Times New Roman" panose="02020603050405020304" pitchFamily="18" charset="0"/>
                <a:cs typeface="Times New Roman" panose="02020603050405020304" pitchFamily="18" charset="0"/>
              </a:rPr>
              <a:t>al.: Physical basis for quasi-universal relations describing </a:t>
            </a:r>
            <a:r>
              <a:rPr lang="en-US" altLang="ja-JP" sz="1600" dirty="0" err="1">
                <a:latin typeface="Times New Roman" panose="02020603050405020304" pitchFamily="18" charset="0"/>
                <a:cs typeface="Times New Roman" panose="02020603050405020304" pitchFamily="18" charset="0"/>
              </a:rPr>
              <a:t>bankfull</a:t>
            </a:r>
            <a:r>
              <a:rPr lang="en-US" altLang="ja-JP" sz="1600" dirty="0">
                <a:latin typeface="Times New Roman" panose="02020603050405020304" pitchFamily="18" charset="0"/>
                <a:cs typeface="Times New Roman" panose="02020603050405020304" pitchFamily="18" charset="0"/>
              </a:rPr>
              <a:t> hydraulic geometry of single-thread gravel bed rivers, Journal of Geophysical Research: Earth Surface, V-112, pp.1-21, 2007. </a:t>
            </a:r>
          </a:p>
          <a:p>
            <a:pPr marL="342900" indent="-342900">
              <a:buFontTx/>
              <a:buAutoNum type="arabicParenR"/>
            </a:pPr>
            <a:r>
              <a:rPr lang="en-US" altLang="ja-JP" sz="1600" dirty="0">
                <a:latin typeface="Times New Roman" panose="02020603050405020304" pitchFamily="18" charset="0"/>
                <a:cs typeface="Times New Roman" panose="02020603050405020304" pitchFamily="18" charset="0"/>
              </a:rPr>
              <a:t>Wolman, M. G. and Miller, J. P.: Magnitude and frequency of forces in geomorphic processes, No1/V-68, pp.54-74, 1960.</a:t>
            </a:r>
          </a:p>
          <a:p>
            <a:pPr marL="342900" indent="-342900">
              <a:buAutoNum type="arabicParenR"/>
            </a:pPr>
            <a:r>
              <a:rPr lang="en-US" altLang="ja-JP" sz="1600" dirty="0">
                <a:latin typeface="Times New Roman" panose="02020603050405020304" pitchFamily="18" charset="0"/>
                <a:cs typeface="Times New Roman" panose="02020603050405020304" pitchFamily="18" charset="0"/>
              </a:rPr>
              <a:t>Andrews, E. D.: Effective and </a:t>
            </a:r>
            <a:r>
              <a:rPr lang="en-US" altLang="ja-JP" sz="1600" dirty="0" err="1">
                <a:latin typeface="Times New Roman" panose="02020603050405020304" pitchFamily="18" charset="0"/>
                <a:cs typeface="Times New Roman" panose="02020603050405020304" pitchFamily="18" charset="0"/>
              </a:rPr>
              <a:t>bankfull</a:t>
            </a:r>
            <a:r>
              <a:rPr lang="en-US" altLang="ja-JP" sz="1600" dirty="0">
                <a:latin typeface="Times New Roman" panose="02020603050405020304" pitchFamily="18" charset="0"/>
                <a:cs typeface="Times New Roman" panose="02020603050405020304" pitchFamily="18" charset="0"/>
              </a:rPr>
              <a:t> discharges of streams in the Yampa River basin, Colorado and Wyoming, Journal of Hydrology, No.3-4/V-46, pp.311-330, 1980. </a:t>
            </a:r>
          </a:p>
          <a:p>
            <a:pPr marL="342900" indent="-342900">
              <a:buAutoNum type="arabicParenR"/>
            </a:pPr>
            <a:r>
              <a:rPr lang="ja-JP" altLang="en-US" sz="1600" dirty="0">
                <a:latin typeface="Times New Roman" panose="02020603050405020304" pitchFamily="18" charset="0"/>
                <a:cs typeface="Times New Roman" panose="02020603050405020304" pitchFamily="18" charset="0"/>
              </a:rPr>
              <a:t>浅野文典</a:t>
            </a:r>
            <a:r>
              <a:rPr lang="en-US" altLang="ja-JP" sz="1600" dirty="0">
                <a:latin typeface="Times New Roman" panose="02020603050405020304" pitchFamily="18" charset="0"/>
                <a:cs typeface="Times New Roman" panose="02020603050405020304" pitchFamily="18" charset="0"/>
              </a:rPr>
              <a:t>, </a:t>
            </a:r>
            <a:r>
              <a:rPr lang="ja-JP" altLang="en-US" sz="1600" dirty="0">
                <a:latin typeface="Times New Roman" panose="02020603050405020304" pitchFamily="18" charset="0"/>
                <a:cs typeface="Times New Roman" panose="02020603050405020304" pitchFamily="18" charset="0"/>
              </a:rPr>
              <a:t>福岡捷二：沖積地河川における安定な川幅・水深</a:t>
            </a:r>
            <a:r>
              <a:rPr lang="en-US" altLang="ja-JP" sz="1600" dirty="0">
                <a:latin typeface="Times New Roman" panose="02020603050405020304" pitchFamily="18" charset="0"/>
                <a:cs typeface="Times New Roman" panose="02020603050405020304" pitchFamily="18" charset="0"/>
              </a:rPr>
              <a:t>―</a:t>
            </a:r>
            <a:r>
              <a:rPr lang="ja-JP" altLang="en-US" sz="1600" dirty="0">
                <a:latin typeface="Times New Roman" panose="02020603050405020304" pitchFamily="18" charset="0"/>
                <a:cs typeface="Times New Roman" panose="02020603050405020304" pitchFamily="18" charset="0"/>
              </a:rPr>
              <a:t>治水と環境の調和を目指した河道断面形の決め方</a:t>
            </a:r>
            <a:r>
              <a:rPr lang="en-US" altLang="ja-JP" sz="1600" dirty="0">
                <a:latin typeface="Times New Roman" panose="02020603050405020304" pitchFamily="18" charset="0"/>
                <a:cs typeface="Times New Roman" panose="02020603050405020304" pitchFamily="18" charset="0"/>
              </a:rPr>
              <a:t>, </a:t>
            </a:r>
            <a:r>
              <a:rPr lang="ja-JP" altLang="en-US" sz="1600" dirty="0">
                <a:latin typeface="Times New Roman" panose="02020603050405020304" pitchFamily="18" charset="0"/>
                <a:cs typeface="Times New Roman" panose="02020603050405020304" pitchFamily="18" charset="0"/>
              </a:rPr>
              <a:t>水工学論文集</a:t>
            </a:r>
            <a:r>
              <a:rPr lang="en-US" altLang="ja-JP" sz="1600" dirty="0">
                <a:latin typeface="Times New Roman" panose="02020603050405020304" pitchFamily="18" charset="0"/>
                <a:cs typeface="Times New Roman" panose="02020603050405020304" pitchFamily="18" charset="0"/>
              </a:rPr>
              <a:t>, V-54, pp.1021-1026, 2010</a:t>
            </a:r>
            <a:r>
              <a:rPr lang="ja-JP" altLang="en-US" sz="1600" dirty="0">
                <a:latin typeface="Times New Roman" panose="02020603050405020304" pitchFamily="18" charset="0"/>
                <a:cs typeface="Times New Roman" panose="02020603050405020304" pitchFamily="18" charset="0"/>
              </a:rPr>
              <a:t>．</a:t>
            </a:r>
            <a:endParaRPr lang="en-US" altLang="ja-JP" sz="1600" dirty="0">
              <a:latin typeface="Times New Roman" panose="02020603050405020304" pitchFamily="18" charset="0"/>
              <a:cs typeface="Times New Roman" panose="02020603050405020304" pitchFamily="18" charset="0"/>
            </a:endParaRPr>
          </a:p>
          <a:p>
            <a:pPr marL="342900" indent="-342900">
              <a:buAutoNum type="arabicParenR"/>
            </a:pPr>
            <a:r>
              <a:rPr lang="en-US" altLang="ja-JP" sz="1600" dirty="0">
                <a:latin typeface="Times New Roman" panose="02020603050405020304" pitchFamily="18" charset="0"/>
                <a:cs typeface="Times New Roman" panose="02020603050405020304" pitchFamily="18" charset="0"/>
              </a:rPr>
              <a:t>Phillips, C. B. and </a:t>
            </a:r>
            <a:r>
              <a:rPr lang="en-US" altLang="ja-JP" sz="1600" dirty="0" err="1">
                <a:latin typeface="Times New Roman" panose="02020603050405020304" pitchFamily="18" charset="0"/>
                <a:cs typeface="Times New Roman" panose="02020603050405020304" pitchFamily="18" charset="0"/>
              </a:rPr>
              <a:t>Jerolmack</a:t>
            </a:r>
            <a:r>
              <a:rPr lang="en-US" altLang="ja-JP" sz="1600" dirty="0">
                <a:latin typeface="Times New Roman" panose="02020603050405020304" pitchFamily="18" charset="0"/>
                <a:cs typeface="Times New Roman" panose="02020603050405020304" pitchFamily="18" charset="0"/>
              </a:rPr>
              <a:t>, D. J.: Self-organization of river channels as a critical filter on climate signals, Science, No6292/V-352, pp.694-697, 2016.</a:t>
            </a:r>
          </a:p>
          <a:p>
            <a:pPr marL="342900" indent="-342900">
              <a:buAutoNum type="arabicParenR"/>
            </a:pPr>
            <a:r>
              <a:rPr lang="en-US" altLang="ja-JP" sz="1600" dirty="0" err="1">
                <a:latin typeface="Times New Roman" panose="02020603050405020304" pitchFamily="18" charset="0"/>
                <a:cs typeface="Times New Roman" panose="02020603050405020304" pitchFamily="18" charset="0"/>
              </a:rPr>
              <a:t>Masuya</a:t>
            </a:r>
            <a:r>
              <a:rPr lang="ja-JP" altLang="en-US" sz="1600" dirty="0">
                <a:latin typeface="Times New Roman" panose="02020603050405020304" pitchFamily="18" charset="0"/>
                <a:cs typeface="Times New Roman" panose="02020603050405020304" pitchFamily="18" charset="0"/>
              </a:rPr>
              <a:t> </a:t>
            </a:r>
            <a:r>
              <a:rPr lang="en-US" altLang="ja-JP" sz="1600" dirty="0">
                <a:latin typeface="Times New Roman" panose="02020603050405020304" pitchFamily="18" charset="0"/>
                <a:cs typeface="Times New Roman" panose="02020603050405020304" pitchFamily="18" charset="0"/>
              </a:rPr>
              <a:t>et</a:t>
            </a:r>
            <a:r>
              <a:rPr lang="ja-JP" altLang="en-US" sz="1600" dirty="0">
                <a:latin typeface="Times New Roman" panose="02020603050405020304" pitchFamily="18" charset="0"/>
                <a:cs typeface="Times New Roman" panose="02020603050405020304" pitchFamily="18" charset="0"/>
              </a:rPr>
              <a:t> </a:t>
            </a:r>
            <a:r>
              <a:rPr lang="en-US" altLang="ja-JP" sz="1600" dirty="0">
                <a:latin typeface="Times New Roman" panose="02020603050405020304" pitchFamily="18" charset="0"/>
                <a:cs typeface="Times New Roman" panose="02020603050405020304" pitchFamily="18" charset="0"/>
              </a:rPr>
              <a:t>al.: Assessment of risks associated with development of river meandering under climate change using a physics-based free-meandering model, Environ Fluid Mech, 2024.</a:t>
            </a:r>
          </a:p>
          <a:p>
            <a:pPr marL="342900" indent="-342900">
              <a:buAutoNum type="arabicParenR"/>
            </a:pPr>
            <a:r>
              <a:rPr lang="en-US" altLang="ja-JP" sz="1600" dirty="0">
                <a:latin typeface="Times New Roman" panose="02020603050405020304" pitchFamily="18" charset="0"/>
                <a:cs typeface="Times New Roman" panose="02020603050405020304" pitchFamily="18" charset="0"/>
              </a:rPr>
              <a:t>Shimizu et al.:  Advances in computational </a:t>
            </a:r>
            <a:r>
              <a:rPr lang="en-US" altLang="ja-JP" sz="1600" dirty="0" err="1">
                <a:latin typeface="Times New Roman" panose="02020603050405020304" pitchFamily="18" charset="0"/>
                <a:cs typeface="Times New Roman" panose="02020603050405020304" pitchFamily="18" charset="0"/>
              </a:rPr>
              <a:t>morphodynamics</a:t>
            </a:r>
            <a:r>
              <a:rPr lang="en-US" altLang="ja-JP" sz="1600" dirty="0">
                <a:latin typeface="Times New Roman" panose="02020603050405020304" pitchFamily="18" charset="0"/>
                <a:cs typeface="Times New Roman" panose="02020603050405020304" pitchFamily="18" charset="0"/>
              </a:rPr>
              <a:t> using the International River Interface Cooperative (</a:t>
            </a:r>
            <a:r>
              <a:rPr lang="en-US" altLang="ja-JP" sz="1600" dirty="0" err="1">
                <a:latin typeface="Times New Roman" panose="02020603050405020304" pitchFamily="18" charset="0"/>
                <a:cs typeface="Times New Roman" panose="02020603050405020304" pitchFamily="18" charset="0"/>
              </a:rPr>
              <a:t>iRIC</a:t>
            </a:r>
            <a:r>
              <a:rPr lang="en-US" altLang="ja-JP" sz="1600" dirty="0">
                <a:latin typeface="Times New Roman" panose="02020603050405020304" pitchFamily="18" charset="0"/>
                <a:cs typeface="Times New Roman" panose="02020603050405020304" pitchFamily="18" charset="0"/>
              </a:rPr>
              <a:t>) software., Earth Surface Process and Landforms, V-45, pp.11–37, 2020.</a:t>
            </a:r>
          </a:p>
        </p:txBody>
      </p:sp>
      <mc:AlternateContent xmlns:mc="http://schemas.openxmlformats.org/markup-compatibility/2006" xmlns:a14="http://schemas.microsoft.com/office/drawing/2010/main">
        <mc:Choice Requires="a14">
          <p:sp>
            <p:nvSpPr>
              <p:cNvPr id="64" name="テキスト ボックス 63">
                <a:extLst>
                  <a:ext uri="{FF2B5EF4-FFF2-40B4-BE49-F238E27FC236}">
                    <a16:creationId xmlns:a16="http://schemas.microsoft.com/office/drawing/2014/main" id="{6097D835-C54D-FB51-E079-0F0E04C0DAB6}"/>
                  </a:ext>
                </a:extLst>
              </p:cNvPr>
              <p:cNvSpPr txBox="1"/>
              <p:nvPr/>
            </p:nvSpPr>
            <p:spPr>
              <a:xfrm>
                <a:off x="22503376" y="22247049"/>
                <a:ext cx="17937914" cy="557717"/>
              </a:xfrm>
              <a:prstGeom prst="rect">
                <a:avLst/>
              </a:prstGeom>
              <a:noFill/>
            </p:spPr>
            <p:txBody>
              <a:bodyPr wrap="square">
                <a:spAutoFit/>
              </a:bodyPr>
              <a:lstStyle/>
              <a:p>
                <a:r>
                  <a:rPr kumimoji="1" lang="ja-JP" altLang="en-US" sz="2800" dirty="0">
                    <a:latin typeface="Times New Roman" panose="02020603050405020304" pitchFamily="18" charset="0"/>
                    <a:cs typeface="Times New Roman" panose="02020603050405020304" pitchFamily="18" charset="0"/>
                  </a:rPr>
                  <a:t>図</a:t>
                </a:r>
                <a:r>
                  <a:rPr kumimoji="1" lang="en-US" altLang="ja-JP" sz="2800" dirty="0">
                    <a:latin typeface="Times New Roman" panose="02020603050405020304" pitchFamily="18" charset="0"/>
                    <a:cs typeface="Times New Roman" panose="02020603050405020304" pitchFamily="18" charset="0"/>
                  </a:rPr>
                  <a:t>-9 </a:t>
                </a:r>
                <a:r>
                  <a:rPr kumimoji="1" lang="ja-JP" altLang="en-US" sz="2800" dirty="0">
                    <a:latin typeface="Times New Roman" panose="02020603050405020304" pitchFamily="18" charset="0"/>
                    <a:cs typeface="Times New Roman" panose="02020603050405020304" pitchFamily="18" charset="0"/>
                  </a:rPr>
                  <a:t>各断面の比較．</a:t>
                </a:r>
                <a:r>
                  <a:rPr kumimoji="1" lang="en-US" altLang="ja-JP" sz="2800" dirty="0">
                    <a:latin typeface="Times New Roman" panose="02020603050405020304" pitchFamily="18" charset="0"/>
                    <a:cs typeface="Times New Roman" panose="02020603050405020304" pitchFamily="18" charset="0"/>
                  </a:rPr>
                  <a:t>(a)</a:t>
                </a:r>
                <a:r>
                  <a:rPr lang="ja-JP" altLang="en-US" sz="2800" dirty="0"/>
                  <a:t> </a:t>
                </a:r>
                <a14:m>
                  <m:oMath xmlns:m="http://schemas.openxmlformats.org/officeDocument/2006/math">
                    <m:sSub>
                      <m:sSubPr>
                        <m:ctrlPr>
                          <a:rPr lang="ja-JP" altLang="en-US" sz="2800" i="1">
                            <a:latin typeface="Cambria Math" panose="02040503050406030204" pitchFamily="18" charset="0"/>
                          </a:rPr>
                        </m:ctrlPr>
                      </m:sSubPr>
                      <m:e>
                        <m:r>
                          <a:rPr lang="ja-JP" altLang="en-US" sz="2800" i="1">
                            <a:latin typeface="Cambria Math" panose="02040503050406030204" pitchFamily="18" charset="0"/>
                            <a:cs typeface="Times New Roman" panose="02020603050405020304" pitchFamily="18" charset="0"/>
                          </a:rPr>
                          <m:t>𝑄</m:t>
                        </m:r>
                      </m:e>
                      <m:sub>
                        <m:r>
                          <a:rPr lang="ja-JP" altLang="en-US" sz="2800" i="1">
                            <a:latin typeface="Cambria Math" panose="02040503050406030204" pitchFamily="18" charset="0"/>
                            <a:cs typeface="Times New Roman" panose="02020603050405020304" pitchFamily="18" charset="0"/>
                          </a:rPr>
                          <m:t>𝑏𝑓</m:t>
                        </m:r>
                      </m:sub>
                    </m:sSub>
                    <m:r>
                      <a:rPr lang="ja-JP" altLang="en-US" sz="2800" i="1">
                        <a:latin typeface="Cambria Math" panose="02040503050406030204" pitchFamily="18" charset="0"/>
                        <a:cs typeface="Times New Roman" panose="02020603050405020304" pitchFamily="18" charset="0"/>
                      </a:rPr>
                      <m:t> </m:t>
                    </m:r>
                    <m:r>
                      <a:rPr lang="en-US" altLang="ja-JP" sz="2800" i="1">
                        <a:latin typeface="Cambria Math" panose="02040503050406030204" pitchFamily="18" charset="0"/>
                        <a:cs typeface="Times New Roman" panose="02020603050405020304" pitchFamily="18" charset="0"/>
                      </a:rPr>
                      <m:t>―</m:t>
                    </m:r>
                  </m:oMath>
                </a14:m>
                <a:r>
                  <a:rPr lang="ja-JP" altLang="en-US" sz="2800" dirty="0"/>
                  <a:t> </a:t>
                </a:r>
                <a14:m>
                  <m:oMath xmlns:m="http://schemas.openxmlformats.org/officeDocument/2006/math">
                    <m:sSub>
                      <m:sSubPr>
                        <m:ctrlPr>
                          <a:rPr lang="ja-JP" altLang="en-US" sz="2800" i="1">
                            <a:latin typeface="Cambria Math" panose="02040503050406030204" pitchFamily="18" charset="0"/>
                          </a:rPr>
                        </m:ctrlPr>
                      </m:sSubPr>
                      <m:e>
                        <m:r>
                          <a:rPr lang="ja-JP" altLang="en-US" sz="2800" i="1">
                            <a:latin typeface="Cambria Math" panose="02040503050406030204" pitchFamily="18" charset="0"/>
                            <a:cs typeface="Times New Roman" panose="02020603050405020304" pitchFamily="18" charset="0"/>
                          </a:rPr>
                          <m:t>𝑄</m:t>
                        </m:r>
                      </m:e>
                      <m:sub>
                        <m:r>
                          <a:rPr lang="ja-JP" altLang="en-US" sz="2800" i="1">
                            <a:latin typeface="Cambria Math" panose="02040503050406030204" pitchFamily="18" charset="0"/>
                            <a:cs typeface="Times New Roman" panose="02020603050405020304" pitchFamily="18" charset="0"/>
                          </a:rPr>
                          <m:t>𝑒𝑓</m:t>
                        </m:r>
                      </m:sub>
                    </m:sSub>
                    <m:r>
                      <a:rPr lang="ja-JP" altLang="en-US" sz="2800" i="1">
                        <a:latin typeface="Cambria Math" panose="02040503050406030204" pitchFamily="18" charset="0"/>
                        <a:cs typeface="Times New Roman" panose="02020603050405020304" pitchFamily="18" charset="0"/>
                      </a:rPr>
                      <m:t> </m:t>
                    </m:r>
                  </m:oMath>
                </a14:m>
                <a:r>
                  <a:rPr kumimoji="1" lang="en-US" altLang="ja-JP" sz="2800" dirty="0">
                    <a:latin typeface="Times New Roman" panose="02020603050405020304" pitchFamily="18" charset="0"/>
                    <a:cs typeface="Times New Roman" panose="02020603050405020304" pitchFamily="18" charset="0"/>
                  </a:rPr>
                  <a:t>1975</a:t>
                </a:r>
                <a:r>
                  <a:rPr kumimoji="1" lang="ja-JP" altLang="en-US" sz="2800" dirty="0">
                    <a:latin typeface="Times New Roman" panose="02020603050405020304" pitchFamily="18" charset="0"/>
                    <a:cs typeface="Times New Roman" panose="02020603050405020304" pitchFamily="18" charset="0"/>
                  </a:rPr>
                  <a:t>年，</a:t>
                </a:r>
                <a:r>
                  <a:rPr kumimoji="1" lang="en-US" altLang="ja-JP" sz="2800" dirty="0">
                    <a:latin typeface="Times New Roman" panose="02020603050405020304" pitchFamily="18" charset="0"/>
                    <a:cs typeface="Times New Roman" panose="02020603050405020304" pitchFamily="18" charset="0"/>
                  </a:rPr>
                  <a:t>(b)</a:t>
                </a:r>
                <a:r>
                  <a:rPr lang="ja-JP" altLang="en-US" sz="2800" dirty="0"/>
                  <a:t> </a:t>
                </a:r>
                <a14:m>
                  <m:oMath xmlns:m="http://schemas.openxmlformats.org/officeDocument/2006/math">
                    <m:sSub>
                      <m:sSubPr>
                        <m:ctrlPr>
                          <a:rPr lang="ja-JP" altLang="en-US" sz="2800" i="1">
                            <a:latin typeface="Cambria Math" panose="02040503050406030204" pitchFamily="18" charset="0"/>
                          </a:rPr>
                        </m:ctrlPr>
                      </m:sSubPr>
                      <m:e>
                        <m:r>
                          <a:rPr lang="ja-JP" altLang="en-US" sz="2800" i="1">
                            <a:latin typeface="Cambria Math" panose="02040503050406030204" pitchFamily="18" charset="0"/>
                            <a:cs typeface="Times New Roman" panose="02020603050405020304" pitchFamily="18" charset="0"/>
                          </a:rPr>
                          <m:t>𝑄</m:t>
                        </m:r>
                      </m:e>
                      <m:sub>
                        <m:r>
                          <a:rPr lang="ja-JP" altLang="en-US" sz="2800" i="1">
                            <a:latin typeface="Cambria Math" panose="02040503050406030204" pitchFamily="18" charset="0"/>
                            <a:cs typeface="Times New Roman" panose="02020603050405020304" pitchFamily="18" charset="0"/>
                          </a:rPr>
                          <m:t>𝑏𝑓</m:t>
                        </m:r>
                      </m:sub>
                    </m:sSub>
                    <m:r>
                      <a:rPr lang="ja-JP" altLang="en-US" sz="2800" i="1">
                        <a:latin typeface="Cambria Math" panose="02040503050406030204" pitchFamily="18" charset="0"/>
                        <a:cs typeface="Times New Roman" panose="02020603050405020304" pitchFamily="18" charset="0"/>
                      </a:rPr>
                      <m:t> </m:t>
                    </m:r>
                    <m:r>
                      <a:rPr lang="en-US" altLang="ja-JP" sz="2800" i="1">
                        <a:latin typeface="Cambria Math" panose="02040503050406030204" pitchFamily="18" charset="0"/>
                        <a:cs typeface="Times New Roman" panose="02020603050405020304" pitchFamily="18" charset="0"/>
                      </a:rPr>
                      <m:t>―</m:t>
                    </m:r>
                  </m:oMath>
                </a14:m>
                <a:r>
                  <a:rPr lang="ja-JP" altLang="en-US" sz="2800" dirty="0"/>
                  <a:t> </a:t>
                </a:r>
                <a14:m>
                  <m:oMath xmlns:m="http://schemas.openxmlformats.org/officeDocument/2006/math">
                    <m:sSub>
                      <m:sSubPr>
                        <m:ctrlPr>
                          <a:rPr lang="ja-JP" altLang="en-US" sz="2800" i="1">
                            <a:latin typeface="Cambria Math" panose="02040503050406030204" pitchFamily="18" charset="0"/>
                          </a:rPr>
                        </m:ctrlPr>
                      </m:sSubPr>
                      <m:e>
                        <m:r>
                          <a:rPr lang="ja-JP" altLang="en-US" sz="2800" i="1">
                            <a:latin typeface="Cambria Math" panose="02040503050406030204" pitchFamily="18" charset="0"/>
                            <a:cs typeface="Times New Roman" panose="02020603050405020304" pitchFamily="18" charset="0"/>
                          </a:rPr>
                          <m:t>𝑄</m:t>
                        </m:r>
                      </m:e>
                      <m:sub>
                        <m:r>
                          <a:rPr lang="ja-JP" altLang="en-US" sz="2800" i="1">
                            <a:latin typeface="Cambria Math" panose="02040503050406030204" pitchFamily="18" charset="0"/>
                            <a:cs typeface="Times New Roman" panose="02020603050405020304" pitchFamily="18" charset="0"/>
                          </a:rPr>
                          <m:t>𝑒𝑓</m:t>
                        </m:r>
                      </m:sub>
                    </m:sSub>
                    <m:r>
                      <a:rPr lang="ja-JP" altLang="en-US" sz="2800" i="1">
                        <a:latin typeface="Cambria Math" panose="02040503050406030204" pitchFamily="18" charset="0"/>
                        <a:cs typeface="Times New Roman" panose="02020603050405020304" pitchFamily="18" charset="0"/>
                      </a:rPr>
                      <m:t> </m:t>
                    </m:r>
                    <m:r>
                      <a:rPr lang="en-US" altLang="ja-JP" sz="2800" i="1">
                        <a:latin typeface="Cambria Math" panose="02040503050406030204" pitchFamily="18" charset="0"/>
                        <a:cs typeface="Times New Roman" panose="02020603050405020304" pitchFamily="18" charset="0"/>
                      </a:rPr>
                      <m:t>2012</m:t>
                    </m:r>
                  </m:oMath>
                </a14:m>
                <a:r>
                  <a:rPr kumimoji="1" lang="ja-JP" altLang="en-US" sz="2800" dirty="0">
                    <a:latin typeface="Times New Roman" panose="02020603050405020304" pitchFamily="18" charset="0"/>
                    <a:cs typeface="Times New Roman" panose="02020603050405020304" pitchFamily="18" charset="0"/>
                  </a:rPr>
                  <a:t>年，</a:t>
                </a:r>
                <a:r>
                  <a:rPr kumimoji="1" lang="en-US" altLang="ja-JP" sz="2800" dirty="0">
                    <a:latin typeface="Times New Roman" panose="02020603050405020304" pitchFamily="18" charset="0"/>
                    <a:cs typeface="Times New Roman" panose="02020603050405020304" pitchFamily="18" charset="0"/>
                  </a:rPr>
                  <a:t>(c)</a:t>
                </a:r>
                <a:r>
                  <a:rPr lang="ja-JP" altLang="en-US" sz="2800" dirty="0"/>
                  <a:t> </a:t>
                </a:r>
                <a14:m>
                  <m:oMath xmlns:m="http://schemas.openxmlformats.org/officeDocument/2006/math">
                    <m:sSub>
                      <m:sSubPr>
                        <m:ctrlPr>
                          <a:rPr lang="ja-JP" altLang="en-US" sz="2800" i="1">
                            <a:latin typeface="Cambria Math" panose="02040503050406030204" pitchFamily="18" charset="0"/>
                          </a:rPr>
                        </m:ctrlPr>
                      </m:sSubPr>
                      <m:e>
                        <m:r>
                          <a:rPr lang="ja-JP" altLang="en-US" sz="2800" i="1">
                            <a:latin typeface="Cambria Math" panose="02040503050406030204" pitchFamily="18" charset="0"/>
                            <a:cs typeface="Times New Roman" panose="02020603050405020304" pitchFamily="18" charset="0"/>
                          </a:rPr>
                          <m:t>𝑄</m:t>
                        </m:r>
                      </m:e>
                      <m:sub>
                        <m:r>
                          <a:rPr lang="ja-JP" altLang="en-US" sz="2800" i="1">
                            <a:latin typeface="Cambria Math" panose="02040503050406030204" pitchFamily="18" charset="0"/>
                            <a:cs typeface="Times New Roman" panose="02020603050405020304" pitchFamily="18" charset="0"/>
                          </a:rPr>
                          <m:t>𝑏𝑓</m:t>
                        </m:r>
                      </m:sub>
                    </m:sSub>
                    <m:r>
                      <a:rPr lang="ja-JP" altLang="en-US" sz="2800" i="1">
                        <a:latin typeface="Cambria Math" panose="02040503050406030204" pitchFamily="18" charset="0"/>
                        <a:cs typeface="Times New Roman" panose="02020603050405020304" pitchFamily="18" charset="0"/>
                      </a:rPr>
                      <m:t> </m:t>
                    </m:r>
                    <m:r>
                      <a:rPr lang="en-US" altLang="ja-JP" sz="2800" i="1">
                        <a:latin typeface="Cambria Math" panose="02040503050406030204" pitchFamily="18" charset="0"/>
                        <a:cs typeface="Times New Roman" panose="02020603050405020304" pitchFamily="18" charset="0"/>
                      </a:rPr>
                      <m:t>―</m:t>
                    </m:r>
                  </m:oMath>
                </a14:m>
                <a:r>
                  <a:rPr lang="ja-JP" altLang="en-US" sz="2800" dirty="0"/>
                  <a:t> </a:t>
                </a:r>
                <a14:m>
                  <m:oMath xmlns:m="http://schemas.openxmlformats.org/officeDocument/2006/math">
                    <m:sSub>
                      <m:sSubPr>
                        <m:ctrlPr>
                          <a:rPr lang="ja-JP" altLang="en-US" sz="2800" i="1">
                            <a:latin typeface="Cambria Math" panose="02040503050406030204" pitchFamily="18" charset="0"/>
                          </a:rPr>
                        </m:ctrlPr>
                      </m:sSubPr>
                      <m:e>
                        <m:r>
                          <a:rPr lang="en-US" altLang="ja-JP" sz="2800" b="0" i="1" smtClean="0">
                            <a:latin typeface="Cambria Math" panose="02040503050406030204" pitchFamily="18" charset="0"/>
                          </a:rPr>
                          <m:t>𝐵</m:t>
                        </m:r>
                      </m:e>
                      <m:sub>
                        <m:r>
                          <a:rPr lang="en-US" altLang="ja-JP" sz="2800" b="0" i="1" smtClean="0">
                            <a:latin typeface="Cambria Math" panose="02040503050406030204" pitchFamily="18" charset="0"/>
                            <a:cs typeface="Times New Roman" panose="02020603050405020304" pitchFamily="18" charset="0"/>
                          </a:rPr>
                          <m:t>𝑏</m:t>
                        </m:r>
                        <m:r>
                          <a:rPr lang="ja-JP" altLang="en-US" sz="2800" i="1">
                            <a:latin typeface="Cambria Math" panose="02040503050406030204" pitchFamily="18" charset="0"/>
                            <a:cs typeface="Times New Roman" panose="02020603050405020304" pitchFamily="18" charset="0"/>
                          </a:rPr>
                          <m:t>𝑓</m:t>
                        </m:r>
                      </m:sub>
                    </m:sSub>
                    <m:r>
                      <a:rPr lang="ja-JP" altLang="en-US" sz="2800" i="1">
                        <a:latin typeface="Cambria Math" panose="02040503050406030204" pitchFamily="18" charset="0"/>
                        <a:cs typeface="Times New Roman" panose="02020603050405020304" pitchFamily="18" charset="0"/>
                      </a:rPr>
                      <m:t> </m:t>
                    </m:r>
                  </m:oMath>
                </a14:m>
                <a:r>
                  <a:rPr kumimoji="1" lang="en-US" altLang="ja-JP" sz="2800" dirty="0">
                    <a:latin typeface="Times New Roman" panose="02020603050405020304" pitchFamily="18" charset="0"/>
                    <a:cs typeface="Times New Roman" panose="02020603050405020304" pitchFamily="18" charset="0"/>
                  </a:rPr>
                  <a:t>1975</a:t>
                </a:r>
                <a:r>
                  <a:rPr kumimoji="1" lang="ja-JP" altLang="en-US" sz="2800" dirty="0">
                    <a:latin typeface="Times New Roman" panose="02020603050405020304" pitchFamily="18" charset="0"/>
                    <a:cs typeface="Times New Roman" panose="02020603050405020304" pitchFamily="18" charset="0"/>
                  </a:rPr>
                  <a:t>年，</a:t>
                </a:r>
                <a:r>
                  <a:rPr kumimoji="1" lang="en-US" altLang="ja-JP" sz="2800" dirty="0">
                    <a:latin typeface="Times New Roman" panose="02020603050405020304" pitchFamily="18" charset="0"/>
                    <a:cs typeface="Times New Roman" panose="02020603050405020304" pitchFamily="18" charset="0"/>
                  </a:rPr>
                  <a:t>(d)</a:t>
                </a:r>
                <a:r>
                  <a:rPr lang="ja-JP" altLang="en-US" sz="2800" dirty="0"/>
                  <a:t> </a:t>
                </a:r>
                <a14:m>
                  <m:oMath xmlns:m="http://schemas.openxmlformats.org/officeDocument/2006/math">
                    <m:sSub>
                      <m:sSubPr>
                        <m:ctrlPr>
                          <a:rPr lang="ja-JP" altLang="en-US" sz="2800" i="1">
                            <a:latin typeface="Cambria Math" panose="02040503050406030204" pitchFamily="18" charset="0"/>
                          </a:rPr>
                        </m:ctrlPr>
                      </m:sSubPr>
                      <m:e>
                        <m:r>
                          <a:rPr lang="ja-JP" altLang="en-US" sz="2800" i="1">
                            <a:latin typeface="Cambria Math" panose="02040503050406030204" pitchFamily="18" charset="0"/>
                            <a:cs typeface="Times New Roman" panose="02020603050405020304" pitchFamily="18" charset="0"/>
                          </a:rPr>
                          <m:t>𝑄</m:t>
                        </m:r>
                      </m:e>
                      <m:sub>
                        <m:r>
                          <a:rPr lang="ja-JP" altLang="en-US" sz="2800" i="1">
                            <a:latin typeface="Cambria Math" panose="02040503050406030204" pitchFamily="18" charset="0"/>
                            <a:cs typeface="Times New Roman" panose="02020603050405020304" pitchFamily="18" charset="0"/>
                          </a:rPr>
                          <m:t>𝑏𝑓</m:t>
                        </m:r>
                      </m:sub>
                    </m:sSub>
                    <m:r>
                      <a:rPr lang="ja-JP" altLang="en-US" sz="2800" i="1">
                        <a:latin typeface="Cambria Math" panose="02040503050406030204" pitchFamily="18" charset="0"/>
                        <a:cs typeface="Times New Roman" panose="02020603050405020304" pitchFamily="18" charset="0"/>
                      </a:rPr>
                      <m:t> </m:t>
                    </m:r>
                    <m:r>
                      <a:rPr lang="en-US" altLang="ja-JP" sz="2800" i="1">
                        <a:latin typeface="Cambria Math" panose="02040503050406030204" pitchFamily="18" charset="0"/>
                        <a:cs typeface="Times New Roman" panose="02020603050405020304" pitchFamily="18" charset="0"/>
                      </a:rPr>
                      <m:t>―</m:t>
                    </m:r>
                  </m:oMath>
                </a14:m>
                <a:r>
                  <a:rPr lang="ja-JP" altLang="en-US" sz="2800" dirty="0"/>
                  <a:t> </a:t>
                </a:r>
                <a14:m>
                  <m:oMath xmlns:m="http://schemas.openxmlformats.org/officeDocument/2006/math">
                    <m:sSub>
                      <m:sSubPr>
                        <m:ctrlPr>
                          <a:rPr lang="ja-JP" altLang="en-US" sz="2800" i="1">
                            <a:latin typeface="Cambria Math" panose="02040503050406030204" pitchFamily="18" charset="0"/>
                          </a:rPr>
                        </m:ctrlPr>
                      </m:sSubPr>
                      <m:e>
                        <m:r>
                          <a:rPr lang="en-US" altLang="ja-JP" sz="2800" b="0" i="1" smtClean="0">
                            <a:latin typeface="Cambria Math" panose="02040503050406030204" pitchFamily="18" charset="0"/>
                          </a:rPr>
                          <m:t>𝐵</m:t>
                        </m:r>
                      </m:e>
                      <m:sub>
                        <m:r>
                          <a:rPr lang="en-US" altLang="ja-JP" sz="2800" b="0" i="1" smtClean="0">
                            <a:latin typeface="Cambria Math" panose="02040503050406030204" pitchFamily="18" charset="0"/>
                            <a:cs typeface="Times New Roman" panose="02020603050405020304" pitchFamily="18" charset="0"/>
                          </a:rPr>
                          <m:t>𝑏</m:t>
                        </m:r>
                        <m:r>
                          <a:rPr lang="ja-JP" altLang="en-US" sz="2800" i="1">
                            <a:latin typeface="Cambria Math" panose="02040503050406030204" pitchFamily="18" charset="0"/>
                            <a:cs typeface="Times New Roman" panose="02020603050405020304" pitchFamily="18" charset="0"/>
                          </a:rPr>
                          <m:t>𝑓</m:t>
                        </m:r>
                      </m:sub>
                    </m:sSub>
                    <m:r>
                      <a:rPr lang="ja-JP" altLang="en-US" sz="2800" i="1">
                        <a:latin typeface="Cambria Math" panose="02040503050406030204" pitchFamily="18" charset="0"/>
                        <a:cs typeface="Times New Roman" panose="02020603050405020304" pitchFamily="18" charset="0"/>
                      </a:rPr>
                      <m:t> </m:t>
                    </m:r>
                    <m:r>
                      <a:rPr lang="en-US" altLang="ja-JP" sz="2800" i="1">
                        <a:latin typeface="Cambria Math" panose="02040503050406030204" pitchFamily="18" charset="0"/>
                        <a:cs typeface="Times New Roman" panose="02020603050405020304" pitchFamily="18" charset="0"/>
                      </a:rPr>
                      <m:t>2012</m:t>
                    </m:r>
                  </m:oMath>
                </a14:m>
                <a:r>
                  <a:rPr kumimoji="1" lang="ja-JP" altLang="en-US" sz="2800" dirty="0">
                    <a:latin typeface="Times New Roman" panose="02020603050405020304" pitchFamily="18" charset="0"/>
                    <a:cs typeface="Times New Roman" panose="02020603050405020304" pitchFamily="18" charset="0"/>
                  </a:rPr>
                  <a:t>年</a:t>
                </a:r>
              </a:p>
            </p:txBody>
          </p:sp>
        </mc:Choice>
        <mc:Fallback xmlns="">
          <p:sp>
            <p:nvSpPr>
              <p:cNvPr id="64" name="テキスト ボックス 63">
                <a:extLst>
                  <a:ext uri="{FF2B5EF4-FFF2-40B4-BE49-F238E27FC236}">
                    <a16:creationId xmlns:a16="http://schemas.microsoft.com/office/drawing/2014/main" id="{6097D835-C54D-FB51-E079-0F0E04C0DAB6}"/>
                  </a:ext>
                </a:extLst>
              </p:cNvPr>
              <p:cNvSpPr txBox="1">
                <a:spLocks noRot="1" noChangeAspect="1" noMove="1" noResize="1" noEditPoints="1" noAdjustHandles="1" noChangeArrowheads="1" noChangeShapeType="1" noTextEdit="1"/>
              </p:cNvSpPr>
              <p:nvPr/>
            </p:nvSpPr>
            <p:spPr>
              <a:xfrm>
                <a:off x="22503376" y="22247049"/>
                <a:ext cx="17937914" cy="557717"/>
              </a:xfrm>
              <a:prstGeom prst="rect">
                <a:avLst/>
              </a:prstGeom>
              <a:blipFill>
                <a:blip r:embed="rId24"/>
                <a:stretch>
                  <a:fillRect l="-680" t="-10870" b="-26087"/>
                </a:stretch>
              </a:blipFill>
            </p:spPr>
            <p:txBody>
              <a:bodyPr/>
              <a:lstStyle/>
              <a:p>
                <a:r>
                  <a:rPr lang="ja-JP" altLang="en-US">
                    <a:noFill/>
                  </a:rPr>
                  <a:t> </a:t>
                </a:r>
              </a:p>
            </p:txBody>
          </p:sp>
        </mc:Fallback>
      </mc:AlternateContent>
      <p:sp>
        <p:nvSpPr>
          <p:cNvPr id="66" name="テキスト ボックス 65">
            <a:extLst>
              <a:ext uri="{FF2B5EF4-FFF2-40B4-BE49-F238E27FC236}">
                <a16:creationId xmlns:a16="http://schemas.microsoft.com/office/drawing/2014/main" id="{77D24948-D7BA-C7A8-5C63-96D5FB077CA9}"/>
              </a:ext>
            </a:extLst>
          </p:cNvPr>
          <p:cNvSpPr txBox="1"/>
          <p:nvPr/>
        </p:nvSpPr>
        <p:spPr>
          <a:xfrm>
            <a:off x="21852520" y="16828158"/>
            <a:ext cx="731208" cy="523220"/>
          </a:xfrm>
          <a:prstGeom prst="rect">
            <a:avLst/>
          </a:prstGeom>
          <a:noFill/>
        </p:spPr>
        <p:txBody>
          <a:bodyPr wrap="square">
            <a:spAutoFit/>
          </a:bodyPr>
          <a:lstStyle/>
          <a:p>
            <a:r>
              <a:rPr kumimoji="1" lang="en-US" altLang="ja-JP" sz="2800" dirty="0">
                <a:latin typeface="Times New Roman" panose="02020603050405020304" pitchFamily="18" charset="0"/>
                <a:cs typeface="Times New Roman" panose="02020603050405020304" pitchFamily="18" charset="0"/>
              </a:rPr>
              <a:t>(a)</a:t>
            </a:r>
            <a:endParaRPr lang="ja-JP" altLang="en-US" sz="2800" dirty="0"/>
          </a:p>
        </p:txBody>
      </p:sp>
      <p:sp>
        <p:nvSpPr>
          <p:cNvPr id="82" name="テキスト ボックス 81">
            <a:extLst>
              <a:ext uri="{FF2B5EF4-FFF2-40B4-BE49-F238E27FC236}">
                <a16:creationId xmlns:a16="http://schemas.microsoft.com/office/drawing/2014/main" id="{552B814C-330F-8A9D-1EBB-18C5CFC900B8}"/>
              </a:ext>
            </a:extLst>
          </p:cNvPr>
          <p:cNvSpPr txBox="1"/>
          <p:nvPr/>
        </p:nvSpPr>
        <p:spPr>
          <a:xfrm>
            <a:off x="35035397" y="16850597"/>
            <a:ext cx="731208" cy="523220"/>
          </a:xfrm>
          <a:prstGeom prst="rect">
            <a:avLst/>
          </a:prstGeom>
          <a:noFill/>
        </p:spPr>
        <p:txBody>
          <a:bodyPr wrap="square">
            <a:spAutoFit/>
          </a:bodyPr>
          <a:lstStyle/>
          <a:p>
            <a:r>
              <a:rPr kumimoji="1" lang="en-US" altLang="ja-JP" sz="2800" dirty="0">
                <a:latin typeface="Times New Roman" panose="02020603050405020304" pitchFamily="18" charset="0"/>
                <a:cs typeface="Times New Roman" panose="02020603050405020304" pitchFamily="18" charset="0"/>
              </a:rPr>
              <a:t>(d)</a:t>
            </a:r>
            <a:endParaRPr lang="ja-JP" altLang="en-US" sz="2800" dirty="0"/>
          </a:p>
        </p:txBody>
      </p:sp>
      <p:sp>
        <p:nvSpPr>
          <p:cNvPr id="85" name="テキスト ボックス 84">
            <a:extLst>
              <a:ext uri="{FF2B5EF4-FFF2-40B4-BE49-F238E27FC236}">
                <a16:creationId xmlns:a16="http://schemas.microsoft.com/office/drawing/2014/main" id="{F2373F8F-F616-6783-0427-F35BAB17F8E9}"/>
              </a:ext>
            </a:extLst>
          </p:cNvPr>
          <p:cNvSpPr txBox="1"/>
          <p:nvPr/>
        </p:nvSpPr>
        <p:spPr>
          <a:xfrm>
            <a:off x="30534793" y="16828158"/>
            <a:ext cx="731208" cy="523220"/>
          </a:xfrm>
          <a:prstGeom prst="rect">
            <a:avLst/>
          </a:prstGeom>
          <a:noFill/>
        </p:spPr>
        <p:txBody>
          <a:bodyPr wrap="square">
            <a:spAutoFit/>
          </a:bodyPr>
          <a:lstStyle/>
          <a:p>
            <a:r>
              <a:rPr kumimoji="1" lang="en-US" altLang="ja-JP" sz="2800" dirty="0">
                <a:latin typeface="Times New Roman" panose="02020603050405020304" pitchFamily="18" charset="0"/>
                <a:cs typeface="Times New Roman" panose="02020603050405020304" pitchFamily="18" charset="0"/>
              </a:rPr>
              <a:t>(c)</a:t>
            </a:r>
            <a:endParaRPr lang="ja-JP" altLang="en-US" sz="2800" dirty="0"/>
          </a:p>
        </p:txBody>
      </p:sp>
      <p:sp>
        <p:nvSpPr>
          <p:cNvPr id="91" name="テキスト ボックス 90">
            <a:extLst>
              <a:ext uri="{FF2B5EF4-FFF2-40B4-BE49-F238E27FC236}">
                <a16:creationId xmlns:a16="http://schemas.microsoft.com/office/drawing/2014/main" id="{83B05658-DFC6-674D-4369-CBEAB9881771}"/>
              </a:ext>
            </a:extLst>
          </p:cNvPr>
          <p:cNvSpPr txBox="1"/>
          <p:nvPr/>
        </p:nvSpPr>
        <p:spPr>
          <a:xfrm>
            <a:off x="26199392" y="16834564"/>
            <a:ext cx="731208" cy="523220"/>
          </a:xfrm>
          <a:prstGeom prst="rect">
            <a:avLst/>
          </a:prstGeom>
          <a:noFill/>
        </p:spPr>
        <p:txBody>
          <a:bodyPr wrap="square">
            <a:spAutoFit/>
          </a:bodyPr>
          <a:lstStyle/>
          <a:p>
            <a:r>
              <a:rPr kumimoji="1" lang="en-US" altLang="ja-JP" sz="2800" dirty="0">
                <a:latin typeface="Times New Roman" panose="02020603050405020304" pitchFamily="18" charset="0"/>
                <a:cs typeface="Times New Roman" panose="02020603050405020304" pitchFamily="18" charset="0"/>
              </a:rPr>
              <a:t>(b)</a:t>
            </a:r>
            <a:endParaRPr lang="ja-JP" altLang="en-US" sz="2800" dirty="0"/>
          </a:p>
        </p:txBody>
      </p:sp>
      <mc:AlternateContent xmlns:mc="http://schemas.openxmlformats.org/markup-compatibility/2006" xmlns:a14="http://schemas.microsoft.com/office/drawing/2010/main">
        <mc:Choice Requires="a14">
          <p:sp>
            <p:nvSpPr>
              <p:cNvPr id="99" name="テキスト ボックス 98">
                <a:extLst>
                  <a:ext uri="{FF2B5EF4-FFF2-40B4-BE49-F238E27FC236}">
                    <a16:creationId xmlns:a16="http://schemas.microsoft.com/office/drawing/2014/main" id="{18E6F590-0C44-120C-F02E-A25694D3AFEE}"/>
                  </a:ext>
                </a:extLst>
              </p:cNvPr>
              <p:cNvSpPr txBox="1"/>
              <p:nvPr/>
            </p:nvSpPr>
            <p:spPr>
              <a:xfrm>
                <a:off x="41532493" y="22196087"/>
                <a:ext cx="8545933" cy="557717"/>
              </a:xfrm>
              <a:prstGeom prst="rect">
                <a:avLst/>
              </a:prstGeom>
              <a:noFill/>
            </p:spPr>
            <p:txBody>
              <a:bodyPr wrap="square">
                <a:spAutoFit/>
              </a:bodyPr>
              <a:lstStyle/>
              <a:p>
                <a:r>
                  <a:rPr kumimoji="1" lang="ja-JP" altLang="en-US" sz="2800" dirty="0">
                    <a:latin typeface="Times New Roman" panose="02020603050405020304" pitchFamily="18" charset="0"/>
                    <a:cs typeface="Times New Roman" panose="02020603050405020304" pitchFamily="18" charset="0"/>
                  </a:rPr>
                  <a:t>図</a:t>
                </a:r>
                <a:r>
                  <a:rPr kumimoji="1" lang="en-US" altLang="ja-JP" sz="2800" dirty="0">
                    <a:latin typeface="Times New Roman" panose="02020603050405020304" pitchFamily="18" charset="0"/>
                    <a:cs typeface="Times New Roman" panose="02020603050405020304" pitchFamily="18" charset="0"/>
                  </a:rPr>
                  <a:t>-10</a:t>
                </a:r>
                <a:r>
                  <a:rPr kumimoji="1" lang="ja-JP" altLang="en-US" sz="2800" dirty="0">
                    <a:latin typeface="Times New Roman" panose="02020603050405020304" pitchFamily="18" charset="0"/>
                    <a:cs typeface="Times New Roman" panose="02020603050405020304" pitchFamily="18" charset="0"/>
                  </a:rPr>
                  <a:t> 川幅</a:t>
                </a:r>
                <a14:m>
                  <m:oMath xmlns:m="http://schemas.openxmlformats.org/officeDocument/2006/math">
                    <m:sSub>
                      <m:sSubPr>
                        <m:ctrlPr>
                          <a:rPr lang="ja-JP" altLang="en-US" sz="2800" i="1">
                            <a:latin typeface="Cambria Math" panose="02040503050406030204" pitchFamily="18" charset="0"/>
                          </a:rPr>
                        </m:ctrlPr>
                      </m:sSubPr>
                      <m:e>
                        <m:r>
                          <a:rPr lang="en-US" altLang="ja-JP" sz="2800" i="1">
                            <a:latin typeface="Cambria Math" panose="02040503050406030204" pitchFamily="18" charset="0"/>
                          </a:rPr>
                          <m:t>𝐵</m:t>
                        </m:r>
                      </m:e>
                      <m:sub>
                        <m:r>
                          <a:rPr lang="en-US" altLang="ja-JP" sz="2800" i="1">
                            <a:latin typeface="Cambria Math" panose="02040503050406030204" pitchFamily="18" charset="0"/>
                            <a:cs typeface="Times New Roman" panose="02020603050405020304" pitchFamily="18" charset="0"/>
                          </a:rPr>
                          <m:t>𝑏</m:t>
                        </m:r>
                        <m:r>
                          <a:rPr lang="ja-JP" altLang="en-US" sz="2800" i="1">
                            <a:latin typeface="Cambria Math" panose="02040503050406030204" pitchFamily="18" charset="0"/>
                            <a:cs typeface="Times New Roman" panose="02020603050405020304" pitchFamily="18" charset="0"/>
                          </a:rPr>
                          <m:t>𝑓</m:t>
                        </m:r>
                      </m:sub>
                    </m:sSub>
                    <m:r>
                      <a:rPr lang="ja-JP" altLang="en-US" sz="2800" i="1">
                        <a:latin typeface="Cambria Math" panose="02040503050406030204" pitchFamily="18" charset="0"/>
                        <a:cs typeface="Times New Roman" panose="02020603050405020304" pitchFamily="18" charset="0"/>
                      </a:rPr>
                      <m:t> </m:t>
                    </m:r>
                  </m:oMath>
                </a14:m>
                <a:r>
                  <a:rPr kumimoji="1" lang="ja-JP" altLang="en-US" sz="2800" dirty="0">
                    <a:latin typeface="Times New Roman" panose="02020603050405020304" pitchFamily="18" charset="0"/>
                    <a:cs typeface="Times New Roman" panose="02020603050405020304" pitchFamily="18" charset="0"/>
                  </a:rPr>
                  <a:t>と</a:t>
                </a:r>
                <a:r>
                  <a:rPr kumimoji="1" lang="en-US" altLang="ja-JP" sz="2800" dirty="0">
                    <a:latin typeface="Times New Roman" panose="02020603050405020304" pitchFamily="18" charset="0"/>
                    <a:cs typeface="Times New Roman" panose="02020603050405020304" pitchFamily="18" charset="0"/>
                  </a:rPr>
                  <a:t>Parker et al. </a:t>
                </a:r>
                <a:r>
                  <a:rPr kumimoji="1" lang="ja-JP" altLang="en-US" sz="2800" dirty="0">
                    <a:latin typeface="Times New Roman" panose="02020603050405020304" pitchFamily="18" charset="0"/>
                    <a:cs typeface="Times New Roman" panose="02020603050405020304" pitchFamily="18" charset="0"/>
                  </a:rPr>
                  <a:t>の安定川幅の比と流量比．</a:t>
                </a:r>
              </a:p>
            </p:txBody>
          </p:sp>
        </mc:Choice>
        <mc:Fallback xmlns="">
          <p:sp>
            <p:nvSpPr>
              <p:cNvPr id="99" name="テキスト ボックス 98">
                <a:extLst>
                  <a:ext uri="{FF2B5EF4-FFF2-40B4-BE49-F238E27FC236}">
                    <a16:creationId xmlns:a16="http://schemas.microsoft.com/office/drawing/2014/main" id="{18E6F590-0C44-120C-F02E-A25694D3AFEE}"/>
                  </a:ext>
                </a:extLst>
              </p:cNvPr>
              <p:cNvSpPr txBox="1">
                <a:spLocks noRot="1" noChangeAspect="1" noMove="1" noResize="1" noEditPoints="1" noAdjustHandles="1" noChangeArrowheads="1" noChangeShapeType="1" noTextEdit="1"/>
              </p:cNvSpPr>
              <p:nvPr/>
            </p:nvSpPr>
            <p:spPr>
              <a:xfrm>
                <a:off x="41532493" y="22196087"/>
                <a:ext cx="8545933" cy="557717"/>
              </a:xfrm>
              <a:prstGeom prst="rect">
                <a:avLst/>
              </a:prstGeom>
              <a:blipFill>
                <a:blip r:embed="rId25"/>
                <a:stretch>
                  <a:fillRect l="-1427" t="-10870" r="-5706" b="-26087"/>
                </a:stretch>
              </a:blipFill>
            </p:spPr>
            <p:txBody>
              <a:bodyPr/>
              <a:lstStyle/>
              <a:p>
                <a:r>
                  <a:rPr lang="ja-JP" altLang="en-US">
                    <a:noFill/>
                  </a:rPr>
                  <a:t> </a:t>
                </a:r>
              </a:p>
            </p:txBody>
          </p:sp>
        </mc:Fallback>
      </mc:AlternateContent>
      <p:grpSp>
        <p:nvGrpSpPr>
          <p:cNvPr id="157" name="グループ化 156">
            <a:extLst>
              <a:ext uri="{FF2B5EF4-FFF2-40B4-BE49-F238E27FC236}">
                <a16:creationId xmlns:a16="http://schemas.microsoft.com/office/drawing/2014/main" id="{4550314C-AFE3-6D5C-639A-7ACA8BA11774}"/>
              </a:ext>
            </a:extLst>
          </p:cNvPr>
          <p:cNvGrpSpPr/>
          <p:nvPr/>
        </p:nvGrpSpPr>
        <p:grpSpPr>
          <a:xfrm>
            <a:off x="6885278" y="14568579"/>
            <a:ext cx="3895974" cy="3131323"/>
            <a:chOff x="6856703" y="14568579"/>
            <a:chExt cx="3895974" cy="3131323"/>
          </a:xfrm>
        </p:grpSpPr>
        <p:grpSp>
          <p:nvGrpSpPr>
            <p:cNvPr id="95" name="グループ化 94">
              <a:extLst>
                <a:ext uri="{FF2B5EF4-FFF2-40B4-BE49-F238E27FC236}">
                  <a16:creationId xmlns:a16="http://schemas.microsoft.com/office/drawing/2014/main" id="{EE9C3C16-DB04-FADE-8EBD-D63B0E733FE7}"/>
                </a:ext>
              </a:extLst>
            </p:cNvPr>
            <p:cNvGrpSpPr/>
            <p:nvPr/>
          </p:nvGrpSpPr>
          <p:grpSpPr>
            <a:xfrm>
              <a:off x="6856703" y="14568579"/>
              <a:ext cx="3895974" cy="3068641"/>
              <a:chOff x="1142882" y="2275392"/>
              <a:chExt cx="3895974" cy="3068641"/>
            </a:xfrm>
          </p:grpSpPr>
          <p:grpSp>
            <p:nvGrpSpPr>
              <p:cNvPr id="101" name="グループ化 100">
                <a:extLst>
                  <a:ext uri="{FF2B5EF4-FFF2-40B4-BE49-F238E27FC236}">
                    <a16:creationId xmlns:a16="http://schemas.microsoft.com/office/drawing/2014/main" id="{CBB6C1D6-5D95-10FA-B965-E793CDEC7F14}"/>
                  </a:ext>
                </a:extLst>
              </p:cNvPr>
              <p:cNvGrpSpPr/>
              <p:nvPr/>
            </p:nvGrpSpPr>
            <p:grpSpPr>
              <a:xfrm>
                <a:off x="1142882" y="2275392"/>
                <a:ext cx="3895974" cy="3068641"/>
                <a:chOff x="5010236" y="1679028"/>
                <a:chExt cx="3895974" cy="3068641"/>
              </a:xfrm>
            </p:grpSpPr>
            <p:grpSp>
              <p:nvGrpSpPr>
                <p:cNvPr id="107" name="グループ化 106">
                  <a:extLst>
                    <a:ext uri="{FF2B5EF4-FFF2-40B4-BE49-F238E27FC236}">
                      <a16:creationId xmlns:a16="http://schemas.microsoft.com/office/drawing/2014/main" id="{D03F0101-F1BE-BB40-F465-64D2FE1BAF93}"/>
                    </a:ext>
                  </a:extLst>
                </p:cNvPr>
                <p:cNvGrpSpPr/>
                <p:nvPr/>
              </p:nvGrpSpPr>
              <p:grpSpPr>
                <a:xfrm>
                  <a:off x="5010236" y="1679028"/>
                  <a:ext cx="3895974" cy="3068641"/>
                  <a:chOff x="357860" y="2911698"/>
                  <a:chExt cx="3895974" cy="3068641"/>
                </a:xfrm>
              </p:grpSpPr>
              <p:grpSp>
                <p:nvGrpSpPr>
                  <p:cNvPr id="112" name="グループ化 111">
                    <a:extLst>
                      <a:ext uri="{FF2B5EF4-FFF2-40B4-BE49-F238E27FC236}">
                        <a16:creationId xmlns:a16="http://schemas.microsoft.com/office/drawing/2014/main" id="{1018278A-1E25-4685-1982-7DB7831CC270}"/>
                      </a:ext>
                    </a:extLst>
                  </p:cNvPr>
                  <p:cNvGrpSpPr/>
                  <p:nvPr/>
                </p:nvGrpSpPr>
                <p:grpSpPr>
                  <a:xfrm>
                    <a:off x="430353" y="2911698"/>
                    <a:ext cx="3823481" cy="3068641"/>
                    <a:chOff x="402073" y="3068470"/>
                    <a:chExt cx="3823481" cy="3068641"/>
                  </a:xfrm>
                </p:grpSpPr>
                <p:grpSp>
                  <p:nvGrpSpPr>
                    <p:cNvPr id="129" name="グループ化 128">
                      <a:extLst>
                        <a:ext uri="{FF2B5EF4-FFF2-40B4-BE49-F238E27FC236}">
                          <a16:creationId xmlns:a16="http://schemas.microsoft.com/office/drawing/2014/main" id="{95CBE7E7-6B23-872D-CDD6-C2B981ABC5B4}"/>
                        </a:ext>
                      </a:extLst>
                    </p:cNvPr>
                    <p:cNvGrpSpPr/>
                    <p:nvPr/>
                  </p:nvGrpSpPr>
                  <p:grpSpPr>
                    <a:xfrm>
                      <a:off x="402073" y="3231367"/>
                      <a:ext cx="3823481" cy="2905744"/>
                      <a:chOff x="995423" y="2914891"/>
                      <a:chExt cx="3823481" cy="2905744"/>
                    </a:xfrm>
                  </p:grpSpPr>
                  <p:grpSp>
                    <p:nvGrpSpPr>
                      <p:cNvPr id="135" name="グループ化 134">
                        <a:extLst>
                          <a:ext uri="{FF2B5EF4-FFF2-40B4-BE49-F238E27FC236}">
                            <a16:creationId xmlns:a16="http://schemas.microsoft.com/office/drawing/2014/main" id="{836E9DA2-F40D-CC3E-1EAC-C83CBFB5C658}"/>
                          </a:ext>
                        </a:extLst>
                      </p:cNvPr>
                      <p:cNvGrpSpPr/>
                      <p:nvPr/>
                    </p:nvGrpSpPr>
                    <p:grpSpPr>
                      <a:xfrm>
                        <a:off x="995423" y="2914891"/>
                        <a:ext cx="3298785" cy="2522704"/>
                        <a:chOff x="995423" y="2914891"/>
                        <a:chExt cx="3298785" cy="2522704"/>
                      </a:xfrm>
                    </p:grpSpPr>
                    <p:cxnSp>
                      <p:nvCxnSpPr>
                        <p:cNvPr id="142" name="直線矢印コネクタ 141">
                          <a:extLst>
                            <a:ext uri="{FF2B5EF4-FFF2-40B4-BE49-F238E27FC236}">
                              <a16:creationId xmlns:a16="http://schemas.microsoft.com/office/drawing/2014/main" id="{994E1906-3747-2574-0648-2D6E934314B8}"/>
                            </a:ext>
                          </a:extLst>
                        </p:cNvPr>
                        <p:cNvCxnSpPr>
                          <a:cxnSpLocks/>
                        </p:cNvCxnSpPr>
                        <p:nvPr/>
                      </p:nvCxnSpPr>
                      <p:spPr>
                        <a:xfrm>
                          <a:off x="995423" y="5428527"/>
                          <a:ext cx="329878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5" name="直線矢印コネクタ 144">
                          <a:extLst>
                            <a:ext uri="{FF2B5EF4-FFF2-40B4-BE49-F238E27FC236}">
                              <a16:creationId xmlns:a16="http://schemas.microsoft.com/office/drawing/2014/main" id="{1E1EF60C-E574-A171-8C0B-FED3AF63717D}"/>
                            </a:ext>
                          </a:extLst>
                        </p:cNvPr>
                        <p:cNvCxnSpPr>
                          <a:cxnSpLocks/>
                        </p:cNvCxnSpPr>
                        <p:nvPr/>
                      </p:nvCxnSpPr>
                      <p:spPr>
                        <a:xfrm flipV="1">
                          <a:off x="1008927" y="2914891"/>
                          <a:ext cx="0" cy="251363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46" name="二等辺三角形 145">
                          <a:extLst>
                            <a:ext uri="{FF2B5EF4-FFF2-40B4-BE49-F238E27FC236}">
                              <a16:creationId xmlns:a16="http://schemas.microsoft.com/office/drawing/2014/main" id="{BDBE8815-B0ED-8CA6-16FE-C22EE5A877A2}"/>
                            </a:ext>
                          </a:extLst>
                        </p:cNvPr>
                        <p:cNvSpPr/>
                        <p:nvPr/>
                      </p:nvSpPr>
                      <p:spPr>
                        <a:xfrm>
                          <a:off x="1022431" y="4780346"/>
                          <a:ext cx="3111657" cy="639110"/>
                        </a:xfrm>
                        <a:prstGeom prst="triangle">
                          <a:avLst>
                            <a:gd name="adj" fmla="val 45392"/>
                          </a:avLst>
                        </a:prstGeom>
                        <a:solidFill>
                          <a:schemeClr val="accent2">
                            <a:lumMod val="60000"/>
                            <a:lumOff val="4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Times New Roman" panose="02020603050405020304" pitchFamily="18" charset="0"/>
                            <a:cs typeface="Times New Roman" panose="02020603050405020304" pitchFamily="18" charset="0"/>
                          </a:endParaRPr>
                        </a:p>
                      </p:txBody>
                    </p:sp>
                    <p:sp>
                      <p:nvSpPr>
                        <p:cNvPr id="147" name="フリーフォーム: 図形 146">
                          <a:extLst>
                            <a:ext uri="{FF2B5EF4-FFF2-40B4-BE49-F238E27FC236}">
                              <a16:creationId xmlns:a16="http://schemas.microsoft.com/office/drawing/2014/main" id="{068BE061-0472-3D9B-40A0-6061F20D3AB3}"/>
                            </a:ext>
                          </a:extLst>
                        </p:cNvPr>
                        <p:cNvSpPr/>
                        <p:nvPr/>
                      </p:nvSpPr>
                      <p:spPr>
                        <a:xfrm>
                          <a:off x="1008927" y="3192098"/>
                          <a:ext cx="3125164" cy="2245497"/>
                        </a:xfrm>
                        <a:custGeom>
                          <a:avLst/>
                          <a:gdLst>
                            <a:gd name="connsiteX0" fmla="*/ 0 w 3125164"/>
                            <a:gd name="connsiteY0" fmla="*/ 2222348 h 2245497"/>
                            <a:gd name="connsiteX1" fmla="*/ 1400537 w 3125164"/>
                            <a:gd name="connsiteY1" fmla="*/ 9 h 2245497"/>
                            <a:gd name="connsiteX2" fmla="*/ 3125164 w 3125164"/>
                            <a:gd name="connsiteY2" fmla="*/ 2245497 h 2245497"/>
                          </a:gdLst>
                          <a:ahLst/>
                          <a:cxnLst>
                            <a:cxn ang="0">
                              <a:pos x="connsiteX0" y="connsiteY0"/>
                            </a:cxn>
                            <a:cxn ang="0">
                              <a:pos x="connsiteX1" y="connsiteY1"/>
                            </a:cxn>
                            <a:cxn ang="0">
                              <a:pos x="connsiteX2" y="connsiteY2"/>
                            </a:cxn>
                          </a:cxnLst>
                          <a:rect l="l" t="t" r="r" b="b"/>
                          <a:pathLst>
                            <a:path w="3125164" h="2245497">
                              <a:moveTo>
                                <a:pt x="0" y="2222348"/>
                              </a:moveTo>
                              <a:cubicBezTo>
                                <a:pt x="439838" y="1109249"/>
                                <a:pt x="879676" y="-3849"/>
                                <a:pt x="1400537" y="9"/>
                              </a:cubicBezTo>
                              <a:cubicBezTo>
                                <a:pt x="1921398" y="3867"/>
                                <a:pt x="2523281" y="1124682"/>
                                <a:pt x="3125164" y="2245497"/>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latin typeface="Times New Roman" panose="02020603050405020304" pitchFamily="18" charset="0"/>
                            <a:cs typeface="Times New Roman" panose="02020603050405020304" pitchFamily="18" charset="0"/>
                          </a:endParaRPr>
                        </a:p>
                      </p:txBody>
                    </p:sp>
                    <p:sp>
                      <p:nvSpPr>
                        <p:cNvPr id="148" name="楕円 147">
                          <a:extLst>
                            <a:ext uri="{FF2B5EF4-FFF2-40B4-BE49-F238E27FC236}">
                              <a16:creationId xmlns:a16="http://schemas.microsoft.com/office/drawing/2014/main" id="{828315A7-B045-3646-0B05-F5CD464B0C65}"/>
                            </a:ext>
                          </a:extLst>
                        </p:cNvPr>
                        <p:cNvSpPr/>
                        <p:nvPr/>
                      </p:nvSpPr>
                      <p:spPr>
                        <a:xfrm>
                          <a:off x="2367609" y="3121327"/>
                          <a:ext cx="138895" cy="13823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Times New Roman" panose="02020603050405020304" pitchFamily="18" charset="0"/>
                            <a:cs typeface="Times New Roman" panose="02020603050405020304" pitchFamily="18" charset="0"/>
                          </a:endParaRPr>
                        </a:p>
                      </p:txBody>
                    </p:sp>
                  </p:grpSp>
                  <p:sp>
                    <p:nvSpPr>
                      <p:cNvPr id="137" name="テキスト ボックス 136">
                        <a:extLst>
                          <a:ext uri="{FF2B5EF4-FFF2-40B4-BE49-F238E27FC236}">
                            <a16:creationId xmlns:a16="http://schemas.microsoft.com/office/drawing/2014/main" id="{4330FE8A-531B-9B90-CEF7-7AC7AF6EAE70}"/>
                          </a:ext>
                        </a:extLst>
                      </p:cNvPr>
                      <p:cNvSpPr txBox="1"/>
                      <p:nvPr/>
                    </p:nvSpPr>
                    <p:spPr>
                      <a:xfrm>
                        <a:off x="3813501" y="5451303"/>
                        <a:ext cx="1005403" cy="369332"/>
                      </a:xfrm>
                      <a:prstGeom prst="rect">
                        <a:avLst/>
                      </a:prstGeom>
                      <a:noFill/>
                    </p:spPr>
                    <p:txBody>
                      <a:bodyPr wrap="none" rtlCol="0">
                        <a:spAutoFit/>
                      </a:bodyPr>
                      <a:lstStyle/>
                      <a:p>
                        <a:r>
                          <a:rPr lang="ja-JP" altLang="en-US" b="1" dirty="0">
                            <a:latin typeface="Times New Roman" panose="02020603050405020304" pitchFamily="18" charset="0"/>
                            <a:cs typeface="Times New Roman" panose="02020603050405020304" pitchFamily="18" charset="0"/>
                          </a:rPr>
                          <a:t>ｔ</a:t>
                        </a:r>
                        <a:r>
                          <a:rPr lang="en-US" altLang="ja-JP" b="1" dirty="0">
                            <a:latin typeface="Times New Roman" panose="02020603050405020304" pitchFamily="18" charset="0"/>
                            <a:cs typeface="Times New Roman" panose="02020603050405020304" pitchFamily="18" charset="0"/>
                          </a:rPr>
                          <a:t>(150s)</a:t>
                        </a:r>
                        <a:endParaRPr kumimoji="1" lang="ja-JP" altLang="en-US" b="1" dirty="0">
                          <a:latin typeface="Times New Roman" panose="02020603050405020304" pitchFamily="18" charset="0"/>
                          <a:cs typeface="Times New Roman" panose="02020603050405020304" pitchFamily="18" charset="0"/>
                        </a:endParaRPr>
                      </a:p>
                    </p:txBody>
                  </p:sp>
                </p:grpSp>
                <p:sp>
                  <p:nvSpPr>
                    <p:cNvPr id="130" name="楕円 129">
                      <a:extLst>
                        <a:ext uri="{FF2B5EF4-FFF2-40B4-BE49-F238E27FC236}">
                          <a16:creationId xmlns:a16="http://schemas.microsoft.com/office/drawing/2014/main" id="{E7A84CD5-3B38-8DA0-946B-905EA2F3CD50}"/>
                        </a:ext>
                      </a:extLst>
                    </p:cNvPr>
                    <p:cNvSpPr/>
                    <p:nvPr/>
                  </p:nvSpPr>
                  <p:spPr>
                    <a:xfrm>
                      <a:off x="1032646" y="5332065"/>
                      <a:ext cx="138895" cy="138239"/>
                    </a:xfrm>
                    <a:prstGeom prst="ellipse">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33" name="テキスト ボックス 132">
                          <a:extLst>
                            <a:ext uri="{FF2B5EF4-FFF2-40B4-BE49-F238E27FC236}">
                              <a16:creationId xmlns:a16="http://schemas.microsoft.com/office/drawing/2014/main" id="{8E699D8D-1E8C-0F75-7EE7-4CE05F61F599}"/>
                            </a:ext>
                          </a:extLst>
                        </p:cNvPr>
                        <p:cNvSpPr txBox="1"/>
                        <p:nvPr/>
                      </p:nvSpPr>
                      <p:spPr>
                        <a:xfrm>
                          <a:off x="1502917" y="3068470"/>
                          <a:ext cx="1152751" cy="369332"/>
                        </a:xfrm>
                        <a:prstGeom prst="rect">
                          <a:avLst/>
                        </a:prstGeom>
                        <a:noFill/>
                      </p:spPr>
                      <p:txBody>
                        <a:bodyPr wrap="none" rtlCol="0">
                          <a:spAutoFit/>
                        </a:bodyPr>
                        <a:lstStyle/>
                        <a:p>
                          <a14:m>
                            <m:oMath xmlns:m="http://schemas.openxmlformats.org/officeDocument/2006/math">
                              <m:sSub>
                                <m:sSubPr>
                                  <m:ctrlPr>
                                    <a:rPr kumimoji="1" lang="ja-JP" altLang="en-US" b="1" i="1" smtClean="0">
                                      <a:latin typeface="Cambria Math" panose="02040503050406030204" pitchFamily="18" charset="0"/>
                                    </a:rPr>
                                  </m:ctrlPr>
                                </m:sSubPr>
                                <m:e>
                                  <m:r>
                                    <a:rPr kumimoji="1" lang="en-US" altLang="ja-JP" b="1" i="1">
                                      <a:latin typeface="Cambria Math" panose="02040503050406030204" pitchFamily="18" charset="0"/>
                                    </a:rPr>
                                    <m:t>𝑸</m:t>
                                  </m:r>
                                </m:e>
                                <m:sub>
                                  <m:r>
                                    <a:rPr kumimoji="1" lang="en-US" altLang="ja-JP" b="1" i="1" smtClean="0">
                                      <a:latin typeface="Cambria Math" panose="02040503050406030204" pitchFamily="18" charset="0"/>
                                    </a:rPr>
                                    <m:t>𝟑</m:t>
                                  </m:r>
                                </m:sub>
                              </m:sSub>
                            </m:oMath>
                          </a14:m>
                          <a:r>
                            <a:rPr kumimoji="1" lang="en-US" altLang="ja-JP" b="1" dirty="0">
                              <a:latin typeface="Times New Roman" panose="02020603050405020304" pitchFamily="18" charset="0"/>
                              <a:cs typeface="Times New Roman" panose="02020603050405020304" pitchFamily="18" charset="0"/>
                            </a:rPr>
                            <a:t>(</a:t>
                          </a:r>
                          <a14:m>
                            <m:oMath xmlns:m="http://schemas.openxmlformats.org/officeDocument/2006/math">
                              <m:sSub>
                                <m:sSubPr>
                                  <m:ctrlPr>
                                    <a:rPr kumimoji="1" lang="ja-JP" altLang="en-US" b="1" i="1">
                                      <a:latin typeface="Cambria Math" panose="02040503050406030204" pitchFamily="18" charset="0"/>
                                    </a:rPr>
                                  </m:ctrlPr>
                                </m:sSubPr>
                                <m:e>
                                  <m:r>
                                    <a:rPr kumimoji="1" lang="en-US" altLang="ja-JP" b="1" i="1">
                                      <a:latin typeface="Cambria Math" panose="02040503050406030204" pitchFamily="18" charset="0"/>
                                    </a:rPr>
                                    <m:t>𝑸</m:t>
                                  </m:r>
                                </m:e>
                                <m:sub>
                                  <m:r>
                                    <a:rPr kumimoji="1" lang="en-US" altLang="ja-JP" b="1" i="1" smtClean="0">
                                      <a:latin typeface="Cambria Math" panose="02040503050406030204" pitchFamily="18" charset="0"/>
                                    </a:rPr>
                                    <m:t>𝒎𝒂𝒙</m:t>
                                  </m:r>
                                </m:sub>
                              </m:sSub>
                            </m:oMath>
                          </a14:m>
                          <a:r>
                            <a:rPr kumimoji="1" lang="en-US" altLang="ja-JP" b="1" dirty="0">
                              <a:latin typeface="Times New Roman" panose="02020603050405020304" pitchFamily="18" charset="0"/>
                              <a:cs typeface="Times New Roman" panose="02020603050405020304" pitchFamily="18" charset="0"/>
                            </a:rPr>
                            <a:t>)</a:t>
                          </a:r>
                          <a:endParaRPr kumimoji="1" lang="ja-JP" altLang="en-US" b="1" dirty="0">
                            <a:latin typeface="Times New Roman" panose="02020603050405020304" pitchFamily="18" charset="0"/>
                            <a:cs typeface="Times New Roman" panose="02020603050405020304" pitchFamily="18" charset="0"/>
                          </a:endParaRPr>
                        </a:p>
                      </p:txBody>
                    </p:sp>
                  </mc:Choice>
                  <mc:Fallback xmlns="">
                    <p:sp>
                      <p:nvSpPr>
                        <p:cNvPr id="133" name="テキスト ボックス 132">
                          <a:extLst>
                            <a:ext uri="{FF2B5EF4-FFF2-40B4-BE49-F238E27FC236}">
                              <a16:creationId xmlns:a16="http://schemas.microsoft.com/office/drawing/2014/main" id="{8E699D8D-1E8C-0F75-7EE7-4CE05F61F599}"/>
                            </a:ext>
                          </a:extLst>
                        </p:cNvPr>
                        <p:cNvSpPr txBox="1">
                          <a:spLocks noRot="1" noChangeAspect="1" noMove="1" noResize="1" noEditPoints="1" noAdjustHandles="1" noChangeArrowheads="1" noChangeShapeType="1" noTextEdit="1"/>
                        </p:cNvSpPr>
                        <p:nvPr/>
                      </p:nvSpPr>
                      <p:spPr>
                        <a:xfrm>
                          <a:off x="1502917" y="3068470"/>
                          <a:ext cx="1152751" cy="369332"/>
                        </a:xfrm>
                        <a:prstGeom prst="rect">
                          <a:avLst/>
                        </a:prstGeom>
                        <a:blipFill>
                          <a:blip r:embed="rId26"/>
                          <a:stretch>
                            <a:fillRect l="-1058" t="-10000" r="-3704" b="-26667"/>
                          </a:stretch>
                        </a:blipFill>
                      </p:spPr>
                      <p:txBody>
                        <a:bodyPr/>
                        <a:lstStyle/>
                        <a:p>
                          <a:r>
                            <a:rPr lang="ja-JP" altLang="en-US">
                              <a:noFill/>
                            </a:rPr>
                            <a:t> </a:t>
                          </a:r>
                        </a:p>
                      </p:txBody>
                    </p:sp>
                  </mc:Fallback>
                </mc:AlternateContent>
              </p:grpSp>
              <p:sp>
                <p:nvSpPr>
                  <p:cNvPr id="113" name="楕円 112">
                    <a:extLst>
                      <a:ext uri="{FF2B5EF4-FFF2-40B4-BE49-F238E27FC236}">
                        <a16:creationId xmlns:a16="http://schemas.microsoft.com/office/drawing/2014/main" id="{C648C3F9-4645-7F48-5F64-365C0BB91769}"/>
                      </a:ext>
                    </a:extLst>
                  </p:cNvPr>
                  <p:cNvSpPr/>
                  <p:nvPr/>
                </p:nvSpPr>
                <p:spPr>
                  <a:xfrm>
                    <a:off x="659484" y="5389941"/>
                    <a:ext cx="138895" cy="138239"/>
                  </a:xfrm>
                  <a:prstGeom prst="ellipse">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Times New Roman" panose="02020603050405020304" pitchFamily="18" charset="0"/>
                      <a:cs typeface="Times New Roman" panose="02020603050405020304" pitchFamily="18" charset="0"/>
                    </a:endParaRPr>
                  </a:p>
                </p:txBody>
              </p:sp>
              <p:sp>
                <p:nvSpPr>
                  <p:cNvPr id="115" name="楕円 114">
                    <a:extLst>
                      <a:ext uri="{FF2B5EF4-FFF2-40B4-BE49-F238E27FC236}">
                        <a16:creationId xmlns:a16="http://schemas.microsoft.com/office/drawing/2014/main" id="{DF5FD10B-0EC5-34EE-A3DC-B7EB939328FC}"/>
                      </a:ext>
                    </a:extLst>
                  </p:cNvPr>
                  <p:cNvSpPr/>
                  <p:nvPr/>
                </p:nvSpPr>
                <p:spPr>
                  <a:xfrm>
                    <a:off x="1060926" y="3972279"/>
                    <a:ext cx="138895" cy="13823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Times New Roman" panose="02020603050405020304" pitchFamily="18" charset="0"/>
                      <a:cs typeface="Times New Roman" panose="02020603050405020304" pitchFamily="18" charset="0"/>
                    </a:endParaRPr>
                  </a:p>
                </p:txBody>
              </p:sp>
              <p:sp>
                <p:nvSpPr>
                  <p:cNvPr id="117" name="楕円 116">
                    <a:extLst>
                      <a:ext uri="{FF2B5EF4-FFF2-40B4-BE49-F238E27FC236}">
                        <a16:creationId xmlns:a16="http://schemas.microsoft.com/office/drawing/2014/main" id="{26E57410-9E1C-76A1-5CF1-204EA8B61423}"/>
                      </a:ext>
                    </a:extLst>
                  </p:cNvPr>
                  <p:cNvSpPr/>
                  <p:nvPr/>
                </p:nvSpPr>
                <p:spPr>
                  <a:xfrm>
                    <a:off x="659484" y="4740330"/>
                    <a:ext cx="138895" cy="13823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Times New Roman" panose="02020603050405020304" pitchFamily="18" charset="0"/>
                      <a:cs typeface="Times New Roman" panose="02020603050405020304" pitchFamily="18" charset="0"/>
                    </a:endParaRPr>
                  </a:p>
                </p:txBody>
              </p:sp>
              <p:sp>
                <p:nvSpPr>
                  <p:cNvPr id="119" name="楕円 118">
                    <a:extLst>
                      <a:ext uri="{FF2B5EF4-FFF2-40B4-BE49-F238E27FC236}">
                        <a16:creationId xmlns:a16="http://schemas.microsoft.com/office/drawing/2014/main" id="{16E8F1C8-2DD5-9EB8-0FAC-1F04BFD0E91A}"/>
                      </a:ext>
                    </a:extLst>
                  </p:cNvPr>
                  <p:cNvSpPr/>
                  <p:nvPr/>
                </p:nvSpPr>
                <p:spPr>
                  <a:xfrm>
                    <a:off x="1802539" y="4870929"/>
                    <a:ext cx="138895" cy="138239"/>
                  </a:xfrm>
                  <a:prstGeom prst="ellipse">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20" name="テキスト ボックス 119">
                        <a:extLst>
                          <a:ext uri="{FF2B5EF4-FFF2-40B4-BE49-F238E27FC236}">
                            <a16:creationId xmlns:a16="http://schemas.microsoft.com/office/drawing/2014/main" id="{46408327-0C1E-6C29-6004-34ADF6833C56}"/>
                          </a:ext>
                        </a:extLst>
                      </p:cNvPr>
                      <p:cNvSpPr txBox="1"/>
                      <p:nvPr/>
                    </p:nvSpPr>
                    <p:spPr>
                      <a:xfrm>
                        <a:off x="718686" y="3603829"/>
                        <a:ext cx="54854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ja-JP" altLang="en-US" b="1" i="1" smtClean="0">
                                      <a:latin typeface="Cambria Math" panose="02040503050406030204" pitchFamily="18" charset="0"/>
                                    </a:rPr>
                                  </m:ctrlPr>
                                </m:sSubPr>
                                <m:e>
                                  <m:r>
                                    <a:rPr kumimoji="1" lang="en-US" altLang="ja-JP" b="1" i="1">
                                      <a:latin typeface="Cambria Math" panose="02040503050406030204" pitchFamily="18" charset="0"/>
                                    </a:rPr>
                                    <m:t>𝑸</m:t>
                                  </m:r>
                                </m:e>
                                <m:sub>
                                  <m:r>
                                    <a:rPr kumimoji="1" lang="en-US" altLang="ja-JP" b="1" i="1" smtClean="0">
                                      <a:latin typeface="Cambria Math" panose="02040503050406030204" pitchFamily="18" charset="0"/>
                                    </a:rPr>
                                    <m:t>𝟐</m:t>
                                  </m:r>
                                </m:sub>
                              </m:sSub>
                            </m:oMath>
                          </m:oMathPara>
                        </a14:m>
                        <a:endParaRPr kumimoji="1" lang="ja-JP" altLang="en-US" b="1" dirty="0">
                          <a:latin typeface="Times New Roman" panose="02020603050405020304" pitchFamily="18" charset="0"/>
                          <a:cs typeface="Times New Roman" panose="02020603050405020304" pitchFamily="18" charset="0"/>
                        </a:endParaRPr>
                      </a:p>
                    </p:txBody>
                  </p:sp>
                </mc:Choice>
                <mc:Fallback xmlns="">
                  <p:sp>
                    <p:nvSpPr>
                      <p:cNvPr id="120" name="テキスト ボックス 119">
                        <a:extLst>
                          <a:ext uri="{FF2B5EF4-FFF2-40B4-BE49-F238E27FC236}">
                            <a16:creationId xmlns:a16="http://schemas.microsoft.com/office/drawing/2014/main" id="{46408327-0C1E-6C29-6004-34ADF6833C56}"/>
                          </a:ext>
                        </a:extLst>
                      </p:cNvPr>
                      <p:cNvSpPr txBox="1">
                        <a:spLocks noRot="1" noChangeAspect="1" noMove="1" noResize="1" noEditPoints="1" noAdjustHandles="1" noChangeArrowheads="1" noChangeShapeType="1" noTextEdit="1"/>
                      </p:cNvSpPr>
                      <p:nvPr/>
                    </p:nvSpPr>
                    <p:spPr>
                      <a:xfrm>
                        <a:off x="718686" y="3603829"/>
                        <a:ext cx="548548" cy="369332"/>
                      </a:xfrm>
                      <a:prstGeom prst="rect">
                        <a:avLst/>
                      </a:prstGeom>
                      <a:blipFill>
                        <a:blip r:embed="rId27"/>
                        <a:stretch>
                          <a:fillRect b="-11475"/>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21" name="テキスト ボックス 120">
                        <a:extLst>
                          <a:ext uri="{FF2B5EF4-FFF2-40B4-BE49-F238E27FC236}">
                            <a16:creationId xmlns:a16="http://schemas.microsoft.com/office/drawing/2014/main" id="{CAFC7C0D-9624-16A2-86E3-AFADE591BCD2}"/>
                          </a:ext>
                        </a:extLst>
                      </p:cNvPr>
                      <p:cNvSpPr txBox="1"/>
                      <p:nvPr/>
                    </p:nvSpPr>
                    <p:spPr>
                      <a:xfrm>
                        <a:off x="357860" y="4270058"/>
                        <a:ext cx="49404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ja-JP" altLang="en-US" b="1" i="1">
                                      <a:latin typeface="Cambria Math" panose="02040503050406030204" pitchFamily="18" charset="0"/>
                                    </a:rPr>
                                  </m:ctrlPr>
                                </m:sSubPr>
                                <m:e>
                                  <m:r>
                                    <a:rPr kumimoji="1" lang="en-US" altLang="ja-JP" b="1" i="1">
                                      <a:latin typeface="Cambria Math" panose="02040503050406030204" pitchFamily="18" charset="0"/>
                                    </a:rPr>
                                    <m:t>𝑸</m:t>
                                  </m:r>
                                </m:e>
                                <m:sub>
                                  <m:r>
                                    <a:rPr kumimoji="1" lang="en-US" altLang="ja-JP" b="1" i="1">
                                      <a:latin typeface="Cambria Math" panose="02040503050406030204" pitchFamily="18" charset="0"/>
                                    </a:rPr>
                                    <m:t>𝟏</m:t>
                                  </m:r>
                                </m:sub>
                              </m:sSub>
                            </m:oMath>
                          </m:oMathPara>
                        </a14:m>
                        <a:endParaRPr kumimoji="1" lang="ja-JP" altLang="en-US" b="1" dirty="0">
                          <a:latin typeface="Times New Roman" panose="02020603050405020304" pitchFamily="18" charset="0"/>
                          <a:cs typeface="Times New Roman" panose="02020603050405020304" pitchFamily="18" charset="0"/>
                        </a:endParaRPr>
                      </a:p>
                    </p:txBody>
                  </p:sp>
                </mc:Choice>
                <mc:Fallback xmlns="">
                  <p:sp>
                    <p:nvSpPr>
                      <p:cNvPr id="121" name="テキスト ボックス 120">
                        <a:extLst>
                          <a:ext uri="{FF2B5EF4-FFF2-40B4-BE49-F238E27FC236}">
                            <a16:creationId xmlns:a16="http://schemas.microsoft.com/office/drawing/2014/main" id="{CAFC7C0D-9624-16A2-86E3-AFADE591BCD2}"/>
                          </a:ext>
                        </a:extLst>
                      </p:cNvPr>
                      <p:cNvSpPr txBox="1">
                        <a:spLocks noRot="1" noChangeAspect="1" noMove="1" noResize="1" noEditPoints="1" noAdjustHandles="1" noChangeArrowheads="1" noChangeShapeType="1" noTextEdit="1"/>
                      </p:cNvSpPr>
                      <p:nvPr/>
                    </p:nvSpPr>
                    <p:spPr>
                      <a:xfrm>
                        <a:off x="357860" y="4270058"/>
                        <a:ext cx="494046" cy="369332"/>
                      </a:xfrm>
                      <a:prstGeom prst="rect">
                        <a:avLst/>
                      </a:prstGeom>
                      <a:blipFill>
                        <a:blip r:embed="rId28"/>
                        <a:stretch>
                          <a:fillRect b="-11667"/>
                        </a:stretch>
                      </a:blipFill>
                    </p:spPr>
                    <p:txBody>
                      <a:bodyPr/>
                      <a:lstStyle/>
                      <a:p>
                        <a:r>
                          <a:rPr lang="ja-JP" altLang="en-US">
                            <a:noFill/>
                          </a:rPr>
                          <a:t> </a:t>
                        </a:r>
                      </a:p>
                    </p:txBody>
                  </p:sp>
                </mc:Fallback>
              </mc:AlternateContent>
            </p:grpSp>
            <p:cxnSp>
              <p:nvCxnSpPr>
                <p:cNvPr id="108" name="直線コネクタ 107">
                  <a:extLst>
                    <a:ext uri="{FF2B5EF4-FFF2-40B4-BE49-F238E27FC236}">
                      <a16:creationId xmlns:a16="http://schemas.microsoft.com/office/drawing/2014/main" id="{4AD347BA-3E3B-34B4-223B-EB0FF0D9552A}"/>
                    </a:ext>
                  </a:extLst>
                </p:cNvPr>
                <p:cNvCxnSpPr>
                  <a:cxnSpLocks/>
                  <a:endCxn id="110" idx="2"/>
                </p:cNvCxnSpPr>
                <p:nvPr/>
              </p:nvCxnSpPr>
              <p:spPr>
                <a:xfrm flipV="1">
                  <a:off x="7575042" y="2920966"/>
                  <a:ext cx="492127" cy="301088"/>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109" name="直線コネクタ 108">
                  <a:extLst>
                    <a:ext uri="{FF2B5EF4-FFF2-40B4-BE49-F238E27FC236}">
                      <a16:creationId xmlns:a16="http://schemas.microsoft.com/office/drawing/2014/main" id="{29BDE92A-ABAB-E4D5-A07D-E406B7BB974F}"/>
                    </a:ext>
                  </a:extLst>
                </p:cNvPr>
                <p:cNvCxnSpPr>
                  <a:cxnSpLocks/>
                  <a:endCxn id="111" idx="2"/>
                </p:cNvCxnSpPr>
                <p:nvPr/>
              </p:nvCxnSpPr>
              <p:spPr>
                <a:xfrm flipV="1">
                  <a:off x="7664001" y="3695952"/>
                  <a:ext cx="534585" cy="464768"/>
                </a:xfrm>
                <a:prstGeom prst="line">
                  <a:avLst/>
                </a:prstGeom>
                <a:ln w="12700">
                  <a:solidFill>
                    <a:schemeClr val="accent2"/>
                  </a:solidFill>
                </a:ln>
              </p:spPr>
              <p:style>
                <a:lnRef idx="2">
                  <a:schemeClr val="accent1"/>
                </a:lnRef>
                <a:fillRef idx="0">
                  <a:schemeClr val="accent1"/>
                </a:fillRef>
                <a:effectRef idx="1">
                  <a:schemeClr val="accent1"/>
                </a:effectRef>
                <a:fontRef idx="minor">
                  <a:schemeClr val="tx1"/>
                </a:fontRef>
              </p:style>
            </p:cxnSp>
            <p:sp>
              <p:nvSpPr>
                <p:cNvPr id="110" name="テキスト ボックス 109">
                  <a:extLst>
                    <a:ext uri="{FF2B5EF4-FFF2-40B4-BE49-F238E27FC236}">
                      <a16:creationId xmlns:a16="http://schemas.microsoft.com/office/drawing/2014/main" id="{B615DC4A-4FC7-E15C-08BC-15033C0AE39B}"/>
                    </a:ext>
                  </a:extLst>
                </p:cNvPr>
                <p:cNvSpPr txBox="1"/>
                <p:nvPr/>
              </p:nvSpPr>
              <p:spPr>
                <a:xfrm>
                  <a:off x="7282339" y="2551634"/>
                  <a:ext cx="1569660" cy="369332"/>
                </a:xfrm>
                <a:prstGeom prst="rect">
                  <a:avLst/>
                </a:prstGeom>
                <a:noFill/>
              </p:spPr>
              <p:txBody>
                <a:bodyPr wrap="none" rtlCol="0">
                  <a:spAutoFit/>
                </a:bodyPr>
                <a:lstStyle/>
                <a:p>
                  <a:r>
                    <a:rPr lang="ja-JP" altLang="en-US" b="1" dirty="0">
                      <a:solidFill>
                        <a:schemeClr val="accent1"/>
                      </a:solidFill>
                      <a:latin typeface="Times New Roman" panose="02020603050405020304" pitchFamily="18" charset="0"/>
                      <a:cs typeface="Times New Roman" panose="02020603050405020304" pitchFamily="18" charset="0"/>
                    </a:rPr>
                    <a:t>流量ハイドロ</a:t>
                  </a:r>
                  <a:endParaRPr kumimoji="1" lang="ja-JP" altLang="en-US" b="1" dirty="0">
                    <a:solidFill>
                      <a:schemeClr val="accent1"/>
                    </a:solidFill>
                    <a:latin typeface="Times New Roman" panose="02020603050405020304" pitchFamily="18" charset="0"/>
                    <a:cs typeface="Times New Roman" panose="02020603050405020304" pitchFamily="18" charset="0"/>
                  </a:endParaRPr>
                </a:p>
              </p:txBody>
            </p:sp>
            <p:sp>
              <p:nvSpPr>
                <p:cNvPr id="111" name="テキスト ボックス 110">
                  <a:extLst>
                    <a:ext uri="{FF2B5EF4-FFF2-40B4-BE49-F238E27FC236}">
                      <a16:creationId xmlns:a16="http://schemas.microsoft.com/office/drawing/2014/main" id="{EDD133DB-9344-FB6B-1AA6-04525284353B}"/>
                    </a:ext>
                  </a:extLst>
                </p:cNvPr>
                <p:cNvSpPr txBox="1"/>
                <p:nvPr/>
              </p:nvSpPr>
              <p:spPr>
                <a:xfrm>
                  <a:off x="7760004" y="3326620"/>
                  <a:ext cx="877163" cy="369332"/>
                </a:xfrm>
                <a:prstGeom prst="rect">
                  <a:avLst/>
                </a:prstGeom>
                <a:noFill/>
              </p:spPr>
              <p:txBody>
                <a:bodyPr wrap="none" rtlCol="0">
                  <a:spAutoFit/>
                </a:bodyPr>
                <a:lstStyle/>
                <a:p>
                  <a:r>
                    <a:rPr lang="ja-JP" altLang="en-US" b="1" dirty="0">
                      <a:solidFill>
                        <a:schemeClr val="accent2"/>
                      </a:solidFill>
                      <a:latin typeface="Times New Roman" panose="02020603050405020304" pitchFamily="18" charset="0"/>
                      <a:cs typeface="Times New Roman" panose="02020603050405020304" pitchFamily="18" charset="0"/>
                    </a:rPr>
                    <a:t>流砂量</a:t>
                  </a:r>
                  <a:endParaRPr kumimoji="1" lang="ja-JP" altLang="en-US" b="1" dirty="0">
                    <a:solidFill>
                      <a:schemeClr val="accent2"/>
                    </a:solidFill>
                    <a:latin typeface="Times New Roman" panose="02020603050405020304" pitchFamily="18" charset="0"/>
                    <a:cs typeface="Times New Roman" panose="02020603050405020304" pitchFamily="18" charset="0"/>
                  </a:endParaRPr>
                </a:p>
              </p:txBody>
            </p:sp>
          </p:grpSp>
          <mc:AlternateContent xmlns:mc="http://schemas.openxmlformats.org/markup-compatibility/2006" xmlns:a14="http://schemas.microsoft.com/office/drawing/2010/main">
            <mc:Choice Requires="a14">
              <p:sp>
                <p:nvSpPr>
                  <p:cNvPr id="106" name="テキスト ボックス 105">
                    <a:extLst>
                      <a:ext uri="{FF2B5EF4-FFF2-40B4-BE49-F238E27FC236}">
                        <a16:creationId xmlns:a16="http://schemas.microsoft.com/office/drawing/2014/main" id="{0E4B0810-ACA1-F7AA-17C1-D41C6BA1D5BD}"/>
                      </a:ext>
                    </a:extLst>
                  </p:cNvPr>
                  <p:cNvSpPr txBox="1"/>
                  <p:nvPr/>
                </p:nvSpPr>
                <p:spPr>
                  <a:xfrm>
                    <a:off x="2379230" y="4529328"/>
                    <a:ext cx="721233" cy="369332"/>
                  </a:xfrm>
                  <a:prstGeom prst="rect">
                    <a:avLst/>
                  </a:prstGeom>
                  <a:noFill/>
                </p:spPr>
                <p:txBody>
                  <a:bodyPr wrap="square">
                    <a:spAutoFit/>
                  </a:bodyPr>
                  <a:lstStyle/>
                  <a:p>
                    <a:r>
                      <a:rPr lang="ja-JP" altLang="ja-JP" sz="1800" b="1" kern="100" dirty="0">
                        <a:effectLst/>
                        <a:latin typeface="Times New Roman" panose="02020603050405020304" pitchFamily="18" charset="0"/>
                        <a:ea typeface="ＭＳ 明朝" panose="02020609040205080304" pitchFamily="17" charset="-128"/>
                        <a:cs typeface="Times New Roman" panose="02020603050405020304" pitchFamily="18" charset="0"/>
                      </a:rPr>
                      <a:t>Σ</a:t>
                    </a:r>
                    <a14:m>
                      <m:oMath xmlns:m="http://schemas.openxmlformats.org/officeDocument/2006/math">
                        <m:sSub>
                          <m:sSubPr>
                            <m:ctrlPr>
                              <a:rPr kumimoji="1" lang="ja-JP" altLang="en-US" b="1" i="1">
                                <a:latin typeface="Cambria Math" panose="02040503050406030204" pitchFamily="18" charset="0"/>
                              </a:rPr>
                            </m:ctrlPr>
                          </m:sSubPr>
                          <m:e>
                            <m:r>
                              <a:rPr kumimoji="1" lang="en-US" altLang="ja-JP" b="1" i="1">
                                <a:latin typeface="Cambria Math" panose="02040503050406030204" pitchFamily="18" charset="0"/>
                              </a:rPr>
                              <m:t>𝑸</m:t>
                            </m:r>
                          </m:e>
                          <m:sub>
                            <m:r>
                              <a:rPr kumimoji="1" lang="en-US" altLang="ja-JP" b="1" i="1">
                                <a:latin typeface="Cambria Math" panose="02040503050406030204" pitchFamily="18" charset="0"/>
                              </a:rPr>
                              <m:t>𝒔</m:t>
                            </m:r>
                          </m:sub>
                        </m:sSub>
                      </m:oMath>
                    </a14:m>
                    <a:endParaRPr lang="ja-JP" altLang="en-US" b="1" dirty="0">
                      <a:latin typeface="Times New Roman" panose="02020603050405020304" pitchFamily="18" charset="0"/>
                      <a:cs typeface="Times New Roman" panose="02020603050405020304" pitchFamily="18" charset="0"/>
                    </a:endParaRPr>
                  </a:p>
                </p:txBody>
              </p:sp>
            </mc:Choice>
            <mc:Fallback xmlns="">
              <p:sp>
                <p:nvSpPr>
                  <p:cNvPr id="106" name="テキスト ボックス 105">
                    <a:extLst>
                      <a:ext uri="{FF2B5EF4-FFF2-40B4-BE49-F238E27FC236}">
                        <a16:creationId xmlns:a16="http://schemas.microsoft.com/office/drawing/2014/main" id="{0E4B0810-ACA1-F7AA-17C1-D41C6BA1D5BD}"/>
                      </a:ext>
                    </a:extLst>
                  </p:cNvPr>
                  <p:cNvSpPr txBox="1">
                    <a:spLocks noRot="1" noChangeAspect="1" noMove="1" noResize="1" noEditPoints="1" noAdjustHandles="1" noChangeArrowheads="1" noChangeShapeType="1" noTextEdit="1"/>
                  </p:cNvSpPr>
                  <p:nvPr/>
                </p:nvSpPr>
                <p:spPr>
                  <a:xfrm>
                    <a:off x="2379230" y="4529328"/>
                    <a:ext cx="721233" cy="369332"/>
                  </a:xfrm>
                  <a:prstGeom prst="rect">
                    <a:avLst/>
                  </a:prstGeom>
                  <a:blipFill>
                    <a:blip r:embed="rId29"/>
                    <a:stretch>
                      <a:fillRect l="-6723" t="-10000" b="-26667"/>
                    </a:stretch>
                  </a:blipFill>
                </p:spPr>
                <p:txBody>
                  <a:bodyPr/>
                  <a:lstStyle/>
                  <a:p>
                    <a:r>
                      <a:rPr lang="ja-JP" altLang="en-US">
                        <a:noFill/>
                      </a:rPr>
                      <a:t> </a:t>
                    </a:r>
                  </a:p>
                </p:txBody>
              </p:sp>
            </mc:Fallback>
          </mc:AlternateContent>
        </p:grpSp>
        <mc:AlternateContent xmlns:mc="http://schemas.openxmlformats.org/markup-compatibility/2006" xmlns:a14="http://schemas.microsoft.com/office/drawing/2010/main">
          <mc:Choice Requires="a14">
            <p:sp>
              <p:nvSpPr>
                <p:cNvPr id="89" name="テキスト ボックス 88">
                  <a:extLst>
                    <a:ext uri="{FF2B5EF4-FFF2-40B4-BE49-F238E27FC236}">
                      <a16:creationId xmlns:a16="http://schemas.microsoft.com/office/drawing/2014/main" id="{4BD93515-E488-F13F-25A3-B682E7A3E131}"/>
                    </a:ext>
                  </a:extLst>
                </p:cNvPr>
                <p:cNvSpPr txBox="1"/>
                <p:nvPr/>
              </p:nvSpPr>
              <p:spPr>
                <a:xfrm>
                  <a:off x="7133074" y="16852433"/>
                  <a:ext cx="75309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ja-JP" altLang="en-US" b="1" i="1" smtClean="0">
                                <a:latin typeface="Cambria Math" panose="02040503050406030204" pitchFamily="18" charset="0"/>
                              </a:rPr>
                            </m:ctrlPr>
                          </m:sSubPr>
                          <m:e>
                            <m:r>
                              <a:rPr kumimoji="1" lang="en-US" altLang="ja-JP" b="1" i="1" smtClean="0">
                                <a:latin typeface="Cambria Math" panose="02040503050406030204" pitchFamily="18" charset="0"/>
                              </a:rPr>
                              <m:t>𝑸</m:t>
                            </m:r>
                          </m:e>
                          <m:sub>
                            <m:r>
                              <a:rPr kumimoji="1" lang="en-US" altLang="ja-JP" b="1" i="1" smtClean="0">
                                <a:latin typeface="Cambria Math" panose="02040503050406030204" pitchFamily="18" charset="0"/>
                              </a:rPr>
                              <m:t>𝒔</m:t>
                            </m:r>
                            <m:r>
                              <a:rPr kumimoji="1" lang="en-US" altLang="ja-JP" b="1" i="1" smtClean="0">
                                <a:latin typeface="Cambria Math" panose="02040503050406030204" pitchFamily="18" charset="0"/>
                              </a:rPr>
                              <m:t>𝟏</m:t>
                            </m:r>
                          </m:sub>
                        </m:sSub>
                      </m:oMath>
                    </m:oMathPara>
                  </a14:m>
                  <a:endParaRPr kumimoji="1" lang="ja-JP" altLang="en-US" b="1" dirty="0"/>
                </a:p>
              </p:txBody>
            </p:sp>
          </mc:Choice>
          <mc:Fallback xmlns="">
            <p:sp>
              <p:nvSpPr>
                <p:cNvPr id="89" name="テキスト ボックス 88">
                  <a:extLst>
                    <a:ext uri="{FF2B5EF4-FFF2-40B4-BE49-F238E27FC236}">
                      <a16:creationId xmlns:a16="http://schemas.microsoft.com/office/drawing/2014/main" id="{4BD93515-E488-F13F-25A3-B682E7A3E131}"/>
                    </a:ext>
                  </a:extLst>
                </p:cNvPr>
                <p:cNvSpPr txBox="1">
                  <a:spLocks noRot="1" noChangeAspect="1" noMove="1" noResize="1" noEditPoints="1" noAdjustHandles="1" noChangeArrowheads="1" noChangeShapeType="1" noTextEdit="1"/>
                </p:cNvSpPr>
                <p:nvPr/>
              </p:nvSpPr>
              <p:spPr>
                <a:xfrm>
                  <a:off x="7133074" y="16852433"/>
                  <a:ext cx="753090" cy="369332"/>
                </a:xfrm>
                <a:prstGeom prst="rect">
                  <a:avLst/>
                </a:prstGeom>
                <a:blipFill>
                  <a:blip r:embed="rId30"/>
                  <a:stretch>
                    <a:fillRect b="-1000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50" name="テキスト ボックス 149">
                  <a:extLst>
                    <a:ext uri="{FF2B5EF4-FFF2-40B4-BE49-F238E27FC236}">
                      <a16:creationId xmlns:a16="http://schemas.microsoft.com/office/drawing/2014/main" id="{B6DA6C06-BDF8-D175-E619-2FD83F7DE6F8}"/>
                    </a:ext>
                  </a:extLst>
                </p:cNvPr>
                <p:cNvSpPr txBox="1"/>
                <p:nvPr/>
              </p:nvSpPr>
              <p:spPr>
                <a:xfrm>
                  <a:off x="7525488" y="16646080"/>
                  <a:ext cx="75309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ja-JP" altLang="en-US" b="1" i="1" smtClean="0">
                                <a:latin typeface="Cambria Math" panose="02040503050406030204" pitchFamily="18" charset="0"/>
                              </a:rPr>
                            </m:ctrlPr>
                          </m:sSubPr>
                          <m:e>
                            <m:r>
                              <a:rPr kumimoji="1" lang="en-US" altLang="ja-JP" b="1" i="1" smtClean="0">
                                <a:latin typeface="Cambria Math" panose="02040503050406030204" pitchFamily="18" charset="0"/>
                              </a:rPr>
                              <m:t>𝑸</m:t>
                            </m:r>
                          </m:e>
                          <m:sub>
                            <m:r>
                              <a:rPr kumimoji="1" lang="en-US" altLang="ja-JP" b="1" i="1" smtClean="0">
                                <a:latin typeface="Cambria Math" panose="02040503050406030204" pitchFamily="18" charset="0"/>
                              </a:rPr>
                              <m:t>𝒔</m:t>
                            </m:r>
                            <m:r>
                              <a:rPr kumimoji="1" lang="en-US" altLang="ja-JP" b="1" i="1" smtClean="0">
                                <a:latin typeface="Cambria Math" panose="02040503050406030204" pitchFamily="18" charset="0"/>
                              </a:rPr>
                              <m:t>𝟐</m:t>
                            </m:r>
                          </m:sub>
                        </m:sSub>
                      </m:oMath>
                    </m:oMathPara>
                  </a14:m>
                  <a:endParaRPr kumimoji="1" lang="ja-JP" altLang="en-US" b="1" dirty="0"/>
                </a:p>
              </p:txBody>
            </p:sp>
          </mc:Choice>
          <mc:Fallback xmlns="">
            <p:sp>
              <p:nvSpPr>
                <p:cNvPr id="150" name="テキスト ボックス 149">
                  <a:extLst>
                    <a:ext uri="{FF2B5EF4-FFF2-40B4-BE49-F238E27FC236}">
                      <a16:creationId xmlns:a16="http://schemas.microsoft.com/office/drawing/2014/main" id="{B6DA6C06-BDF8-D175-E619-2FD83F7DE6F8}"/>
                    </a:ext>
                  </a:extLst>
                </p:cNvPr>
                <p:cNvSpPr txBox="1">
                  <a:spLocks noRot="1" noChangeAspect="1" noMove="1" noResize="1" noEditPoints="1" noAdjustHandles="1" noChangeArrowheads="1" noChangeShapeType="1" noTextEdit="1"/>
                </p:cNvSpPr>
                <p:nvPr/>
              </p:nvSpPr>
              <p:spPr>
                <a:xfrm>
                  <a:off x="7525488" y="16646080"/>
                  <a:ext cx="753090" cy="369332"/>
                </a:xfrm>
                <a:prstGeom prst="rect">
                  <a:avLst/>
                </a:prstGeom>
                <a:blipFill>
                  <a:blip r:embed="rId31"/>
                  <a:stretch>
                    <a:fillRect b="-1000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52" name="テキスト ボックス 151">
                  <a:extLst>
                    <a:ext uri="{FF2B5EF4-FFF2-40B4-BE49-F238E27FC236}">
                      <a16:creationId xmlns:a16="http://schemas.microsoft.com/office/drawing/2014/main" id="{9CF1F73F-0D62-B588-BF25-110BBE22769C}"/>
                    </a:ext>
                  </a:extLst>
                </p:cNvPr>
                <p:cNvSpPr txBox="1"/>
                <p:nvPr/>
              </p:nvSpPr>
              <p:spPr>
                <a:xfrm>
                  <a:off x="8299019" y="16340118"/>
                  <a:ext cx="75309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ja-JP" altLang="en-US" b="1" i="1" smtClean="0">
                                <a:latin typeface="Cambria Math" panose="02040503050406030204" pitchFamily="18" charset="0"/>
                              </a:rPr>
                            </m:ctrlPr>
                          </m:sSubPr>
                          <m:e>
                            <m:r>
                              <a:rPr kumimoji="1" lang="en-US" altLang="ja-JP" b="1" i="1" smtClean="0">
                                <a:latin typeface="Cambria Math" panose="02040503050406030204" pitchFamily="18" charset="0"/>
                              </a:rPr>
                              <m:t>𝑸</m:t>
                            </m:r>
                          </m:e>
                          <m:sub>
                            <m:r>
                              <a:rPr kumimoji="1" lang="en-US" altLang="ja-JP" b="1" i="1" smtClean="0">
                                <a:latin typeface="Cambria Math" panose="02040503050406030204" pitchFamily="18" charset="0"/>
                              </a:rPr>
                              <m:t>𝒔</m:t>
                            </m:r>
                            <m:r>
                              <a:rPr kumimoji="1" lang="en-US" altLang="ja-JP" b="1" i="1" smtClean="0">
                                <a:latin typeface="Cambria Math" panose="02040503050406030204" pitchFamily="18" charset="0"/>
                              </a:rPr>
                              <m:t>𝟑</m:t>
                            </m:r>
                          </m:sub>
                        </m:sSub>
                      </m:oMath>
                    </m:oMathPara>
                  </a14:m>
                  <a:endParaRPr kumimoji="1" lang="ja-JP" altLang="en-US" b="1" dirty="0"/>
                </a:p>
              </p:txBody>
            </p:sp>
          </mc:Choice>
          <mc:Fallback xmlns="">
            <p:sp>
              <p:nvSpPr>
                <p:cNvPr id="152" name="テキスト ボックス 151">
                  <a:extLst>
                    <a:ext uri="{FF2B5EF4-FFF2-40B4-BE49-F238E27FC236}">
                      <a16:creationId xmlns:a16="http://schemas.microsoft.com/office/drawing/2014/main" id="{9CF1F73F-0D62-B588-BF25-110BBE22769C}"/>
                    </a:ext>
                  </a:extLst>
                </p:cNvPr>
                <p:cNvSpPr txBox="1">
                  <a:spLocks noRot="1" noChangeAspect="1" noMove="1" noResize="1" noEditPoints="1" noAdjustHandles="1" noChangeArrowheads="1" noChangeShapeType="1" noTextEdit="1"/>
                </p:cNvSpPr>
                <p:nvPr/>
              </p:nvSpPr>
              <p:spPr>
                <a:xfrm>
                  <a:off x="8299019" y="16340118"/>
                  <a:ext cx="753090" cy="369332"/>
                </a:xfrm>
                <a:prstGeom prst="rect">
                  <a:avLst/>
                </a:prstGeom>
                <a:blipFill>
                  <a:blip r:embed="rId32"/>
                  <a:stretch>
                    <a:fillRect b="-9836"/>
                  </a:stretch>
                </a:blipFill>
              </p:spPr>
              <p:txBody>
                <a:bodyPr/>
                <a:lstStyle/>
                <a:p>
                  <a:r>
                    <a:rPr lang="ja-JP" altLang="en-US">
                      <a:noFill/>
                    </a:rPr>
                    <a:t> </a:t>
                  </a:r>
                </a:p>
              </p:txBody>
            </p:sp>
          </mc:Fallback>
        </mc:AlternateContent>
        <p:sp>
          <p:nvSpPr>
            <p:cNvPr id="156" name="テキスト ボックス 155">
              <a:extLst>
                <a:ext uri="{FF2B5EF4-FFF2-40B4-BE49-F238E27FC236}">
                  <a16:creationId xmlns:a16="http://schemas.microsoft.com/office/drawing/2014/main" id="{C3B9D455-EF39-4E7A-2F55-E8352A1E1734}"/>
                </a:ext>
              </a:extLst>
            </p:cNvPr>
            <p:cNvSpPr txBox="1"/>
            <p:nvPr/>
          </p:nvSpPr>
          <p:spPr>
            <a:xfrm>
              <a:off x="7265015" y="17238237"/>
              <a:ext cx="2471886" cy="461665"/>
            </a:xfrm>
            <a:prstGeom prst="rect">
              <a:avLst/>
            </a:prstGeom>
            <a:noFill/>
          </p:spPr>
          <p:txBody>
            <a:bodyPr wrap="square">
              <a:spAutoFit/>
            </a:bodyPr>
            <a:lstStyle/>
            <a:p>
              <a:r>
                <a:rPr lang="en-US" altLang="ja-JP" sz="2400" b="1" dirty="0">
                  <a:latin typeface="Times New Roman" panose="02020603050405020304" pitchFamily="18" charset="0"/>
                  <a:cs typeface="Times New Roman" panose="02020603050405020304" pitchFamily="18" charset="0"/>
                </a:rPr>
                <a:t>× 3540</a:t>
              </a:r>
              <a:r>
                <a:rPr lang="ja-JP" altLang="en-US" sz="2400" b="1" dirty="0">
                  <a:latin typeface="Times New Roman" panose="02020603050405020304" pitchFamily="18" charset="0"/>
                  <a:cs typeface="Times New Roman" panose="02020603050405020304" pitchFamily="18" charset="0"/>
                </a:rPr>
                <a:t>シナリオ</a:t>
              </a:r>
              <a:endParaRPr lang="ja-JP" altLang="en-US" sz="2400" b="1" dirty="0"/>
            </a:p>
          </p:txBody>
        </p:sp>
      </p:grpSp>
      <p:sp>
        <p:nvSpPr>
          <p:cNvPr id="15" name="テキスト ボックス 14">
            <a:extLst>
              <a:ext uri="{FF2B5EF4-FFF2-40B4-BE49-F238E27FC236}">
                <a16:creationId xmlns:a16="http://schemas.microsoft.com/office/drawing/2014/main" id="{08947FF6-2B95-1074-FB0B-FA95A1D4FF1E}"/>
              </a:ext>
            </a:extLst>
          </p:cNvPr>
          <p:cNvSpPr txBox="1"/>
          <p:nvPr/>
        </p:nvSpPr>
        <p:spPr>
          <a:xfrm>
            <a:off x="7081620" y="17607844"/>
            <a:ext cx="3456752" cy="400110"/>
          </a:xfrm>
          <a:prstGeom prst="rect">
            <a:avLst/>
          </a:prstGeom>
          <a:noFill/>
        </p:spPr>
        <p:txBody>
          <a:bodyPr wrap="square">
            <a:spAutoFit/>
          </a:bodyPr>
          <a:lstStyle/>
          <a:p>
            <a:r>
              <a:rPr kumimoji="1" lang="ja-JP" altLang="en-US" sz="2000" dirty="0">
                <a:latin typeface="Times New Roman" panose="02020603050405020304" pitchFamily="18" charset="0"/>
                <a:cs typeface="Times New Roman" panose="02020603050405020304" pitchFamily="18" charset="0"/>
              </a:rPr>
              <a:t>図</a:t>
            </a:r>
            <a:r>
              <a:rPr kumimoji="1" lang="en-US" altLang="ja-JP" sz="2000" dirty="0">
                <a:latin typeface="Times New Roman" panose="02020603050405020304" pitchFamily="18" charset="0"/>
                <a:cs typeface="Times New Roman" panose="02020603050405020304" pitchFamily="18" charset="0"/>
              </a:rPr>
              <a:t>-3 1</a:t>
            </a:r>
            <a:r>
              <a:rPr kumimoji="1" lang="ja-JP" altLang="en-US" sz="2000" dirty="0">
                <a:latin typeface="Times New Roman" panose="02020603050405020304" pitchFamily="18" charset="0"/>
                <a:cs typeface="Times New Roman" panose="02020603050405020304" pitchFamily="18" charset="0"/>
              </a:rPr>
              <a:t>シナリオのイメージ図</a:t>
            </a:r>
          </a:p>
        </p:txBody>
      </p:sp>
      <p:grpSp>
        <p:nvGrpSpPr>
          <p:cNvPr id="20" name="グループ化 19">
            <a:extLst>
              <a:ext uri="{FF2B5EF4-FFF2-40B4-BE49-F238E27FC236}">
                <a16:creationId xmlns:a16="http://schemas.microsoft.com/office/drawing/2014/main" id="{D837C2A4-6897-C386-49A3-440C3FD64354}"/>
              </a:ext>
            </a:extLst>
          </p:cNvPr>
          <p:cNvGrpSpPr/>
          <p:nvPr/>
        </p:nvGrpSpPr>
        <p:grpSpPr>
          <a:xfrm>
            <a:off x="40149111" y="4340586"/>
            <a:ext cx="9794604" cy="11076784"/>
            <a:chOff x="40149111" y="4340586"/>
            <a:chExt cx="9794604" cy="11076784"/>
          </a:xfrm>
        </p:grpSpPr>
        <p:grpSp>
          <p:nvGrpSpPr>
            <p:cNvPr id="123" name="グループ化 122">
              <a:extLst>
                <a:ext uri="{FF2B5EF4-FFF2-40B4-BE49-F238E27FC236}">
                  <a16:creationId xmlns:a16="http://schemas.microsoft.com/office/drawing/2014/main" id="{C071F927-912D-2FEC-38BF-7CABDFC321BA}"/>
                </a:ext>
              </a:extLst>
            </p:cNvPr>
            <p:cNvGrpSpPr/>
            <p:nvPr/>
          </p:nvGrpSpPr>
          <p:grpSpPr>
            <a:xfrm>
              <a:off x="40292980" y="10274442"/>
              <a:ext cx="9650735" cy="5142928"/>
              <a:chOff x="31379254" y="9619737"/>
              <a:chExt cx="9650735" cy="5142928"/>
            </a:xfrm>
          </p:grpSpPr>
          <mc:AlternateContent xmlns:mc="http://schemas.openxmlformats.org/markup-compatibility/2006" xmlns:a14="http://schemas.microsoft.com/office/drawing/2010/main">
            <mc:Choice Requires="a14">
              <p:sp>
                <p:nvSpPr>
                  <p:cNvPr id="96" name="テキスト ボックス 95">
                    <a:extLst>
                      <a:ext uri="{FF2B5EF4-FFF2-40B4-BE49-F238E27FC236}">
                        <a16:creationId xmlns:a16="http://schemas.microsoft.com/office/drawing/2014/main" id="{9FB82740-F480-660C-D118-786E38257912}"/>
                      </a:ext>
                    </a:extLst>
                  </p:cNvPr>
                  <p:cNvSpPr txBox="1"/>
                  <p:nvPr/>
                </p:nvSpPr>
                <p:spPr>
                  <a:xfrm>
                    <a:off x="31379254" y="10703605"/>
                    <a:ext cx="9650735" cy="4059060"/>
                  </a:xfrm>
                  <a:prstGeom prst="rect">
                    <a:avLst/>
                  </a:prstGeom>
                  <a:noFill/>
                </p:spPr>
                <p:txBody>
                  <a:bodyPr wrap="square" rtlCol="0">
                    <a:spAutoFit/>
                  </a:bodyPr>
                  <a:lstStyle/>
                  <a:p>
                    <a:pPr marL="457200" indent="-457200">
                      <a:buFont typeface="Arial" panose="020B0604020202020204" pitchFamily="34" charset="0"/>
                      <a:buChar char="•"/>
                    </a:pPr>
                    <a:r>
                      <a:rPr lang="ja-JP" altLang="en-US" sz="3600" b="1" dirty="0">
                        <a:latin typeface="Times New Roman" panose="02020603050405020304" pitchFamily="18" charset="0"/>
                        <a:cs typeface="Times New Roman" panose="02020603050405020304" pitchFamily="18" charset="0"/>
                      </a:rPr>
                      <a:t> </a:t>
                    </a:r>
                    <a:r>
                      <a:rPr lang="ja-JP" altLang="en-US" sz="3600" b="1" dirty="0">
                        <a:solidFill>
                          <a:schemeClr val="accent2"/>
                        </a:solidFill>
                        <a:latin typeface="Times New Roman" panose="02020603050405020304" pitchFamily="18" charset="0"/>
                        <a:cs typeface="Times New Roman" panose="02020603050405020304" pitchFamily="18" charset="0"/>
                      </a:rPr>
                      <a:t>橙線</a:t>
                    </a:r>
                    <a:r>
                      <a:rPr lang="ja-JP" altLang="en-US" sz="3600" dirty="0">
                        <a:latin typeface="Times New Roman" panose="02020603050405020304" pitchFamily="18" charset="0"/>
                        <a:cs typeface="Times New Roman" panose="02020603050405020304" pitchFamily="18" charset="0"/>
                      </a:rPr>
                      <a:t>・</a:t>
                    </a:r>
                    <a:r>
                      <a:rPr lang="ja-JP" altLang="en-US" sz="3600" b="1" dirty="0">
                        <a:solidFill>
                          <a:schemeClr val="accent3"/>
                        </a:solidFill>
                        <a:latin typeface="Times New Roman" panose="02020603050405020304" pitchFamily="18" charset="0"/>
                        <a:cs typeface="Times New Roman" panose="02020603050405020304" pitchFamily="18" charset="0"/>
                      </a:rPr>
                      <a:t>緑線</a:t>
                    </a:r>
                    <a:r>
                      <a:rPr lang="ja-JP" altLang="en-US" sz="3600" dirty="0">
                        <a:latin typeface="Times New Roman" panose="02020603050405020304" pitchFamily="18" charset="0"/>
                        <a:cs typeface="Times New Roman" panose="02020603050405020304" pitchFamily="18" charset="0"/>
                      </a:rPr>
                      <a:t>（地形・樹木・粗粒化の比較）</a:t>
                    </a:r>
                    <a:endParaRPr lang="en-US" altLang="ja-JP" sz="3600" dirty="0">
                      <a:latin typeface="Times New Roman" panose="02020603050405020304" pitchFamily="18" charset="0"/>
                      <a:cs typeface="Times New Roman" panose="02020603050405020304" pitchFamily="18" charset="0"/>
                    </a:endParaRPr>
                  </a:p>
                  <a:p>
                    <a:r>
                      <a:rPr lang="ja-JP" altLang="en-US" sz="3600" dirty="0">
                        <a:cs typeface="Times New Roman" panose="02020603050405020304" pitchFamily="18" charset="0"/>
                      </a:rPr>
                      <a:t>⇒樹林化・二極化ににより，</a:t>
                    </a:r>
                    <a14:m>
                      <m:oMath xmlns:m="http://schemas.openxmlformats.org/officeDocument/2006/math">
                        <m:sSub>
                          <m:sSubPr>
                            <m:ctrlPr>
                              <a:rPr lang="en-US" altLang="ja-JP" sz="3600" i="1" smtClean="0">
                                <a:latin typeface="Cambria Math" panose="02040503050406030204" pitchFamily="18" charset="0"/>
                                <a:cs typeface="Times New Roman" panose="02020603050405020304" pitchFamily="18" charset="0"/>
                              </a:rPr>
                            </m:ctrlPr>
                          </m:sSubPr>
                          <m:e>
                            <m:r>
                              <a:rPr lang="en-US" altLang="ja-JP" sz="3600" b="0" i="1" smtClean="0">
                                <a:latin typeface="Cambria Math" panose="02040503050406030204" pitchFamily="18" charset="0"/>
                                <a:cs typeface="Times New Roman" panose="02020603050405020304" pitchFamily="18" charset="0"/>
                              </a:rPr>
                              <m:t>𝑄</m:t>
                            </m:r>
                          </m:e>
                          <m:sub>
                            <m:r>
                              <a:rPr lang="en-US" altLang="ja-JP" sz="3600" b="0" i="1" smtClean="0">
                                <a:latin typeface="Cambria Math" panose="02040503050406030204" pitchFamily="18" charset="0"/>
                                <a:cs typeface="Times New Roman" panose="02020603050405020304" pitchFamily="18" charset="0"/>
                              </a:rPr>
                              <m:t>𝑒𝑓</m:t>
                            </m:r>
                          </m:sub>
                        </m:sSub>
                      </m:oMath>
                    </a14:m>
                    <a:r>
                      <a:rPr lang="ja-JP" altLang="en-US" sz="3600" dirty="0">
                        <a:latin typeface="Times New Roman" panose="02020603050405020304" pitchFamily="18" charset="0"/>
                        <a:cs typeface="Times New Roman" panose="02020603050405020304" pitchFamily="18" charset="0"/>
                      </a:rPr>
                      <a:t>は大きくなる．</a:t>
                    </a:r>
                    <a:endParaRPr lang="en-US" altLang="ja-JP" sz="36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ja-JP" altLang="en-US" sz="3600" b="1" dirty="0">
                        <a:latin typeface="Times New Roman" panose="02020603050405020304" pitchFamily="18" charset="0"/>
                        <a:cs typeface="Times New Roman" panose="02020603050405020304" pitchFamily="18" charset="0"/>
                      </a:rPr>
                      <a:t> </a:t>
                    </a:r>
                    <a:r>
                      <a:rPr lang="ja-JP" altLang="en-US" sz="3600" b="1" dirty="0">
                        <a:solidFill>
                          <a:schemeClr val="accent3"/>
                        </a:solidFill>
                        <a:latin typeface="Times New Roman" panose="02020603050405020304" pitchFamily="18" charset="0"/>
                        <a:cs typeface="Times New Roman" panose="02020603050405020304" pitchFamily="18" charset="0"/>
                      </a:rPr>
                      <a:t>緑線</a:t>
                    </a:r>
                    <a:r>
                      <a:rPr lang="ja-JP" altLang="en-US" sz="3600" dirty="0">
                        <a:latin typeface="Times New Roman" panose="02020603050405020304" pitchFamily="18" charset="0"/>
                        <a:cs typeface="Times New Roman" panose="02020603050405020304" pitchFamily="18" charset="0"/>
                      </a:rPr>
                      <a:t>・</a:t>
                    </a:r>
                    <a:r>
                      <a:rPr lang="ja-JP" altLang="en-US" sz="3600" b="1" dirty="0">
                        <a:solidFill>
                          <a:schemeClr val="accent1"/>
                        </a:solidFill>
                        <a:latin typeface="Times New Roman" panose="02020603050405020304" pitchFamily="18" charset="0"/>
                        <a:cs typeface="Times New Roman" panose="02020603050405020304" pitchFamily="18" charset="0"/>
                      </a:rPr>
                      <a:t>青線</a:t>
                    </a:r>
                    <a:r>
                      <a:rPr lang="ja-JP" altLang="en-US" sz="3600" dirty="0">
                        <a:latin typeface="Times New Roman" panose="02020603050405020304" pitchFamily="18" charset="0"/>
                        <a:cs typeface="Times New Roman" panose="02020603050405020304" pitchFamily="18" charset="0"/>
                      </a:rPr>
                      <a:t>（ダムあり・なし比較）</a:t>
                    </a:r>
                    <a:endParaRPr lang="en-US" altLang="ja-JP" sz="3600" dirty="0">
                      <a:latin typeface="Times New Roman" panose="02020603050405020304" pitchFamily="18" charset="0"/>
                      <a:cs typeface="Times New Roman" panose="02020603050405020304" pitchFamily="18" charset="0"/>
                    </a:endParaRPr>
                  </a:p>
                  <a:p>
                    <a:r>
                      <a:rPr lang="ja-JP" altLang="en-US" sz="3600" dirty="0">
                        <a:cs typeface="Times New Roman" panose="02020603050405020304" pitchFamily="18" charset="0"/>
                      </a:rPr>
                      <a:t>⇒ダム建設後に，</a:t>
                    </a:r>
                    <a14:m>
                      <m:oMath xmlns:m="http://schemas.openxmlformats.org/officeDocument/2006/math">
                        <m:sSub>
                          <m:sSubPr>
                            <m:ctrlPr>
                              <a:rPr lang="en-US" altLang="ja-JP" sz="3600" i="1">
                                <a:latin typeface="Cambria Math" panose="02040503050406030204" pitchFamily="18" charset="0"/>
                                <a:cs typeface="Times New Roman" panose="02020603050405020304" pitchFamily="18" charset="0"/>
                              </a:rPr>
                            </m:ctrlPr>
                          </m:sSubPr>
                          <m:e>
                            <m:r>
                              <a:rPr lang="en-US" altLang="ja-JP" sz="3600" i="1">
                                <a:latin typeface="Cambria Math" panose="02040503050406030204" pitchFamily="18" charset="0"/>
                                <a:cs typeface="Times New Roman" panose="02020603050405020304" pitchFamily="18" charset="0"/>
                              </a:rPr>
                              <m:t>𝑄</m:t>
                            </m:r>
                          </m:e>
                          <m:sub>
                            <m:r>
                              <a:rPr lang="en-US" altLang="ja-JP" sz="3600" i="1">
                                <a:latin typeface="Cambria Math" panose="02040503050406030204" pitchFamily="18" charset="0"/>
                                <a:cs typeface="Times New Roman" panose="02020603050405020304" pitchFamily="18" charset="0"/>
                              </a:rPr>
                              <m:t>𝑒𝑓</m:t>
                            </m:r>
                          </m:sub>
                        </m:sSub>
                      </m:oMath>
                    </a14:m>
                    <a:r>
                      <a:rPr lang="ja-JP" altLang="en-US" sz="3600" dirty="0">
                        <a:latin typeface="Times New Roman" panose="02020603050405020304" pitchFamily="18" charset="0"/>
                        <a:cs typeface="Times New Roman" panose="02020603050405020304" pitchFamily="18" charset="0"/>
                      </a:rPr>
                      <a:t>は小さくなる．</a:t>
                    </a:r>
                    <a:endParaRPr lang="en-US" altLang="ja-JP" sz="3600" dirty="0">
                      <a:latin typeface="Times New Roman" panose="02020603050405020304" pitchFamily="18" charset="0"/>
                      <a:cs typeface="Times New Roman" panose="02020603050405020304" pitchFamily="18" charset="0"/>
                    </a:endParaRPr>
                  </a:p>
                  <a:p>
                    <a:endParaRPr lang="en-US" altLang="ja-JP" sz="360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Ø"/>
                    </a:pPr>
                    <a:r>
                      <a:rPr lang="ja-JP" altLang="en-US" sz="3600" b="1" u="sng" dirty="0">
                        <a:latin typeface="Times New Roman" panose="02020603050405020304" pitchFamily="18" charset="0"/>
                        <a:cs typeface="Times New Roman" panose="02020603050405020304" pitchFamily="18" charset="0"/>
                      </a:rPr>
                      <a:t>樹林化・粗粒化とダム建設では流砂有効流量に相反する影響を与える</a:t>
                    </a:r>
                    <a:endParaRPr lang="en-US" altLang="ja-JP" sz="3600" b="1" u="sng" dirty="0">
                      <a:latin typeface="Times New Roman" panose="02020603050405020304" pitchFamily="18" charset="0"/>
                      <a:cs typeface="Times New Roman" panose="02020603050405020304" pitchFamily="18" charset="0"/>
                    </a:endParaRPr>
                  </a:p>
                </p:txBody>
              </p:sp>
            </mc:Choice>
            <mc:Fallback xmlns="">
              <p:sp>
                <p:nvSpPr>
                  <p:cNvPr id="96" name="テキスト ボックス 95">
                    <a:extLst>
                      <a:ext uri="{FF2B5EF4-FFF2-40B4-BE49-F238E27FC236}">
                        <a16:creationId xmlns:a16="http://schemas.microsoft.com/office/drawing/2014/main" id="{9FB82740-F480-660C-D118-786E38257912}"/>
                      </a:ext>
                    </a:extLst>
                  </p:cNvPr>
                  <p:cNvSpPr txBox="1">
                    <a:spLocks noRot="1" noChangeAspect="1" noMove="1" noResize="1" noEditPoints="1" noAdjustHandles="1" noChangeArrowheads="1" noChangeShapeType="1" noTextEdit="1"/>
                  </p:cNvSpPr>
                  <p:nvPr/>
                </p:nvSpPr>
                <p:spPr>
                  <a:xfrm>
                    <a:off x="31379254" y="10703605"/>
                    <a:ext cx="9650735" cy="4059060"/>
                  </a:xfrm>
                  <a:prstGeom prst="rect">
                    <a:avLst/>
                  </a:prstGeom>
                  <a:blipFill>
                    <a:blip r:embed="rId33"/>
                    <a:stretch>
                      <a:fillRect l="-1958" t="-2102" r="-6633" b="-4805"/>
                    </a:stretch>
                  </a:blipFill>
                </p:spPr>
                <p:txBody>
                  <a:bodyPr/>
                  <a:lstStyle/>
                  <a:p>
                    <a:r>
                      <a:rPr lang="ja-JP" altLang="en-US">
                        <a:noFill/>
                      </a:rPr>
                      <a:t> </a:t>
                    </a:r>
                  </a:p>
                </p:txBody>
              </p:sp>
            </mc:Fallback>
          </mc:AlternateContent>
          <p:sp>
            <p:nvSpPr>
              <p:cNvPr id="122" name="テキスト ボックス 121">
                <a:extLst>
                  <a:ext uri="{FF2B5EF4-FFF2-40B4-BE49-F238E27FC236}">
                    <a16:creationId xmlns:a16="http://schemas.microsoft.com/office/drawing/2014/main" id="{547720DC-07CA-473A-E64B-7C26209AD863}"/>
                  </a:ext>
                </a:extLst>
              </p:cNvPr>
              <p:cNvSpPr txBox="1"/>
              <p:nvPr/>
            </p:nvSpPr>
            <p:spPr>
              <a:xfrm>
                <a:off x="31677599" y="9619737"/>
                <a:ext cx="9243659" cy="523220"/>
              </a:xfrm>
              <a:prstGeom prst="rect">
                <a:avLst/>
              </a:prstGeom>
              <a:noFill/>
            </p:spPr>
            <p:txBody>
              <a:bodyPr wrap="square">
                <a:spAutoFit/>
              </a:bodyPr>
              <a:lstStyle/>
              <a:p>
                <a:r>
                  <a:rPr kumimoji="1" lang="ja-JP" altLang="en-US" sz="2800" dirty="0">
                    <a:latin typeface="Times New Roman" panose="02020603050405020304" pitchFamily="18" charset="0"/>
                    <a:cs typeface="Times New Roman" panose="02020603050405020304" pitchFamily="18" charset="0"/>
                  </a:rPr>
                  <a:t>図</a:t>
                </a:r>
                <a:r>
                  <a:rPr kumimoji="1" lang="en-US" altLang="ja-JP" sz="2800" dirty="0">
                    <a:latin typeface="Times New Roman" panose="02020603050405020304" pitchFamily="18" charset="0"/>
                    <a:cs typeface="Times New Roman" panose="02020603050405020304" pitchFamily="18" charset="0"/>
                  </a:rPr>
                  <a:t>-8 KP19.6</a:t>
                </a:r>
                <a:r>
                  <a:rPr kumimoji="1" lang="ja-JP" altLang="en-US" sz="2800" dirty="0">
                    <a:latin typeface="Times New Roman" panose="02020603050405020304" pitchFamily="18" charset="0"/>
                    <a:cs typeface="Times New Roman" panose="02020603050405020304" pitchFamily="18" charset="0"/>
                  </a:rPr>
                  <a:t>の流砂有効流量（流砂量と発生頻度の積）</a:t>
                </a:r>
              </a:p>
            </p:txBody>
          </p:sp>
        </p:grpSp>
        <p:pic>
          <p:nvPicPr>
            <p:cNvPr id="18" name="図 17">
              <a:extLst>
                <a:ext uri="{FF2B5EF4-FFF2-40B4-BE49-F238E27FC236}">
                  <a16:creationId xmlns:a16="http://schemas.microsoft.com/office/drawing/2014/main" id="{290B6B0A-8E4D-B2FD-51F9-301B2428E10C}"/>
                </a:ext>
              </a:extLst>
            </p:cNvPr>
            <p:cNvPicPr>
              <a:picLocks noChangeAspect="1"/>
            </p:cNvPicPr>
            <p:nvPr/>
          </p:nvPicPr>
          <p:blipFill>
            <a:blip r:embed="rId34"/>
            <a:stretch>
              <a:fillRect/>
            </a:stretch>
          </p:blipFill>
          <p:spPr>
            <a:xfrm>
              <a:off x="40149111" y="4340586"/>
              <a:ext cx="9791523" cy="5825337"/>
            </a:xfrm>
            <a:prstGeom prst="rect">
              <a:avLst/>
            </a:prstGeom>
          </p:spPr>
        </p:pic>
      </p:grpSp>
      <p:grpSp>
        <p:nvGrpSpPr>
          <p:cNvPr id="26" name="グループ化 25">
            <a:extLst>
              <a:ext uri="{FF2B5EF4-FFF2-40B4-BE49-F238E27FC236}">
                <a16:creationId xmlns:a16="http://schemas.microsoft.com/office/drawing/2014/main" id="{78BB4A09-E910-B69E-3107-AE9A3DBAA12D}"/>
              </a:ext>
            </a:extLst>
          </p:cNvPr>
          <p:cNvGrpSpPr/>
          <p:nvPr/>
        </p:nvGrpSpPr>
        <p:grpSpPr>
          <a:xfrm>
            <a:off x="30476003" y="4001841"/>
            <a:ext cx="8602614" cy="5685902"/>
            <a:chOff x="30476003" y="4001841"/>
            <a:chExt cx="8602614" cy="5685902"/>
          </a:xfrm>
        </p:grpSpPr>
        <p:sp>
          <p:nvSpPr>
            <p:cNvPr id="118" name="テキスト ボックス 117">
              <a:extLst>
                <a:ext uri="{FF2B5EF4-FFF2-40B4-BE49-F238E27FC236}">
                  <a16:creationId xmlns:a16="http://schemas.microsoft.com/office/drawing/2014/main" id="{7706C3EB-FDCC-ABBA-4A8A-AA34107DFF8B}"/>
                </a:ext>
              </a:extLst>
            </p:cNvPr>
            <p:cNvSpPr txBox="1"/>
            <p:nvPr/>
          </p:nvSpPr>
          <p:spPr>
            <a:xfrm>
              <a:off x="31739874" y="8733636"/>
              <a:ext cx="6685049" cy="954107"/>
            </a:xfrm>
            <a:prstGeom prst="rect">
              <a:avLst/>
            </a:prstGeom>
            <a:noFill/>
          </p:spPr>
          <p:txBody>
            <a:bodyPr wrap="square">
              <a:spAutoFit/>
            </a:bodyPr>
            <a:lstStyle/>
            <a:p>
              <a:r>
                <a:rPr kumimoji="1" lang="ja-JP" altLang="en-US" sz="2800" dirty="0">
                  <a:latin typeface="Times New Roman" panose="02020603050405020304" pitchFamily="18" charset="0"/>
                  <a:cs typeface="Times New Roman" panose="02020603050405020304" pitchFamily="18" charset="0"/>
                </a:rPr>
                <a:t>図</a:t>
              </a:r>
              <a:r>
                <a:rPr kumimoji="1" lang="en-US" altLang="ja-JP" sz="2800" dirty="0">
                  <a:latin typeface="Times New Roman" panose="02020603050405020304" pitchFamily="18" charset="0"/>
                  <a:cs typeface="Times New Roman" panose="02020603050405020304" pitchFamily="18" charset="0"/>
                </a:rPr>
                <a:t>-6 KP19.6</a:t>
              </a:r>
              <a:r>
                <a:rPr kumimoji="1" lang="ja-JP" altLang="en-US" sz="2800" dirty="0">
                  <a:latin typeface="Times New Roman" panose="02020603050405020304" pitchFamily="18" charset="0"/>
                  <a:cs typeface="Times New Roman" panose="02020603050405020304" pitchFamily="18" charset="0"/>
                </a:rPr>
                <a:t>のピーク流量と累積流砂量</a:t>
              </a:r>
              <a:endParaRPr kumimoji="1" lang="en-US" altLang="ja-JP" sz="2800" dirty="0">
                <a:latin typeface="Times New Roman" panose="02020603050405020304" pitchFamily="18" charset="0"/>
                <a:cs typeface="Times New Roman" panose="02020603050405020304" pitchFamily="18" charset="0"/>
              </a:endParaRPr>
            </a:p>
            <a:p>
              <a:r>
                <a:rPr kumimoji="1" lang="ja-JP" altLang="en-US" sz="2800" dirty="0">
                  <a:latin typeface="Times New Roman" panose="02020603050405020304" pitchFamily="18" charset="0"/>
                  <a:cs typeface="Times New Roman" panose="02020603050405020304" pitchFamily="18" charset="0"/>
                </a:rPr>
                <a:t>（それぞれ</a:t>
              </a:r>
              <a:r>
                <a:rPr kumimoji="1" lang="en-US" altLang="ja-JP" sz="2800" u="sng" dirty="0">
                  <a:latin typeface="Times New Roman" panose="02020603050405020304" pitchFamily="18" charset="0"/>
                  <a:cs typeface="Times New Roman" panose="02020603050405020304" pitchFamily="18" charset="0"/>
                </a:rPr>
                <a:t>3450</a:t>
              </a:r>
              <a:r>
                <a:rPr kumimoji="1" lang="ja-JP" altLang="en-US" sz="2800" u="sng" dirty="0">
                  <a:latin typeface="Times New Roman" panose="02020603050405020304" pitchFamily="18" charset="0"/>
                  <a:cs typeface="Times New Roman" panose="02020603050405020304" pitchFamily="18" charset="0"/>
                </a:rPr>
                <a:t>シナリオ</a:t>
              </a:r>
              <a:r>
                <a:rPr kumimoji="1" lang="ja-JP" altLang="en-US" sz="2800" dirty="0">
                  <a:latin typeface="Times New Roman" panose="02020603050405020304" pitchFamily="18" charset="0"/>
                  <a:cs typeface="Times New Roman" panose="02020603050405020304" pitchFamily="18" charset="0"/>
                </a:rPr>
                <a:t>分のプロット）</a:t>
              </a:r>
            </a:p>
          </p:txBody>
        </p:sp>
        <p:pic>
          <p:nvPicPr>
            <p:cNvPr id="24" name="図 23">
              <a:extLst>
                <a:ext uri="{FF2B5EF4-FFF2-40B4-BE49-F238E27FC236}">
                  <a16:creationId xmlns:a16="http://schemas.microsoft.com/office/drawing/2014/main" id="{1A7D064E-4B2E-1CC5-A310-3E293909788E}"/>
                </a:ext>
              </a:extLst>
            </p:cNvPr>
            <p:cNvPicPr>
              <a:picLocks noChangeAspect="1"/>
            </p:cNvPicPr>
            <p:nvPr/>
          </p:nvPicPr>
          <p:blipFill>
            <a:blip r:embed="rId35"/>
            <a:stretch>
              <a:fillRect/>
            </a:stretch>
          </p:blipFill>
          <p:spPr>
            <a:xfrm>
              <a:off x="30476003" y="4001841"/>
              <a:ext cx="8602614" cy="4717875"/>
            </a:xfrm>
            <a:prstGeom prst="rect">
              <a:avLst/>
            </a:prstGeom>
          </p:spPr>
        </p:pic>
      </p:grpSp>
      <p:grpSp>
        <p:nvGrpSpPr>
          <p:cNvPr id="34" name="グループ化 33">
            <a:extLst>
              <a:ext uri="{FF2B5EF4-FFF2-40B4-BE49-F238E27FC236}">
                <a16:creationId xmlns:a16="http://schemas.microsoft.com/office/drawing/2014/main" id="{70AE9079-9B9D-2643-5299-A34140C5F654}"/>
              </a:ext>
            </a:extLst>
          </p:cNvPr>
          <p:cNvGrpSpPr/>
          <p:nvPr/>
        </p:nvGrpSpPr>
        <p:grpSpPr>
          <a:xfrm>
            <a:off x="21287441" y="3994336"/>
            <a:ext cx="8812564" cy="5211578"/>
            <a:chOff x="21287441" y="3994336"/>
            <a:chExt cx="8812564" cy="5211578"/>
          </a:xfrm>
        </p:grpSpPr>
        <p:sp>
          <p:nvSpPr>
            <p:cNvPr id="116" name="テキスト ボックス 115">
              <a:extLst>
                <a:ext uri="{FF2B5EF4-FFF2-40B4-BE49-F238E27FC236}">
                  <a16:creationId xmlns:a16="http://schemas.microsoft.com/office/drawing/2014/main" id="{DDAC9EA0-BE2E-69EE-FA06-75057051A377}"/>
                </a:ext>
              </a:extLst>
            </p:cNvPr>
            <p:cNvSpPr txBox="1"/>
            <p:nvPr/>
          </p:nvSpPr>
          <p:spPr>
            <a:xfrm>
              <a:off x="22360343" y="8682694"/>
              <a:ext cx="6983438" cy="523220"/>
            </a:xfrm>
            <a:prstGeom prst="rect">
              <a:avLst/>
            </a:prstGeom>
            <a:noFill/>
          </p:spPr>
          <p:txBody>
            <a:bodyPr wrap="square">
              <a:spAutoFit/>
            </a:bodyPr>
            <a:lstStyle/>
            <a:p>
              <a:r>
                <a:rPr kumimoji="1" lang="ja-JP" altLang="en-US" sz="2800" dirty="0">
                  <a:latin typeface="Times New Roman" panose="02020603050405020304" pitchFamily="18" charset="0"/>
                  <a:cs typeface="Times New Roman" panose="02020603050405020304" pitchFamily="18" charset="0"/>
                </a:rPr>
                <a:t>図</a:t>
              </a:r>
              <a:r>
                <a:rPr kumimoji="1" lang="en-US" altLang="ja-JP" sz="2800" dirty="0">
                  <a:latin typeface="Times New Roman" panose="02020603050405020304" pitchFamily="18" charset="0"/>
                  <a:cs typeface="Times New Roman" panose="02020603050405020304" pitchFamily="18" charset="0"/>
                </a:rPr>
                <a:t>-5 </a:t>
              </a:r>
              <a:r>
                <a:rPr kumimoji="1" lang="ja-JP" altLang="en-US" sz="2800" dirty="0">
                  <a:latin typeface="Times New Roman" panose="02020603050405020304" pitchFamily="18" charset="0"/>
                  <a:cs typeface="Times New Roman" panose="02020603050405020304" pitchFamily="18" charset="0"/>
                </a:rPr>
                <a:t>全断面（</a:t>
              </a:r>
              <a:r>
                <a:rPr kumimoji="1" lang="en-US" altLang="ja-JP" sz="2800" dirty="0">
                  <a:latin typeface="Times New Roman" panose="02020603050405020304" pitchFamily="18" charset="0"/>
                  <a:cs typeface="Times New Roman" panose="02020603050405020304" pitchFamily="18" charset="0"/>
                </a:rPr>
                <a:t>KP12.6~22.6</a:t>
              </a:r>
              <a:r>
                <a:rPr kumimoji="1" lang="ja-JP" altLang="en-US" sz="2800" dirty="0">
                  <a:latin typeface="Times New Roman" panose="02020603050405020304" pitchFamily="18" charset="0"/>
                  <a:cs typeface="Times New Roman" panose="02020603050405020304" pitchFamily="18" charset="0"/>
                </a:rPr>
                <a:t>）の平均流砂量</a:t>
              </a:r>
            </a:p>
          </p:txBody>
        </p:sp>
        <p:pic>
          <p:nvPicPr>
            <p:cNvPr id="28" name="図 27">
              <a:extLst>
                <a:ext uri="{FF2B5EF4-FFF2-40B4-BE49-F238E27FC236}">
                  <a16:creationId xmlns:a16="http://schemas.microsoft.com/office/drawing/2014/main" id="{331838D7-1754-7243-0F78-44E90B3A5853}"/>
                </a:ext>
              </a:extLst>
            </p:cNvPr>
            <p:cNvPicPr>
              <a:picLocks noChangeAspect="1"/>
            </p:cNvPicPr>
            <p:nvPr/>
          </p:nvPicPr>
          <p:blipFill>
            <a:blip r:embed="rId36"/>
            <a:stretch>
              <a:fillRect/>
            </a:stretch>
          </p:blipFill>
          <p:spPr>
            <a:xfrm>
              <a:off x="21287441" y="3994336"/>
              <a:ext cx="8812564" cy="4658195"/>
            </a:xfrm>
            <a:prstGeom prst="rect">
              <a:avLst/>
            </a:prstGeom>
          </p:spPr>
        </p:pic>
      </p:grpSp>
      <p:grpSp>
        <p:nvGrpSpPr>
          <p:cNvPr id="51" name="グループ化 50">
            <a:extLst>
              <a:ext uri="{FF2B5EF4-FFF2-40B4-BE49-F238E27FC236}">
                <a16:creationId xmlns:a16="http://schemas.microsoft.com/office/drawing/2014/main" id="{F88D5922-1F9D-2725-ADAD-27E921B5A0E1}"/>
              </a:ext>
            </a:extLst>
          </p:cNvPr>
          <p:cNvGrpSpPr/>
          <p:nvPr/>
        </p:nvGrpSpPr>
        <p:grpSpPr>
          <a:xfrm>
            <a:off x="22099654" y="9889778"/>
            <a:ext cx="6983438" cy="5869252"/>
            <a:chOff x="22099654" y="9889778"/>
            <a:chExt cx="6983438" cy="5869252"/>
          </a:xfrm>
        </p:grpSpPr>
        <p:sp>
          <p:nvSpPr>
            <p:cNvPr id="114" name="テキスト ボックス 113">
              <a:extLst>
                <a:ext uri="{FF2B5EF4-FFF2-40B4-BE49-F238E27FC236}">
                  <a16:creationId xmlns:a16="http://schemas.microsoft.com/office/drawing/2014/main" id="{B992FC8D-A5C1-EE9B-F417-8E4A3335F93F}"/>
                </a:ext>
              </a:extLst>
            </p:cNvPr>
            <p:cNvSpPr txBox="1"/>
            <p:nvPr/>
          </p:nvSpPr>
          <p:spPr>
            <a:xfrm>
              <a:off x="23051134" y="15235810"/>
              <a:ext cx="5414110" cy="523220"/>
            </a:xfrm>
            <a:prstGeom prst="rect">
              <a:avLst/>
            </a:prstGeom>
            <a:noFill/>
          </p:spPr>
          <p:txBody>
            <a:bodyPr wrap="square">
              <a:spAutoFit/>
            </a:bodyPr>
            <a:lstStyle/>
            <a:p>
              <a:r>
                <a:rPr kumimoji="1" lang="ja-JP" altLang="en-US" sz="2800" dirty="0">
                  <a:latin typeface="Times New Roman" panose="02020603050405020304" pitchFamily="18" charset="0"/>
                  <a:cs typeface="Times New Roman" panose="02020603050405020304" pitchFamily="18" charset="0"/>
                </a:rPr>
                <a:t>図</a:t>
              </a:r>
              <a:r>
                <a:rPr kumimoji="1" lang="en-US" altLang="ja-JP" sz="2800" dirty="0">
                  <a:latin typeface="Times New Roman" panose="02020603050405020304" pitchFamily="18" charset="0"/>
                  <a:cs typeface="Times New Roman" panose="02020603050405020304" pitchFamily="18" charset="0"/>
                </a:rPr>
                <a:t>-7 d4PDF</a:t>
              </a:r>
              <a:r>
                <a:rPr kumimoji="1" lang="ja-JP" altLang="en-US" sz="2800" dirty="0">
                  <a:latin typeface="Times New Roman" panose="02020603050405020304" pitchFamily="18" charset="0"/>
                  <a:cs typeface="Times New Roman" panose="02020603050405020304" pitchFamily="18" charset="0"/>
                </a:rPr>
                <a:t>最大流量の発生頻度</a:t>
              </a:r>
            </a:p>
          </p:txBody>
        </p:sp>
        <p:pic>
          <p:nvPicPr>
            <p:cNvPr id="49" name="図 48">
              <a:extLst>
                <a:ext uri="{FF2B5EF4-FFF2-40B4-BE49-F238E27FC236}">
                  <a16:creationId xmlns:a16="http://schemas.microsoft.com/office/drawing/2014/main" id="{9FEB563F-5927-AC99-8283-A4DC770900A9}"/>
                </a:ext>
              </a:extLst>
            </p:cNvPr>
            <p:cNvPicPr>
              <a:picLocks noChangeAspect="1"/>
            </p:cNvPicPr>
            <p:nvPr/>
          </p:nvPicPr>
          <p:blipFill>
            <a:blip r:embed="rId37">
              <a:extLst>
                <a:ext uri="{28A0092B-C50C-407E-A947-70E740481C1C}">
                  <a14:useLocalDpi xmlns:a14="http://schemas.microsoft.com/office/drawing/2010/main" val="0"/>
                </a:ext>
              </a:extLst>
            </a:blip>
            <a:stretch>
              <a:fillRect/>
            </a:stretch>
          </p:blipFill>
          <p:spPr>
            <a:xfrm>
              <a:off x="22099654" y="9889778"/>
              <a:ext cx="6983438" cy="5432375"/>
            </a:xfrm>
            <a:prstGeom prst="rect">
              <a:avLst/>
            </a:prstGeom>
          </p:spPr>
        </p:pic>
      </p:grpSp>
      <p:pic>
        <p:nvPicPr>
          <p:cNvPr id="60" name="図 59">
            <a:extLst>
              <a:ext uri="{FF2B5EF4-FFF2-40B4-BE49-F238E27FC236}">
                <a16:creationId xmlns:a16="http://schemas.microsoft.com/office/drawing/2014/main" id="{45161F73-F1F2-97A3-E858-290FA0CF99AD}"/>
              </a:ext>
            </a:extLst>
          </p:cNvPr>
          <p:cNvPicPr>
            <a:picLocks noChangeAspect="1"/>
          </p:cNvPicPr>
          <p:nvPr/>
        </p:nvPicPr>
        <p:blipFill>
          <a:blip r:embed="rId38">
            <a:extLst>
              <a:ext uri="{28A0092B-C50C-407E-A947-70E740481C1C}">
                <a14:useLocalDpi xmlns:a14="http://schemas.microsoft.com/office/drawing/2010/main" val="0"/>
              </a:ext>
            </a:extLst>
          </a:blip>
          <a:stretch>
            <a:fillRect/>
          </a:stretch>
        </p:blipFill>
        <p:spPr>
          <a:xfrm>
            <a:off x="42529843" y="16897798"/>
            <a:ext cx="6288037" cy="5349251"/>
          </a:xfrm>
          <a:prstGeom prst="rect">
            <a:avLst/>
          </a:prstGeom>
        </p:spPr>
      </p:pic>
    </p:spTree>
    <p:extLst>
      <p:ext uri="{BB962C8B-B14F-4D97-AF65-F5344CB8AC3E}">
        <p14:creationId xmlns:p14="http://schemas.microsoft.com/office/powerpoint/2010/main" val="2647728217"/>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3429</TotalTime>
  <Words>1573</Words>
  <Application>Microsoft Office PowerPoint</Application>
  <PresentationFormat>ユーザー設定</PresentationFormat>
  <Paragraphs>133</Paragraphs>
  <Slides>1</Slides>
  <Notes>1</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vt:i4>
      </vt:variant>
    </vt:vector>
  </HeadingPairs>
  <TitlesOfParts>
    <vt:vector size="9" baseType="lpstr">
      <vt:lpstr>游ゴシック</vt:lpstr>
      <vt:lpstr>Aptos</vt:lpstr>
      <vt:lpstr>Aptos Display</vt:lpstr>
      <vt:lpstr>Arial</vt:lpstr>
      <vt:lpstr>Cambria Math</vt:lpstr>
      <vt:lpstr>Times New Roman</vt:lpstr>
      <vt:lpstr>Wingdings</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江口　琴美</dc:creator>
  <cp:lastModifiedBy>江口　琴美</cp:lastModifiedBy>
  <cp:revision>3</cp:revision>
  <cp:lastPrinted>2026-06-15T08:50:38Z</cp:lastPrinted>
  <dcterms:created xsi:type="dcterms:W3CDTF">2026-06-08T00:34:32Z</dcterms:created>
  <dcterms:modified xsi:type="dcterms:W3CDTF">2026-06-16T01:19:12Z</dcterms:modified>
</cp:coreProperties>
</file>