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2803763" cy="30275213"/>
  <p:notesSz cx="29818013" cy="42346563"/>
  <p:defaultTextStyle>
    <a:defPPr>
      <a:defRPr lang="ja-JP"/>
    </a:defPPr>
    <a:lvl1pPr marL="0" algn="l" defTabSz="4173524" rtl="0" eaLnBrk="1" latinLnBrk="0" hangingPunct="1">
      <a:defRPr kumimoji="1" sz="8289" kern="1200">
        <a:solidFill>
          <a:schemeClr val="tx1"/>
        </a:solidFill>
        <a:latin typeface="+mn-lt"/>
        <a:ea typeface="+mn-ea"/>
        <a:cs typeface="+mn-cs"/>
      </a:defRPr>
    </a:lvl1pPr>
    <a:lvl2pPr marL="2086765" algn="l" defTabSz="4173524" rtl="0" eaLnBrk="1" latinLnBrk="0" hangingPunct="1">
      <a:defRPr kumimoji="1" sz="8289" kern="1200">
        <a:solidFill>
          <a:schemeClr val="tx1"/>
        </a:solidFill>
        <a:latin typeface="+mn-lt"/>
        <a:ea typeface="+mn-ea"/>
        <a:cs typeface="+mn-cs"/>
      </a:defRPr>
    </a:lvl2pPr>
    <a:lvl3pPr marL="4173524" algn="l" defTabSz="4173524" rtl="0" eaLnBrk="1" latinLnBrk="0" hangingPunct="1">
      <a:defRPr kumimoji="1" sz="8289" kern="1200">
        <a:solidFill>
          <a:schemeClr val="tx1"/>
        </a:solidFill>
        <a:latin typeface="+mn-lt"/>
        <a:ea typeface="+mn-ea"/>
        <a:cs typeface="+mn-cs"/>
      </a:defRPr>
    </a:lvl3pPr>
    <a:lvl4pPr marL="6260287" algn="l" defTabSz="4173524" rtl="0" eaLnBrk="1" latinLnBrk="0" hangingPunct="1">
      <a:defRPr kumimoji="1" sz="8289" kern="1200">
        <a:solidFill>
          <a:schemeClr val="tx1"/>
        </a:solidFill>
        <a:latin typeface="+mn-lt"/>
        <a:ea typeface="+mn-ea"/>
        <a:cs typeface="+mn-cs"/>
      </a:defRPr>
    </a:lvl4pPr>
    <a:lvl5pPr marL="8347048" algn="l" defTabSz="4173524" rtl="0" eaLnBrk="1" latinLnBrk="0" hangingPunct="1">
      <a:defRPr kumimoji="1" sz="8289" kern="1200">
        <a:solidFill>
          <a:schemeClr val="tx1"/>
        </a:solidFill>
        <a:latin typeface="+mn-lt"/>
        <a:ea typeface="+mn-ea"/>
        <a:cs typeface="+mn-cs"/>
      </a:defRPr>
    </a:lvl5pPr>
    <a:lvl6pPr marL="10433812" algn="l" defTabSz="4173524" rtl="0" eaLnBrk="1" latinLnBrk="0" hangingPunct="1">
      <a:defRPr kumimoji="1" sz="8289" kern="1200">
        <a:solidFill>
          <a:schemeClr val="tx1"/>
        </a:solidFill>
        <a:latin typeface="+mn-lt"/>
        <a:ea typeface="+mn-ea"/>
        <a:cs typeface="+mn-cs"/>
      </a:defRPr>
    </a:lvl6pPr>
    <a:lvl7pPr marL="12520574" algn="l" defTabSz="4173524" rtl="0" eaLnBrk="1" latinLnBrk="0" hangingPunct="1">
      <a:defRPr kumimoji="1" sz="8289" kern="1200">
        <a:solidFill>
          <a:schemeClr val="tx1"/>
        </a:solidFill>
        <a:latin typeface="+mn-lt"/>
        <a:ea typeface="+mn-ea"/>
        <a:cs typeface="+mn-cs"/>
      </a:defRPr>
    </a:lvl7pPr>
    <a:lvl8pPr marL="14607336" algn="l" defTabSz="4173524" rtl="0" eaLnBrk="1" latinLnBrk="0" hangingPunct="1">
      <a:defRPr kumimoji="1" sz="8289" kern="1200">
        <a:solidFill>
          <a:schemeClr val="tx1"/>
        </a:solidFill>
        <a:latin typeface="+mn-lt"/>
        <a:ea typeface="+mn-ea"/>
        <a:cs typeface="+mn-cs"/>
      </a:defRPr>
    </a:lvl8pPr>
    <a:lvl9pPr marL="16694098" algn="l" defTabSz="4173524" rtl="0" eaLnBrk="1" latinLnBrk="0" hangingPunct="1">
      <a:defRPr kumimoji="1" sz="828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5" userDrawn="1">
          <p15:clr>
            <a:srgbClr val="A4A3A4"/>
          </p15:clr>
        </p15:guide>
        <p15:guide id="2" pos="134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FDC2"/>
    <a:srgbClr val="FFFF99"/>
    <a:srgbClr val="FFFFFF"/>
    <a:srgbClr val="CCFF99"/>
    <a:srgbClr val="DAFDA7"/>
    <a:srgbClr val="D5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スタイル (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08" autoAdjust="0"/>
    <p:restoredTop sz="91478" autoAdjust="0"/>
  </p:normalViewPr>
  <p:slideViewPr>
    <p:cSldViewPr>
      <p:cViewPr>
        <p:scale>
          <a:sx n="33" d="100"/>
          <a:sy n="33" d="100"/>
        </p:scale>
        <p:origin x="2756" y="148"/>
      </p:cViewPr>
      <p:guideLst>
        <p:guide orient="horz" pos="9535"/>
        <p:guide pos="13483"/>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12920664" cy="2124111"/>
          </a:xfrm>
          <a:prstGeom prst="rect">
            <a:avLst/>
          </a:prstGeom>
        </p:spPr>
        <p:txBody>
          <a:bodyPr vert="horz" lIns="271223" tIns="135613" rIns="271223" bIns="135613" rtlCol="0"/>
          <a:lstStyle>
            <a:lvl1pPr algn="l">
              <a:defRPr sz="3200"/>
            </a:lvl1pPr>
          </a:lstStyle>
          <a:p>
            <a:endParaRPr kumimoji="1" lang="ja-JP" altLang="en-US"/>
          </a:p>
        </p:txBody>
      </p:sp>
      <p:sp>
        <p:nvSpPr>
          <p:cNvPr id="3" name="日付プレースホルダー 2"/>
          <p:cNvSpPr>
            <a:spLocks noGrp="1"/>
          </p:cNvSpPr>
          <p:nvPr>
            <p:ph type="dt" idx="1"/>
          </p:nvPr>
        </p:nvSpPr>
        <p:spPr>
          <a:xfrm>
            <a:off x="16887826" y="3"/>
            <a:ext cx="12925426" cy="2124111"/>
          </a:xfrm>
          <a:prstGeom prst="rect">
            <a:avLst/>
          </a:prstGeom>
        </p:spPr>
        <p:txBody>
          <a:bodyPr vert="horz" lIns="271223" tIns="135613" rIns="271223" bIns="135613" rtlCol="0"/>
          <a:lstStyle>
            <a:lvl1pPr algn="r">
              <a:defRPr sz="3200"/>
            </a:lvl1pPr>
          </a:lstStyle>
          <a:p>
            <a:fld id="{04546814-D284-435D-A09E-A3B79E9952EE}" type="datetimeFigureOut">
              <a:rPr kumimoji="1" lang="ja-JP" altLang="en-US" smtClean="0"/>
              <a:t>2026/6/12</a:t>
            </a:fld>
            <a:endParaRPr kumimoji="1" lang="ja-JP" altLang="en-US"/>
          </a:p>
        </p:txBody>
      </p:sp>
      <p:sp>
        <p:nvSpPr>
          <p:cNvPr id="4" name="スライド イメージ プレースホルダー 3"/>
          <p:cNvSpPr>
            <a:spLocks noGrp="1" noRot="1" noChangeAspect="1"/>
          </p:cNvSpPr>
          <p:nvPr>
            <p:ph type="sldImg" idx="2"/>
          </p:nvPr>
        </p:nvSpPr>
        <p:spPr>
          <a:xfrm>
            <a:off x="4797425" y="5286375"/>
            <a:ext cx="20223163" cy="14304963"/>
          </a:xfrm>
          <a:prstGeom prst="rect">
            <a:avLst/>
          </a:prstGeom>
          <a:noFill/>
          <a:ln w="12700">
            <a:solidFill>
              <a:prstClr val="black"/>
            </a:solidFill>
          </a:ln>
        </p:spPr>
        <p:txBody>
          <a:bodyPr vert="horz" lIns="271223" tIns="135613" rIns="271223" bIns="135613" rtlCol="0" anchor="ctr"/>
          <a:lstStyle/>
          <a:p>
            <a:endParaRPr lang="ja-JP" altLang="en-US"/>
          </a:p>
        </p:txBody>
      </p:sp>
      <p:sp>
        <p:nvSpPr>
          <p:cNvPr id="5" name="ノート プレースホルダー 4"/>
          <p:cNvSpPr>
            <a:spLocks noGrp="1"/>
          </p:cNvSpPr>
          <p:nvPr>
            <p:ph type="body" sz="quarter" idx="3"/>
          </p:nvPr>
        </p:nvSpPr>
        <p:spPr>
          <a:xfrm>
            <a:off x="2981338" y="20380258"/>
            <a:ext cx="23855363" cy="16674752"/>
          </a:xfrm>
          <a:prstGeom prst="rect">
            <a:avLst/>
          </a:prstGeom>
        </p:spPr>
        <p:txBody>
          <a:bodyPr vert="horz" lIns="271223" tIns="135613" rIns="271223" bIns="1356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40222452"/>
            <a:ext cx="12920664" cy="2124111"/>
          </a:xfrm>
          <a:prstGeom prst="rect">
            <a:avLst/>
          </a:prstGeom>
        </p:spPr>
        <p:txBody>
          <a:bodyPr vert="horz" lIns="271223" tIns="135613" rIns="271223" bIns="135613" rtlCol="0" anchor="b"/>
          <a:lstStyle>
            <a:lvl1pPr algn="l">
              <a:defRPr sz="3200"/>
            </a:lvl1pPr>
          </a:lstStyle>
          <a:p>
            <a:endParaRPr kumimoji="1" lang="ja-JP" altLang="en-US"/>
          </a:p>
        </p:txBody>
      </p:sp>
      <p:sp>
        <p:nvSpPr>
          <p:cNvPr id="7" name="スライド番号プレースホルダー 6"/>
          <p:cNvSpPr>
            <a:spLocks noGrp="1"/>
          </p:cNvSpPr>
          <p:nvPr>
            <p:ph type="sldNum" sz="quarter" idx="5"/>
          </p:nvPr>
        </p:nvSpPr>
        <p:spPr>
          <a:xfrm>
            <a:off x="16887826" y="40222452"/>
            <a:ext cx="12925426" cy="2124111"/>
          </a:xfrm>
          <a:prstGeom prst="rect">
            <a:avLst/>
          </a:prstGeom>
        </p:spPr>
        <p:txBody>
          <a:bodyPr vert="horz" lIns="271223" tIns="135613" rIns="271223" bIns="135613" rtlCol="0" anchor="b"/>
          <a:lstStyle>
            <a:lvl1pPr algn="r">
              <a:defRPr sz="3200"/>
            </a:lvl1pPr>
          </a:lstStyle>
          <a:p>
            <a:fld id="{D4BB68F6-CCED-4395-90E5-9D100759D71C}" type="slidenum">
              <a:rPr kumimoji="1" lang="ja-JP" altLang="en-US" smtClean="0"/>
              <a:t>‹#›</a:t>
            </a:fld>
            <a:endParaRPr kumimoji="1" lang="ja-JP" altLang="en-US"/>
          </a:p>
        </p:txBody>
      </p:sp>
    </p:spTree>
    <p:extLst>
      <p:ext uri="{BB962C8B-B14F-4D97-AF65-F5344CB8AC3E}">
        <p14:creationId xmlns:p14="http://schemas.microsoft.com/office/powerpoint/2010/main" val="4117808526"/>
      </p:ext>
    </p:extLst>
  </p:cSld>
  <p:clrMap bg1="lt1" tx1="dk1" bg2="lt2" tx2="dk2" accent1="accent1" accent2="accent2" accent3="accent3" accent4="accent4" accent5="accent5" accent6="accent6" hlink="hlink" folHlink="folHlink"/>
  <p:notesStyle>
    <a:lvl1pPr marL="0" algn="l" defTabSz="1353343" rtl="0" eaLnBrk="1" latinLnBrk="0" hangingPunct="1">
      <a:defRPr kumimoji="1" sz="1776" kern="1200">
        <a:solidFill>
          <a:schemeClr val="tx1"/>
        </a:solidFill>
        <a:latin typeface="+mn-lt"/>
        <a:ea typeface="+mn-ea"/>
        <a:cs typeface="+mn-cs"/>
      </a:defRPr>
    </a:lvl1pPr>
    <a:lvl2pPr marL="676672" algn="l" defTabSz="1353343" rtl="0" eaLnBrk="1" latinLnBrk="0" hangingPunct="1">
      <a:defRPr kumimoji="1" sz="1776" kern="1200">
        <a:solidFill>
          <a:schemeClr val="tx1"/>
        </a:solidFill>
        <a:latin typeface="+mn-lt"/>
        <a:ea typeface="+mn-ea"/>
        <a:cs typeface="+mn-cs"/>
      </a:defRPr>
    </a:lvl2pPr>
    <a:lvl3pPr marL="1353343" algn="l" defTabSz="1353343" rtl="0" eaLnBrk="1" latinLnBrk="0" hangingPunct="1">
      <a:defRPr kumimoji="1" sz="1776" kern="1200">
        <a:solidFill>
          <a:schemeClr val="tx1"/>
        </a:solidFill>
        <a:latin typeface="+mn-lt"/>
        <a:ea typeface="+mn-ea"/>
        <a:cs typeface="+mn-cs"/>
      </a:defRPr>
    </a:lvl3pPr>
    <a:lvl4pPr marL="2030015" algn="l" defTabSz="1353343" rtl="0" eaLnBrk="1" latinLnBrk="0" hangingPunct="1">
      <a:defRPr kumimoji="1" sz="1776" kern="1200">
        <a:solidFill>
          <a:schemeClr val="tx1"/>
        </a:solidFill>
        <a:latin typeface="+mn-lt"/>
        <a:ea typeface="+mn-ea"/>
        <a:cs typeface="+mn-cs"/>
      </a:defRPr>
    </a:lvl4pPr>
    <a:lvl5pPr marL="2706687" algn="l" defTabSz="1353343" rtl="0" eaLnBrk="1" latinLnBrk="0" hangingPunct="1">
      <a:defRPr kumimoji="1" sz="1776" kern="1200">
        <a:solidFill>
          <a:schemeClr val="tx1"/>
        </a:solidFill>
        <a:latin typeface="+mn-lt"/>
        <a:ea typeface="+mn-ea"/>
        <a:cs typeface="+mn-cs"/>
      </a:defRPr>
    </a:lvl5pPr>
    <a:lvl6pPr marL="3383359" algn="l" defTabSz="1353343" rtl="0" eaLnBrk="1" latinLnBrk="0" hangingPunct="1">
      <a:defRPr kumimoji="1" sz="1776" kern="1200">
        <a:solidFill>
          <a:schemeClr val="tx1"/>
        </a:solidFill>
        <a:latin typeface="+mn-lt"/>
        <a:ea typeface="+mn-ea"/>
        <a:cs typeface="+mn-cs"/>
      </a:defRPr>
    </a:lvl6pPr>
    <a:lvl7pPr marL="4060030" algn="l" defTabSz="1353343" rtl="0" eaLnBrk="1" latinLnBrk="0" hangingPunct="1">
      <a:defRPr kumimoji="1" sz="1776" kern="1200">
        <a:solidFill>
          <a:schemeClr val="tx1"/>
        </a:solidFill>
        <a:latin typeface="+mn-lt"/>
        <a:ea typeface="+mn-ea"/>
        <a:cs typeface="+mn-cs"/>
      </a:defRPr>
    </a:lvl7pPr>
    <a:lvl8pPr marL="4736702" algn="l" defTabSz="1353343" rtl="0" eaLnBrk="1" latinLnBrk="0" hangingPunct="1">
      <a:defRPr kumimoji="1" sz="1776" kern="1200">
        <a:solidFill>
          <a:schemeClr val="tx1"/>
        </a:solidFill>
        <a:latin typeface="+mn-lt"/>
        <a:ea typeface="+mn-ea"/>
        <a:cs typeface="+mn-cs"/>
      </a:defRPr>
    </a:lvl8pPr>
    <a:lvl9pPr marL="5413374" algn="l" defTabSz="1353343" rtl="0" eaLnBrk="1" latinLnBrk="0" hangingPunct="1">
      <a:defRPr kumimoji="1" sz="177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797425" y="5286375"/>
            <a:ext cx="20223163" cy="143049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4BB68F6-CCED-4395-90E5-9D100759D71C}" type="slidenum">
              <a:rPr kumimoji="1" lang="ja-JP" altLang="en-US" smtClean="0"/>
              <a:t>1</a:t>
            </a:fld>
            <a:endParaRPr kumimoji="1" lang="ja-JP" altLang="en-US"/>
          </a:p>
        </p:txBody>
      </p:sp>
    </p:spTree>
    <p:extLst>
      <p:ext uri="{BB962C8B-B14F-4D97-AF65-F5344CB8AC3E}">
        <p14:creationId xmlns:p14="http://schemas.microsoft.com/office/powerpoint/2010/main" val="1724248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3210288" y="9404945"/>
            <a:ext cx="36383199" cy="6489547"/>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6420567" y="17155955"/>
            <a:ext cx="29962635" cy="7737000"/>
          </a:xfrm>
        </p:spPr>
        <p:txBody>
          <a:bodyPr/>
          <a:lstStyle>
            <a:lvl1pPr marL="0" indent="0" algn="ctr">
              <a:buNone/>
              <a:defRPr>
                <a:solidFill>
                  <a:schemeClr val="tx1">
                    <a:tint val="75000"/>
                  </a:schemeClr>
                </a:solidFill>
              </a:defRPr>
            </a:lvl1pPr>
            <a:lvl2pPr marL="1833941" indent="0" algn="ctr">
              <a:buNone/>
              <a:defRPr>
                <a:solidFill>
                  <a:schemeClr val="tx1">
                    <a:tint val="75000"/>
                  </a:schemeClr>
                </a:solidFill>
              </a:defRPr>
            </a:lvl2pPr>
            <a:lvl3pPr marL="3667880" indent="0" algn="ctr">
              <a:buNone/>
              <a:defRPr>
                <a:solidFill>
                  <a:schemeClr val="tx1">
                    <a:tint val="75000"/>
                  </a:schemeClr>
                </a:solidFill>
              </a:defRPr>
            </a:lvl3pPr>
            <a:lvl4pPr marL="5501820" indent="0" algn="ctr">
              <a:buNone/>
              <a:defRPr>
                <a:solidFill>
                  <a:schemeClr val="tx1">
                    <a:tint val="75000"/>
                  </a:schemeClr>
                </a:solidFill>
              </a:defRPr>
            </a:lvl4pPr>
            <a:lvl5pPr marL="7335758" indent="0" algn="ctr">
              <a:buNone/>
              <a:defRPr>
                <a:solidFill>
                  <a:schemeClr val="tx1">
                    <a:tint val="75000"/>
                  </a:schemeClr>
                </a:solidFill>
              </a:defRPr>
            </a:lvl5pPr>
            <a:lvl6pPr marL="9169700" indent="0" algn="ctr">
              <a:buNone/>
              <a:defRPr>
                <a:solidFill>
                  <a:schemeClr val="tx1">
                    <a:tint val="75000"/>
                  </a:schemeClr>
                </a:solidFill>
              </a:defRPr>
            </a:lvl6pPr>
            <a:lvl7pPr marL="11003639" indent="0" algn="ctr">
              <a:buNone/>
              <a:defRPr>
                <a:solidFill>
                  <a:schemeClr val="tx1">
                    <a:tint val="75000"/>
                  </a:schemeClr>
                </a:solidFill>
              </a:defRPr>
            </a:lvl7pPr>
            <a:lvl8pPr marL="12837579" indent="0" algn="ctr">
              <a:buNone/>
              <a:defRPr>
                <a:solidFill>
                  <a:schemeClr val="tx1">
                    <a:tint val="75000"/>
                  </a:schemeClr>
                </a:solidFill>
              </a:defRPr>
            </a:lvl8pPr>
            <a:lvl9pPr marL="14671518"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3381207" y="19454634"/>
            <a:ext cx="36383199" cy="6012993"/>
          </a:xfrm>
        </p:spPr>
        <p:txBody>
          <a:bodyPr anchor="t"/>
          <a:lstStyle>
            <a:lvl1pPr algn="l">
              <a:defRPr sz="15999"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3381207" y="12831932"/>
            <a:ext cx="36383199" cy="6622700"/>
          </a:xfrm>
        </p:spPr>
        <p:txBody>
          <a:bodyPr anchor="b"/>
          <a:lstStyle>
            <a:lvl1pPr marL="0" indent="0">
              <a:buNone/>
              <a:defRPr sz="8064">
                <a:solidFill>
                  <a:schemeClr val="tx1">
                    <a:tint val="75000"/>
                  </a:schemeClr>
                </a:solidFill>
              </a:defRPr>
            </a:lvl1pPr>
            <a:lvl2pPr marL="1833941" indent="0">
              <a:buNone/>
              <a:defRPr sz="7284">
                <a:solidFill>
                  <a:schemeClr val="tx1">
                    <a:tint val="75000"/>
                  </a:schemeClr>
                </a:solidFill>
              </a:defRPr>
            </a:lvl2pPr>
            <a:lvl3pPr marL="3667880" indent="0">
              <a:buNone/>
              <a:defRPr sz="6504">
                <a:solidFill>
                  <a:schemeClr val="tx1">
                    <a:tint val="75000"/>
                  </a:schemeClr>
                </a:solidFill>
              </a:defRPr>
            </a:lvl3pPr>
            <a:lvl4pPr marL="5501820" indent="0">
              <a:buNone/>
              <a:defRPr sz="5723">
                <a:solidFill>
                  <a:schemeClr val="tx1">
                    <a:tint val="75000"/>
                  </a:schemeClr>
                </a:solidFill>
              </a:defRPr>
            </a:lvl4pPr>
            <a:lvl5pPr marL="7335758" indent="0">
              <a:buNone/>
              <a:defRPr sz="5723">
                <a:solidFill>
                  <a:schemeClr val="tx1">
                    <a:tint val="75000"/>
                  </a:schemeClr>
                </a:solidFill>
              </a:defRPr>
            </a:lvl5pPr>
            <a:lvl6pPr marL="9169700" indent="0">
              <a:buNone/>
              <a:defRPr sz="5723">
                <a:solidFill>
                  <a:schemeClr val="tx1">
                    <a:tint val="75000"/>
                  </a:schemeClr>
                </a:solidFill>
              </a:defRPr>
            </a:lvl6pPr>
            <a:lvl7pPr marL="11003639" indent="0">
              <a:buNone/>
              <a:defRPr sz="5723">
                <a:solidFill>
                  <a:schemeClr val="tx1">
                    <a:tint val="75000"/>
                  </a:schemeClr>
                </a:solidFill>
              </a:defRPr>
            </a:lvl7pPr>
            <a:lvl8pPr marL="12837579" indent="0">
              <a:buNone/>
              <a:defRPr sz="5723">
                <a:solidFill>
                  <a:schemeClr val="tx1">
                    <a:tint val="75000"/>
                  </a:schemeClr>
                </a:solidFill>
              </a:defRPr>
            </a:lvl8pPr>
            <a:lvl9pPr marL="14671518" indent="0">
              <a:buNone/>
              <a:defRPr sz="5723">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11986542" y="33898434"/>
            <a:ext cx="107507297" cy="95871509"/>
          </a:xfrm>
        </p:spPr>
        <p:txBody>
          <a:bodyPr/>
          <a:lstStyle>
            <a:lvl1pPr>
              <a:defRPr sz="11186"/>
            </a:lvl1pPr>
            <a:lvl2pPr>
              <a:defRPr sz="9625"/>
            </a:lvl2pPr>
            <a:lvl3pPr>
              <a:defRPr sz="8064"/>
            </a:lvl3pPr>
            <a:lvl4pPr>
              <a:defRPr sz="7284"/>
            </a:lvl4pPr>
            <a:lvl5pPr>
              <a:defRPr sz="7284"/>
            </a:lvl5pPr>
            <a:lvl6pPr>
              <a:defRPr sz="7284"/>
            </a:lvl6pPr>
            <a:lvl7pPr>
              <a:defRPr sz="7284"/>
            </a:lvl7pPr>
            <a:lvl8pPr>
              <a:defRPr sz="7284"/>
            </a:lvl8pPr>
            <a:lvl9pPr>
              <a:defRPr sz="7284"/>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120207238" y="33898434"/>
            <a:ext cx="107507302" cy="95871509"/>
          </a:xfrm>
        </p:spPr>
        <p:txBody>
          <a:bodyPr/>
          <a:lstStyle>
            <a:lvl1pPr>
              <a:defRPr sz="11186"/>
            </a:lvl1pPr>
            <a:lvl2pPr>
              <a:defRPr sz="9625"/>
            </a:lvl2pPr>
            <a:lvl3pPr>
              <a:defRPr sz="8064"/>
            </a:lvl3pPr>
            <a:lvl4pPr>
              <a:defRPr sz="7284"/>
            </a:lvl4pPr>
            <a:lvl5pPr>
              <a:defRPr sz="7284"/>
            </a:lvl5pPr>
            <a:lvl6pPr>
              <a:defRPr sz="7284"/>
            </a:lvl6pPr>
            <a:lvl7pPr>
              <a:defRPr sz="7284"/>
            </a:lvl7pPr>
            <a:lvl8pPr>
              <a:defRPr sz="7284"/>
            </a:lvl8pPr>
            <a:lvl9pPr>
              <a:defRPr sz="7284"/>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2140193" y="1212412"/>
            <a:ext cx="38523386" cy="5045870"/>
          </a:xfrm>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2140191" y="6776890"/>
            <a:ext cx="18912429" cy="2824284"/>
          </a:xfrm>
        </p:spPr>
        <p:txBody>
          <a:bodyPr anchor="b"/>
          <a:lstStyle>
            <a:lvl1pPr marL="0" indent="0">
              <a:buNone/>
              <a:defRPr sz="9625" b="1"/>
            </a:lvl1pPr>
            <a:lvl2pPr marL="1833941" indent="0">
              <a:buNone/>
              <a:defRPr sz="8064" b="1"/>
            </a:lvl2pPr>
            <a:lvl3pPr marL="3667880" indent="0">
              <a:buNone/>
              <a:defRPr sz="7284" b="1"/>
            </a:lvl3pPr>
            <a:lvl4pPr marL="5501820" indent="0">
              <a:buNone/>
              <a:defRPr sz="6504" b="1"/>
            </a:lvl4pPr>
            <a:lvl5pPr marL="7335758" indent="0">
              <a:buNone/>
              <a:defRPr sz="6504" b="1"/>
            </a:lvl5pPr>
            <a:lvl6pPr marL="9169700" indent="0">
              <a:buNone/>
              <a:defRPr sz="6504" b="1"/>
            </a:lvl6pPr>
            <a:lvl7pPr marL="11003639" indent="0">
              <a:buNone/>
              <a:defRPr sz="6504" b="1"/>
            </a:lvl7pPr>
            <a:lvl8pPr marL="12837579" indent="0">
              <a:buNone/>
              <a:defRPr sz="6504" b="1"/>
            </a:lvl8pPr>
            <a:lvl9pPr marL="14671518" indent="0">
              <a:buNone/>
              <a:defRPr sz="6504"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2140191" y="9601166"/>
            <a:ext cx="18912429" cy="17443292"/>
          </a:xfrm>
        </p:spPr>
        <p:txBody>
          <a:bodyPr/>
          <a:lstStyle>
            <a:lvl1pPr>
              <a:defRPr sz="9625"/>
            </a:lvl1pPr>
            <a:lvl2pPr>
              <a:defRPr sz="8064"/>
            </a:lvl2pPr>
            <a:lvl3pPr>
              <a:defRPr sz="7284"/>
            </a:lvl3pPr>
            <a:lvl4pPr>
              <a:defRPr sz="6504"/>
            </a:lvl4pPr>
            <a:lvl5pPr>
              <a:defRPr sz="6504"/>
            </a:lvl5pPr>
            <a:lvl6pPr>
              <a:defRPr sz="6504"/>
            </a:lvl6pPr>
            <a:lvl7pPr>
              <a:defRPr sz="6504"/>
            </a:lvl7pPr>
            <a:lvl8pPr>
              <a:defRPr sz="6504"/>
            </a:lvl8pPr>
            <a:lvl9pPr>
              <a:defRPr sz="6504"/>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21743722" y="6776890"/>
            <a:ext cx="18919857" cy="2824284"/>
          </a:xfrm>
        </p:spPr>
        <p:txBody>
          <a:bodyPr anchor="b"/>
          <a:lstStyle>
            <a:lvl1pPr marL="0" indent="0">
              <a:buNone/>
              <a:defRPr sz="9625" b="1"/>
            </a:lvl1pPr>
            <a:lvl2pPr marL="1833941" indent="0">
              <a:buNone/>
              <a:defRPr sz="8064" b="1"/>
            </a:lvl2pPr>
            <a:lvl3pPr marL="3667880" indent="0">
              <a:buNone/>
              <a:defRPr sz="7284" b="1"/>
            </a:lvl3pPr>
            <a:lvl4pPr marL="5501820" indent="0">
              <a:buNone/>
              <a:defRPr sz="6504" b="1"/>
            </a:lvl4pPr>
            <a:lvl5pPr marL="7335758" indent="0">
              <a:buNone/>
              <a:defRPr sz="6504" b="1"/>
            </a:lvl5pPr>
            <a:lvl6pPr marL="9169700" indent="0">
              <a:buNone/>
              <a:defRPr sz="6504" b="1"/>
            </a:lvl6pPr>
            <a:lvl7pPr marL="11003639" indent="0">
              <a:buNone/>
              <a:defRPr sz="6504" b="1"/>
            </a:lvl7pPr>
            <a:lvl8pPr marL="12837579" indent="0">
              <a:buNone/>
              <a:defRPr sz="6504" b="1"/>
            </a:lvl8pPr>
            <a:lvl9pPr marL="14671518" indent="0">
              <a:buNone/>
              <a:defRPr sz="6504"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21743722" y="9601166"/>
            <a:ext cx="18919857" cy="17443292"/>
          </a:xfrm>
        </p:spPr>
        <p:txBody>
          <a:bodyPr/>
          <a:lstStyle>
            <a:lvl1pPr>
              <a:defRPr sz="9625"/>
            </a:lvl1pPr>
            <a:lvl2pPr>
              <a:defRPr sz="8064"/>
            </a:lvl2pPr>
            <a:lvl3pPr>
              <a:defRPr sz="7284"/>
            </a:lvl3pPr>
            <a:lvl4pPr>
              <a:defRPr sz="6504"/>
            </a:lvl4pPr>
            <a:lvl5pPr>
              <a:defRPr sz="6504"/>
            </a:lvl5pPr>
            <a:lvl6pPr>
              <a:defRPr sz="6504"/>
            </a:lvl6pPr>
            <a:lvl7pPr>
              <a:defRPr sz="6504"/>
            </a:lvl7pPr>
            <a:lvl8pPr>
              <a:defRPr sz="6504"/>
            </a:lvl8pPr>
            <a:lvl9pPr>
              <a:defRPr sz="6504"/>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2140195" y="1205409"/>
            <a:ext cx="14082143" cy="5129966"/>
          </a:xfrm>
        </p:spPr>
        <p:txBody>
          <a:bodyPr anchor="b"/>
          <a:lstStyle>
            <a:lvl1pPr algn="l">
              <a:defRPr sz="8064" b="1"/>
            </a:lvl1pPr>
          </a:lstStyle>
          <a:p>
            <a:r>
              <a:rPr kumimoji="1" lang="ja-JP" altLang="en-US"/>
              <a:t>マスタ タイトルの書式設定</a:t>
            </a:r>
          </a:p>
        </p:txBody>
      </p:sp>
      <p:sp>
        <p:nvSpPr>
          <p:cNvPr id="3" name="コンテンツ プレースホルダ 2"/>
          <p:cNvSpPr>
            <a:spLocks noGrp="1"/>
          </p:cNvSpPr>
          <p:nvPr>
            <p:ph idx="1"/>
          </p:nvPr>
        </p:nvSpPr>
        <p:spPr>
          <a:xfrm>
            <a:off x="16735084" y="1205406"/>
            <a:ext cx="23928493" cy="25839057"/>
          </a:xfrm>
        </p:spPr>
        <p:txBody>
          <a:bodyPr/>
          <a:lstStyle>
            <a:lvl1pPr>
              <a:defRPr sz="12877"/>
            </a:lvl1pPr>
            <a:lvl2pPr>
              <a:defRPr sz="11186"/>
            </a:lvl2pPr>
            <a:lvl3pPr>
              <a:defRPr sz="9625"/>
            </a:lvl3pPr>
            <a:lvl4pPr>
              <a:defRPr sz="8064"/>
            </a:lvl4pPr>
            <a:lvl5pPr>
              <a:defRPr sz="8064"/>
            </a:lvl5pPr>
            <a:lvl6pPr>
              <a:defRPr sz="8064"/>
            </a:lvl6pPr>
            <a:lvl7pPr>
              <a:defRPr sz="8064"/>
            </a:lvl7pPr>
            <a:lvl8pPr>
              <a:defRPr sz="8064"/>
            </a:lvl8pPr>
            <a:lvl9pPr>
              <a:defRPr sz="8064"/>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2140195" y="6335372"/>
            <a:ext cx="14082143" cy="20709089"/>
          </a:xfrm>
        </p:spPr>
        <p:txBody>
          <a:bodyPr/>
          <a:lstStyle>
            <a:lvl1pPr marL="0" indent="0">
              <a:buNone/>
              <a:defRPr sz="5723"/>
            </a:lvl1pPr>
            <a:lvl2pPr marL="1833941" indent="0">
              <a:buNone/>
              <a:defRPr sz="4812"/>
            </a:lvl2pPr>
            <a:lvl3pPr marL="3667880" indent="0">
              <a:buNone/>
              <a:defRPr sz="4032"/>
            </a:lvl3pPr>
            <a:lvl4pPr marL="5501820" indent="0">
              <a:buNone/>
              <a:defRPr sz="3512"/>
            </a:lvl4pPr>
            <a:lvl5pPr marL="7335758" indent="0">
              <a:buNone/>
              <a:defRPr sz="3512"/>
            </a:lvl5pPr>
            <a:lvl6pPr marL="9169700" indent="0">
              <a:buNone/>
              <a:defRPr sz="3512"/>
            </a:lvl6pPr>
            <a:lvl7pPr marL="11003639" indent="0">
              <a:buNone/>
              <a:defRPr sz="3512"/>
            </a:lvl7pPr>
            <a:lvl8pPr marL="12837579" indent="0">
              <a:buNone/>
              <a:defRPr sz="3512"/>
            </a:lvl8pPr>
            <a:lvl9pPr marL="14671518" indent="0">
              <a:buNone/>
              <a:defRPr sz="3512"/>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89840" y="21192651"/>
            <a:ext cx="25682258" cy="2501912"/>
          </a:xfrm>
        </p:spPr>
        <p:txBody>
          <a:bodyPr anchor="b"/>
          <a:lstStyle>
            <a:lvl1pPr algn="l">
              <a:defRPr sz="8064" b="1"/>
            </a:lvl1pPr>
          </a:lstStyle>
          <a:p>
            <a:r>
              <a:rPr kumimoji="1" lang="ja-JP" altLang="en-US"/>
              <a:t>マスタ タイトルの書式設定</a:t>
            </a:r>
          </a:p>
        </p:txBody>
      </p:sp>
      <p:sp>
        <p:nvSpPr>
          <p:cNvPr id="3" name="図プレースホルダ 2"/>
          <p:cNvSpPr>
            <a:spLocks noGrp="1"/>
          </p:cNvSpPr>
          <p:nvPr>
            <p:ph type="pic" idx="1"/>
          </p:nvPr>
        </p:nvSpPr>
        <p:spPr>
          <a:xfrm>
            <a:off x="8389840" y="2705149"/>
            <a:ext cx="25682258" cy="18165128"/>
          </a:xfrm>
        </p:spPr>
        <p:txBody>
          <a:bodyPr/>
          <a:lstStyle>
            <a:lvl1pPr marL="0" indent="0">
              <a:buNone/>
              <a:defRPr sz="12877"/>
            </a:lvl1pPr>
            <a:lvl2pPr marL="1833941" indent="0">
              <a:buNone/>
              <a:defRPr sz="11186"/>
            </a:lvl2pPr>
            <a:lvl3pPr marL="3667880" indent="0">
              <a:buNone/>
              <a:defRPr sz="9625"/>
            </a:lvl3pPr>
            <a:lvl4pPr marL="5501820" indent="0">
              <a:buNone/>
              <a:defRPr sz="8064"/>
            </a:lvl4pPr>
            <a:lvl5pPr marL="7335758" indent="0">
              <a:buNone/>
              <a:defRPr sz="8064"/>
            </a:lvl5pPr>
            <a:lvl6pPr marL="9169700" indent="0">
              <a:buNone/>
              <a:defRPr sz="8064"/>
            </a:lvl6pPr>
            <a:lvl7pPr marL="11003639" indent="0">
              <a:buNone/>
              <a:defRPr sz="8064"/>
            </a:lvl7pPr>
            <a:lvl8pPr marL="12837579" indent="0">
              <a:buNone/>
              <a:defRPr sz="8064"/>
            </a:lvl8pPr>
            <a:lvl9pPr marL="14671518" indent="0">
              <a:buNone/>
              <a:defRPr sz="8064"/>
            </a:lvl9pPr>
          </a:lstStyle>
          <a:p>
            <a:endParaRPr kumimoji="1" lang="ja-JP" altLang="en-US"/>
          </a:p>
        </p:txBody>
      </p:sp>
      <p:sp>
        <p:nvSpPr>
          <p:cNvPr id="4" name="テキスト プレースホルダ 3"/>
          <p:cNvSpPr>
            <a:spLocks noGrp="1"/>
          </p:cNvSpPr>
          <p:nvPr>
            <p:ph type="body" sz="half" idx="2"/>
          </p:nvPr>
        </p:nvSpPr>
        <p:spPr>
          <a:xfrm>
            <a:off x="8389840" y="23694564"/>
            <a:ext cx="25682258" cy="3553128"/>
          </a:xfrm>
        </p:spPr>
        <p:txBody>
          <a:bodyPr/>
          <a:lstStyle>
            <a:lvl1pPr marL="0" indent="0">
              <a:buNone/>
              <a:defRPr sz="5723"/>
            </a:lvl1pPr>
            <a:lvl2pPr marL="1833941" indent="0">
              <a:buNone/>
              <a:defRPr sz="4812"/>
            </a:lvl2pPr>
            <a:lvl3pPr marL="3667880" indent="0">
              <a:buNone/>
              <a:defRPr sz="4032"/>
            </a:lvl3pPr>
            <a:lvl4pPr marL="5501820" indent="0">
              <a:buNone/>
              <a:defRPr sz="3512"/>
            </a:lvl4pPr>
            <a:lvl5pPr marL="7335758" indent="0">
              <a:buNone/>
              <a:defRPr sz="3512"/>
            </a:lvl5pPr>
            <a:lvl6pPr marL="9169700" indent="0">
              <a:buNone/>
              <a:defRPr sz="3512"/>
            </a:lvl6pPr>
            <a:lvl7pPr marL="11003639" indent="0">
              <a:buNone/>
              <a:defRPr sz="3512"/>
            </a:lvl7pPr>
            <a:lvl8pPr marL="12837579" indent="0">
              <a:buNone/>
              <a:defRPr sz="3512"/>
            </a:lvl8pPr>
            <a:lvl9pPr marL="14671518" indent="0">
              <a:buNone/>
              <a:defRPr sz="3512"/>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73786253" y="5816767"/>
            <a:ext cx="53928284" cy="123953173"/>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11986548" y="5816767"/>
            <a:ext cx="161086312" cy="123953173"/>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248B505B-2498-48FE-96F4-6C3056FAA1B6}" type="datetimeFigureOut">
              <a:rPr kumimoji="1" lang="ja-JP" altLang="en-US" smtClean="0"/>
              <a:t>2026/6/12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4C71581-EBF1-48AB-98B4-4721D1631866}"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2140193" y="1212412"/>
            <a:ext cx="38523386" cy="5045870"/>
          </a:xfrm>
          <a:prstGeom prst="rect">
            <a:avLst/>
          </a:prstGeom>
        </p:spPr>
        <p:txBody>
          <a:bodyPr vert="horz" lIns="281988" tIns="140994" rIns="281988" bIns="140994"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2140193" y="7064218"/>
            <a:ext cx="38523386" cy="19980243"/>
          </a:xfrm>
          <a:prstGeom prst="rect">
            <a:avLst/>
          </a:prstGeom>
        </p:spPr>
        <p:txBody>
          <a:bodyPr vert="horz" lIns="281988" tIns="140994" rIns="281988" bIns="140994"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2140194" y="28060640"/>
            <a:ext cx="9987545" cy="1611876"/>
          </a:xfrm>
          <a:prstGeom prst="rect">
            <a:avLst/>
          </a:prstGeom>
        </p:spPr>
        <p:txBody>
          <a:bodyPr vert="horz" lIns="281988" tIns="140994" rIns="281988" bIns="140994" rtlCol="0" anchor="ctr"/>
          <a:lstStyle>
            <a:lvl1pPr algn="l">
              <a:defRPr sz="4812">
                <a:solidFill>
                  <a:schemeClr val="tx1">
                    <a:tint val="75000"/>
                  </a:schemeClr>
                </a:solidFill>
              </a:defRPr>
            </a:lvl1pPr>
          </a:lstStyle>
          <a:p>
            <a:fld id="{248B505B-2498-48FE-96F4-6C3056FAA1B6}" type="datetimeFigureOut">
              <a:rPr kumimoji="1" lang="ja-JP" altLang="en-US" smtClean="0"/>
              <a:t>2026/6/12</a:t>
            </a:fld>
            <a:endParaRPr kumimoji="1" lang="ja-JP" altLang="en-US"/>
          </a:p>
        </p:txBody>
      </p:sp>
      <p:sp>
        <p:nvSpPr>
          <p:cNvPr id="5" name="フッター プレースホルダ 4"/>
          <p:cNvSpPr>
            <a:spLocks noGrp="1"/>
          </p:cNvSpPr>
          <p:nvPr>
            <p:ph type="ftr" sz="quarter" idx="3"/>
          </p:nvPr>
        </p:nvSpPr>
        <p:spPr>
          <a:xfrm>
            <a:off x="14624620" y="28060640"/>
            <a:ext cx="13554526" cy="1611876"/>
          </a:xfrm>
          <a:prstGeom prst="rect">
            <a:avLst/>
          </a:prstGeom>
        </p:spPr>
        <p:txBody>
          <a:bodyPr vert="horz" lIns="281988" tIns="140994" rIns="281988" bIns="140994" rtlCol="0" anchor="ctr"/>
          <a:lstStyle>
            <a:lvl1pPr algn="ctr">
              <a:defRPr sz="4812">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30676035" y="28060640"/>
            <a:ext cx="9987545" cy="1611876"/>
          </a:xfrm>
          <a:prstGeom prst="rect">
            <a:avLst/>
          </a:prstGeom>
        </p:spPr>
        <p:txBody>
          <a:bodyPr vert="horz" lIns="281988" tIns="140994" rIns="281988" bIns="140994" rtlCol="0" anchor="ctr"/>
          <a:lstStyle>
            <a:lvl1pPr algn="r">
              <a:defRPr sz="4812">
                <a:solidFill>
                  <a:schemeClr val="tx1">
                    <a:tint val="75000"/>
                  </a:schemeClr>
                </a:solidFill>
              </a:defRPr>
            </a:lvl1pPr>
          </a:lstStyle>
          <a:p>
            <a:fld id="{94C71581-EBF1-48AB-98B4-4721D1631866}"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67880" rtl="0" eaLnBrk="1" latinLnBrk="0" hangingPunct="1">
        <a:spcBef>
          <a:spcPct val="0"/>
        </a:spcBef>
        <a:buNone/>
        <a:defRPr kumimoji="1" sz="17559" kern="1200">
          <a:solidFill>
            <a:schemeClr val="tx1"/>
          </a:solidFill>
          <a:latin typeface="+mj-lt"/>
          <a:ea typeface="+mj-ea"/>
          <a:cs typeface="+mj-cs"/>
        </a:defRPr>
      </a:lvl1pPr>
    </p:titleStyle>
    <p:bodyStyle>
      <a:lvl1pPr marL="1375454" indent="-1375454" algn="l" defTabSz="3667880" rtl="0" eaLnBrk="1" latinLnBrk="0" hangingPunct="1">
        <a:spcBef>
          <a:spcPct val="20000"/>
        </a:spcBef>
        <a:buFont typeface="Arial" pitchFamily="34" charset="0"/>
        <a:buChar char="•"/>
        <a:defRPr kumimoji="1" sz="12877" kern="1200">
          <a:solidFill>
            <a:schemeClr val="tx1"/>
          </a:solidFill>
          <a:latin typeface="+mn-lt"/>
          <a:ea typeface="+mn-ea"/>
          <a:cs typeface="+mn-cs"/>
        </a:defRPr>
      </a:lvl1pPr>
      <a:lvl2pPr marL="2980152" indent="-1146211" algn="l" defTabSz="3667880" rtl="0" eaLnBrk="1" latinLnBrk="0" hangingPunct="1">
        <a:spcBef>
          <a:spcPct val="20000"/>
        </a:spcBef>
        <a:buFont typeface="Arial" pitchFamily="34" charset="0"/>
        <a:buChar char="–"/>
        <a:defRPr kumimoji="1" sz="11186" kern="1200">
          <a:solidFill>
            <a:schemeClr val="tx1"/>
          </a:solidFill>
          <a:latin typeface="+mn-lt"/>
          <a:ea typeface="+mn-ea"/>
          <a:cs typeface="+mn-cs"/>
        </a:defRPr>
      </a:lvl2pPr>
      <a:lvl3pPr marL="4584850" indent="-916970" algn="l" defTabSz="3667880" rtl="0" eaLnBrk="1" latinLnBrk="0" hangingPunct="1">
        <a:spcBef>
          <a:spcPct val="20000"/>
        </a:spcBef>
        <a:buFont typeface="Arial" pitchFamily="34" charset="0"/>
        <a:buChar char="•"/>
        <a:defRPr kumimoji="1" sz="9625" kern="1200">
          <a:solidFill>
            <a:schemeClr val="tx1"/>
          </a:solidFill>
          <a:latin typeface="+mn-lt"/>
          <a:ea typeface="+mn-ea"/>
          <a:cs typeface="+mn-cs"/>
        </a:defRPr>
      </a:lvl3pPr>
      <a:lvl4pPr marL="6418790" indent="-916970" algn="l" defTabSz="3667880" rtl="0" eaLnBrk="1" latinLnBrk="0" hangingPunct="1">
        <a:spcBef>
          <a:spcPct val="20000"/>
        </a:spcBef>
        <a:buFont typeface="Arial" pitchFamily="34" charset="0"/>
        <a:buChar char="–"/>
        <a:defRPr kumimoji="1" sz="8064" kern="1200">
          <a:solidFill>
            <a:schemeClr val="tx1"/>
          </a:solidFill>
          <a:latin typeface="+mn-lt"/>
          <a:ea typeface="+mn-ea"/>
          <a:cs typeface="+mn-cs"/>
        </a:defRPr>
      </a:lvl4pPr>
      <a:lvl5pPr marL="8252728" indent="-916970" algn="l" defTabSz="3667880" rtl="0" eaLnBrk="1" latinLnBrk="0" hangingPunct="1">
        <a:spcBef>
          <a:spcPct val="20000"/>
        </a:spcBef>
        <a:buFont typeface="Arial" pitchFamily="34" charset="0"/>
        <a:buChar char="»"/>
        <a:defRPr kumimoji="1" sz="8064" kern="1200">
          <a:solidFill>
            <a:schemeClr val="tx1"/>
          </a:solidFill>
          <a:latin typeface="+mn-lt"/>
          <a:ea typeface="+mn-ea"/>
          <a:cs typeface="+mn-cs"/>
        </a:defRPr>
      </a:lvl5pPr>
      <a:lvl6pPr marL="10086668" indent="-916970" algn="l" defTabSz="3667880" rtl="0" eaLnBrk="1" latinLnBrk="0" hangingPunct="1">
        <a:spcBef>
          <a:spcPct val="20000"/>
        </a:spcBef>
        <a:buFont typeface="Arial" pitchFamily="34" charset="0"/>
        <a:buChar char="•"/>
        <a:defRPr kumimoji="1" sz="8064" kern="1200">
          <a:solidFill>
            <a:schemeClr val="tx1"/>
          </a:solidFill>
          <a:latin typeface="+mn-lt"/>
          <a:ea typeface="+mn-ea"/>
          <a:cs typeface="+mn-cs"/>
        </a:defRPr>
      </a:lvl6pPr>
      <a:lvl7pPr marL="11920608" indent="-916970" algn="l" defTabSz="3667880" rtl="0" eaLnBrk="1" latinLnBrk="0" hangingPunct="1">
        <a:spcBef>
          <a:spcPct val="20000"/>
        </a:spcBef>
        <a:buFont typeface="Arial" pitchFamily="34" charset="0"/>
        <a:buChar char="•"/>
        <a:defRPr kumimoji="1" sz="8064" kern="1200">
          <a:solidFill>
            <a:schemeClr val="tx1"/>
          </a:solidFill>
          <a:latin typeface="+mn-lt"/>
          <a:ea typeface="+mn-ea"/>
          <a:cs typeface="+mn-cs"/>
        </a:defRPr>
      </a:lvl7pPr>
      <a:lvl8pPr marL="13754549" indent="-916970" algn="l" defTabSz="3667880" rtl="0" eaLnBrk="1" latinLnBrk="0" hangingPunct="1">
        <a:spcBef>
          <a:spcPct val="20000"/>
        </a:spcBef>
        <a:buFont typeface="Arial" pitchFamily="34" charset="0"/>
        <a:buChar char="•"/>
        <a:defRPr kumimoji="1" sz="8064" kern="1200">
          <a:solidFill>
            <a:schemeClr val="tx1"/>
          </a:solidFill>
          <a:latin typeface="+mn-lt"/>
          <a:ea typeface="+mn-ea"/>
          <a:cs typeface="+mn-cs"/>
        </a:defRPr>
      </a:lvl8pPr>
      <a:lvl9pPr marL="15588489" indent="-916970" algn="l" defTabSz="3667880" rtl="0" eaLnBrk="1" latinLnBrk="0" hangingPunct="1">
        <a:spcBef>
          <a:spcPct val="20000"/>
        </a:spcBef>
        <a:buFont typeface="Arial" pitchFamily="34" charset="0"/>
        <a:buChar char="•"/>
        <a:defRPr kumimoji="1" sz="8064" kern="1200">
          <a:solidFill>
            <a:schemeClr val="tx1"/>
          </a:solidFill>
          <a:latin typeface="+mn-lt"/>
          <a:ea typeface="+mn-ea"/>
          <a:cs typeface="+mn-cs"/>
        </a:defRPr>
      </a:lvl9pPr>
    </p:bodyStyle>
    <p:otherStyle>
      <a:defPPr>
        <a:defRPr lang="ja-JP"/>
      </a:defPPr>
      <a:lvl1pPr marL="0" algn="l" defTabSz="3667880" rtl="0" eaLnBrk="1" latinLnBrk="0" hangingPunct="1">
        <a:defRPr kumimoji="1" sz="7284" kern="1200">
          <a:solidFill>
            <a:schemeClr val="tx1"/>
          </a:solidFill>
          <a:latin typeface="+mn-lt"/>
          <a:ea typeface="+mn-ea"/>
          <a:cs typeface="+mn-cs"/>
        </a:defRPr>
      </a:lvl1pPr>
      <a:lvl2pPr marL="1833941" algn="l" defTabSz="3667880" rtl="0" eaLnBrk="1" latinLnBrk="0" hangingPunct="1">
        <a:defRPr kumimoji="1" sz="7284" kern="1200">
          <a:solidFill>
            <a:schemeClr val="tx1"/>
          </a:solidFill>
          <a:latin typeface="+mn-lt"/>
          <a:ea typeface="+mn-ea"/>
          <a:cs typeface="+mn-cs"/>
        </a:defRPr>
      </a:lvl2pPr>
      <a:lvl3pPr marL="3667880" algn="l" defTabSz="3667880" rtl="0" eaLnBrk="1" latinLnBrk="0" hangingPunct="1">
        <a:defRPr kumimoji="1" sz="7284" kern="1200">
          <a:solidFill>
            <a:schemeClr val="tx1"/>
          </a:solidFill>
          <a:latin typeface="+mn-lt"/>
          <a:ea typeface="+mn-ea"/>
          <a:cs typeface="+mn-cs"/>
        </a:defRPr>
      </a:lvl3pPr>
      <a:lvl4pPr marL="5501820" algn="l" defTabSz="3667880" rtl="0" eaLnBrk="1" latinLnBrk="0" hangingPunct="1">
        <a:defRPr kumimoji="1" sz="7284" kern="1200">
          <a:solidFill>
            <a:schemeClr val="tx1"/>
          </a:solidFill>
          <a:latin typeface="+mn-lt"/>
          <a:ea typeface="+mn-ea"/>
          <a:cs typeface="+mn-cs"/>
        </a:defRPr>
      </a:lvl4pPr>
      <a:lvl5pPr marL="7335758" algn="l" defTabSz="3667880" rtl="0" eaLnBrk="1" latinLnBrk="0" hangingPunct="1">
        <a:defRPr kumimoji="1" sz="7284" kern="1200">
          <a:solidFill>
            <a:schemeClr val="tx1"/>
          </a:solidFill>
          <a:latin typeface="+mn-lt"/>
          <a:ea typeface="+mn-ea"/>
          <a:cs typeface="+mn-cs"/>
        </a:defRPr>
      </a:lvl5pPr>
      <a:lvl6pPr marL="9169700" algn="l" defTabSz="3667880" rtl="0" eaLnBrk="1" latinLnBrk="0" hangingPunct="1">
        <a:defRPr kumimoji="1" sz="7284" kern="1200">
          <a:solidFill>
            <a:schemeClr val="tx1"/>
          </a:solidFill>
          <a:latin typeface="+mn-lt"/>
          <a:ea typeface="+mn-ea"/>
          <a:cs typeface="+mn-cs"/>
        </a:defRPr>
      </a:lvl6pPr>
      <a:lvl7pPr marL="11003639" algn="l" defTabSz="3667880" rtl="0" eaLnBrk="1" latinLnBrk="0" hangingPunct="1">
        <a:defRPr kumimoji="1" sz="7284" kern="1200">
          <a:solidFill>
            <a:schemeClr val="tx1"/>
          </a:solidFill>
          <a:latin typeface="+mn-lt"/>
          <a:ea typeface="+mn-ea"/>
          <a:cs typeface="+mn-cs"/>
        </a:defRPr>
      </a:lvl7pPr>
      <a:lvl8pPr marL="12837579" algn="l" defTabSz="3667880" rtl="0" eaLnBrk="1" latinLnBrk="0" hangingPunct="1">
        <a:defRPr kumimoji="1" sz="7284" kern="1200">
          <a:solidFill>
            <a:schemeClr val="tx1"/>
          </a:solidFill>
          <a:latin typeface="+mn-lt"/>
          <a:ea typeface="+mn-ea"/>
          <a:cs typeface="+mn-cs"/>
        </a:defRPr>
      </a:lvl8pPr>
      <a:lvl9pPr marL="14671518" algn="l" defTabSz="3667880" rtl="0" eaLnBrk="1" latinLnBrk="0" hangingPunct="1">
        <a:defRPr kumimoji="1" sz="72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13" Type="http://schemas.openxmlformats.org/officeDocument/2006/relationships/image" Target="../media/image11.emf"/><Relationship Id="rId18" Type="http://schemas.openxmlformats.org/officeDocument/2006/relationships/image" Target="../media/image16.emf"/><Relationship Id="rId3" Type="http://schemas.openxmlformats.org/officeDocument/2006/relationships/image" Target="../media/image1.emf"/><Relationship Id="rId7" Type="http://schemas.openxmlformats.org/officeDocument/2006/relationships/image" Target="../media/image5.emf"/><Relationship Id="rId12" Type="http://schemas.openxmlformats.org/officeDocument/2006/relationships/image" Target="../media/image10.emf"/><Relationship Id="rId17"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emf"/><Relationship Id="rId15" Type="http://schemas.openxmlformats.org/officeDocument/2006/relationships/image" Target="../media/image13.png"/><Relationship Id="rId10" Type="http://schemas.openxmlformats.org/officeDocument/2006/relationships/image" Target="../media/image8.emf"/><Relationship Id="rId19" Type="http://schemas.openxmlformats.org/officeDocument/2006/relationships/image" Target="../media/image17.emf"/><Relationship Id="rId4" Type="http://schemas.openxmlformats.org/officeDocument/2006/relationships/image" Target="../media/image2.emf"/><Relationship Id="rId9" Type="http://schemas.openxmlformats.org/officeDocument/2006/relationships/image" Target="../media/image7.emf"/><Relationship Id="rId14" Type="http://schemas.openxmlformats.org/officeDocument/2006/relationships/image" Target="../media/image1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4" name="図 353">
            <a:extLst>
              <a:ext uri="{FF2B5EF4-FFF2-40B4-BE49-F238E27FC236}">
                <a16:creationId xmlns:a16="http://schemas.microsoft.com/office/drawing/2014/main" id="{8C007F5F-6EA4-83C9-8D93-5F3925FA30DD}"/>
              </a:ext>
            </a:extLst>
          </p:cNvPr>
          <p:cNvPicPr>
            <a:picLocks noChangeAspect="1"/>
          </p:cNvPicPr>
          <p:nvPr/>
        </p:nvPicPr>
        <p:blipFill>
          <a:blip r:embed="rId3"/>
          <a:stretch>
            <a:fillRect/>
          </a:stretch>
        </p:blipFill>
        <p:spPr>
          <a:xfrm>
            <a:off x="14219555" y="16547437"/>
            <a:ext cx="13388053" cy="7007456"/>
          </a:xfrm>
          <a:prstGeom prst="rect">
            <a:avLst/>
          </a:prstGeom>
        </p:spPr>
      </p:pic>
      <p:pic>
        <p:nvPicPr>
          <p:cNvPr id="312" name="図 311">
            <a:extLst>
              <a:ext uri="{FF2B5EF4-FFF2-40B4-BE49-F238E27FC236}">
                <a16:creationId xmlns:a16="http://schemas.microsoft.com/office/drawing/2014/main" id="{BB826421-53C1-17FB-2A7C-C8D1AF6409D6}"/>
              </a:ext>
            </a:extLst>
          </p:cNvPr>
          <p:cNvPicPr>
            <a:picLocks noChangeAspect="1"/>
          </p:cNvPicPr>
          <p:nvPr/>
        </p:nvPicPr>
        <p:blipFill>
          <a:blip r:embed="rId4"/>
          <a:srcRect t="50000"/>
          <a:stretch>
            <a:fillRect/>
          </a:stretch>
        </p:blipFill>
        <p:spPr>
          <a:xfrm>
            <a:off x="13452289" y="27891199"/>
            <a:ext cx="4267125" cy="1723072"/>
          </a:xfrm>
          <a:prstGeom prst="rect">
            <a:avLst/>
          </a:prstGeom>
        </p:spPr>
      </p:pic>
      <p:sp>
        <p:nvSpPr>
          <p:cNvPr id="11" name="矢印: 下 10">
            <a:extLst>
              <a:ext uri="{FF2B5EF4-FFF2-40B4-BE49-F238E27FC236}">
                <a16:creationId xmlns:a16="http://schemas.microsoft.com/office/drawing/2014/main" id="{C07A0E85-8EAE-4335-B0D7-25FC6F67F0E8}"/>
              </a:ext>
            </a:extLst>
          </p:cNvPr>
          <p:cNvSpPr/>
          <p:nvPr/>
        </p:nvSpPr>
        <p:spPr>
          <a:xfrm rot="10800000">
            <a:off x="13803600" y="16855032"/>
            <a:ext cx="1152128" cy="1872208"/>
          </a:xfrm>
          <a:prstGeom prst="downArrow">
            <a:avLst/>
          </a:prstGeom>
          <a:solidFill>
            <a:schemeClr val="accent6">
              <a:lumMod val="40000"/>
              <a:lumOff val="6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827" name="グループ化 11826">
            <a:extLst>
              <a:ext uri="{FF2B5EF4-FFF2-40B4-BE49-F238E27FC236}">
                <a16:creationId xmlns:a16="http://schemas.microsoft.com/office/drawing/2014/main" id="{49B88C34-429E-CE12-35D9-93DF188EB838}"/>
              </a:ext>
            </a:extLst>
          </p:cNvPr>
          <p:cNvGrpSpPr/>
          <p:nvPr/>
        </p:nvGrpSpPr>
        <p:grpSpPr>
          <a:xfrm>
            <a:off x="-8350452" y="8025203"/>
            <a:ext cx="7788870" cy="3845512"/>
            <a:chOff x="1258800" y="7138924"/>
            <a:chExt cx="9602904" cy="4741134"/>
          </a:xfrm>
        </p:grpSpPr>
        <p:sp>
          <p:nvSpPr>
            <p:cNvPr id="24" name="フリーフォーム: 図形 23">
              <a:extLst>
                <a:ext uri="{FF2B5EF4-FFF2-40B4-BE49-F238E27FC236}">
                  <a16:creationId xmlns:a16="http://schemas.microsoft.com/office/drawing/2014/main" id="{157E9283-5FCF-CBE0-F038-9CB874DDEA9B}"/>
                </a:ext>
              </a:extLst>
            </p:cNvPr>
            <p:cNvSpPr/>
            <p:nvPr/>
          </p:nvSpPr>
          <p:spPr>
            <a:xfrm>
              <a:off x="4048160" y="9968800"/>
              <a:ext cx="2766577" cy="1103605"/>
            </a:xfrm>
            <a:custGeom>
              <a:avLst/>
              <a:gdLst>
                <a:gd name="connsiteX0" fmla="*/ 0 w 1235075"/>
                <a:gd name="connsiteY0" fmla="*/ 63500 h 469900"/>
                <a:gd name="connsiteX1" fmla="*/ 0 w 1235075"/>
                <a:gd name="connsiteY1" fmla="*/ 63500 h 469900"/>
                <a:gd name="connsiteX2" fmla="*/ 69850 w 1235075"/>
                <a:gd name="connsiteY2" fmla="*/ 469900 h 469900"/>
                <a:gd name="connsiteX3" fmla="*/ 273050 w 1235075"/>
                <a:gd name="connsiteY3" fmla="*/ 447675 h 469900"/>
                <a:gd name="connsiteX4" fmla="*/ 530225 w 1235075"/>
                <a:gd name="connsiteY4" fmla="*/ 441325 h 469900"/>
                <a:gd name="connsiteX5" fmla="*/ 704850 w 1235075"/>
                <a:gd name="connsiteY5" fmla="*/ 406400 h 469900"/>
                <a:gd name="connsiteX6" fmla="*/ 873125 w 1235075"/>
                <a:gd name="connsiteY6" fmla="*/ 352425 h 469900"/>
                <a:gd name="connsiteX7" fmla="*/ 1044575 w 1235075"/>
                <a:gd name="connsiteY7" fmla="*/ 298450 h 469900"/>
                <a:gd name="connsiteX8" fmla="*/ 1123950 w 1235075"/>
                <a:gd name="connsiteY8" fmla="*/ 241300 h 469900"/>
                <a:gd name="connsiteX9" fmla="*/ 1193800 w 1235075"/>
                <a:gd name="connsiteY9" fmla="*/ 158750 h 469900"/>
                <a:gd name="connsiteX10" fmla="*/ 1219200 w 1235075"/>
                <a:gd name="connsiteY10" fmla="*/ 95250 h 469900"/>
                <a:gd name="connsiteX11" fmla="*/ 1235075 w 1235075"/>
                <a:gd name="connsiteY11" fmla="*/ 0 h 469900"/>
                <a:gd name="connsiteX12" fmla="*/ 0 w 1235075"/>
                <a:gd name="connsiteY12" fmla="*/ 63500 h 469900"/>
                <a:gd name="connsiteX0" fmla="*/ 0 w 1270000"/>
                <a:gd name="connsiteY0" fmla="*/ 0 h 473075"/>
                <a:gd name="connsiteX1" fmla="*/ 34925 w 1270000"/>
                <a:gd name="connsiteY1" fmla="*/ 66675 h 473075"/>
                <a:gd name="connsiteX2" fmla="*/ 104775 w 1270000"/>
                <a:gd name="connsiteY2" fmla="*/ 473075 h 473075"/>
                <a:gd name="connsiteX3" fmla="*/ 307975 w 1270000"/>
                <a:gd name="connsiteY3" fmla="*/ 450850 h 473075"/>
                <a:gd name="connsiteX4" fmla="*/ 565150 w 1270000"/>
                <a:gd name="connsiteY4" fmla="*/ 444500 h 473075"/>
                <a:gd name="connsiteX5" fmla="*/ 739775 w 1270000"/>
                <a:gd name="connsiteY5" fmla="*/ 409575 h 473075"/>
                <a:gd name="connsiteX6" fmla="*/ 908050 w 1270000"/>
                <a:gd name="connsiteY6" fmla="*/ 355600 h 473075"/>
                <a:gd name="connsiteX7" fmla="*/ 1079500 w 1270000"/>
                <a:gd name="connsiteY7" fmla="*/ 301625 h 473075"/>
                <a:gd name="connsiteX8" fmla="*/ 1158875 w 1270000"/>
                <a:gd name="connsiteY8" fmla="*/ 244475 h 473075"/>
                <a:gd name="connsiteX9" fmla="*/ 1228725 w 1270000"/>
                <a:gd name="connsiteY9" fmla="*/ 161925 h 473075"/>
                <a:gd name="connsiteX10" fmla="*/ 1254125 w 1270000"/>
                <a:gd name="connsiteY10" fmla="*/ 98425 h 473075"/>
                <a:gd name="connsiteX11" fmla="*/ 1270000 w 1270000"/>
                <a:gd name="connsiteY11" fmla="*/ 3175 h 473075"/>
                <a:gd name="connsiteX12" fmla="*/ 0 w 1270000"/>
                <a:gd name="connsiteY12" fmla="*/ 0 h 473075"/>
                <a:gd name="connsiteX0" fmla="*/ 0 w 1247775"/>
                <a:gd name="connsiteY0" fmla="*/ 12700 h 469900"/>
                <a:gd name="connsiteX1" fmla="*/ 12700 w 1247775"/>
                <a:gd name="connsiteY1" fmla="*/ 63500 h 469900"/>
                <a:gd name="connsiteX2" fmla="*/ 82550 w 1247775"/>
                <a:gd name="connsiteY2" fmla="*/ 469900 h 469900"/>
                <a:gd name="connsiteX3" fmla="*/ 285750 w 1247775"/>
                <a:gd name="connsiteY3" fmla="*/ 447675 h 469900"/>
                <a:gd name="connsiteX4" fmla="*/ 542925 w 1247775"/>
                <a:gd name="connsiteY4" fmla="*/ 441325 h 469900"/>
                <a:gd name="connsiteX5" fmla="*/ 717550 w 1247775"/>
                <a:gd name="connsiteY5" fmla="*/ 406400 h 469900"/>
                <a:gd name="connsiteX6" fmla="*/ 885825 w 1247775"/>
                <a:gd name="connsiteY6" fmla="*/ 352425 h 469900"/>
                <a:gd name="connsiteX7" fmla="*/ 1057275 w 1247775"/>
                <a:gd name="connsiteY7" fmla="*/ 298450 h 469900"/>
                <a:gd name="connsiteX8" fmla="*/ 1136650 w 1247775"/>
                <a:gd name="connsiteY8" fmla="*/ 241300 h 469900"/>
                <a:gd name="connsiteX9" fmla="*/ 1206500 w 1247775"/>
                <a:gd name="connsiteY9" fmla="*/ 158750 h 469900"/>
                <a:gd name="connsiteX10" fmla="*/ 1231900 w 1247775"/>
                <a:gd name="connsiteY10" fmla="*/ 95250 h 469900"/>
                <a:gd name="connsiteX11" fmla="*/ 1247775 w 1247775"/>
                <a:gd name="connsiteY11" fmla="*/ 0 h 469900"/>
                <a:gd name="connsiteX12" fmla="*/ 0 w 1247775"/>
                <a:gd name="connsiteY12" fmla="*/ 12700 h 469900"/>
                <a:gd name="connsiteX0" fmla="*/ 0 w 1247775"/>
                <a:gd name="connsiteY0" fmla="*/ 12700 h 469900"/>
                <a:gd name="connsiteX1" fmla="*/ 31750 w 1247775"/>
                <a:gd name="connsiteY1" fmla="*/ 180975 h 469900"/>
                <a:gd name="connsiteX2" fmla="*/ 82550 w 1247775"/>
                <a:gd name="connsiteY2" fmla="*/ 469900 h 469900"/>
                <a:gd name="connsiteX3" fmla="*/ 285750 w 1247775"/>
                <a:gd name="connsiteY3" fmla="*/ 447675 h 469900"/>
                <a:gd name="connsiteX4" fmla="*/ 542925 w 1247775"/>
                <a:gd name="connsiteY4" fmla="*/ 441325 h 469900"/>
                <a:gd name="connsiteX5" fmla="*/ 717550 w 1247775"/>
                <a:gd name="connsiteY5" fmla="*/ 406400 h 469900"/>
                <a:gd name="connsiteX6" fmla="*/ 885825 w 1247775"/>
                <a:gd name="connsiteY6" fmla="*/ 352425 h 469900"/>
                <a:gd name="connsiteX7" fmla="*/ 1057275 w 1247775"/>
                <a:gd name="connsiteY7" fmla="*/ 298450 h 469900"/>
                <a:gd name="connsiteX8" fmla="*/ 1136650 w 1247775"/>
                <a:gd name="connsiteY8" fmla="*/ 241300 h 469900"/>
                <a:gd name="connsiteX9" fmla="*/ 1206500 w 1247775"/>
                <a:gd name="connsiteY9" fmla="*/ 158750 h 469900"/>
                <a:gd name="connsiteX10" fmla="*/ 1231900 w 1247775"/>
                <a:gd name="connsiteY10" fmla="*/ 95250 h 469900"/>
                <a:gd name="connsiteX11" fmla="*/ 1247775 w 1247775"/>
                <a:gd name="connsiteY11" fmla="*/ 0 h 469900"/>
                <a:gd name="connsiteX12" fmla="*/ 0 w 1247775"/>
                <a:gd name="connsiteY12" fmla="*/ 1270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7775" h="469900">
                  <a:moveTo>
                    <a:pt x="0" y="12700"/>
                  </a:moveTo>
                  <a:cubicBezTo>
                    <a:pt x="11642" y="34925"/>
                    <a:pt x="17992" y="104775"/>
                    <a:pt x="31750" y="180975"/>
                  </a:cubicBezTo>
                  <a:cubicBezTo>
                    <a:pt x="45508" y="257175"/>
                    <a:pt x="59267" y="334433"/>
                    <a:pt x="82550" y="469900"/>
                  </a:cubicBezTo>
                  <a:lnTo>
                    <a:pt x="285750" y="447675"/>
                  </a:lnTo>
                  <a:lnTo>
                    <a:pt x="542925" y="441325"/>
                  </a:lnTo>
                  <a:lnTo>
                    <a:pt x="717550" y="406400"/>
                  </a:lnTo>
                  <a:lnTo>
                    <a:pt x="885825" y="352425"/>
                  </a:lnTo>
                  <a:lnTo>
                    <a:pt x="1057275" y="298450"/>
                  </a:lnTo>
                  <a:lnTo>
                    <a:pt x="1136650" y="241300"/>
                  </a:lnTo>
                  <a:lnTo>
                    <a:pt x="1206500" y="158750"/>
                  </a:lnTo>
                  <a:lnTo>
                    <a:pt x="1231900" y="95250"/>
                  </a:lnTo>
                  <a:lnTo>
                    <a:pt x="1247775" y="0"/>
                  </a:lnTo>
                  <a:lnTo>
                    <a:pt x="0" y="12700"/>
                  </a:lnTo>
                  <a:close/>
                </a:path>
              </a:pathLst>
            </a:custGeom>
            <a:solidFill>
              <a:schemeClr val="accent5">
                <a:lumMod val="60000"/>
                <a:lumOff val="40000"/>
              </a:schemeClr>
            </a:solidFill>
            <a:ln w="63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25" name="フリーフォーム 89417">
              <a:extLst>
                <a:ext uri="{FF2B5EF4-FFF2-40B4-BE49-F238E27FC236}">
                  <a16:creationId xmlns:a16="http://schemas.microsoft.com/office/drawing/2014/main" id="{AC5DF7E4-6395-7C6A-54C2-1FC99E6AD7FF}"/>
                </a:ext>
              </a:extLst>
            </p:cNvPr>
            <p:cNvSpPr/>
            <p:nvPr/>
          </p:nvSpPr>
          <p:spPr>
            <a:xfrm>
              <a:off x="2885656" y="8318980"/>
              <a:ext cx="7976044" cy="2986983"/>
            </a:xfrm>
            <a:custGeom>
              <a:avLst/>
              <a:gdLst>
                <a:gd name="connsiteX0" fmla="*/ 10531 w 10675"/>
                <a:gd name="connsiteY0" fmla="*/ 0 h 10000"/>
                <a:gd name="connsiteX1" fmla="*/ 10531 w 10675"/>
                <a:gd name="connsiteY1" fmla="*/ 0 h 10000"/>
                <a:gd name="connsiteX2" fmla="*/ 10457 w 10675"/>
                <a:gd name="connsiteY2" fmla="*/ 0 h 10000"/>
                <a:gd name="connsiteX3" fmla="*/ 10399 w 10675"/>
                <a:gd name="connsiteY3" fmla="*/ 0 h 10000"/>
                <a:gd name="connsiteX4" fmla="*/ 10351 w 10675"/>
                <a:gd name="connsiteY4" fmla="*/ 63 h 10000"/>
                <a:gd name="connsiteX5" fmla="*/ 10319 w 10675"/>
                <a:gd name="connsiteY5" fmla="*/ 113 h 10000"/>
                <a:gd name="connsiteX6" fmla="*/ 10292 w 10675"/>
                <a:gd name="connsiteY6" fmla="*/ 226 h 10000"/>
                <a:gd name="connsiteX7" fmla="*/ 10271 w 10675"/>
                <a:gd name="connsiteY7" fmla="*/ 339 h 10000"/>
                <a:gd name="connsiteX8" fmla="*/ 10207 w 10675"/>
                <a:gd name="connsiteY8" fmla="*/ 678 h 10000"/>
                <a:gd name="connsiteX9" fmla="*/ 10207 w 10675"/>
                <a:gd name="connsiteY9" fmla="*/ 678 h 10000"/>
                <a:gd name="connsiteX10" fmla="*/ 10159 w 10675"/>
                <a:gd name="connsiteY10" fmla="*/ 1179 h 10000"/>
                <a:gd name="connsiteX11" fmla="*/ 10117 w 10675"/>
                <a:gd name="connsiteY11" fmla="*/ 1832 h 10000"/>
                <a:gd name="connsiteX12" fmla="*/ 10053 w 10675"/>
                <a:gd name="connsiteY12" fmla="*/ 2535 h 10000"/>
                <a:gd name="connsiteX13" fmla="*/ 10021 w 10675"/>
                <a:gd name="connsiteY13" fmla="*/ 2811 h 10000"/>
                <a:gd name="connsiteX14" fmla="*/ 9984 w 10675"/>
                <a:gd name="connsiteY14" fmla="*/ 3087 h 10000"/>
                <a:gd name="connsiteX15" fmla="*/ 9984 w 10675"/>
                <a:gd name="connsiteY15" fmla="*/ 3087 h 10000"/>
                <a:gd name="connsiteX16" fmla="*/ 9925 w 10675"/>
                <a:gd name="connsiteY16" fmla="*/ 3513 h 10000"/>
                <a:gd name="connsiteX17" fmla="*/ 9888 w 10675"/>
                <a:gd name="connsiteY17" fmla="*/ 3714 h 10000"/>
                <a:gd name="connsiteX18" fmla="*/ 9840 w 10675"/>
                <a:gd name="connsiteY18" fmla="*/ 3852 h 10000"/>
                <a:gd name="connsiteX19" fmla="*/ 9782 w 10675"/>
                <a:gd name="connsiteY19" fmla="*/ 4015 h 10000"/>
                <a:gd name="connsiteX20" fmla="*/ 9697 w 10675"/>
                <a:gd name="connsiteY20" fmla="*/ 4128 h 10000"/>
                <a:gd name="connsiteX21" fmla="*/ 9580 w 10675"/>
                <a:gd name="connsiteY21" fmla="*/ 4241 h 10000"/>
                <a:gd name="connsiteX22" fmla="*/ 9436 w 10675"/>
                <a:gd name="connsiteY22" fmla="*/ 4354 h 10000"/>
                <a:gd name="connsiteX23" fmla="*/ 9436 w 10675"/>
                <a:gd name="connsiteY23" fmla="*/ 4354 h 10000"/>
                <a:gd name="connsiteX24" fmla="*/ 9271 w 10675"/>
                <a:gd name="connsiteY24" fmla="*/ 4442 h 10000"/>
                <a:gd name="connsiteX25" fmla="*/ 9069 w 10675"/>
                <a:gd name="connsiteY25" fmla="*/ 4492 h 10000"/>
                <a:gd name="connsiteX26" fmla="*/ 8841 w 10675"/>
                <a:gd name="connsiteY26" fmla="*/ 4555 h 10000"/>
                <a:gd name="connsiteX27" fmla="*/ 8591 w 10675"/>
                <a:gd name="connsiteY27" fmla="*/ 4555 h 10000"/>
                <a:gd name="connsiteX28" fmla="*/ 8054 w 10675"/>
                <a:gd name="connsiteY28" fmla="*/ 4580 h 10000"/>
                <a:gd name="connsiteX29" fmla="*/ 7485 w 10675"/>
                <a:gd name="connsiteY29" fmla="*/ 4605 h 10000"/>
                <a:gd name="connsiteX30" fmla="*/ 7485 w 10675"/>
                <a:gd name="connsiteY30" fmla="*/ 4605 h 10000"/>
                <a:gd name="connsiteX31" fmla="*/ 6900 w 10675"/>
                <a:gd name="connsiteY31" fmla="*/ 4605 h 10000"/>
                <a:gd name="connsiteX32" fmla="*/ 6284 w 10675"/>
                <a:gd name="connsiteY32" fmla="*/ 4605 h 10000"/>
                <a:gd name="connsiteX33" fmla="*/ 4923 w 10675"/>
                <a:gd name="connsiteY33" fmla="*/ 4580 h 10000"/>
                <a:gd name="connsiteX34" fmla="*/ 4923 w 10675"/>
                <a:gd name="connsiteY34" fmla="*/ 4580 h 10000"/>
                <a:gd name="connsiteX35" fmla="*/ 4854 w 10675"/>
                <a:gd name="connsiteY35" fmla="*/ 4580 h 10000"/>
                <a:gd name="connsiteX36" fmla="*/ 4806 w 10675"/>
                <a:gd name="connsiteY36" fmla="*/ 4605 h 10000"/>
                <a:gd name="connsiteX37" fmla="*/ 4758 w 10675"/>
                <a:gd name="connsiteY37" fmla="*/ 4630 h 10000"/>
                <a:gd name="connsiteX38" fmla="*/ 4710 w 10675"/>
                <a:gd name="connsiteY38" fmla="*/ 4693 h 10000"/>
                <a:gd name="connsiteX39" fmla="*/ 4673 w 10675"/>
                <a:gd name="connsiteY39" fmla="*/ 4743 h 10000"/>
                <a:gd name="connsiteX40" fmla="*/ 4652 w 10675"/>
                <a:gd name="connsiteY40" fmla="*/ 4831 h 10000"/>
                <a:gd name="connsiteX41" fmla="*/ 4604 w 10675"/>
                <a:gd name="connsiteY41" fmla="*/ 5031 h 10000"/>
                <a:gd name="connsiteX42" fmla="*/ 4577 w 10675"/>
                <a:gd name="connsiteY42" fmla="*/ 5232 h 10000"/>
                <a:gd name="connsiteX43" fmla="*/ 4556 w 10675"/>
                <a:gd name="connsiteY43" fmla="*/ 5483 h 10000"/>
                <a:gd name="connsiteX44" fmla="*/ 4519 w 10675"/>
                <a:gd name="connsiteY44" fmla="*/ 5759 h 10000"/>
                <a:gd name="connsiteX45" fmla="*/ 4497 w 10675"/>
                <a:gd name="connsiteY45" fmla="*/ 6073 h 10000"/>
                <a:gd name="connsiteX46" fmla="*/ 4450 w 10675"/>
                <a:gd name="connsiteY46" fmla="*/ 6374 h 10000"/>
                <a:gd name="connsiteX47" fmla="*/ 4375 w 10675"/>
                <a:gd name="connsiteY47" fmla="*/ 6713 h 10000"/>
                <a:gd name="connsiteX48" fmla="*/ 4285 w 10675"/>
                <a:gd name="connsiteY48" fmla="*/ 7026 h 10000"/>
                <a:gd name="connsiteX49" fmla="*/ 4221 w 10675"/>
                <a:gd name="connsiteY49" fmla="*/ 7189 h 10000"/>
                <a:gd name="connsiteX50" fmla="*/ 4152 w 10675"/>
                <a:gd name="connsiteY50" fmla="*/ 7365 h 10000"/>
                <a:gd name="connsiteX51" fmla="*/ 4077 w 10675"/>
                <a:gd name="connsiteY51" fmla="*/ 7503 h 10000"/>
                <a:gd name="connsiteX52" fmla="*/ 3987 w 10675"/>
                <a:gd name="connsiteY52" fmla="*/ 7666 h 10000"/>
                <a:gd name="connsiteX53" fmla="*/ 3875 w 10675"/>
                <a:gd name="connsiteY53" fmla="*/ 7804 h 10000"/>
                <a:gd name="connsiteX54" fmla="*/ 3758 w 10675"/>
                <a:gd name="connsiteY54" fmla="*/ 7955 h 10000"/>
                <a:gd name="connsiteX55" fmla="*/ 3626 w 10675"/>
                <a:gd name="connsiteY55" fmla="*/ 8093 h 10000"/>
                <a:gd name="connsiteX56" fmla="*/ 3487 w 10675"/>
                <a:gd name="connsiteY56" fmla="*/ 8231 h 10000"/>
                <a:gd name="connsiteX57" fmla="*/ 3328 w 10675"/>
                <a:gd name="connsiteY57" fmla="*/ 8369 h 10000"/>
                <a:gd name="connsiteX58" fmla="*/ 3152 w 10675"/>
                <a:gd name="connsiteY58" fmla="*/ 8482 h 10000"/>
                <a:gd name="connsiteX59" fmla="*/ 3152 w 10675"/>
                <a:gd name="connsiteY59" fmla="*/ 8482 h 10000"/>
                <a:gd name="connsiteX60" fmla="*/ 3152 w 10675"/>
                <a:gd name="connsiteY60" fmla="*/ 8482 h 10000"/>
                <a:gd name="connsiteX61" fmla="*/ 2940 w 10675"/>
                <a:gd name="connsiteY61" fmla="*/ 8595 h 10000"/>
                <a:gd name="connsiteX62" fmla="*/ 2701 w 10675"/>
                <a:gd name="connsiteY62" fmla="*/ 8708 h 10000"/>
                <a:gd name="connsiteX63" fmla="*/ 2424 w 10675"/>
                <a:gd name="connsiteY63" fmla="*/ 8821 h 10000"/>
                <a:gd name="connsiteX64" fmla="*/ 2142 w 10675"/>
                <a:gd name="connsiteY64" fmla="*/ 8908 h 10000"/>
                <a:gd name="connsiteX65" fmla="*/ 1818 w 10675"/>
                <a:gd name="connsiteY65" fmla="*/ 8984 h 10000"/>
                <a:gd name="connsiteX66" fmla="*/ 1472 w 10675"/>
                <a:gd name="connsiteY66" fmla="*/ 9046 h 10000"/>
                <a:gd name="connsiteX67" fmla="*/ 1095 w 10675"/>
                <a:gd name="connsiteY67" fmla="*/ 9072 h 10000"/>
                <a:gd name="connsiteX68" fmla="*/ 675 w 10675"/>
                <a:gd name="connsiteY68" fmla="*/ 9097 h 10000"/>
                <a:gd name="connsiteX69" fmla="*/ 0 w 10675"/>
                <a:gd name="connsiteY69" fmla="*/ 9674 h 10000"/>
                <a:gd name="connsiteX70" fmla="*/ 712 w 10675"/>
                <a:gd name="connsiteY70" fmla="*/ 10000 h 10000"/>
                <a:gd name="connsiteX71" fmla="*/ 712 w 10675"/>
                <a:gd name="connsiteY71" fmla="*/ 10000 h 10000"/>
                <a:gd name="connsiteX72" fmla="*/ 1653 w 10675"/>
                <a:gd name="connsiteY72" fmla="*/ 9837 h 10000"/>
                <a:gd name="connsiteX73" fmla="*/ 2663 w 10675"/>
                <a:gd name="connsiteY73" fmla="*/ 9661 h 10000"/>
                <a:gd name="connsiteX74" fmla="*/ 3875 w 10675"/>
                <a:gd name="connsiteY74" fmla="*/ 9410 h 10000"/>
                <a:gd name="connsiteX75" fmla="*/ 3875 w 10675"/>
                <a:gd name="connsiteY75" fmla="*/ 9410 h 10000"/>
                <a:gd name="connsiteX76" fmla="*/ 3971 w 10675"/>
                <a:gd name="connsiteY76" fmla="*/ 9360 h 10000"/>
                <a:gd name="connsiteX77" fmla="*/ 4115 w 10675"/>
                <a:gd name="connsiteY77" fmla="*/ 9272 h 10000"/>
                <a:gd name="connsiteX78" fmla="*/ 4295 w 10675"/>
                <a:gd name="connsiteY78" fmla="*/ 9097 h 10000"/>
                <a:gd name="connsiteX79" fmla="*/ 4487 w 10675"/>
                <a:gd name="connsiteY79" fmla="*/ 8934 h 10000"/>
                <a:gd name="connsiteX80" fmla="*/ 4673 w 10675"/>
                <a:gd name="connsiteY80" fmla="*/ 8708 h 10000"/>
                <a:gd name="connsiteX81" fmla="*/ 4843 w 10675"/>
                <a:gd name="connsiteY81" fmla="*/ 8507 h 10000"/>
                <a:gd name="connsiteX82" fmla="*/ 4971 w 10675"/>
                <a:gd name="connsiteY82" fmla="*/ 8319 h 10000"/>
                <a:gd name="connsiteX83" fmla="*/ 5018 w 10675"/>
                <a:gd name="connsiteY83" fmla="*/ 8206 h 10000"/>
                <a:gd name="connsiteX84" fmla="*/ 5056 w 10675"/>
                <a:gd name="connsiteY84" fmla="*/ 8118 h 10000"/>
                <a:gd name="connsiteX85" fmla="*/ 5056 w 10675"/>
                <a:gd name="connsiteY85" fmla="*/ 8118 h 10000"/>
                <a:gd name="connsiteX86" fmla="*/ 5093 w 10675"/>
                <a:gd name="connsiteY86" fmla="*/ 8005 h 10000"/>
                <a:gd name="connsiteX87" fmla="*/ 5151 w 10675"/>
                <a:gd name="connsiteY87" fmla="*/ 7867 h 10000"/>
                <a:gd name="connsiteX88" fmla="*/ 5268 w 10675"/>
                <a:gd name="connsiteY88" fmla="*/ 7641 h 10000"/>
                <a:gd name="connsiteX89" fmla="*/ 5422 w 10675"/>
                <a:gd name="connsiteY89" fmla="*/ 7415 h 10000"/>
                <a:gd name="connsiteX90" fmla="*/ 5593 w 10675"/>
                <a:gd name="connsiteY90" fmla="*/ 7215 h 10000"/>
                <a:gd name="connsiteX91" fmla="*/ 5757 w 10675"/>
                <a:gd name="connsiteY91" fmla="*/ 7051 h 10000"/>
                <a:gd name="connsiteX92" fmla="*/ 5912 w 10675"/>
                <a:gd name="connsiteY92" fmla="*/ 6939 h 10000"/>
                <a:gd name="connsiteX93" fmla="*/ 6055 w 10675"/>
                <a:gd name="connsiteY93" fmla="*/ 6851 h 10000"/>
                <a:gd name="connsiteX94" fmla="*/ 6161 w 10675"/>
                <a:gd name="connsiteY94" fmla="*/ 6826 h 10000"/>
                <a:gd name="connsiteX95" fmla="*/ 6161 w 10675"/>
                <a:gd name="connsiteY95" fmla="*/ 6826 h 10000"/>
                <a:gd name="connsiteX96" fmla="*/ 6379 w 10675"/>
                <a:gd name="connsiteY96" fmla="*/ 6801 h 10000"/>
                <a:gd name="connsiteX97" fmla="*/ 6565 w 10675"/>
                <a:gd name="connsiteY97" fmla="*/ 6775 h 10000"/>
                <a:gd name="connsiteX98" fmla="*/ 6927 w 10675"/>
                <a:gd name="connsiteY98" fmla="*/ 6662 h 10000"/>
                <a:gd name="connsiteX99" fmla="*/ 7257 w 10675"/>
                <a:gd name="connsiteY99" fmla="*/ 6550 h 10000"/>
                <a:gd name="connsiteX100" fmla="*/ 7448 w 10675"/>
                <a:gd name="connsiteY100" fmla="*/ 6512 h 10000"/>
                <a:gd name="connsiteX101" fmla="*/ 7650 w 10675"/>
                <a:gd name="connsiteY101" fmla="*/ 6487 h 10000"/>
                <a:gd name="connsiteX102" fmla="*/ 7650 w 10675"/>
                <a:gd name="connsiteY102" fmla="*/ 6487 h 10000"/>
                <a:gd name="connsiteX103" fmla="*/ 8889 w 10675"/>
                <a:gd name="connsiteY103" fmla="*/ 6512 h 10000"/>
                <a:gd name="connsiteX104" fmla="*/ 10021 w 10675"/>
                <a:gd name="connsiteY104" fmla="*/ 6575 h 10000"/>
                <a:gd name="connsiteX105" fmla="*/ 10021 w 10675"/>
                <a:gd name="connsiteY105" fmla="*/ 6575 h 10000"/>
                <a:gd name="connsiteX106" fmla="*/ 10303 w 10675"/>
                <a:gd name="connsiteY106" fmla="*/ 6600 h 10000"/>
                <a:gd name="connsiteX107" fmla="*/ 10494 w 10675"/>
                <a:gd name="connsiteY107" fmla="*/ 6625 h 10000"/>
                <a:gd name="connsiteX108" fmla="*/ 10590 w 10675"/>
                <a:gd name="connsiteY108" fmla="*/ 6625 h 10000"/>
                <a:gd name="connsiteX109" fmla="*/ 10601 w 10675"/>
                <a:gd name="connsiteY109" fmla="*/ 6600 h 10000"/>
                <a:gd name="connsiteX110" fmla="*/ 10617 w 10675"/>
                <a:gd name="connsiteY110" fmla="*/ 6575 h 10000"/>
                <a:gd name="connsiteX111" fmla="*/ 10617 w 10675"/>
                <a:gd name="connsiteY111" fmla="*/ 6575 h 10000"/>
                <a:gd name="connsiteX112" fmla="*/ 10617 w 10675"/>
                <a:gd name="connsiteY112" fmla="*/ 6550 h 10000"/>
                <a:gd name="connsiteX113" fmla="*/ 10627 w 10675"/>
                <a:gd name="connsiteY113" fmla="*/ 6575 h 10000"/>
                <a:gd name="connsiteX114" fmla="*/ 10638 w 10675"/>
                <a:gd name="connsiteY114" fmla="*/ 6600 h 10000"/>
                <a:gd name="connsiteX115" fmla="*/ 10648 w 10675"/>
                <a:gd name="connsiteY115" fmla="*/ 6600 h 10000"/>
                <a:gd name="connsiteX116" fmla="*/ 10664 w 10675"/>
                <a:gd name="connsiteY116" fmla="*/ 6575 h 10000"/>
                <a:gd name="connsiteX117" fmla="*/ 10675 w 10675"/>
                <a:gd name="connsiteY117" fmla="*/ 6487 h 10000"/>
                <a:gd name="connsiteX118" fmla="*/ 10675 w 10675"/>
                <a:gd name="connsiteY118" fmla="*/ 0 h 10000"/>
                <a:gd name="connsiteX119" fmla="*/ 10531 w 10675"/>
                <a:gd name="connsiteY119" fmla="*/ 0 h 10000"/>
                <a:gd name="connsiteX120" fmla="*/ 10531 w 10675"/>
                <a:gd name="connsiteY120" fmla="*/ 0 h 10000"/>
                <a:gd name="connsiteX0" fmla="*/ 10531 w 10675"/>
                <a:gd name="connsiteY0" fmla="*/ 0 h 10000"/>
                <a:gd name="connsiteX1" fmla="*/ 10531 w 10675"/>
                <a:gd name="connsiteY1" fmla="*/ 0 h 10000"/>
                <a:gd name="connsiteX2" fmla="*/ 10457 w 10675"/>
                <a:gd name="connsiteY2" fmla="*/ 0 h 10000"/>
                <a:gd name="connsiteX3" fmla="*/ 10399 w 10675"/>
                <a:gd name="connsiteY3" fmla="*/ 0 h 10000"/>
                <a:gd name="connsiteX4" fmla="*/ 10351 w 10675"/>
                <a:gd name="connsiteY4" fmla="*/ 63 h 10000"/>
                <a:gd name="connsiteX5" fmla="*/ 10319 w 10675"/>
                <a:gd name="connsiteY5" fmla="*/ 113 h 10000"/>
                <a:gd name="connsiteX6" fmla="*/ 10292 w 10675"/>
                <a:gd name="connsiteY6" fmla="*/ 226 h 10000"/>
                <a:gd name="connsiteX7" fmla="*/ 10271 w 10675"/>
                <a:gd name="connsiteY7" fmla="*/ 339 h 10000"/>
                <a:gd name="connsiteX8" fmla="*/ 10207 w 10675"/>
                <a:gd name="connsiteY8" fmla="*/ 678 h 10000"/>
                <a:gd name="connsiteX9" fmla="*/ 10207 w 10675"/>
                <a:gd name="connsiteY9" fmla="*/ 678 h 10000"/>
                <a:gd name="connsiteX10" fmla="*/ 10159 w 10675"/>
                <a:gd name="connsiteY10" fmla="*/ 1179 h 10000"/>
                <a:gd name="connsiteX11" fmla="*/ 10117 w 10675"/>
                <a:gd name="connsiteY11" fmla="*/ 1832 h 10000"/>
                <a:gd name="connsiteX12" fmla="*/ 10053 w 10675"/>
                <a:gd name="connsiteY12" fmla="*/ 2535 h 10000"/>
                <a:gd name="connsiteX13" fmla="*/ 10021 w 10675"/>
                <a:gd name="connsiteY13" fmla="*/ 2811 h 10000"/>
                <a:gd name="connsiteX14" fmla="*/ 9984 w 10675"/>
                <a:gd name="connsiteY14" fmla="*/ 3087 h 10000"/>
                <a:gd name="connsiteX15" fmla="*/ 9984 w 10675"/>
                <a:gd name="connsiteY15" fmla="*/ 3087 h 10000"/>
                <a:gd name="connsiteX16" fmla="*/ 9925 w 10675"/>
                <a:gd name="connsiteY16" fmla="*/ 3513 h 10000"/>
                <a:gd name="connsiteX17" fmla="*/ 9888 w 10675"/>
                <a:gd name="connsiteY17" fmla="*/ 3714 h 10000"/>
                <a:gd name="connsiteX18" fmla="*/ 9840 w 10675"/>
                <a:gd name="connsiteY18" fmla="*/ 3852 h 10000"/>
                <a:gd name="connsiteX19" fmla="*/ 9782 w 10675"/>
                <a:gd name="connsiteY19" fmla="*/ 4015 h 10000"/>
                <a:gd name="connsiteX20" fmla="*/ 9697 w 10675"/>
                <a:gd name="connsiteY20" fmla="*/ 4128 h 10000"/>
                <a:gd name="connsiteX21" fmla="*/ 9580 w 10675"/>
                <a:gd name="connsiteY21" fmla="*/ 4241 h 10000"/>
                <a:gd name="connsiteX22" fmla="*/ 9436 w 10675"/>
                <a:gd name="connsiteY22" fmla="*/ 4354 h 10000"/>
                <a:gd name="connsiteX23" fmla="*/ 9436 w 10675"/>
                <a:gd name="connsiteY23" fmla="*/ 4354 h 10000"/>
                <a:gd name="connsiteX24" fmla="*/ 9271 w 10675"/>
                <a:gd name="connsiteY24" fmla="*/ 4442 h 10000"/>
                <a:gd name="connsiteX25" fmla="*/ 9069 w 10675"/>
                <a:gd name="connsiteY25" fmla="*/ 4492 h 10000"/>
                <a:gd name="connsiteX26" fmla="*/ 8841 w 10675"/>
                <a:gd name="connsiteY26" fmla="*/ 4555 h 10000"/>
                <a:gd name="connsiteX27" fmla="*/ 8591 w 10675"/>
                <a:gd name="connsiteY27" fmla="*/ 4555 h 10000"/>
                <a:gd name="connsiteX28" fmla="*/ 8054 w 10675"/>
                <a:gd name="connsiteY28" fmla="*/ 4580 h 10000"/>
                <a:gd name="connsiteX29" fmla="*/ 7485 w 10675"/>
                <a:gd name="connsiteY29" fmla="*/ 4605 h 10000"/>
                <a:gd name="connsiteX30" fmla="*/ 7485 w 10675"/>
                <a:gd name="connsiteY30" fmla="*/ 4605 h 10000"/>
                <a:gd name="connsiteX31" fmla="*/ 6900 w 10675"/>
                <a:gd name="connsiteY31" fmla="*/ 4605 h 10000"/>
                <a:gd name="connsiteX32" fmla="*/ 6284 w 10675"/>
                <a:gd name="connsiteY32" fmla="*/ 4605 h 10000"/>
                <a:gd name="connsiteX33" fmla="*/ 4923 w 10675"/>
                <a:gd name="connsiteY33" fmla="*/ 4580 h 10000"/>
                <a:gd name="connsiteX34" fmla="*/ 4923 w 10675"/>
                <a:gd name="connsiteY34" fmla="*/ 4580 h 10000"/>
                <a:gd name="connsiteX35" fmla="*/ 4854 w 10675"/>
                <a:gd name="connsiteY35" fmla="*/ 4580 h 10000"/>
                <a:gd name="connsiteX36" fmla="*/ 4806 w 10675"/>
                <a:gd name="connsiteY36" fmla="*/ 4605 h 10000"/>
                <a:gd name="connsiteX37" fmla="*/ 4758 w 10675"/>
                <a:gd name="connsiteY37" fmla="*/ 4630 h 10000"/>
                <a:gd name="connsiteX38" fmla="*/ 4710 w 10675"/>
                <a:gd name="connsiteY38" fmla="*/ 4693 h 10000"/>
                <a:gd name="connsiteX39" fmla="*/ 4673 w 10675"/>
                <a:gd name="connsiteY39" fmla="*/ 4743 h 10000"/>
                <a:gd name="connsiteX40" fmla="*/ 4652 w 10675"/>
                <a:gd name="connsiteY40" fmla="*/ 4831 h 10000"/>
                <a:gd name="connsiteX41" fmla="*/ 4604 w 10675"/>
                <a:gd name="connsiteY41" fmla="*/ 5031 h 10000"/>
                <a:gd name="connsiteX42" fmla="*/ 4577 w 10675"/>
                <a:gd name="connsiteY42" fmla="*/ 5232 h 10000"/>
                <a:gd name="connsiteX43" fmla="*/ 4556 w 10675"/>
                <a:gd name="connsiteY43" fmla="*/ 5483 h 10000"/>
                <a:gd name="connsiteX44" fmla="*/ 4519 w 10675"/>
                <a:gd name="connsiteY44" fmla="*/ 5759 h 10000"/>
                <a:gd name="connsiteX45" fmla="*/ 4497 w 10675"/>
                <a:gd name="connsiteY45" fmla="*/ 6073 h 10000"/>
                <a:gd name="connsiteX46" fmla="*/ 4450 w 10675"/>
                <a:gd name="connsiteY46" fmla="*/ 6374 h 10000"/>
                <a:gd name="connsiteX47" fmla="*/ 4375 w 10675"/>
                <a:gd name="connsiteY47" fmla="*/ 6713 h 10000"/>
                <a:gd name="connsiteX48" fmla="*/ 4285 w 10675"/>
                <a:gd name="connsiteY48" fmla="*/ 7026 h 10000"/>
                <a:gd name="connsiteX49" fmla="*/ 4221 w 10675"/>
                <a:gd name="connsiteY49" fmla="*/ 7189 h 10000"/>
                <a:gd name="connsiteX50" fmla="*/ 4152 w 10675"/>
                <a:gd name="connsiteY50" fmla="*/ 7365 h 10000"/>
                <a:gd name="connsiteX51" fmla="*/ 4077 w 10675"/>
                <a:gd name="connsiteY51" fmla="*/ 7503 h 10000"/>
                <a:gd name="connsiteX52" fmla="*/ 3987 w 10675"/>
                <a:gd name="connsiteY52" fmla="*/ 7666 h 10000"/>
                <a:gd name="connsiteX53" fmla="*/ 3875 w 10675"/>
                <a:gd name="connsiteY53" fmla="*/ 7804 h 10000"/>
                <a:gd name="connsiteX54" fmla="*/ 3758 w 10675"/>
                <a:gd name="connsiteY54" fmla="*/ 7955 h 10000"/>
                <a:gd name="connsiteX55" fmla="*/ 3626 w 10675"/>
                <a:gd name="connsiteY55" fmla="*/ 8093 h 10000"/>
                <a:gd name="connsiteX56" fmla="*/ 3487 w 10675"/>
                <a:gd name="connsiteY56" fmla="*/ 8231 h 10000"/>
                <a:gd name="connsiteX57" fmla="*/ 3328 w 10675"/>
                <a:gd name="connsiteY57" fmla="*/ 8369 h 10000"/>
                <a:gd name="connsiteX58" fmla="*/ 3152 w 10675"/>
                <a:gd name="connsiteY58" fmla="*/ 8482 h 10000"/>
                <a:gd name="connsiteX59" fmla="*/ 3152 w 10675"/>
                <a:gd name="connsiteY59" fmla="*/ 8482 h 10000"/>
                <a:gd name="connsiteX60" fmla="*/ 3152 w 10675"/>
                <a:gd name="connsiteY60" fmla="*/ 8482 h 10000"/>
                <a:gd name="connsiteX61" fmla="*/ 2940 w 10675"/>
                <a:gd name="connsiteY61" fmla="*/ 8595 h 10000"/>
                <a:gd name="connsiteX62" fmla="*/ 2701 w 10675"/>
                <a:gd name="connsiteY62" fmla="*/ 8708 h 10000"/>
                <a:gd name="connsiteX63" fmla="*/ 2424 w 10675"/>
                <a:gd name="connsiteY63" fmla="*/ 8821 h 10000"/>
                <a:gd name="connsiteX64" fmla="*/ 2142 w 10675"/>
                <a:gd name="connsiteY64" fmla="*/ 8908 h 10000"/>
                <a:gd name="connsiteX65" fmla="*/ 1818 w 10675"/>
                <a:gd name="connsiteY65" fmla="*/ 8984 h 10000"/>
                <a:gd name="connsiteX66" fmla="*/ 1472 w 10675"/>
                <a:gd name="connsiteY66" fmla="*/ 9046 h 10000"/>
                <a:gd name="connsiteX67" fmla="*/ 1095 w 10675"/>
                <a:gd name="connsiteY67" fmla="*/ 9072 h 10000"/>
                <a:gd name="connsiteX68" fmla="*/ 675 w 10675"/>
                <a:gd name="connsiteY68" fmla="*/ 9097 h 10000"/>
                <a:gd name="connsiteX69" fmla="*/ 0 w 10675"/>
                <a:gd name="connsiteY69" fmla="*/ 9674 h 10000"/>
                <a:gd name="connsiteX70" fmla="*/ 9 w 10675"/>
                <a:gd name="connsiteY70" fmla="*/ 9676 h 10000"/>
                <a:gd name="connsiteX71" fmla="*/ 712 w 10675"/>
                <a:gd name="connsiteY71" fmla="*/ 10000 h 10000"/>
                <a:gd name="connsiteX72" fmla="*/ 712 w 10675"/>
                <a:gd name="connsiteY72" fmla="*/ 10000 h 10000"/>
                <a:gd name="connsiteX73" fmla="*/ 1653 w 10675"/>
                <a:gd name="connsiteY73" fmla="*/ 9837 h 10000"/>
                <a:gd name="connsiteX74" fmla="*/ 2663 w 10675"/>
                <a:gd name="connsiteY74" fmla="*/ 9661 h 10000"/>
                <a:gd name="connsiteX75" fmla="*/ 3875 w 10675"/>
                <a:gd name="connsiteY75" fmla="*/ 9410 h 10000"/>
                <a:gd name="connsiteX76" fmla="*/ 3875 w 10675"/>
                <a:gd name="connsiteY76" fmla="*/ 9410 h 10000"/>
                <a:gd name="connsiteX77" fmla="*/ 3971 w 10675"/>
                <a:gd name="connsiteY77" fmla="*/ 9360 h 10000"/>
                <a:gd name="connsiteX78" fmla="*/ 4115 w 10675"/>
                <a:gd name="connsiteY78" fmla="*/ 9272 h 10000"/>
                <a:gd name="connsiteX79" fmla="*/ 4295 w 10675"/>
                <a:gd name="connsiteY79" fmla="*/ 9097 h 10000"/>
                <a:gd name="connsiteX80" fmla="*/ 4487 w 10675"/>
                <a:gd name="connsiteY80" fmla="*/ 8934 h 10000"/>
                <a:gd name="connsiteX81" fmla="*/ 4673 w 10675"/>
                <a:gd name="connsiteY81" fmla="*/ 8708 h 10000"/>
                <a:gd name="connsiteX82" fmla="*/ 4843 w 10675"/>
                <a:gd name="connsiteY82" fmla="*/ 8507 h 10000"/>
                <a:gd name="connsiteX83" fmla="*/ 4971 w 10675"/>
                <a:gd name="connsiteY83" fmla="*/ 8319 h 10000"/>
                <a:gd name="connsiteX84" fmla="*/ 5018 w 10675"/>
                <a:gd name="connsiteY84" fmla="*/ 8206 h 10000"/>
                <a:gd name="connsiteX85" fmla="*/ 5056 w 10675"/>
                <a:gd name="connsiteY85" fmla="*/ 8118 h 10000"/>
                <a:gd name="connsiteX86" fmla="*/ 5056 w 10675"/>
                <a:gd name="connsiteY86" fmla="*/ 8118 h 10000"/>
                <a:gd name="connsiteX87" fmla="*/ 5093 w 10675"/>
                <a:gd name="connsiteY87" fmla="*/ 8005 h 10000"/>
                <a:gd name="connsiteX88" fmla="*/ 5151 w 10675"/>
                <a:gd name="connsiteY88" fmla="*/ 7867 h 10000"/>
                <a:gd name="connsiteX89" fmla="*/ 5268 w 10675"/>
                <a:gd name="connsiteY89" fmla="*/ 7641 h 10000"/>
                <a:gd name="connsiteX90" fmla="*/ 5422 w 10675"/>
                <a:gd name="connsiteY90" fmla="*/ 7415 h 10000"/>
                <a:gd name="connsiteX91" fmla="*/ 5593 w 10675"/>
                <a:gd name="connsiteY91" fmla="*/ 7215 h 10000"/>
                <a:gd name="connsiteX92" fmla="*/ 5757 w 10675"/>
                <a:gd name="connsiteY92" fmla="*/ 7051 h 10000"/>
                <a:gd name="connsiteX93" fmla="*/ 5912 w 10675"/>
                <a:gd name="connsiteY93" fmla="*/ 6939 h 10000"/>
                <a:gd name="connsiteX94" fmla="*/ 6055 w 10675"/>
                <a:gd name="connsiteY94" fmla="*/ 6851 h 10000"/>
                <a:gd name="connsiteX95" fmla="*/ 6161 w 10675"/>
                <a:gd name="connsiteY95" fmla="*/ 6826 h 10000"/>
                <a:gd name="connsiteX96" fmla="*/ 6161 w 10675"/>
                <a:gd name="connsiteY96" fmla="*/ 6826 h 10000"/>
                <a:gd name="connsiteX97" fmla="*/ 6379 w 10675"/>
                <a:gd name="connsiteY97" fmla="*/ 6801 h 10000"/>
                <a:gd name="connsiteX98" fmla="*/ 6565 w 10675"/>
                <a:gd name="connsiteY98" fmla="*/ 6775 h 10000"/>
                <a:gd name="connsiteX99" fmla="*/ 6927 w 10675"/>
                <a:gd name="connsiteY99" fmla="*/ 6662 h 10000"/>
                <a:gd name="connsiteX100" fmla="*/ 7257 w 10675"/>
                <a:gd name="connsiteY100" fmla="*/ 6550 h 10000"/>
                <a:gd name="connsiteX101" fmla="*/ 7448 w 10675"/>
                <a:gd name="connsiteY101" fmla="*/ 6512 h 10000"/>
                <a:gd name="connsiteX102" fmla="*/ 7650 w 10675"/>
                <a:gd name="connsiteY102" fmla="*/ 6487 h 10000"/>
                <a:gd name="connsiteX103" fmla="*/ 7650 w 10675"/>
                <a:gd name="connsiteY103" fmla="*/ 6487 h 10000"/>
                <a:gd name="connsiteX104" fmla="*/ 8889 w 10675"/>
                <a:gd name="connsiteY104" fmla="*/ 6512 h 10000"/>
                <a:gd name="connsiteX105" fmla="*/ 10021 w 10675"/>
                <a:gd name="connsiteY105" fmla="*/ 6575 h 10000"/>
                <a:gd name="connsiteX106" fmla="*/ 10021 w 10675"/>
                <a:gd name="connsiteY106" fmla="*/ 6575 h 10000"/>
                <a:gd name="connsiteX107" fmla="*/ 10303 w 10675"/>
                <a:gd name="connsiteY107" fmla="*/ 6600 h 10000"/>
                <a:gd name="connsiteX108" fmla="*/ 10494 w 10675"/>
                <a:gd name="connsiteY108" fmla="*/ 6625 h 10000"/>
                <a:gd name="connsiteX109" fmla="*/ 10590 w 10675"/>
                <a:gd name="connsiteY109" fmla="*/ 6625 h 10000"/>
                <a:gd name="connsiteX110" fmla="*/ 10601 w 10675"/>
                <a:gd name="connsiteY110" fmla="*/ 6600 h 10000"/>
                <a:gd name="connsiteX111" fmla="*/ 10617 w 10675"/>
                <a:gd name="connsiteY111" fmla="*/ 6575 h 10000"/>
                <a:gd name="connsiteX112" fmla="*/ 10617 w 10675"/>
                <a:gd name="connsiteY112" fmla="*/ 6575 h 10000"/>
                <a:gd name="connsiteX113" fmla="*/ 10617 w 10675"/>
                <a:gd name="connsiteY113" fmla="*/ 6550 h 10000"/>
                <a:gd name="connsiteX114" fmla="*/ 10627 w 10675"/>
                <a:gd name="connsiteY114" fmla="*/ 6575 h 10000"/>
                <a:gd name="connsiteX115" fmla="*/ 10638 w 10675"/>
                <a:gd name="connsiteY115" fmla="*/ 6600 h 10000"/>
                <a:gd name="connsiteX116" fmla="*/ 10648 w 10675"/>
                <a:gd name="connsiteY116" fmla="*/ 6600 h 10000"/>
                <a:gd name="connsiteX117" fmla="*/ 10664 w 10675"/>
                <a:gd name="connsiteY117" fmla="*/ 6575 h 10000"/>
                <a:gd name="connsiteX118" fmla="*/ 10675 w 10675"/>
                <a:gd name="connsiteY118" fmla="*/ 6487 h 10000"/>
                <a:gd name="connsiteX119" fmla="*/ 10675 w 10675"/>
                <a:gd name="connsiteY119" fmla="*/ 0 h 10000"/>
                <a:gd name="connsiteX120" fmla="*/ 10531 w 10675"/>
                <a:gd name="connsiteY120" fmla="*/ 0 h 10000"/>
                <a:gd name="connsiteX121" fmla="*/ 10531 w 10675"/>
                <a:gd name="connsiteY121" fmla="*/ 0 h 10000"/>
                <a:gd name="connsiteX0" fmla="*/ 10531 w 10675"/>
                <a:gd name="connsiteY0" fmla="*/ 0 h 10000"/>
                <a:gd name="connsiteX1" fmla="*/ 10531 w 10675"/>
                <a:gd name="connsiteY1" fmla="*/ 0 h 10000"/>
                <a:gd name="connsiteX2" fmla="*/ 10457 w 10675"/>
                <a:gd name="connsiteY2" fmla="*/ 0 h 10000"/>
                <a:gd name="connsiteX3" fmla="*/ 10399 w 10675"/>
                <a:gd name="connsiteY3" fmla="*/ 0 h 10000"/>
                <a:gd name="connsiteX4" fmla="*/ 10351 w 10675"/>
                <a:gd name="connsiteY4" fmla="*/ 63 h 10000"/>
                <a:gd name="connsiteX5" fmla="*/ 10319 w 10675"/>
                <a:gd name="connsiteY5" fmla="*/ 113 h 10000"/>
                <a:gd name="connsiteX6" fmla="*/ 10292 w 10675"/>
                <a:gd name="connsiteY6" fmla="*/ 226 h 10000"/>
                <a:gd name="connsiteX7" fmla="*/ 10271 w 10675"/>
                <a:gd name="connsiteY7" fmla="*/ 339 h 10000"/>
                <a:gd name="connsiteX8" fmla="*/ 10207 w 10675"/>
                <a:gd name="connsiteY8" fmla="*/ 678 h 10000"/>
                <a:gd name="connsiteX9" fmla="*/ 10207 w 10675"/>
                <a:gd name="connsiteY9" fmla="*/ 678 h 10000"/>
                <a:gd name="connsiteX10" fmla="*/ 10159 w 10675"/>
                <a:gd name="connsiteY10" fmla="*/ 1179 h 10000"/>
                <a:gd name="connsiteX11" fmla="*/ 10117 w 10675"/>
                <a:gd name="connsiteY11" fmla="*/ 1832 h 10000"/>
                <a:gd name="connsiteX12" fmla="*/ 10053 w 10675"/>
                <a:gd name="connsiteY12" fmla="*/ 2535 h 10000"/>
                <a:gd name="connsiteX13" fmla="*/ 10021 w 10675"/>
                <a:gd name="connsiteY13" fmla="*/ 2811 h 10000"/>
                <a:gd name="connsiteX14" fmla="*/ 9984 w 10675"/>
                <a:gd name="connsiteY14" fmla="*/ 3087 h 10000"/>
                <a:gd name="connsiteX15" fmla="*/ 9984 w 10675"/>
                <a:gd name="connsiteY15" fmla="*/ 3087 h 10000"/>
                <a:gd name="connsiteX16" fmla="*/ 9925 w 10675"/>
                <a:gd name="connsiteY16" fmla="*/ 3513 h 10000"/>
                <a:gd name="connsiteX17" fmla="*/ 9888 w 10675"/>
                <a:gd name="connsiteY17" fmla="*/ 3714 h 10000"/>
                <a:gd name="connsiteX18" fmla="*/ 9840 w 10675"/>
                <a:gd name="connsiteY18" fmla="*/ 3852 h 10000"/>
                <a:gd name="connsiteX19" fmla="*/ 9782 w 10675"/>
                <a:gd name="connsiteY19" fmla="*/ 4015 h 10000"/>
                <a:gd name="connsiteX20" fmla="*/ 9697 w 10675"/>
                <a:gd name="connsiteY20" fmla="*/ 4128 h 10000"/>
                <a:gd name="connsiteX21" fmla="*/ 9580 w 10675"/>
                <a:gd name="connsiteY21" fmla="*/ 4241 h 10000"/>
                <a:gd name="connsiteX22" fmla="*/ 9436 w 10675"/>
                <a:gd name="connsiteY22" fmla="*/ 4354 h 10000"/>
                <a:gd name="connsiteX23" fmla="*/ 9436 w 10675"/>
                <a:gd name="connsiteY23" fmla="*/ 4354 h 10000"/>
                <a:gd name="connsiteX24" fmla="*/ 9271 w 10675"/>
                <a:gd name="connsiteY24" fmla="*/ 4442 h 10000"/>
                <a:gd name="connsiteX25" fmla="*/ 9069 w 10675"/>
                <a:gd name="connsiteY25" fmla="*/ 4492 h 10000"/>
                <a:gd name="connsiteX26" fmla="*/ 8841 w 10675"/>
                <a:gd name="connsiteY26" fmla="*/ 4555 h 10000"/>
                <a:gd name="connsiteX27" fmla="*/ 8591 w 10675"/>
                <a:gd name="connsiteY27" fmla="*/ 4555 h 10000"/>
                <a:gd name="connsiteX28" fmla="*/ 8054 w 10675"/>
                <a:gd name="connsiteY28" fmla="*/ 4580 h 10000"/>
                <a:gd name="connsiteX29" fmla="*/ 7485 w 10675"/>
                <a:gd name="connsiteY29" fmla="*/ 4605 h 10000"/>
                <a:gd name="connsiteX30" fmla="*/ 7485 w 10675"/>
                <a:gd name="connsiteY30" fmla="*/ 4605 h 10000"/>
                <a:gd name="connsiteX31" fmla="*/ 6900 w 10675"/>
                <a:gd name="connsiteY31" fmla="*/ 4605 h 10000"/>
                <a:gd name="connsiteX32" fmla="*/ 6284 w 10675"/>
                <a:gd name="connsiteY32" fmla="*/ 4605 h 10000"/>
                <a:gd name="connsiteX33" fmla="*/ 4923 w 10675"/>
                <a:gd name="connsiteY33" fmla="*/ 4580 h 10000"/>
                <a:gd name="connsiteX34" fmla="*/ 4923 w 10675"/>
                <a:gd name="connsiteY34" fmla="*/ 4580 h 10000"/>
                <a:gd name="connsiteX35" fmla="*/ 4854 w 10675"/>
                <a:gd name="connsiteY35" fmla="*/ 4580 h 10000"/>
                <a:gd name="connsiteX36" fmla="*/ 4806 w 10675"/>
                <a:gd name="connsiteY36" fmla="*/ 4605 h 10000"/>
                <a:gd name="connsiteX37" fmla="*/ 4758 w 10675"/>
                <a:gd name="connsiteY37" fmla="*/ 4630 h 10000"/>
                <a:gd name="connsiteX38" fmla="*/ 4710 w 10675"/>
                <a:gd name="connsiteY38" fmla="*/ 4693 h 10000"/>
                <a:gd name="connsiteX39" fmla="*/ 4673 w 10675"/>
                <a:gd name="connsiteY39" fmla="*/ 4743 h 10000"/>
                <a:gd name="connsiteX40" fmla="*/ 4652 w 10675"/>
                <a:gd name="connsiteY40" fmla="*/ 4831 h 10000"/>
                <a:gd name="connsiteX41" fmla="*/ 4604 w 10675"/>
                <a:gd name="connsiteY41" fmla="*/ 5031 h 10000"/>
                <a:gd name="connsiteX42" fmla="*/ 4577 w 10675"/>
                <a:gd name="connsiteY42" fmla="*/ 5232 h 10000"/>
                <a:gd name="connsiteX43" fmla="*/ 4556 w 10675"/>
                <a:gd name="connsiteY43" fmla="*/ 5483 h 10000"/>
                <a:gd name="connsiteX44" fmla="*/ 4519 w 10675"/>
                <a:gd name="connsiteY44" fmla="*/ 5759 h 10000"/>
                <a:gd name="connsiteX45" fmla="*/ 4497 w 10675"/>
                <a:gd name="connsiteY45" fmla="*/ 6073 h 10000"/>
                <a:gd name="connsiteX46" fmla="*/ 4450 w 10675"/>
                <a:gd name="connsiteY46" fmla="*/ 6374 h 10000"/>
                <a:gd name="connsiteX47" fmla="*/ 4375 w 10675"/>
                <a:gd name="connsiteY47" fmla="*/ 6713 h 10000"/>
                <a:gd name="connsiteX48" fmla="*/ 4285 w 10675"/>
                <a:gd name="connsiteY48" fmla="*/ 7026 h 10000"/>
                <a:gd name="connsiteX49" fmla="*/ 4221 w 10675"/>
                <a:gd name="connsiteY49" fmla="*/ 7189 h 10000"/>
                <a:gd name="connsiteX50" fmla="*/ 4152 w 10675"/>
                <a:gd name="connsiteY50" fmla="*/ 7365 h 10000"/>
                <a:gd name="connsiteX51" fmla="*/ 4077 w 10675"/>
                <a:gd name="connsiteY51" fmla="*/ 7503 h 10000"/>
                <a:gd name="connsiteX52" fmla="*/ 3987 w 10675"/>
                <a:gd name="connsiteY52" fmla="*/ 7666 h 10000"/>
                <a:gd name="connsiteX53" fmla="*/ 3875 w 10675"/>
                <a:gd name="connsiteY53" fmla="*/ 7804 h 10000"/>
                <a:gd name="connsiteX54" fmla="*/ 3758 w 10675"/>
                <a:gd name="connsiteY54" fmla="*/ 7955 h 10000"/>
                <a:gd name="connsiteX55" fmla="*/ 3626 w 10675"/>
                <a:gd name="connsiteY55" fmla="*/ 8093 h 10000"/>
                <a:gd name="connsiteX56" fmla="*/ 3487 w 10675"/>
                <a:gd name="connsiteY56" fmla="*/ 8231 h 10000"/>
                <a:gd name="connsiteX57" fmla="*/ 3328 w 10675"/>
                <a:gd name="connsiteY57" fmla="*/ 8369 h 10000"/>
                <a:gd name="connsiteX58" fmla="*/ 3152 w 10675"/>
                <a:gd name="connsiteY58" fmla="*/ 8482 h 10000"/>
                <a:gd name="connsiteX59" fmla="*/ 3152 w 10675"/>
                <a:gd name="connsiteY59" fmla="*/ 8482 h 10000"/>
                <a:gd name="connsiteX60" fmla="*/ 3152 w 10675"/>
                <a:gd name="connsiteY60" fmla="*/ 8482 h 10000"/>
                <a:gd name="connsiteX61" fmla="*/ 2940 w 10675"/>
                <a:gd name="connsiteY61" fmla="*/ 8595 h 10000"/>
                <a:gd name="connsiteX62" fmla="*/ 2701 w 10675"/>
                <a:gd name="connsiteY62" fmla="*/ 8708 h 10000"/>
                <a:gd name="connsiteX63" fmla="*/ 2424 w 10675"/>
                <a:gd name="connsiteY63" fmla="*/ 8821 h 10000"/>
                <a:gd name="connsiteX64" fmla="*/ 2142 w 10675"/>
                <a:gd name="connsiteY64" fmla="*/ 8908 h 10000"/>
                <a:gd name="connsiteX65" fmla="*/ 1818 w 10675"/>
                <a:gd name="connsiteY65" fmla="*/ 8984 h 10000"/>
                <a:gd name="connsiteX66" fmla="*/ 1472 w 10675"/>
                <a:gd name="connsiteY66" fmla="*/ 9046 h 10000"/>
                <a:gd name="connsiteX67" fmla="*/ 1095 w 10675"/>
                <a:gd name="connsiteY67" fmla="*/ 9072 h 10000"/>
                <a:gd name="connsiteX68" fmla="*/ 675 w 10675"/>
                <a:gd name="connsiteY68" fmla="*/ 9097 h 10000"/>
                <a:gd name="connsiteX69" fmla="*/ 0 w 10675"/>
                <a:gd name="connsiteY69" fmla="*/ 9674 h 10000"/>
                <a:gd name="connsiteX70" fmla="*/ 190 w 10675"/>
                <a:gd name="connsiteY70" fmla="*/ 7192 h 10000"/>
                <a:gd name="connsiteX71" fmla="*/ 712 w 10675"/>
                <a:gd name="connsiteY71" fmla="*/ 10000 h 10000"/>
                <a:gd name="connsiteX72" fmla="*/ 712 w 10675"/>
                <a:gd name="connsiteY72" fmla="*/ 10000 h 10000"/>
                <a:gd name="connsiteX73" fmla="*/ 1653 w 10675"/>
                <a:gd name="connsiteY73" fmla="*/ 9837 h 10000"/>
                <a:gd name="connsiteX74" fmla="*/ 2663 w 10675"/>
                <a:gd name="connsiteY74" fmla="*/ 9661 h 10000"/>
                <a:gd name="connsiteX75" fmla="*/ 3875 w 10675"/>
                <a:gd name="connsiteY75" fmla="*/ 9410 h 10000"/>
                <a:gd name="connsiteX76" fmla="*/ 3875 w 10675"/>
                <a:gd name="connsiteY76" fmla="*/ 9410 h 10000"/>
                <a:gd name="connsiteX77" fmla="*/ 3971 w 10675"/>
                <a:gd name="connsiteY77" fmla="*/ 9360 h 10000"/>
                <a:gd name="connsiteX78" fmla="*/ 4115 w 10675"/>
                <a:gd name="connsiteY78" fmla="*/ 9272 h 10000"/>
                <a:gd name="connsiteX79" fmla="*/ 4295 w 10675"/>
                <a:gd name="connsiteY79" fmla="*/ 9097 h 10000"/>
                <a:gd name="connsiteX80" fmla="*/ 4487 w 10675"/>
                <a:gd name="connsiteY80" fmla="*/ 8934 h 10000"/>
                <a:gd name="connsiteX81" fmla="*/ 4673 w 10675"/>
                <a:gd name="connsiteY81" fmla="*/ 8708 h 10000"/>
                <a:gd name="connsiteX82" fmla="*/ 4843 w 10675"/>
                <a:gd name="connsiteY82" fmla="*/ 8507 h 10000"/>
                <a:gd name="connsiteX83" fmla="*/ 4971 w 10675"/>
                <a:gd name="connsiteY83" fmla="*/ 8319 h 10000"/>
                <a:gd name="connsiteX84" fmla="*/ 5018 w 10675"/>
                <a:gd name="connsiteY84" fmla="*/ 8206 h 10000"/>
                <a:gd name="connsiteX85" fmla="*/ 5056 w 10675"/>
                <a:gd name="connsiteY85" fmla="*/ 8118 h 10000"/>
                <a:gd name="connsiteX86" fmla="*/ 5056 w 10675"/>
                <a:gd name="connsiteY86" fmla="*/ 8118 h 10000"/>
                <a:gd name="connsiteX87" fmla="*/ 5093 w 10675"/>
                <a:gd name="connsiteY87" fmla="*/ 8005 h 10000"/>
                <a:gd name="connsiteX88" fmla="*/ 5151 w 10675"/>
                <a:gd name="connsiteY88" fmla="*/ 7867 h 10000"/>
                <a:gd name="connsiteX89" fmla="*/ 5268 w 10675"/>
                <a:gd name="connsiteY89" fmla="*/ 7641 h 10000"/>
                <a:gd name="connsiteX90" fmla="*/ 5422 w 10675"/>
                <a:gd name="connsiteY90" fmla="*/ 7415 h 10000"/>
                <a:gd name="connsiteX91" fmla="*/ 5593 w 10675"/>
                <a:gd name="connsiteY91" fmla="*/ 7215 h 10000"/>
                <a:gd name="connsiteX92" fmla="*/ 5757 w 10675"/>
                <a:gd name="connsiteY92" fmla="*/ 7051 h 10000"/>
                <a:gd name="connsiteX93" fmla="*/ 5912 w 10675"/>
                <a:gd name="connsiteY93" fmla="*/ 6939 h 10000"/>
                <a:gd name="connsiteX94" fmla="*/ 6055 w 10675"/>
                <a:gd name="connsiteY94" fmla="*/ 6851 h 10000"/>
                <a:gd name="connsiteX95" fmla="*/ 6161 w 10675"/>
                <a:gd name="connsiteY95" fmla="*/ 6826 h 10000"/>
                <a:gd name="connsiteX96" fmla="*/ 6161 w 10675"/>
                <a:gd name="connsiteY96" fmla="*/ 6826 h 10000"/>
                <a:gd name="connsiteX97" fmla="*/ 6379 w 10675"/>
                <a:gd name="connsiteY97" fmla="*/ 6801 h 10000"/>
                <a:gd name="connsiteX98" fmla="*/ 6565 w 10675"/>
                <a:gd name="connsiteY98" fmla="*/ 6775 h 10000"/>
                <a:gd name="connsiteX99" fmla="*/ 6927 w 10675"/>
                <a:gd name="connsiteY99" fmla="*/ 6662 h 10000"/>
                <a:gd name="connsiteX100" fmla="*/ 7257 w 10675"/>
                <a:gd name="connsiteY100" fmla="*/ 6550 h 10000"/>
                <a:gd name="connsiteX101" fmla="*/ 7448 w 10675"/>
                <a:gd name="connsiteY101" fmla="*/ 6512 h 10000"/>
                <a:gd name="connsiteX102" fmla="*/ 7650 w 10675"/>
                <a:gd name="connsiteY102" fmla="*/ 6487 h 10000"/>
                <a:gd name="connsiteX103" fmla="*/ 7650 w 10675"/>
                <a:gd name="connsiteY103" fmla="*/ 6487 h 10000"/>
                <a:gd name="connsiteX104" fmla="*/ 8889 w 10675"/>
                <a:gd name="connsiteY104" fmla="*/ 6512 h 10000"/>
                <a:gd name="connsiteX105" fmla="*/ 10021 w 10675"/>
                <a:gd name="connsiteY105" fmla="*/ 6575 h 10000"/>
                <a:gd name="connsiteX106" fmla="*/ 10021 w 10675"/>
                <a:gd name="connsiteY106" fmla="*/ 6575 h 10000"/>
                <a:gd name="connsiteX107" fmla="*/ 10303 w 10675"/>
                <a:gd name="connsiteY107" fmla="*/ 6600 h 10000"/>
                <a:gd name="connsiteX108" fmla="*/ 10494 w 10675"/>
                <a:gd name="connsiteY108" fmla="*/ 6625 h 10000"/>
                <a:gd name="connsiteX109" fmla="*/ 10590 w 10675"/>
                <a:gd name="connsiteY109" fmla="*/ 6625 h 10000"/>
                <a:gd name="connsiteX110" fmla="*/ 10601 w 10675"/>
                <a:gd name="connsiteY110" fmla="*/ 6600 h 10000"/>
                <a:gd name="connsiteX111" fmla="*/ 10617 w 10675"/>
                <a:gd name="connsiteY111" fmla="*/ 6575 h 10000"/>
                <a:gd name="connsiteX112" fmla="*/ 10617 w 10675"/>
                <a:gd name="connsiteY112" fmla="*/ 6575 h 10000"/>
                <a:gd name="connsiteX113" fmla="*/ 10617 w 10675"/>
                <a:gd name="connsiteY113" fmla="*/ 6550 h 10000"/>
                <a:gd name="connsiteX114" fmla="*/ 10627 w 10675"/>
                <a:gd name="connsiteY114" fmla="*/ 6575 h 10000"/>
                <a:gd name="connsiteX115" fmla="*/ 10638 w 10675"/>
                <a:gd name="connsiteY115" fmla="*/ 6600 h 10000"/>
                <a:gd name="connsiteX116" fmla="*/ 10648 w 10675"/>
                <a:gd name="connsiteY116" fmla="*/ 6600 h 10000"/>
                <a:gd name="connsiteX117" fmla="*/ 10664 w 10675"/>
                <a:gd name="connsiteY117" fmla="*/ 6575 h 10000"/>
                <a:gd name="connsiteX118" fmla="*/ 10675 w 10675"/>
                <a:gd name="connsiteY118" fmla="*/ 6487 h 10000"/>
                <a:gd name="connsiteX119" fmla="*/ 10675 w 10675"/>
                <a:gd name="connsiteY119" fmla="*/ 0 h 10000"/>
                <a:gd name="connsiteX120" fmla="*/ 10531 w 10675"/>
                <a:gd name="connsiteY120" fmla="*/ 0 h 10000"/>
                <a:gd name="connsiteX121" fmla="*/ 10531 w 10675"/>
                <a:gd name="connsiteY121" fmla="*/ 0 h 10000"/>
                <a:gd name="connsiteX0" fmla="*/ 10531 w 10675"/>
                <a:gd name="connsiteY0" fmla="*/ 0 h 11659"/>
                <a:gd name="connsiteX1" fmla="*/ 10531 w 10675"/>
                <a:gd name="connsiteY1" fmla="*/ 0 h 11659"/>
                <a:gd name="connsiteX2" fmla="*/ 10457 w 10675"/>
                <a:gd name="connsiteY2" fmla="*/ 0 h 11659"/>
                <a:gd name="connsiteX3" fmla="*/ 10399 w 10675"/>
                <a:gd name="connsiteY3" fmla="*/ 0 h 11659"/>
                <a:gd name="connsiteX4" fmla="*/ 10351 w 10675"/>
                <a:gd name="connsiteY4" fmla="*/ 63 h 11659"/>
                <a:gd name="connsiteX5" fmla="*/ 10319 w 10675"/>
                <a:gd name="connsiteY5" fmla="*/ 113 h 11659"/>
                <a:gd name="connsiteX6" fmla="*/ 10292 w 10675"/>
                <a:gd name="connsiteY6" fmla="*/ 226 h 11659"/>
                <a:gd name="connsiteX7" fmla="*/ 10271 w 10675"/>
                <a:gd name="connsiteY7" fmla="*/ 339 h 11659"/>
                <a:gd name="connsiteX8" fmla="*/ 10207 w 10675"/>
                <a:gd name="connsiteY8" fmla="*/ 678 h 11659"/>
                <a:gd name="connsiteX9" fmla="*/ 10207 w 10675"/>
                <a:gd name="connsiteY9" fmla="*/ 678 h 11659"/>
                <a:gd name="connsiteX10" fmla="*/ 10159 w 10675"/>
                <a:gd name="connsiteY10" fmla="*/ 1179 h 11659"/>
                <a:gd name="connsiteX11" fmla="*/ 10117 w 10675"/>
                <a:gd name="connsiteY11" fmla="*/ 1832 h 11659"/>
                <a:gd name="connsiteX12" fmla="*/ 10053 w 10675"/>
                <a:gd name="connsiteY12" fmla="*/ 2535 h 11659"/>
                <a:gd name="connsiteX13" fmla="*/ 10021 w 10675"/>
                <a:gd name="connsiteY13" fmla="*/ 2811 h 11659"/>
                <a:gd name="connsiteX14" fmla="*/ 9984 w 10675"/>
                <a:gd name="connsiteY14" fmla="*/ 3087 h 11659"/>
                <a:gd name="connsiteX15" fmla="*/ 9984 w 10675"/>
                <a:gd name="connsiteY15" fmla="*/ 3087 h 11659"/>
                <a:gd name="connsiteX16" fmla="*/ 9925 w 10675"/>
                <a:gd name="connsiteY16" fmla="*/ 3513 h 11659"/>
                <a:gd name="connsiteX17" fmla="*/ 9888 w 10675"/>
                <a:gd name="connsiteY17" fmla="*/ 3714 h 11659"/>
                <a:gd name="connsiteX18" fmla="*/ 9840 w 10675"/>
                <a:gd name="connsiteY18" fmla="*/ 3852 h 11659"/>
                <a:gd name="connsiteX19" fmla="*/ 9782 w 10675"/>
                <a:gd name="connsiteY19" fmla="*/ 4015 h 11659"/>
                <a:gd name="connsiteX20" fmla="*/ 9697 w 10675"/>
                <a:gd name="connsiteY20" fmla="*/ 4128 h 11659"/>
                <a:gd name="connsiteX21" fmla="*/ 9580 w 10675"/>
                <a:gd name="connsiteY21" fmla="*/ 4241 h 11659"/>
                <a:gd name="connsiteX22" fmla="*/ 9436 w 10675"/>
                <a:gd name="connsiteY22" fmla="*/ 4354 h 11659"/>
                <a:gd name="connsiteX23" fmla="*/ 9436 w 10675"/>
                <a:gd name="connsiteY23" fmla="*/ 4354 h 11659"/>
                <a:gd name="connsiteX24" fmla="*/ 9271 w 10675"/>
                <a:gd name="connsiteY24" fmla="*/ 4442 h 11659"/>
                <a:gd name="connsiteX25" fmla="*/ 9069 w 10675"/>
                <a:gd name="connsiteY25" fmla="*/ 4492 h 11659"/>
                <a:gd name="connsiteX26" fmla="*/ 8841 w 10675"/>
                <a:gd name="connsiteY26" fmla="*/ 4555 h 11659"/>
                <a:gd name="connsiteX27" fmla="*/ 8591 w 10675"/>
                <a:gd name="connsiteY27" fmla="*/ 4555 h 11659"/>
                <a:gd name="connsiteX28" fmla="*/ 8054 w 10675"/>
                <a:gd name="connsiteY28" fmla="*/ 4580 h 11659"/>
                <a:gd name="connsiteX29" fmla="*/ 7485 w 10675"/>
                <a:gd name="connsiteY29" fmla="*/ 4605 h 11659"/>
                <a:gd name="connsiteX30" fmla="*/ 7485 w 10675"/>
                <a:gd name="connsiteY30" fmla="*/ 4605 h 11659"/>
                <a:gd name="connsiteX31" fmla="*/ 6900 w 10675"/>
                <a:gd name="connsiteY31" fmla="*/ 4605 h 11659"/>
                <a:gd name="connsiteX32" fmla="*/ 6284 w 10675"/>
                <a:gd name="connsiteY32" fmla="*/ 4605 h 11659"/>
                <a:gd name="connsiteX33" fmla="*/ 4923 w 10675"/>
                <a:gd name="connsiteY33" fmla="*/ 4580 h 11659"/>
                <a:gd name="connsiteX34" fmla="*/ 4923 w 10675"/>
                <a:gd name="connsiteY34" fmla="*/ 4580 h 11659"/>
                <a:gd name="connsiteX35" fmla="*/ 4854 w 10675"/>
                <a:gd name="connsiteY35" fmla="*/ 4580 h 11659"/>
                <a:gd name="connsiteX36" fmla="*/ 4806 w 10675"/>
                <a:gd name="connsiteY36" fmla="*/ 4605 h 11659"/>
                <a:gd name="connsiteX37" fmla="*/ 4758 w 10675"/>
                <a:gd name="connsiteY37" fmla="*/ 4630 h 11659"/>
                <a:gd name="connsiteX38" fmla="*/ 4710 w 10675"/>
                <a:gd name="connsiteY38" fmla="*/ 4693 h 11659"/>
                <a:gd name="connsiteX39" fmla="*/ 4673 w 10675"/>
                <a:gd name="connsiteY39" fmla="*/ 4743 h 11659"/>
                <a:gd name="connsiteX40" fmla="*/ 4652 w 10675"/>
                <a:gd name="connsiteY40" fmla="*/ 4831 h 11659"/>
                <a:gd name="connsiteX41" fmla="*/ 4604 w 10675"/>
                <a:gd name="connsiteY41" fmla="*/ 5031 h 11659"/>
                <a:gd name="connsiteX42" fmla="*/ 4577 w 10675"/>
                <a:gd name="connsiteY42" fmla="*/ 5232 h 11659"/>
                <a:gd name="connsiteX43" fmla="*/ 4556 w 10675"/>
                <a:gd name="connsiteY43" fmla="*/ 5483 h 11659"/>
                <a:gd name="connsiteX44" fmla="*/ 4519 w 10675"/>
                <a:gd name="connsiteY44" fmla="*/ 5759 h 11659"/>
                <a:gd name="connsiteX45" fmla="*/ 4497 w 10675"/>
                <a:gd name="connsiteY45" fmla="*/ 6073 h 11659"/>
                <a:gd name="connsiteX46" fmla="*/ 4450 w 10675"/>
                <a:gd name="connsiteY46" fmla="*/ 6374 h 11659"/>
                <a:gd name="connsiteX47" fmla="*/ 4375 w 10675"/>
                <a:gd name="connsiteY47" fmla="*/ 6713 h 11659"/>
                <a:gd name="connsiteX48" fmla="*/ 4285 w 10675"/>
                <a:gd name="connsiteY48" fmla="*/ 7026 h 11659"/>
                <a:gd name="connsiteX49" fmla="*/ 4221 w 10675"/>
                <a:gd name="connsiteY49" fmla="*/ 7189 h 11659"/>
                <a:gd name="connsiteX50" fmla="*/ 4152 w 10675"/>
                <a:gd name="connsiteY50" fmla="*/ 7365 h 11659"/>
                <a:gd name="connsiteX51" fmla="*/ 4077 w 10675"/>
                <a:gd name="connsiteY51" fmla="*/ 7503 h 11659"/>
                <a:gd name="connsiteX52" fmla="*/ 3987 w 10675"/>
                <a:gd name="connsiteY52" fmla="*/ 7666 h 11659"/>
                <a:gd name="connsiteX53" fmla="*/ 3875 w 10675"/>
                <a:gd name="connsiteY53" fmla="*/ 7804 h 11659"/>
                <a:gd name="connsiteX54" fmla="*/ 3758 w 10675"/>
                <a:gd name="connsiteY54" fmla="*/ 7955 h 11659"/>
                <a:gd name="connsiteX55" fmla="*/ 3626 w 10675"/>
                <a:gd name="connsiteY55" fmla="*/ 8093 h 11659"/>
                <a:gd name="connsiteX56" fmla="*/ 3487 w 10675"/>
                <a:gd name="connsiteY56" fmla="*/ 8231 h 11659"/>
                <a:gd name="connsiteX57" fmla="*/ 3328 w 10675"/>
                <a:gd name="connsiteY57" fmla="*/ 8369 h 11659"/>
                <a:gd name="connsiteX58" fmla="*/ 3152 w 10675"/>
                <a:gd name="connsiteY58" fmla="*/ 8482 h 11659"/>
                <a:gd name="connsiteX59" fmla="*/ 3152 w 10675"/>
                <a:gd name="connsiteY59" fmla="*/ 8482 h 11659"/>
                <a:gd name="connsiteX60" fmla="*/ 3152 w 10675"/>
                <a:gd name="connsiteY60" fmla="*/ 8482 h 11659"/>
                <a:gd name="connsiteX61" fmla="*/ 2940 w 10675"/>
                <a:gd name="connsiteY61" fmla="*/ 8595 h 11659"/>
                <a:gd name="connsiteX62" fmla="*/ 2701 w 10675"/>
                <a:gd name="connsiteY62" fmla="*/ 8708 h 11659"/>
                <a:gd name="connsiteX63" fmla="*/ 2424 w 10675"/>
                <a:gd name="connsiteY63" fmla="*/ 8821 h 11659"/>
                <a:gd name="connsiteX64" fmla="*/ 2142 w 10675"/>
                <a:gd name="connsiteY64" fmla="*/ 8908 h 11659"/>
                <a:gd name="connsiteX65" fmla="*/ 1818 w 10675"/>
                <a:gd name="connsiteY65" fmla="*/ 8984 h 11659"/>
                <a:gd name="connsiteX66" fmla="*/ 1472 w 10675"/>
                <a:gd name="connsiteY66" fmla="*/ 9046 h 11659"/>
                <a:gd name="connsiteX67" fmla="*/ 1095 w 10675"/>
                <a:gd name="connsiteY67" fmla="*/ 9072 h 11659"/>
                <a:gd name="connsiteX68" fmla="*/ 675 w 10675"/>
                <a:gd name="connsiteY68" fmla="*/ 9097 h 11659"/>
                <a:gd name="connsiteX69" fmla="*/ 0 w 10675"/>
                <a:gd name="connsiteY69" fmla="*/ 9674 h 11659"/>
                <a:gd name="connsiteX70" fmla="*/ 20 w 10675"/>
                <a:gd name="connsiteY70" fmla="*/ 11659 h 11659"/>
                <a:gd name="connsiteX71" fmla="*/ 712 w 10675"/>
                <a:gd name="connsiteY71" fmla="*/ 10000 h 11659"/>
                <a:gd name="connsiteX72" fmla="*/ 712 w 10675"/>
                <a:gd name="connsiteY72" fmla="*/ 10000 h 11659"/>
                <a:gd name="connsiteX73" fmla="*/ 1653 w 10675"/>
                <a:gd name="connsiteY73" fmla="*/ 9837 h 11659"/>
                <a:gd name="connsiteX74" fmla="*/ 2663 w 10675"/>
                <a:gd name="connsiteY74" fmla="*/ 9661 h 11659"/>
                <a:gd name="connsiteX75" fmla="*/ 3875 w 10675"/>
                <a:gd name="connsiteY75" fmla="*/ 9410 h 11659"/>
                <a:gd name="connsiteX76" fmla="*/ 3875 w 10675"/>
                <a:gd name="connsiteY76" fmla="*/ 9410 h 11659"/>
                <a:gd name="connsiteX77" fmla="*/ 3971 w 10675"/>
                <a:gd name="connsiteY77" fmla="*/ 9360 h 11659"/>
                <a:gd name="connsiteX78" fmla="*/ 4115 w 10675"/>
                <a:gd name="connsiteY78" fmla="*/ 9272 h 11659"/>
                <a:gd name="connsiteX79" fmla="*/ 4295 w 10675"/>
                <a:gd name="connsiteY79" fmla="*/ 9097 h 11659"/>
                <a:gd name="connsiteX80" fmla="*/ 4487 w 10675"/>
                <a:gd name="connsiteY80" fmla="*/ 8934 h 11659"/>
                <a:gd name="connsiteX81" fmla="*/ 4673 w 10675"/>
                <a:gd name="connsiteY81" fmla="*/ 8708 h 11659"/>
                <a:gd name="connsiteX82" fmla="*/ 4843 w 10675"/>
                <a:gd name="connsiteY82" fmla="*/ 8507 h 11659"/>
                <a:gd name="connsiteX83" fmla="*/ 4971 w 10675"/>
                <a:gd name="connsiteY83" fmla="*/ 8319 h 11659"/>
                <a:gd name="connsiteX84" fmla="*/ 5018 w 10675"/>
                <a:gd name="connsiteY84" fmla="*/ 8206 h 11659"/>
                <a:gd name="connsiteX85" fmla="*/ 5056 w 10675"/>
                <a:gd name="connsiteY85" fmla="*/ 8118 h 11659"/>
                <a:gd name="connsiteX86" fmla="*/ 5056 w 10675"/>
                <a:gd name="connsiteY86" fmla="*/ 8118 h 11659"/>
                <a:gd name="connsiteX87" fmla="*/ 5093 w 10675"/>
                <a:gd name="connsiteY87" fmla="*/ 8005 h 11659"/>
                <a:gd name="connsiteX88" fmla="*/ 5151 w 10675"/>
                <a:gd name="connsiteY88" fmla="*/ 7867 h 11659"/>
                <a:gd name="connsiteX89" fmla="*/ 5268 w 10675"/>
                <a:gd name="connsiteY89" fmla="*/ 7641 h 11659"/>
                <a:gd name="connsiteX90" fmla="*/ 5422 w 10675"/>
                <a:gd name="connsiteY90" fmla="*/ 7415 h 11659"/>
                <a:gd name="connsiteX91" fmla="*/ 5593 w 10675"/>
                <a:gd name="connsiteY91" fmla="*/ 7215 h 11659"/>
                <a:gd name="connsiteX92" fmla="*/ 5757 w 10675"/>
                <a:gd name="connsiteY92" fmla="*/ 7051 h 11659"/>
                <a:gd name="connsiteX93" fmla="*/ 5912 w 10675"/>
                <a:gd name="connsiteY93" fmla="*/ 6939 h 11659"/>
                <a:gd name="connsiteX94" fmla="*/ 6055 w 10675"/>
                <a:gd name="connsiteY94" fmla="*/ 6851 h 11659"/>
                <a:gd name="connsiteX95" fmla="*/ 6161 w 10675"/>
                <a:gd name="connsiteY95" fmla="*/ 6826 h 11659"/>
                <a:gd name="connsiteX96" fmla="*/ 6161 w 10675"/>
                <a:gd name="connsiteY96" fmla="*/ 6826 h 11659"/>
                <a:gd name="connsiteX97" fmla="*/ 6379 w 10675"/>
                <a:gd name="connsiteY97" fmla="*/ 6801 h 11659"/>
                <a:gd name="connsiteX98" fmla="*/ 6565 w 10675"/>
                <a:gd name="connsiteY98" fmla="*/ 6775 h 11659"/>
                <a:gd name="connsiteX99" fmla="*/ 6927 w 10675"/>
                <a:gd name="connsiteY99" fmla="*/ 6662 h 11659"/>
                <a:gd name="connsiteX100" fmla="*/ 7257 w 10675"/>
                <a:gd name="connsiteY100" fmla="*/ 6550 h 11659"/>
                <a:gd name="connsiteX101" fmla="*/ 7448 w 10675"/>
                <a:gd name="connsiteY101" fmla="*/ 6512 h 11659"/>
                <a:gd name="connsiteX102" fmla="*/ 7650 w 10675"/>
                <a:gd name="connsiteY102" fmla="*/ 6487 h 11659"/>
                <a:gd name="connsiteX103" fmla="*/ 7650 w 10675"/>
                <a:gd name="connsiteY103" fmla="*/ 6487 h 11659"/>
                <a:gd name="connsiteX104" fmla="*/ 8889 w 10675"/>
                <a:gd name="connsiteY104" fmla="*/ 6512 h 11659"/>
                <a:gd name="connsiteX105" fmla="*/ 10021 w 10675"/>
                <a:gd name="connsiteY105" fmla="*/ 6575 h 11659"/>
                <a:gd name="connsiteX106" fmla="*/ 10021 w 10675"/>
                <a:gd name="connsiteY106" fmla="*/ 6575 h 11659"/>
                <a:gd name="connsiteX107" fmla="*/ 10303 w 10675"/>
                <a:gd name="connsiteY107" fmla="*/ 6600 h 11659"/>
                <a:gd name="connsiteX108" fmla="*/ 10494 w 10675"/>
                <a:gd name="connsiteY108" fmla="*/ 6625 h 11659"/>
                <a:gd name="connsiteX109" fmla="*/ 10590 w 10675"/>
                <a:gd name="connsiteY109" fmla="*/ 6625 h 11659"/>
                <a:gd name="connsiteX110" fmla="*/ 10601 w 10675"/>
                <a:gd name="connsiteY110" fmla="*/ 6600 h 11659"/>
                <a:gd name="connsiteX111" fmla="*/ 10617 w 10675"/>
                <a:gd name="connsiteY111" fmla="*/ 6575 h 11659"/>
                <a:gd name="connsiteX112" fmla="*/ 10617 w 10675"/>
                <a:gd name="connsiteY112" fmla="*/ 6575 h 11659"/>
                <a:gd name="connsiteX113" fmla="*/ 10617 w 10675"/>
                <a:gd name="connsiteY113" fmla="*/ 6550 h 11659"/>
                <a:gd name="connsiteX114" fmla="*/ 10627 w 10675"/>
                <a:gd name="connsiteY114" fmla="*/ 6575 h 11659"/>
                <a:gd name="connsiteX115" fmla="*/ 10638 w 10675"/>
                <a:gd name="connsiteY115" fmla="*/ 6600 h 11659"/>
                <a:gd name="connsiteX116" fmla="*/ 10648 w 10675"/>
                <a:gd name="connsiteY116" fmla="*/ 6600 h 11659"/>
                <a:gd name="connsiteX117" fmla="*/ 10664 w 10675"/>
                <a:gd name="connsiteY117" fmla="*/ 6575 h 11659"/>
                <a:gd name="connsiteX118" fmla="*/ 10675 w 10675"/>
                <a:gd name="connsiteY118" fmla="*/ 6487 h 11659"/>
                <a:gd name="connsiteX119" fmla="*/ 10675 w 10675"/>
                <a:gd name="connsiteY119" fmla="*/ 0 h 11659"/>
                <a:gd name="connsiteX120" fmla="*/ 10531 w 10675"/>
                <a:gd name="connsiteY120" fmla="*/ 0 h 11659"/>
                <a:gd name="connsiteX121" fmla="*/ 10531 w 10675"/>
                <a:gd name="connsiteY121" fmla="*/ 0 h 11659"/>
                <a:gd name="connsiteX0" fmla="*/ 10512 w 10656"/>
                <a:gd name="connsiteY0" fmla="*/ 0 h 11659"/>
                <a:gd name="connsiteX1" fmla="*/ 10512 w 10656"/>
                <a:gd name="connsiteY1" fmla="*/ 0 h 11659"/>
                <a:gd name="connsiteX2" fmla="*/ 10438 w 10656"/>
                <a:gd name="connsiteY2" fmla="*/ 0 h 11659"/>
                <a:gd name="connsiteX3" fmla="*/ 10380 w 10656"/>
                <a:gd name="connsiteY3" fmla="*/ 0 h 11659"/>
                <a:gd name="connsiteX4" fmla="*/ 10332 w 10656"/>
                <a:gd name="connsiteY4" fmla="*/ 63 h 11659"/>
                <a:gd name="connsiteX5" fmla="*/ 10300 w 10656"/>
                <a:gd name="connsiteY5" fmla="*/ 113 h 11659"/>
                <a:gd name="connsiteX6" fmla="*/ 10273 w 10656"/>
                <a:gd name="connsiteY6" fmla="*/ 226 h 11659"/>
                <a:gd name="connsiteX7" fmla="*/ 10252 w 10656"/>
                <a:gd name="connsiteY7" fmla="*/ 339 h 11659"/>
                <a:gd name="connsiteX8" fmla="*/ 10188 w 10656"/>
                <a:gd name="connsiteY8" fmla="*/ 678 h 11659"/>
                <a:gd name="connsiteX9" fmla="*/ 10188 w 10656"/>
                <a:gd name="connsiteY9" fmla="*/ 678 h 11659"/>
                <a:gd name="connsiteX10" fmla="*/ 10140 w 10656"/>
                <a:gd name="connsiteY10" fmla="*/ 1179 h 11659"/>
                <a:gd name="connsiteX11" fmla="*/ 10098 w 10656"/>
                <a:gd name="connsiteY11" fmla="*/ 1832 h 11659"/>
                <a:gd name="connsiteX12" fmla="*/ 10034 w 10656"/>
                <a:gd name="connsiteY12" fmla="*/ 2535 h 11659"/>
                <a:gd name="connsiteX13" fmla="*/ 10002 w 10656"/>
                <a:gd name="connsiteY13" fmla="*/ 2811 h 11659"/>
                <a:gd name="connsiteX14" fmla="*/ 9965 w 10656"/>
                <a:gd name="connsiteY14" fmla="*/ 3087 h 11659"/>
                <a:gd name="connsiteX15" fmla="*/ 9965 w 10656"/>
                <a:gd name="connsiteY15" fmla="*/ 3087 h 11659"/>
                <a:gd name="connsiteX16" fmla="*/ 9906 w 10656"/>
                <a:gd name="connsiteY16" fmla="*/ 3513 h 11659"/>
                <a:gd name="connsiteX17" fmla="*/ 9869 w 10656"/>
                <a:gd name="connsiteY17" fmla="*/ 3714 h 11659"/>
                <a:gd name="connsiteX18" fmla="*/ 9821 w 10656"/>
                <a:gd name="connsiteY18" fmla="*/ 3852 h 11659"/>
                <a:gd name="connsiteX19" fmla="*/ 9763 w 10656"/>
                <a:gd name="connsiteY19" fmla="*/ 4015 h 11659"/>
                <a:gd name="connsiteX20" fmla="*/ 9678 w 10656"/>
                <a:gd name="connsiteY20" fmla="*/ 4128 h 11659"/>
                <a:gd name="connsiteX21" fmla="*/ 9561 w 10656"/>
                <a:gd name="connsiteY21" fmla="*/ 4241 h 11659"/>
                <a:gd name="connsiteX22" fmla="*/ 9417 w 10656"/>
                <a:gd name="connsiteY22" fmla="*/ 4354 h 11659"/>
                <a:gd name="connsiteX23" fmla="*/ 9417 w 10656"/>
                <a:gd name="connsiteY23" fmla="*/ 4354 h 11659"/>
                <a:gd name="connsiteX24" fmla="*/ 9252 w 10656"/>
                <a:gd name="connsiteY24" fmla="*/ 4442 h 11659"/>
                <a:gd name="connsiteX25" fmla="*/ 9050 w 10656"/>
                <a:gd name="connsiteY25" fmla="*/ 4492 h 11659"/>
                <a:gd name="connsiteX26" fmla="*/ 8822 w 10656"/>
                <a:gd name="connsiteY26" fmla="*/ 4555 h 11659"/>
                <a:gd name="connsiteX27" fmla="*/ 8572 w 10656"/>
                <a:gd name="connsiteY27" fmla="*/ 4555 h 11659"/>
                <a:gd name="connsiteX28" fmla="*/ 8035 w 10656"/>
                <a:gd name="connsiteY28" fmla="*/ 4580 h 11659"/>
                <a:gd name="connsiteX29" fmla="*/ 7466 w 10656"/>
                <a:gd name="connsiteY29" fmla="*/ 4605 h 11659"/>
                <a:gd name="connsiteX30" fmla="*/ 7466 w 10656"/>
                <a:gd name="connsiteY30" fmla="*/ 4605 h 11659"/>
                <a:gd name="connsiteX31" fmla="*/ 6881 w 10656"/>
                <a:gd name="connsiteY31" fmla="*/ 4605 h 11659"/>
                <a:gd name="connsiteX32" fmla="*/ 6265 w 10656"/>
                <a:gd name="connsiteY32" fmla="*/ 4605 h 11659"/>
                <a:gd name="connsiteX33" fmla="*/ 4904 w 10656"/>
                <a:gd name="connsiteY33" fmla="*/ 4580 h 11659"/>
                <a:gd name="connsiteX34" fmla="*/ 4904 w 10656"/>
                <a:gd name="connsiteY34" fmla="*/ 4580 h 11659"/>
                <a:gd name="connsiteX35" fmla="*/ 4835 w 10656"/>
                <a:gd name="connsiteY35" fmla="*/ 4580 h 11659"/>
                <a:gd name="connsiteX36" fmla="*/ 4787 w 10656"/>
                <a:gd name="connsiteY36" fmla="*/ 4605 h 11659"/>
                <a:gd name="connsiteX37" fmla="*/ 4739 w 10656"/>
                <a:gd name="connsiteY37" fmla="*/ 4630 h 11659"/>
                <a:gd name="connsiteX38" fmla="*/ 4691 w 10656"/>
                <a:gd name="connsiteY38" fmla="*/ 4693 h 11659"/>
                <a:gd name="connsiteX39" fmla="*/ 4654 w 10656"/>
                <a:gd name="connsiteY39" fmla="*/ 4743 h 11659"/>
                <a:gd name="connsiteX40" fmla="*/ 4633 w 10656"/>
                <a:gd name="connsiteY40" fmla="*/ 4831 h 11659"/>
                <a:gd name="connsiteX41" fmla="*/ 4585 w 10656"/>
                <a:gd name="connsiteY41" fmla="*/ 5031 h 11659"/>
                <a:gd name="connsiteX42" fmla="*/ 4558 w 10656"/>
                <a:gd name="connsiteY42" fmla="*/ 5232 h 11659"/>
                <a:gd name="connsiteX43" fmla="*/ 4537 w 10656"/>
                <a:gd name="connsiteY43" fmla="*/ 5483 h 11659"/>
                <a:gd name="connsiteX44" fmla="*/ 4500 w 10656"/>
                <a:gd name="connsiteY44" fmla="*/ 5759 h 11659"/>
                <a:gd name="connsiteX45" fmla="*/ 4478 w 10656"/>
                <a:gd name="connsiteY45" fmla="*/ 6073 h 11659"/>
                <a:gd name="connsiteX46" fmla="*/ 4431 w 10656"/>
                <a:gd name="connsiteY46" fmla="*/ 6374 h 11659"/>
                <a:gd name="connsiteX47" fmla="*/ 4356 w 10656"/>
                <a:gd name="connsiteY47" fmla="*/ 6713 h 11659"/>
                <a:gd name="connsiteX48" fmla="*/ 4266 w 10656"/>
                <a:gd name="connsiteY48" fmla="*/ 7026 h 11659"/>
                <a:gd name="connsiteX49" fmla="*/ 4202 w 10656"/>
                <a:gd name="connsiteY49" fmla="*/ 7189 h 11659"/>
                <a:gd name="connsiteX50" fmla="*/ 4133 w 10656"/>
                <a:gd name="connsiteY50" fmla="*/ 7365 h 11659"/>
                <a:gd name="connsiteX51" fmla="*/ 4058 w 10656"/>
                <a:gd name="connsiteY51" fmla="*/ 7503 h 11659"/>
                <a:gd name="connsiteX52" fmla="*/ 3968 w 10656"/>
                <a:gd name="connsiteY52" fmla="*/ 7666 h 11659"/>
                <a:gd name="connsiteX53" fmla="*/ 3856 w 10656"/>
                <a:gd name="connsiteY53" fmla="*/ 7804 h 11659"/>
                <a:gd name="connsiteX54" fmla="*/ 3739 w 10656"/>
                <a:gd name="connsiteY54" fmla="*/ 7955 h 11659"/>
                <a:gd name="connsiteX55" fmla="*/ 3607 w 10656"/>
                <a:gd name="connsiteY55" fmla="*/ 8093 h 11659"/>
                <a:gd name="connsiteX56" fmla="*/ 3468 w 10656"/>
                <a:gd name="connsiteY56" fmla="*/ 8231 h 11659"/>
                <a:gd name="connsiteX57" fmla="*/ 3309 w 10656"/>
                <a:gd name="connsiteY57" fmla="*/ 8369 h 11659"/>
                <a:gd name="connsiteX58" fmla="*/ 3133 w 10656"/>
                <a:gd name="connsiteY58" fmla="*/ 8482 h 11659"/>
                <a:gd name="connsiteX59" fmla="*/ 3133 w 10656"/>
                <a:gd name="connsiteY59" fmla="*/ 8482 h 11659"/>
                <a:gd name="connsiteX60" fmla="*/ 3133 w 10656"/>
                <a:gd name="connsiteY60" fmla="*/ 8482 h 11659"/>
                <a:gd name="connsiteX61" fmla="*/ 2921 w 10656"/>
                <a:gd name="connsiteY61" fmla="*/ 8595 h 11659"/>
                <a:gd name="connsiteX62" fmla="*/ 2682 w 10656"/>
                <a:gd name="connsiteY62" fmla="*/ 8708 h 11659"/>
                <a:gd name="connsiteX63" fmla="*/ 2405 w 10656"/>
                <a:gd name="connsiteY63" fmla="*/ 8821 h 11659"/>
                <a:gd name="connsiteX64" fmla="*/ 2123 w 10656"/>
                <a:gd name="connsiteY64" fmla="*/ 8908 h 11659"/>
                <a:gd name="connsiteX65" fmla="*/ 1799 w 10656"/>
                <a:gd name="connsiteY65" fmla="*/ 8984 h 11659"/>
                <a:gd name="connsiteX66" fmla="*/ 1453 w 10656"/>
                <a:gd name="connsiteY66" fmla="*/ 9046 h 11659"/>
                <a:gd name="connsiteX67" fmla="*/ 1076 w 10656"/>
                <a:gd name="connsiteY67" fmla="*/ 9072 h 11659"/>
                <a:gd name="connsiteX68" fmla="*/ 656 w 10656"/>
                <a:gd name="connsiteY68" fmla="*/ 9097 h 11659"/>
                <a:gd name="connsiteX69" fmla="*/ 2 w 10656"/>
                <a:gd name="connsiteY69" fmla="*/ 941 h 11659"/>
                <a:gd name="connsiteX70" fmla="*/ 1 w 10656"/>
                <a:gd name="connsiteY70" fmla="*/ 11659 h 11659"/>
                <a:gd name="connsiteX71" fmla="*/ 693 w 10656"/>
                <a:gd name="connsiteY71" fmla="*/ 10000 h 11659"/>
                <a:gd name="connsiteX72" fmla="*/ 693 w 10656"/>
                <a:gd name="connsiteY72" fmla="*/ 10000 h 11659"/>
                <a:gd name="connsiteX73" fmla="*/ 1634 w 10656"/>
                <a:gd name="connsiteY73" fmla="*/ 9837 h 11659"/>
                <a:gd name="connsiteX74" fmla="*/ 2644 w 10656"/>
                <a:gd name="connsiteY74" fmla="*/ 9661 h 11659"/>
                <a:gd name="connsiteX75" fmla="*/ 3856 w 10656"/>
                <a:gd name="connsiteY75" fmla="*/ 9410 h 11659"/>
                <a:gd name="connsiteX76" fmla="*/ 3856 w 10656"/>
                <a:gd name="connsiteY76" fmla="*/ 9410 h 11659"/>
                <a:gd name="connsiteX77" fmla="*/ 3952 w 10656"/>
                <a:gd name="connsiteY77" fmla="*/ 9360 h 11659"/>
                <a:gd name="connsiteX78" fmla="*/ 4096 w 10656"/>
                <a:gd name="connsiteY78" fmla="*/ 9272 h 11659"/>
                <a:gd name="connsiteX79" fmla="*/ 4276 w 10656"/>
                <a:gd name="connsiteY79" fmla="*/ 9097 h 11659"/>
                <a:gd name="connsiteX80" fmla="*/ 4468 w 10656"/>
                <a:gd name="connsiteY80" fmla="*/ 8934 h 11659"/>
                <a:gd name="connsiteX81" fmla="*/ 4654 w 10656"/>
                <a:gd name="connsiteY81" fmla="*/ 8708 h 11659"/>
                <a:gd name="connsiteX82" fmla="*/ 4824 w 10656"/>
                <a:gd name="connsiteY82" fmla="*/ 8507 h 11659"/>
                <a:gd name="connsiteX83" fmla="*/ 4952 w 10656"/>
                <a:gd name="connsiteY83" fmla="*/ 8319 h 11659"/>
                <a:gd name="connsiteX84" fmla="*/ 4999 w 10656"/>
                <a:gd name="connsiteY84" fmla="*/ 8206 h 11659"/>
                <a:gd name="connsiteX85" fmla="*/ 5037 w 10656"/>
                <a:gd name="connsiteY85" fmla="*/ 8118 h 11659"/>
                <a:gd name="connsiteX86" fmla="*/ 5037 w 10656"/>
                <a:gd name="connsiteY86" fmla="*/ 8118 h 11659"/>
                <a:gd name="connsiteX87" fmla="*/ 5074 w 10656"/>
                <a:gd name="connsiteY87" fmla="*/ 8005 h 11659"/>
                <a:gd name="connsiteX88" fmla="*/ 5132 w 10656"/>
                <a:gd name="connsiteY88" fmla="*/ 7867 h 11659"/>
                <a:gd name="connsiteX89" fmla="*/ 5249 w 10656"/>
                <a:gd name="connsiteY89" fmla="*/ 7641 h 11659"/>
                <a:gd name="connsiteX90" fmla="*/ 5403 w 10656"/>
                <a:gd name="connsiteY90" fmla="*/ 7415 h 11659"/>
                <a:gd name="connsiteX91" fmla="*/ 5574 w 10656"/>
                <a:gd name="connsiteY91" fmla="*/ 7215 h 11659"/>
                <a:gd name="connsiteX92" fmla="*/ 5738 w 10656"/>
                <a:gd name="connsiteY92" fmla="*/ 7051 h 11659"/>
                <a:gd name="connsiteX93" fmla="*/ 5893 w 10656"/>
                <a:gd name="connsiteY93" fmla="*/ 6939 h 11659"/>
                <a:gd name="connsiteX94" fmla="*/ 6036 w 10656"/>
                <a:gd name="connsiteY94" fmla="*/ 6851 h 11659"/>
                <a:gd name="connsiteX95" fmla="*/ 6142 w 10656"/>
                <a:gd name="connsiteY95" fmla="*/ 6826 h 11659"/>
                <a:gd name="connsiteX96" fmla="*/ 6142 w 10656"/>
                <a:gd name="connsiteY96" fmla="*/ 6826 h 11659"/>
                <a:gd name="connsiteX97" fmla="*/ 6360 w 10656"/>
                <a:gd name="connsiteY97" fmla="*/ 6801 h 11659"/>
                <a:gd name="connsiteX98" fmla="*/ 6546 w 10656"/>
                <a:gd name="connsiteY98" fmla="*/ 6775 h 11659"/>
                <a:gd name="connsiteX99" fmla="*/ 6908 w 10656"/>
                <a:gd name="connsiteY99" fmla="*/ 6662 h 11659"/>
                <a:gd name="connsiteX100" fmla="*/ 7238 w 10656"/>
                <a:gd name="connsiteY100" fmla="*/ 6550 h 11659"/>
                <a:gd name="connsiteX101" fmla="*/ 7429 w 10656"/>
                <a:gd name="connsiteY101" fmla="*/ 6512 h 11659"/>
                <a:gd name="connsiteX102" fmla="*/ 7631 w 10656"/>
                <a:gd name="connsiteY102" fmla="*/ 6487 h 11659"/>
                <a:gd name="connsiteX103" fmla="*/ 7631 w 10656"/>
                <a:gd name="connsiteY103" fmla="*/ 6487 h 11659"/>
                <a:gd name="connsiteX104" fmla="*/ 8870 w 10656"/>
                <a:gd name="connsiteY104" fmla="*/ 6512 h 11659"/>
                <a:gd name="connsiteX105" fmla="*/ 10002 w 10656"/>
                <a:gd name="connsiteY105" fmla="*/ 6575 h 11659"/>
                <a:gd name="connsiteX106" fmla="*/ 10002 w 10656"/>
                <a:gd name="connsiteY106" fmla="*/ 6575 h 11659"/>
                <a:gd name="connsiteX107" fmla="*/ 10284 w 10656"/>
                <a:gd name="connsiteY107" fmla="*/ 6600 h 11659"/>
                <a:gd name="connsiteX108" fmla="*/ 10475 w 10656"/>
                <a:gd name="connsiteY108" fmla="*/ 6625 h 11659"/>
                <a:gd name="connsiteX109" fmla="*/ 10571 w 10656"/>
                <a:gd name="connsiteY109" fmla="*/ 6625 h 11659"/>
                <a:gd name="connsiteX110" fmla="*/ 10582 w 10656"/>
                <a:gd name="connsiteY110" fmla="*/ 6600 h 11659"/>
                <a:gd name="connsiteX111" fmla="*/ 10598 w 10656"/>
                <a:gd name="connsiteY111" fmla="*/ 6575 h 11659"/>
                <a:gd name="connsiteX112" fmla="*/ 10598 w 10656"/>
                <a:gd name="connsiteY112" fmla="*/ 6575 h 11659"/>
                <a:gd name="connsiteX113" fmla="*/ 10598 w 10656"/>
                <a:gd name="connsiteY113" fmla="*/ 6550 h 11659"/>
                <a:gd name="connsiteX114" fmla="*/ 10608 w 10656"/>
                <a:gd name="connsiteY114" fmla="*/ 6575 h 11659"/>
                <a:gd name="connsiteX115" fmla="*/ 10619 w 10656"/>
                <a:gd name="connsiteY115" fmla="*/ 6600 h 11659"/>
                <a:gd name="connsiteX116" fmla="*/ 10629 w 10656"/>
                <a:gd name="connsiteY116" fmla="*/ 6600 h 11659"/>
                <a:gd name="connsiteX117" fmla="*/ 10645 w 10656"/>
                <a:gd name="connsiteY117" fmla="*/ 6575 h 11659"/>
                <a:gd name="connsiteX118" fmla="*/ 10656 w 10656"/>
                <a:gd name="connsiteY118" fmla="*/ 6487 h 11659"/>
                <a:gd name="connsiteX119" fmla="*/ 10656 w 10656"/>
                <a:gd name="connsiteY119" fmla="*/ 0 h 11659"/>
                <a:gd name="connsiteX120" fmla="*/ 10512 w 10656"/>
                <a:gd name="connsiteY120" fmla="*/ 0 h 11659"/>
                <a:gd name="connsiteX121" fmla="*/ 10512 w 10656"/>
                <a:gd name="connsiteY121" fmla="*/ 0 h 11659"/>
                <a:gd name="connsiteX0" fmla="*/ 10569 w 10713"/>
                <a:gd name="connsiteY0" fmla="*/ 288 h 11947"/>
                <a:gd name="connsiteX1" fmla="*/ 10569 w 10713"/>
                <a:gd name="connsiteY1" fmla="*/ 288 h 11947"/>
                <a:gd name="connsiteX2" fmla="*/ 10495 w 10713"/>
                <a:gd name="connsiteY2" fmla="*/ 288 h 11947"/>
                <a:gd name="connsiteX3" fmla="*/ 10437 w 10713"/>
                <a:gd name="connsiteY3" fmla="*/ 288 h 11947"/>
                <a:gd name="connsiteX4" fmla="*/ 10389 w 10713"/>
                <a:gd name="connsiteY4" fmla="*/ 351 h 11947"/>
                <a:gd name="connsiteX5" fmla="*/ 10357 w 10713"/>
                <a:gd name="connsiteY5" fmla="*/ 401 h 11947"/>
                <a:gd name="connsiteX6" fmla="*/ 10330 w 10713"/>
                <a:gd name="connsiteY6" fmla="*/ 514 h 11947"/>
                <a:gd name="connsiteX7" fmla="*/ 10309 w 10713"/>
                <a:gd name="connsiteY7" fmla="*/ 627 h 11947"/>
                <a:gd name="connsiteX8" fmla="*/ 10245 w 10713"/>
                <a:gd name="connsiteY8" fmla="*/ 966 h 11947"/>
                <a:gd name="connsiteX9" fmla="*/ 10245 w 10713"/>
                <a:gd name="connsiteY9" fmla="*/ 966 h 11947"/>
                <a:gd name="connsiteX10" fmla="*/ 10197 w 10713"/>
                <a:gd name="connsiteY10" fmla="*/ 1467 h 11947"/>
                <a:gd name="connsiteX11" fmla="*/ 10155 w 10713"/>
                <a:gd name="connsiteY11" fmla="*/ 2120 h 11947"/>
                <a:gd name="connsiteX12" fmla="*/ 10091 w 10713"/>
                <a:gd name="connsiteY12" fmla="*/ 2823 h 11947"/>
                <a:gd name="connsiteX13" fmla="*/ 10059 w 10713"/>
                <a:gd name="connsiteY13" fmla="*/ 3099 h 11947"/>
                <a:gd name="connsiteX14" fmla="*/ 10022 w 10713"/>
                <a:gd name="connsiteY14" fmla="*/ 3375 h 11947"/>
                <a:gd name="connsiteX15" fmla="*/ 10022 w 10713"/>
                <a:gd name="connsiteY15" fmla="*/ 3375 h 11947"/>
                <a:gd name="connsiteX16" fmla="*/ 9963 w 10713"/>
                <a:gd name="connsiteY16" fmla="*/ 3801 h 11947"/>
                <a:gd name="connsiteX17" fmla="*/ 9926 w 10713"/>
                <a:gd name="connsiteY17" fmla="*/ 4002 h 11947"/>
                <a:gd name="connsiteX18" fmla="*/ 9878 w 10713"/>
                <a:gd name="connsiteY18" fmla="*/ 4140 h 11947"/>
                <a:gd name="connsiteX19" fmla="*/ 9820 w 10713"/>
                <a:gd name="connsiteY19" fmla="*/ 4303 h 11947"/>
                <a:gd name="connsiteX20" fmla="*/ 9735 w 10713"/>
                <a:gd name="connsiteY20" fmla="*/ 4416 h 11947"/>
                <a:gd name="connsiteX21" fmla="*/ 9618 w 10713"/>
                <a:gd name="connsiteY21" fmla="*/ 4529 h 11947"/>
                <a:gd name="connsiteX22" fmla="*/ 9474 w 10713"/>
                <a:gd name="connsiteY22" fmla="*/ 4642 h 11947"/>
                <a:gd name="connsiteX23" fmla="*/ 9474 w 10713"/>
                <a:gd name="connsiteY23" fmla="*/ 4642 h 11947"/>
                <a:gd name="connsiteX24" fmla="*/ 9309 w 10713"/>
                <a:gd name="connsiteY24" fmla="*/ 4730 h 11947"/>
                <a:gd name="connsiteX25" fmla="*/ 9107 w 10713"/>
                <a:gd name="connsiteY25" fmla="*/ 4780 h 11947"/>
                <a:gd name="connsiteX26" fmla="*/ 8879 w 10713"/>
                <a:gd name="connsiteY26" fmla="*/ 4843 h 11947"/>
                <a:gd name="connsiteX27" fmla="*/ 8629 w 10713"/>
                <a:gd name="connsiteY27" fmla="*/ 4843 h 11947"/>
                <a:gd name="connsiteX28" fmla="*/ 8092 w 10713"/>
                <a:gd name="connsiteY28" fmla="*/ 4868 h 11947"/>
                <a:gd name="connsiteX29" fmla="*/ 7523 w 10713"/>
                <a:gd name="connsiteY29" fmla="*/ 4893 h 11947"/>
                <a:gd name="connsiteX30" fmla="*/ 7523 w 10713"/>
                <a:gd name="connsiteY30" fmla="*/ 4893 h 11947"/>
                <a:gd name="connsiteX31" fmla="*/ 6938 w 10713"/>
                <a:gd name="connsiteY31" fmla="*/ 4893 h 11947"/>
                <a:gd name="connsiteX32" fmla="*/ 6322 w 10713"/>
                <a:gd name="connsiteY32" fmla="*/ 4893 h 11947"/>
                <a:gd name="connsiteX33" fmla="*/ 4961 w 10713"/>
                <a:gd name="connsiteY33" fmla="*/ 4868 h 11947"/>
                <a:gd name="connsiteX34" fmla="*/ 4961 w 10713"/>
                <a:gd name="connsiteY34" fmla="*/ 4868 h 11947"/>
                <a:gd name="connsiteX35" fmla="*/ 4892 w 10713"/>
                <a:gd name="connsiteY35" fmla="*/ 4868 h 11947"/>
                <a:gd name="connsiteX36" fmla="*/ 4844 w 10713"/>
                <a:gd name="connsiteY36" fmla="*/ 4893 h 11947"/>
                <a:gd name="connsiteX37" fmla="*/ 4796 w 10713"/>
                <a:gd name="connsiteY37" fmla="*/ 4918 h 11947"/>
                <a:gd name="connsiteX38" fmla="*/ 4748 w 10713"/>
                <a:gd name="connsiteY38" fmla="*/ 4981 h 11947"/>
                <a:gd name="connsiteX39" fmla="*/ 4711 w 10713"/>
                <a:gd name="connsiteY39" fmla="*/ 5031 h 11947"/>
                <a:gd name="connsiteX40" fmla="*/ 4690 w 10713"/>
                <a:gd name="connsiteY40" fmla="*/ 5119 h 11947"/>
                <a:gd name="connsiteX41" fmla="*/ 4642 w 10713"/>
                <a:gd name="connsiteY41" fmla="*/ 5319 h 11947"/>
                <a:gd name="connsiteX42" fmla="*/ 4615 w 10713"/>
                <a:gd name="connsiteY42" fmla="*/ 5520 h 11947"/>
                <a:gd name="connsiteX43" fmla="*/ 4594 w 10713"/>
                <a:gd name="connsiteY43" fmla="*/ 5771 h 11947"/>
                <a:gd name="connsiteX44" fmla="*/ 4557 w 10713"/>
                <a:gd name="connsiteY44" fmla="*/ 6047 h 11947"/>
                <a:gd name="connsiteX45" fmla="*/ 4535 w 10713"/>
                <a:gd name="connsiteY45" fmla="*/ 6361 h 11947"/>
                <a:gd name="connsiteX46" fmla="*/ 4488 w 10713"/>
                <a:gd name="connsiteY46" fmla="*/ 6662 h 11947"/>
                <a:gd name="connsiteX47" fmla="*/ 4413 w 10713"/>
                <a:gd name="connsiteY47" fmla="*/ 7001 h 11947"/>
                <a:gd name="connsiteX48" fmla="*/ 4323 w 10713"/>
                <a:gd name="connsiteY48" fmla="*/ 7314 h 11947"/>
                <a:gd name="connsiteX49" fmla="*/ 4259 w 10713"/>
                <a:gd name="connsiteY49" fmla="*/ 7477 h 11947"/>
                <a:gd name="connsiteX50" fmla="*/ 4190 w 10713"/>
                <a:gd name="connsiteY50" fmla="*/ 7653 h 11947"/>
                <a:gd name="connsiteX51" fmla="*/ 4115 w 10713"/>
                <a:gd name="connsiteY51" fmla="*/ 7791 h 11947"/>
                <a:gd name="connsiteX52" fmla="*/ 4025 w 10713"/>
                <a:gd name="connsiteY52" fmla="*/ 7954 h 11947"/>
                <a:gd name="connsiteX53" fmla="*/ 3913 w 10713"/>
                <a:gd name="connsiteY53" fmla="*/ 8092 h 11947"/>
                <a:gd name="connsiteX54" fmla="*/ 3796 w 10713"/>
                <a:gd name="connsiteY54" fmla="*/ 8243 h 11947"/>
                <a:gd name="connsiteX55" fmla="*/ 3664 w 10713"/>
                <a:gd name="connsiteY55" fmla="*/ 8381 h 11947"/>
                <a:gd name="connsiteX56" fmla="*/ 3525 w 10713"/>
                <a:gd name="connsiteY56" fmla="*/ 8519 h 11947"/>
                <a:gd name="connsiteX57" fmla="*/ 3366 w 10713"/>
                <a:gd name="connsiteY57" fmla="*/ 8657 h 11947"/>
                <a:gd name="connsiteX58" fmla="*/ 3190 w 10713"/>
                <a:gd name="connsiteY58" fmla="*/ 8770 h 11947"/>
                <a:gd name="connsiteX59" fmla="*/ 3190 w 10713"/>
                <a:gd name="connsiteY59" fmla="*/ 8770 h 11947"/>
                <a:gd name="connsiteX60" fmla="*/ 3190 w 10713"/>
                <a:gd name="connsiteY60" fmla="*/ 8770 h 11947"/>
                <a:gd name="connsiteX61" fmla="*/ 2978 w 10713"/>
                <a:gd name="connsiteY61" fmla="*/ 8883 h 11947"/>
                <a:gd name="connsiteX62" fmla="*/ 2739 w 10713"/>
                <a:gd name="connsiteY62" fmla="*/ 8996 h 11947"/>
                <a:gd name="connsiteX63" fmla="*/ 2462 w 10713"/>
                <a:gd name="connsiteY63" fmla="*/ 9109 h 11947"/>
                <a:gd name="connsiteX64" fmla="*/ 2180 w 10713"/>
                <a:gd name="connsiteY64" fmla="*/ 9196 h 11947"/>
                <a:gd name="connsiteX65" fmla="*/ 1856 w 10713"/>
                <a:gd name="connsiteY65" fmla="*/ 9272 h 11947"/>
                <a:gd name="connsiteX66" fmla="*/ 1510 w 10713"/>
                <a:gd name="connsiteY66" fmla="*/ 9334 h 11947"/>
                <a:gd name="connsiteX67" fmla="*/ 1133 w 10713"/>
                <a:gd name="connsiteY67" fmla="*/ 9360 h 11947"/>
                <a:gd name="connsiteX68" fmla="*/ 713 w 10713"/>
                <a:gd name="connsiteY68" fmla="*/ 9385 h 11947"/>
                <a:gd name="connsiteX69" fmla="*/ 59 w 10713"/>
                <a:gd name="connsiteY69" fmla="*/ 1229 h 11947"/>
                <a:gd name="connsiteX70" fmla="*/ 37 w 10713"/>
                <a:gd name="connsiteY70" fmla="*/ 1156 h 11947"/>
                <a:gd name="connsiteX71" fmla="*/ 58 w 10713"/>
                <a:gd name="connsiteY71" fmla="*/ 11947 h 11947"/>
                <a:gd name="connsiteX72" fmla="*/ 750 w 10713"/>
                <a:gd name="connsiteY72" fmla="*/ 10288 h 11947"/>
                <a:gd name="connsiteX73" fmla="*/ 750 w 10713"/>
                <a:gd name="connsiteY73" fmla="*/ 10288 h 11947"/>
                <a:gd name="connsiteX74" fmla="*/ 1691 w 10713"/>
                <a:gd name="connsiteY74" fmla="*/ 10125 h 11947"/>
                <a:gd name="connsiteX75" fmla="*/ 2701 w 10713"/>
                <a:gd name="connsiteY75" fmla="*/ 9949 h 11947"/>
                <a:gd name="connsiteX76" fmla="*/ 3913 w 10713"/>
                <a:gd name="connsiteY76" fmla="*/ 9698 h 11947"/>
                <a:gd name="connsiteX77" fmla="*/ 3913 w 10713"/>
                <a:gd name="connsiteY77" fmla="*/ 9698 h 11947"/>
                <a:gd name="connsiteX78" fmla="*/ 4009 w 10713"/>
                <a:gd name="connsiteY78" fmla="*/ 9648 h 11947"/>
                <a:gd name="connsiteX79" fmla="*/ 4153 w 10713"/>
                <a:gd name="connsiteY79" fmla="*/ 9560 h 11947"/>
                <a:gd name="connsiteX80" fmla="*/ 4333 w 10713"/>
                <a:gd name="connsiteY80" fmla="*/ 9385 h 11947"/>
                <a:gd name="connsiteX81" fmla="*/ 4525 w 10713"/>
                <a:gd name="connsiteY81" fmla="*/ 9222 h 11947"/>
                <a:gd name="connsiteX82" fmla="*/ 4711 w 10713"/>
                <a:gd name="connsiteY82" fmla="*/ 8996 h 11947"/>
                <a:gd name="connsiteX83" fmla="*/ 4881 w 10713"/>
                <a:gd name="connsiteY83" fmla="*/ 8795 h 11947"/>
                <a:gd name="connsiteX84" fmla="*/ 5009 w 10713"/>
                <a:gd name="connsiteY84" fmla="*/ 8607 h 11947"/>
                <a:gd name="connsiteX85" fmla="*/ 5056 w 10713"/>
                <a:gd name="connsiteY85" fmla="*/ 8494 h 11947"/>
                <a:gd name="connsiteX86" fmla="*/ 5094 w 10713"/>
                <a:gd name="connsiteY86" fmla="*/ 8406 h 11947"/>
                <a:gd name="connsiteX87" fmla="*/ 5094 w 10713"/>
                <a:gd name="connsiteY87" fmla="*/ 8406 h 11947"/>
                <a:gd name="connsiteX88" fmla="*/ 5131 w 10713"/>
                <a:gd name="connsiteY88" fmla="*/ 8293 h 11947"/>
                <a:gd name="connsiteX89" fmla="*/ 5189 w 10713"/>
                <a:gd name="connsiteY89" fmla="*/ 8155 h 11947"/>
                <a:gd name="connsiteX90" fmla="*/ 5306 w 10713"/>
                <a:gd name="connsiteY90" fmla="*/ 7929 h 11947"/>
                <a:gd name="connsiteX91" fmla="*/ 5460 w 10713"/>
                <a:gd name="connsiteY91" fmla="*/ 7703 h 11947"/>
                <a:gd name="connsiteX92" fmla="*/ 5631 w 10713"/>
                <a:gd name="connsiteY92" fmla="*/ 7503 h 11947"/>
                <a:gd name="connsiteX93" fmla="*/ 5795 w 10713"/>
                <a:gd name="connsiteY93" fmla="*/ 7339 h 11947"/>
                <a:gd name="connsiteX94" fmla="*/ 5950 w 10713"/>
                <a:gd name="connsiteY94" fmla="*/ 7227 h 11947"/>
                <a:gd name="connsiteX95" fmla="*/ 6093 w 10713"/>
                <a:gd name="connsiteY95" fmla="*/ 7139 h 11947"/>
                <a:gd name="connsiteX96" fmla="*/ 6199 w 10713"/>
                <a:gd name="connsiteY96" fmla="*/ 7114 h 11947"/>
                <a:gd name="connsiteX97" fmla="*/ 6199 w 10713"/>
                <a:gd name="connsiteY97" fmla="*/ 7114 h 11947"/>
                <a:gd name="connsiteX98" fmla="*/ 6417 w 10713"/>
                <a:gd name="connsiteY98" fmla="*/ 7089 h 11947"/>
                <a:gd name="connsiteX99" fmla="*/ 6603 w 10713"/>
                <a:gd name="connsiteY99" fmla="*/ 7063 h 11947"/>
                <a:gd name="connsiteX100" fmla="*/ 6965 w 10713"/>
                <a:gd name="connsiteY100" fmla="*/ 6950 h 11947"/>
                <a:gd name="connsiteX101" fmla="*/ 7295 w 10713"/>
                <a:gd name="connsiteY101" fmla="*/ 6838 h 11947"/>
                <a:gd name="connsiteX102" fmla="*/ 7486 w 10713"/>
                <a:gd name="connsiteY102" fmla="*/ 6800 h 11947"/>
                <a:gd name="connsiteX103" fmla="*/ 7688 w 10713"/>
                <a:gd name="connsiteY103" fmla="*/ 6775 h 11947"/>
                <a:gd name="connsiteX104" fmla="*/ 7688 w 10713"/>
                <a:gd name="connsiteY104" fmla="*/ 6775 h 11947"/>
                <a:gd name="connsiteX105" fmla="*/ 8927 w 10713"/>
                <a:gd name="connsiteY105" fmla="*/ 6800 h 11947"/>
                <a:gd name="connsiteX106" fmla="*/ 10059 w 10713"/>
                <a:gd name="connsiteY106" fmla="*/ 6863 h 11947"/>
                <a:gd name="connsiteX107" fmla="*/ 10059 w 10713"/>
                <a:gd name="connsiteY107" fmla="*/ 6863 h 11947"/>
                <a:gd name="connsiteX108" fmla="*/ 10341 w 10713"/>
                <a:gd name="connsiteY108" fmla="*/ 6888 h 11947"/>
                <a:gd name="connsiteX109" fmla="*/ 10532 w 10713"/>
                <a:gd name="connsiteY109" fmla="*/ 6913 h 11947"/>
                <a:gd name="connsiteX110" fmla="*/ 10628 w 10713"/>
                <a:gd name="connsiteY110" fmla="*/ 6913 h 11947"/>
                <a:gd name="connsiteX111" fmla="*/ 10639 w 10713"/>
                <a:gd name="connsiteY111" fmla="*/ 6888 h 11947"/>
                <a:gd name="connsiteX112" fmla="*/ 10655 w 10713"/>
                <a:gd name="connsiteY112" fmla="*/ 6863 h 11947"/>
                <a:gd name="connsiteX113" fmla="*/ 10655 w 10713"/>
                <a:gd name="connsiteY113" fmla="*/ 6863 h 11947"/>
                <a:gd name="connsiteX114" fmla="*/ 10655 w 10713"/>
                <a:gd name="connsiteY114" fmla="*/ 6838 h 11947"/>
                <a:gd name="connsiteX115" fmla="*/ 10665 w 10713"/>
                <a:gd name="connsiteY115" fmla="*/ 6863 h 11947"/>
                <a:gd name="connsiteX116" fmla="*/ 10676 w 10713"/>
                <a:gd name="connsiteY116" fmla="*/ 6888 h 11947"/>
                <a:gd name="connsiteX117" fmla="*/ 10686 w 10713"/>
                <a:gd name="connsiteY117" fmla="*/ 6888 h 11947"/>
                <a:gd name="connsiteX118" fmla="*/ 10702 w 10713"/>
                <a:gd name="connsiteY118" fmla="*/ 6863 h 11947"/>
                <a:gd name="connsiteX119" fmla="*/ 10713 w 10713"/>
                <a:gd name="connsiteY119" fmla="*/ 6775 h 11947"/>
                <a:gd name="connsiteX120" fmla="*/ 10713 w 10713"/>
                <a:gd name="connsiteY120" fmla="*/ 288 h 11947"/>
                <a:gd name="connsiteX121" fmla="*/ 10569 w 10713"/>
                <a:gd name="connsiteY121" fmla="*/ 288 h 11947"/>
                <a:gd name="connsiteX122" fmla="*/ 10569 w 10713"/>
                <a:gd name="connsiteY122" fmla="*/ 288 h 11947"/>
                <a:gd name="connsiteX0" fmla="*/ 10862 w 11006"/>
                <a:gd name="connsiteY0" fmla="*/ 155 h 11814"/>
                <a:gd name="connsiteX1" fmla="*/ 10862 w 11006"/>
                <a:gd name="connsiteY1" fmla="*/ 155 h 11814"/>
                <a:gd name="connsiteX2" fmla="*/ 10788 w 11006"/>
                <a:gd name="connsiteY2" fmla="*/ 155 h 11814"/>
                <a:gd name="connsiteX3" fmla="*/ 10730 w 11006"/>
                <a:gd name="connsiteY3" fmla="*/ 155 h 11814"/>
                <a:gd name="connsiteX4" fmla="*/ 10682 w 11006"/>
                <a:gd name="connsiteY4" fmla="*/ 218 h 11814"/>
                <a:gd name="connsiteX5" fmla="*/ 10650 w 11006"/>
                <a:gd name="connsiteY5" fmla="*/ 268 h 11814"/>
                <a:gd name="connsiteX6" fmla="*/ 10623 w 11006"/>
                <a:gd name="connsiteY6" fmla="*/ 381 h 11814"/>
                <a:gd name="connsiteX7" fmla="*/ 10602 w 11006"/>
                <a:gd name="connsiteY7" fmla="*/ 494 h 11814"/>
                <a:gd name="connsiteX8" fmla="*/ 10538 w 11006"/>
                <a:gd name="connsiteY8" fmla="*/ 833 h 11814"/>
                <a:gd name="connsiteX9" fmla="*/ 10538 w 11006"/>
                <a:gd name="connsiteY9" fmla="*/ 833 h 11814"/>
                <a:gd name="connsiteX10" fmla="*/ 10490 w 11006"/>
                <a:gd name="connsiteY10" fmla="*/ 1334 h 11814"/>
                <a:gd name="connsiteX11" fmla="*/ 10448 w 11006"/>
                <a:gd name="connsiteY11" fmla="*/ 1987 h 11814"/>
                <a:gd name="connsiteX12" fmla="*/ 10384 w 11006"/>
                <a:gd name="connsiteY12" fmla="*/ 2690 h 11814"/>
                <a:gd name="connsiteX13" fmla="*/ 10352 w 11006"/>
                <a:gd name="connsiteY13" fmla="*/ 2966 h 11814"/>
                <a:gd name="connsiteX14" fmla="*/ 10315 w 11006"/>
                <a:gd name="connsiteY14" fmla="*/ 3242 h 11814"/>
                <a:gd name="connsiteX15" fmla="*/ 10315 w 11006"/>
                <a:gd name="connsiteY15" fmla="*/ 3242 h 11814"/>
                <a:gd name="connsiteX16" fmla="*/ 10256 w 11006"/>
                <a:gd name="connsiteY16" fmla="*/ 3668 h 11814"/>
                <a:gd name="connsiteX17" fmla="*/ 10219 w 11006"/>
                <a:gd name="connsiteY17" fmla="*/ 3869 h 11814"/>
                <a:gd name="connsiteX18" fmla="*/ 10171 w 11006"/>
                <a:gd name="connsiteY18" fmla="*/ 4007 h 11814"/>
                <a:gd name="connsiteX19" fmla="*/ 10113 w 11006"/>
                <a:gd name="connsiteY19" fmla="*/ 4170 h 11814"/>
                <a:gd name="connsiteX20" fmla="*/ 10028 w 11006"/>
                <a:gd name="connsiteY20" fmla="*/ 4283 h 11814"/>
                <a:gd name="connsiteX21" fmla="*/ 9911 w 11006"/>
                <a:gd name="connsiteY21" fmla="*/ 4396 h 11814"/>
                <a:gd name="connsiteX22" fmla="*/ 9767 w 11006"/>
                <a:gd name="connsiteY22" fmla="*/ 4509 h 11814"/>
                <a:gd name="connsiteX23" fmla="*/ 9767 w 11006"/>
                <a:gd name="connsiteY23" fmla="*/ 4509 h 11814"/>
                <a:gd name="connsiteX24" fmla="*/ 9602 w 11006"/>
                <a:gd name="connsiteY24" fmla="*/ 4597 h 11814"/>
                <a:gd name="connsiteX25" fmla="*/ 9400 w 11006"/>
                <a:gd name="connsiteY25" fmla="*/ 4647 h 11814"/>
                <a:gd name="connsiteX26" fmla="*/ 9172 w 11006"/>
                <a:gd name="connsiteY26" fmla="*/ 4710 h 11814"/>
                <a:gd name="connsiteX27" fmla="*/ 8922 w 11006"/>
                <a:gd name="connsiteY27" fmla="*/ 4710 h 11814"/>
                <a:gd name="connsiteX28" fmla="*/ 8385 w 11006"/>
                <a:gd name="connsiteY28" fmla="*/ 4735 h 11814"/>
                <a:gd name="connsiteX29" fmla="*/ 7816 w 11006"/>
                <a:gd name="connsiteY29" fmla="*/ 4760 h 11814"/>
                <a:gd name="connsiteX30" fmla="*/ 7816 w 11006"/>
                <a:gd name="connsiteY30" fmla="*/ 4760 h 11814"/>
                <a:gd name="connsiteX31" fmla="*/ 7231 w 11006"/>
                <a:gd name="connsiteY31" fmla="*/ 4760 h 11814"/>
                <a:gd name="connsiteX32" fmla="*/ 6615 w 11006"/>
                <a:gd name="connsiteY32" fmla="*/ 4760 h 11814"/>
                <a:gd name="connsiteX33" fmla="*/ 5254 w 11006"/>
                <a:gd name="connsiteY33" fmla="*/ 4735 h 11814"/>
                <a:gd name="connsiteX34" fmla="*/ 5254 w 11006"/>
                <a:gd name="connsiteY34" fmla="*/ 4735 h 11814"/>
                <a:gd name="connsiteX35" fmla="*/ 5185 w 11006"/>
                <a:gd name="connsiteY35" fmla="*/ 4735 h 11814"/>
                <a:gd name="connsiteX36" fmla="*/ 5137 w 11006"/>
                <a:gd name="connsiteY36" fmla="*/ 4760 h 11814"/>
                <a:gd name="connsiteX37" fmla="*/ 5089 w 11006"/>
                <a:gd name="connsiteY37" fmla="*/ 4785 h 11814"/>
                <a:gd name="connsiteX38" fmla="*/ 5041 w 11006"/>
                <a:gd name="connsiteY38" fmla="*/ 4848 h 11814"/>
                <a:gd name="connsiteX39" fmla="*/ 5004 w 11006"/>
                <a:gd name="connsiteY39" fmla="*/ 4898 h 11814"/>
                <a:gd name="connsiteX40" fmla="*/ 4983 w 11006"/>
                <a:gd name="connsiteY40" fmla="*/ 4986 h 11814"/>
                <a:gd name="connsiteX41" fmla="*/ 4935 w 11006"/>
                <a:gd name="connsiteY41" fmla="*/ 5186 h 11814"/>
                <a:gd name="connsiteX42" fmla="*/ 4908 w 11006"/>
                <a:gd name="connsiteY42" fmla="*/ 5387 h 11814"/>
                <a:gd name="connsiteX43" fmla="*/ 4887 w 11006"/>
                <a:gd name="connsiteY43" fmla="*/ 5638 h 11814"/>
                <a:gd name="connsiteX44" fmla="*/ 4850 w 11006"/>
                <a:gd name="connsiteY44" fmla="*/ 5914 h 11814"/>
                <a:gd name="connsiteX45" fmla="*/ 4828 w 11006"/>
                <a:gd name="connsiteY45" fmla="*/ 6228 h 11814"/>
                <a:gd name="connsiteX46" fmla="*/ 4781 w 11006"/>
                <a:gd name="connsiteY46" fmla="*/ 6529 h 11814"/>
                <a:gd name="connsiteX47" fmla="*/ 4706 w 11006"/>
                <a:gd name="connsiteY47" fmla="*/ 6868 h 11814"/>
                <a:gd name="connsiteX48" fmla="*/ 4616 w 11006"/>
                <a:gd name="connsiteY48" fmla="*/ 7181 h 11814"/>
                <a:gd name="connsiteX49" fmla="*/ 4552 w 11006"/>
                <a:gd name="connsiteY49" fmla="*/ 7344 h 11814"/>
                <a:gd name="connsiteX50" fmla="*/ 4483 w 11006"/>
                <a:gd name="connsiteY50" fmla="*/ 7520 h 11814"/>
                <a:gd name="connsiteX51" fmla="*/ 4408 w 11006"/>
                <a:gd name="connsiteY51" fmla="*/ 7658 h 11814"/>
                <a:gd name="connsiteX52" fmla="*/ 4318 w 11006"/>
                <a:gd name="connsiteY52" fmla="*/ 7821 h 11814"/>
                <a:gd name="connsiteX53" fmla="*/ 4206 w 11006"/>
                <a:gd name="connsiteY53" fmla="*/ 7959 h 11814"/>
                <a:gd name="connsiteX54" fmla="*/ 4089 w 11006"/>
                <a:gd name="connsiteY54" fmla="*/ 8110 h 11814"/>
                <a:gd name="connsiteX55" fmla="*/ 3957 w 11006"/>
                <a:gd name="connsiteY55" fmla="*/ 8248 h 11814"/>
                <a:gd name="connsiteX56" fmla="*/ 3818 w 11006"/>
                <a:gd name="connsiteY56" fmla="*/ 8386 h 11814"/>
                <a:gd name="connsiteX57" fmla="*/ 3659 w 11006"/>
                <a:gd name="connsiteY57" fmla="*/ 8524 h 11814"/>
                <a:gd name="connsiteX58" fmla="*/ 3483 w 11006"/>
                <a:gd name="connsiteY58" fmla="*/ 8637 h 11814"/>
                <a:gd name="connsiteX59" fmla="*/ 3483 w 11006"/>
                <a:gd name="connsiteY59" fmla="*/ 8637 h 11814"/>
                <a:gd name="connsiteX60" fmla="*/ 3483 w 11006"/>
                <a:gd name="connsiteY60" fmla="*/ 8637 h 11814"/>
                <a:gd name="connsiteX61" fmla="*/ 3271 w 11006"/>
                <a:gd name="connsiteY61" fmla="*/ 8750 h 11814"/>
                <a:gd name="connsiteX62" fmla="*/ 3032 w 11006"/>
                <a:gd name="connsiteY62" fmla="*/ 8863 h 11814"/>
                <a:gd name="connsiteX63" fmla="*/ 2755 w 11006"/>
                <a:gd name="connsiteY63" fmla="*/ 8976 h 11814"/>
                <a:gd name="connsiteX64" fmla="*/ 2473 w 11006"/>
                <a:gd name="connsiteY64" fmla="*/ 9063 h 11814"/>
                <a:gd name="connsiteX65" fmla="*/ 2149 w 11006"/>
                <a:gd name="connsiteY65" fmla="*/ 9139 h 11814"/>
                <a:gd name="connsiteX66" fmla="*/ 1803 w 11006"/>
                <a:gd name="connsiteY66" fmla="*/ 9201 h 11814"/>
                <a:gd name="connsiteX67" fmla="*/ 1426 w 11006"/>
                <a:gd name="connsiteY67" fmla="*/ 9227 h 11814"/>
                <a:gd name="connsiteX68" fmla="*/ 1006 w 11006"/>
                <a:gd name="connsiteY68" fmla="*/ 9252 h 11814"/>
                <a:gd name="connsiteX69" fmla="*/ 352 w 11006"/>
                <a:gd name="connsiteY69" fmla="*/ 1096 h 11814"/>
                <a:gd name="connsiteX70" fmla="*/ 0 w 11006"/>
                <a:gd name="connsiteY70" fmla="*/ 1274 h 11814"/>
                <a:gd name="connsiteX71" fmla="*/ 351 w 11006"/>
                <a:gd name="connsiteY71" fmla="*/ 11814 h 11814"/>
                <a:gd name="connsiteX72" fmla="*/ 1043 w 11006"/>
                <a:gd name="connsiteY72" fmla="*/ 10155 h 11814"/>
                <a:gd name="connsiteX73" fmla="*/ 1043 w 11006"/>
                <a:gd name="connsiteY73" fmla="*/ 10155 h 11814"/>
                <a:gd name="connsiteX74" fmla="*/ 1984 w 11006"/>
                <a:gd name="connsiteY74" fmla="*/ 9992 h 11814"/>
                <a:gd name="connsiteX75" fmla="*/ 2994 w 11006"/>
                <a:gd name="connsiteY75" fmla="*/ 9816 h 11814"/>
                <a:gd name="connsiteX76" fmla="*/ 4206 w 11006"/>
                <a:gd name="connsiteY76" fmla="*/ 9565 h 11814"/>
                <a:gd name="connsiteX77" fmla="*/ 4206 w 11006"/>
                <a:gd name="connsiteY77" fmla="*/ 9565 h 11814"/>
                <a:gd name="connsiteX78" fmla="*/ 4302 w 11006"/>
                <a:gd name="connsiteY78" fmla="*/ 9515 h 11814"/>
                <a:gd name="connsiteX79" fmla="*/ 4446 w 11006"/>
                <a:gd name="connsiteY79" fmla="*/ 9427 h 11814"/>
                <a:gd name="connsiteX80" fmla="*/ 4626 w 11006"/>
                <a:gd name="connsiteY80" fmla="*/ 9252 h 11814"/>
                <a:gd name="connsiteX81" fmla="*/ 4818 w 11006"/>
                <a:gd name="connsiteY81" fmla="*/ 9089 h 11814"/>
                <a:gd name="connsiteX82" fmla="*/ 5004 w 11006"/>
                <a:gd name="connsiteY82" fmla="*/ 8863 h 11814"/>
                <a:gd name="connsiteX83" fmla="*/ 5174 w 11006"/>
                <a:gd name="connsiteY83" fmla="*/ 8662 h 11814"/>
                <a:gd name="connsiteX84" fmla="*/ 5302 w 11006"/>
                <a:gd name="connsiteY84" fmla="*/ 8474 h 11814"/>
                <a:gd name="connsiteX85" fmla="*/ 5349 w 11006"/>
                <a:gd name="connsiteY85" fmla="*/ 8361 h 11814"/>
                <a:gd name="connsiteX86" fmla="*/ 5387 w 11006"/>
                <a:gd name="connsiteY86" fmla="*/ 8273 h 11814"/>
                <a:gd name="connsiteX87" fmla="*/ 5387 w 11006"/>
                <a:gd name="connsiteY87" fmla="*/ 8273 h 11814"/>
                <a:gd name="connsiteX88" fmla="*/ 5424 w 11006"/>
                <a:gd name="connsiteY88" fmla="*/ 8160 h 11814"/>
                <a:gd name="connsiteX89" fmla="*/ 5482 w 11006"/>
                <a:gd name="connsiteY89" fmla="*/ 8022 h 11814"/>
                <a:gd name="connsiteX90" fmla="*/ 5599 w 11006"/>
                <a:gd name="connsiteY90" fmla="*/ 7796 h 11814"/>
                <a:gd name="connsiteX91" fmla="*/ 5753 w 11006"/>
                <a:gd name="connsiteY91" fmla="*/ 7570 h 11814"/>
                <a:gd name="connsiteX92" fmla="*/ 5924 w 11006"/>
                <a:gd name="connsiteY92" fmla="*/ 7370 h 11814"/>
                <a:gd name="connsiteX93" fmla="*/ 6088 w 11006"/>
                <a:gd name="connsiteY93" fmla="*/ 7206 h 11814"/>
                <a:gd name="connsiteX94" fmla="*/ 6243 w 11006"/>
                <a:gd name="connsiteY94" fmla="*/ 7094 h 11814"/>
                <a:gd name="connsiteX95" fmla="*/ 6386 w 11006"/>
                <a:gd name="connsiteY95" fmla="*/ 7006 h 11814"/>
                <a:gd name="connsiteX96" fmla="*/ 6492 w 11006"/>
                <a:gd name="connsiteY96" fmla="*/ 6981 h 11814"/>
                <a:gd name="connsiteX97" fmla="*/ 6492 w 11006"/>
                <a:gd name="connsiteY97" fmla="*/ 6981 h 11814"/>
                <a:gd name="connsiteX98" fmla="*/ 6710 w 11006"/>
                <a:gd name="connsiteY98" fmla="*/ 6956 h 11814"/>
                <a:gd name="connsiteX99" fmla="*/ 6896 w 11006"/>
                <a:gd name="connsiteY99" fmla="*/ 6930 h 11814"/>
                <a:gd name="connsiteX100" fmla="*/ 7258 w 11006"/>
                <a:gd name="connsiteY100" fmla="*/ 6817 h 11814"/>
                <a:gd name="connsiteX101" fmla="*/ 7588 w 11006"/>
                <a:gd name="connsiteY101" fmla="*/ 6705 h 11814"/>
                <a:gd name="connsiteX102" fmla="*/ 7779 w 11006"/>
                <a:gd name="connsiteY102" fmla="*/ 6667 h 11814"/>
                <a:gd name="connsiteX103" fmla="*/ 7981 w 11006"/>
                <a:gd name="connsiteY103" fmla="*/ 6642 h 11814"/>
                <a:gd name="connsiteX104" fmla="*/ 7981 w 11006"/>
                <a:gd name="connsiteY104" fmla="*/ 6642 h 11814"/>
                <a:gd name="connsiteX105" fmla="*/ 9220 w 11006"/>
                <a:gd name="connsiteY105" fmla="*/ 6667 h 11814"/>
                <a:gd name="connsiteX106" fmla="*/ 10352 w 11006"/>
                <a:gd name="connsiteY106" fmla="*/ 6730 h 11814"/>
                <a:gd name="connsiteX107" fmla="*/ 10352 w 11006"/>
                <a:gd name="connsiteY107" fmla="*/ 6730 h 11814"/>
                <a:gd name="connsiteX108" fmla="*/ 10634 w 11006"/>
                <a:gd name="connsiteY108" fmla="*/ 6755 h 11814"/>
                <a:gd name="connsiteX109" fmla="*/ 10825 w 11006"/>
                <a:gd name="connsiteY109" fmla="*/ 6780 h 11814"/>
                <a:gd name="connsiteX110" fmla="*/ 10921 w 11006"/>
                <a:gd name="connsiteY110" fmla="*/ 6780 h 11814"/>
                <a:gd name="connsiteX111" fmla="*/ 10932 w 11006"/>
                <a:gd name="connsiteY111" fmla="*/ 6755 h 11814"/>
                <a:gd name="connsiteX112" fmla="*/ 10948 w 11006"/>
                <a:gd name="connsiteY112" fmla="*/ 6730 h 11814"/>
                <a:gd name="connsiteX113" fmla="*/ 10948 w 11006"/>
                <a:gd name="connsiteY113" fmla="*/ 6730 h 11814"/>
                <a:gd name="connsiteX114" fmla="*/ 10948 w 11006"/>
                <a:gd name="connsiteY114" fmla="*/ 6705 h 11814"/>
                <a:gd name="connsiteX115" fmla="*/ 10958 w 11006"/>
                <a:gd name="connsiteY115" fmla="*/ 6730 h 11814"/>
                <a:gd name="connsiteX116" fmla="*/ 10969 w 11006"/>
                <a:gd name="connsiteY116" fmla="*/ 6755 h 11814"/>
                <a:gd name="connsiteX117" fmla="*/ 10979 w 11006"/>
                <a:gd name="connsiteY117" fmla="*/ 6755 h 11814"/>
                <a:gd name="connsiteX118" fmla="*/ 10995 w 11006"/>
                <a:gd name="connsiteY118" fmla="*/ 6730 h 11814"/>
                <a:gd name="connsiteX119" fmla="*/ 11006 w 11006"/>
                <a:gd name="connsiteY119" fmla="*/ 6642 h 11814"/>
                <a:gd name="connsiteX120" fmla="*/ 11006 w 11006"/>
                <a:gd name="connsiteY120" fmla="*/ 155 h 11814"/>
                <a:gd name="connsiteX121" fmla="*/ 10862 w 11006"/>
                <a:gd name="connsiteY121" fmla="*/ 155 h 11814"/>
                <a:gd name="connsiteX122" fmla="*/ 10862 w 11006"/>
                <a:gd name="connsiteY122" fmla="*/ 155 h 11814"/>
                <a:gd name="connsiteX0" fmla="*/ 10862 w 11006"/>
                <a:gd name="connsiteY0" fmla="*/ 0 h 11659"/>
                <a:gd name="connsiteX1" fmla="*/ 10862 w 11006"/>
                <a:gd name="connsiteY1" fmla="*/ 0 h 11659"/>
                <a:gd name="connsiteX2" fmla="*/ 10788 w 11006"/>
                <a:gd name="connsiteY2" fmla="*/ 0 h 11659"/>
                <a:gd name="connsiteX3" fmla="*/ 10730 w 11006"/>
                <a:gd name="connsiteY3" fmla="*/ 0 h 11659"/>
                <a:gd name="connsiteX4" fmla="*/ 10682 w 11006"/>
                <a:gd name="connsiteY4" fmla="*/ 63 h 11659"/>
                <a:gd name="connsiteX5" fmla="*/ 10650 w 11006"/>
                <a:gd name="connsiteY5" fmla="*/ 113 h 11659"/>
                <a:gd name="connsiteX6" fmla="*/ 10623 w 11006"/>
                <a:gd name="connsiteY6" fmla="*/ 226 h 11659"/>
                <a:gd name="connsiteX7" fmla="*/ 10602 w 11006"/>
                <a:gd name="connsiteY7" fmla="*/ 339 h 11659"/>
                <a:gd name="connsiteX8" fmla="*/ 10538 w 11006"/>
                <a:gd name="connsiteY8" fmla="*/ 678 h 11659"/>
                <a:gd name="connsiteX9" fmla="*/ 10538 w 11006"/>
                <a:gd name="connsiteY9" fmla="*/ 678 h 11659"/>
                <a:gd name="connsiteX10" fmla="*/ 10490 w 11006"/>
                <a:gd name="connsiteY10" fmla="*/ 1179 h 11659"/>
                <a:gd name="connsiteX11" fmla="*/ 10448 w 11006"/>
                <a:gd name="connsiteY11" fmla="*/ 1832 h 11659"/>
                <a:gd name="connsiteX12" fmla="*/ 10384 w 11006"/>
                <a:gd name="connsiteY12" fmla="*/ 2535 h 11659"/>
                <a:gd name="connsiteX13" fmla="*/ 10352 w 11006"/>
                <a:gd name="connsiteY13" fmla="*/ 2811 h 11659"/>
                <a:gd name="connsiteX14" fmla="*/ 10315 w 11006"/>
                <a:gd name="connsiteY14" fmla="*/ 3087 h 11659"/>
                <a:gd name="connsiteX15" fmla="*/ 10315 w 11006"/>
                <a:gd name="connsiteY15" fmla="*/ 3087 h 11659"/>
                <a:gd name="connsiteX16" fmla="*/ 10256 w 11006"/>
                <a:gd name="connsiteY16" fmla="*/ 3513 h 11659"/>
                <a:gd name="connsiteX17" fmla="*/ 10219 w 11006"/>
                <a:gd name="connsiteY17" fmla="*/ 3714 h 11659"/>
                <a:gd name="connsiteX18" fmla="*/ 10171 w 11006"/>
                <a:gd name="connsiteY18" fmla="*/ 3852 h 11659"/>
                <a:gd name="connsiteX19" fmla="*/ 10113 w 11006"/>
                <a:gd name="connsiteY19" fmla="*/ 4015 h 11659"/>
                <a:gd name="connsiteX20" fmla="*/ 10028 w 11006"/>
                <a:gd name="connsiteY20" fmla="*/ 4128 h 11659"/>
                <a:gd name="connsiteX21" fmla="*/ 9911 w 11006"/>
                <a:gd name="connsiteY21" fmla="*/ 4241 h 11659"/>
                <a:gd name="connsiteX22" fmla="*/ 9767 w 11006"/>
                <a:gd name="connsiteY22" fmla="*/ 4354 h 11659"/>
                <a:gd name="connsiteX23" fmla="*/ 9767 w 11006"/>
                <a:gd name="connsiteY23" fmla="*/ 4354 h 11659"/>
                <a:gd name="connsiteX24" fmla="*/ 9602 w 11006"/>
                <a:gd name="connsiteY24" fmla="*/ 4442 h 11659"/>
                <a:gd name="connsiteX25" fmla="*/ 9400 w 11006"/>
                <a:gd name="connsiteY25" fmla="*/ 4492 h 11659"/>
                <a:gd name="connsiteX26" fmla="*/ 9172 w 11006"/>
                <a:gd name="connsiteY26" fmla="*/ 4555 h 11659"/>
                <a:gd name="connsiteX27" fmla="*/ 8922 w 11006"/>
                <a:gd name="connsiteY27" fmla="*/ 4555 h 11659"/>
                <a:gd name="connsiteX28" fmla="*/ 8385 w 11006"/>
                <a:gd name="connsiteY28" fmla="*/ 4580 h 11659"/>
                <a:gd name="connsiteX29" fmla="*/ 7816 w 11006"/>
                <a:gd name="connsiteY29" fmla="*/ 4605 h 11659"/>
                <a:gd name="connsiteX30" fmla="*/ 7816 w 11006"/>
                <a:gd name="connsiteY30" fmla="*/ 4605 h 11659"/>
                <a:gd name="connsiteX31" fmla="*/ 7231 w 11006"/>
                <a:gd name="connsiteY31" fmla="*/ 4605 h 11659"/>
                <a:gd name="connsiteX32" fmla="*/ 6615 w 11006"/>
                <a:gd name="connsiteY32" fmla="*/ 4605 h 11659"/>
                <a:gd name="connsiteX33" fmla="*/ 5254 w 11006"/>
                <a:gd name="connsiteY33" fmla="*/ 4580 h 11659"/>
                <a:gd name="connsiteX34" fmla="*/ 5254 w 11006"/>
                <a:gd name="connsiteY34" fmla="*/ 4580 h 11659"/>
                <a:gd name="connsiteX35" fmla="*/ 5185 w 11006"/>
                <a:gd name="connsiteY35" fmla="*/ 4580 h 11659"/>
                <a:gd name="connsiteX36" fmla="*/ 5137 w 11006"/>
                <a:gd name="connsiteY36" fmla="*/ 4605 h 11659"/>
                <a:gd name="connsiteX37" fmla="*/ 5089 w 11006"/>
                <a:gd name="connsiteY37" fmla="*/ 4630 h 11659"/>
                <a:gd name="connsiteX38" fmla="*/ 5041 w 11006"/>
                <a:gd name="connsiteY38" fmla="*/ 4693 h 11659"/>
                <a:gd name="connsiteX39" fmla="*/ 5004 w 11006"/>
                <a:gd name="connsiteY39" fmla="*/ 4743 h 11659"/>
                <a:gd name="connsiteX40" fmla="*/ 4983 w 11006"/>
                <a:gd name="connsiteY40" fmla="*/ 4831 h 11659"/>
                <a:gd name="connsiteX41" fmla="*/ 4935 w 11006"/>
                <a:gd name="connsiteY41" fmla="*/ 5031 h 11659"/>
                <a:gd name="connsiteX42" fmla="*/ 4908 w 11006"/>
                <a:gd name="connsiteY42" fmla="*/ 5232 h 11659"/>
                <a:gd name="connsiteX43" fmla="*/ 4887 w 11006"/>
                <a:gd name="connsiteY43" fmla="*/ 5483 h 11659"/>
                <a:gd name="connsiteX44" fmla="*/ 4850 w 11006"/>
                <a:gd name="connsiteY44" fmla="*/ 5759 h 11659"/>
                <a:gd name="connsiteX45" fmla="*/ 4828 w 11006"/>
                <a:gd name="connsiteY45" fmla="*/ 6073 h 11659"/>
                <a:gd name="connsiteX46" fmla="*/ 4781 w 11006"/>
                <a:gd name="connsiteY46" fmla="*/ 6374 h 11659"/>
                <a:gd name="connsiteX47" fmla="*/ 4706 w 11006"/>
                <a:gd name="connsiteY47" fmla="*/ 6713 h 11659"/>
                <a:gd name="connsiteX48" fmla="*/ 4616 w 11006"/>
                <a:gd name="connsiteY48" fmla="*/ 7026 h 11659"/>
                <a:gd name="connsiteX49" fmla="*/ 4552 w 11006"/>
                <a:gd name="connsiteY49" fmla="*/ 7189 h 11659"/>
                <a:gd name="connsiteX50" fmla="*/ 4483 w 11006"/>
                <a:gd name="connsiteY50" fmla="*/ 7365 h 11659"/>
                <a:gd name="connsiteX51" fmla="*/ 4408 w 11006"/>
                <a:gd name="connsiteY51" fmla="*/ 7503 h 11659"/>
                <a:gd name="connsiteX52" fmla="*/ 4318 w 11006"/>
                <a:gd name="connsiteY52" fmla="*/ 7666 h 11659"/>
                <a:gd name="connsiteX53" fmla="*/ 4206 w 11006"/>
                <a:gd name="connsiteY53" fmla="*/ 7804 h 11659"/>
                <a:gd name="connsiteX54" fmla="*/ 4089 w 11006"/>
                <a:gd name="connsiteY54" fmla="*/ 7955 h 11659"/>
                <a:gd name="connsiteX55" fmla="*/ 3957 w 11006"/>
                <a:gd name="connsiteY55" fmla="*/ 8093 h 11659"/>
                <a:gd name="connsiteX56" fmla="*/ 3818 w 11006"/>
                <a:gd name="connsiteY56" fmla="*/ 8231 h 11659"/>
                <a:gd name="connsiteX57" fmla="*/ 3659 w 11006"/>
                <a:gd name="connsiteY57" fmla="*/ 8369 h 11659"/>
                <a:gd name="connsiteX58" fmla="*/ 3483 w 11006"/>
                <a:gd name="connsiteY58" fmla="*/ 8482 h 11659"/>
                <a:gd name="connsiteX59" fmla="*/ 3483 w 11006"/>
                <a:gd name="connsiteY59" fmla="*/ 8482 h 11659"/>
                <a:gd name="connsiteX60" fmla="*/ 3483 w 11006"/>
                <a:gd name="connsiteY60" fmla="*/ 8482 h 11659"/>
                <a:gd name="connsiteX61" fmla="*/ 3271 w 11006"/>
                <a:gd name="connsiteY61" fmla="*/ 8595 h 11659"/>
                <a:gd name="connsiteX62" fmla="*/ 3032 w 11006"/>
                <a:gd name="connsiteY62" fmla="*/ 8708 h 11659"/>
                <a:gd name="connsiteX63" fmla="*/ 2755 w 11006"/>
                <a:gd name="connsiteY63" fmla="*/ 8821 h 11659"/>
                <a:gd name="connsiteX64" fmla="*/ 2473 w 11006"/>
                <a:gd name="connsiteY64" fmla="*/ 8908 h 11659"/>
                <a:gd name="connsiteX65" fmla="*/ 2149 w 11006"/>
                <a:gd name="connsiteY65" fmla="*/ 8984 h 11659"/>
                <a:gd name="connsiteX66" fmla="*/ 1803 w 11006"/>
                <a:gd name="connsiteY66" fmla="*/ 9046 h 11659"/>
                <a:gd name="connsiteX67" fmla="*/ 1426 w 11006"/>
                <a:gd name="connsiteY67" fmla="*/ 9072 h 11659"/>
                <a:gd name="connsiteX68" fmla="*/ 1006 w 11006"/>
                <a:gd name="connsiteY68" fmla="*/ 9097 h 11659"/>
                <a:gd name="connsiteX69" fmla="*/ 352 w 11006"/>
                <a:gd name="connsiteY69" fmla="*/ 941 h 11659"/>
                <a:gd name="connsiteX70" fmla="*/ 0 w 11006"/>
                <a:gd name="connsiteY70" fmla="*/ 1119 h 11659"/>
                <a:gd name="connsiteX71" fmla="*/ 351 w 11006"/>
                <a:gd name="connsiteY71" fmla="*/ 11659 h 11659"/>
                <a:gd name="connsiteX72" fmla="*/ 1043 w 11006"/>
                <a:gd name="connsiteY72" fmla="*/ 10000 h 11659"/>
                <a:gd name="connsiteX73" fmla="*/ 1043 w 11006"/>
                <a:gd name="connsiteY73" fmla="*/ 10000 h 11659"/>
                <a:gd name="connsiteX74" fmla="*/ 1984 w 11006"/>
                <a:gd name="connsiteY74" fmla="*/ 9837 h 11659"/>
                <a:gd name="connsiteX75" fmla="*/ 2994 w 11006"/>
                <a:gd name="connsiteY75" fmla="*/ 9661 h 11659"/>
                <a:gd name="connsiteX76" fmla="*/ 4206 w 11006"/>
                <a:gd name="connsiteY76" fmla="*/ 9410 h 11659"/>
                <a:gd name="connsiteX77" fmla="*/ 4206 w 11006"/>
                <a:gd name="connsiteY77" fmla="*/ 9410 h 11659"/>
                <a:gd name="connsiteX78" fmla="*/ 4302 w 11006"/>
                <a:gd name="connsiteY78" fmla="*/ 9360 h 11659"/>
                <a:gd name="connsiteX79" fmla="*/ 4446 w 11006"/>
                <a:gd name="connsiteY79" fmla="*/ 9272 h 11659"/>
                <a:gd name="connsiteX80" fmla="*/ 4626 w 11006"/>
                <a:gd name="connsiteY80" fmla="*/ 9097 h 11659"/>
                <a:gd name="connsiteX81" fmla="*/ 4818 w 11006"/>
                <a:gd name="connsiteY81" fmla="*/ 8934 h 11659"/>
                <a:gd name="connsiteX82" fmla="*/ 5004 w 11006"/>
                <a:gd name="connsiteY82" fmla="*/ 8708 h 11659"/>
                <a:gd name="connsiteX83" fmla="*/ 5174 w 11006"/>
                <a:gd name="connsiteY83" fmla="*/ 8507 h 11659"/>
                <a:gd name="connsiteX84" fmla="*/ 5302 w 11006"/>
                <a:gd name="connsiteY84" fmla="*/ 8319 h 11659"/>
                <a:gd name="connsiteX85" fmla="*/ 5349 w 11006"/>
                <a:gd name="connsiteY85" fmla="*/ 8206 h 11659"/>
                <a:gd name="connsiteX86" fmla="*/ 5387 w 11006"/>
                <a:gd name="connsiteY86" fmla="*/ 8118 h 11659"/>
                <a:gd name="connsiteX87" fmla="*/ 5387 w 11006"/>
                <a:gd name="connsiteY87" fmla="*/ 8118 h 11659"/>
                <a:gd name="connsiteX88" fmla="*/ 5424 w 11006"/>
                <a:gd name="connsiteY88" fmla="*/ 8005 h 11659"/>
                <a:gd name="connsiteX89" fmla="*/ 5482 w 11006"/>
                <a:gd name="connsiteY89" fmla="*/ 7867 h 11659"/>
                <a:gd name="connsiteX90" fmla="*/ 5599 w 11006"/>
                <a:gd name="connsiteY90" fmla="*/ 7641 h 11659"/>
                <a:gd name="connsiteX91" fmla="*/ 5753 w 11006"/>
                <a:gd name="connsiteY91" fmla="*/ 7415 h 11659"/>
                <a:gd name="connsiteX92" fmla="*/ 5924 w 11006"/>
                <a:gd name="connsiteY92" fmla="*/ 7215 h 11659"/>
                <a:gd name="connsiteX93" fmla="*/ 6088 w 11006"/>
                <a:gd name="connsiteY93" fmla="*/ 7051 h 11659"/>
                <a:gd name="connsiteX94" fmla="*/ 6243 w 11006"/>
                <a:gd name="connsiteY94" fmla="*/ 6939 h 11659"/>
                <a:gd name="connsiteX95" fmla="*/ 6386 w 11006"/>
                <a:gd name="connsiteY95" fmla="*/ 6851 h 11659"/>
                <a:gd name="connsiteX96" fmla="*/ 6492 w 11006"/>
                <a:gd name="connsiteY96" fmla="*/ 6826 h 11659"/>
                <a:gd name="connsiteX97" fmla="*/ 6492 w 11006"/>
                <a:gd name="connsiteY97" fmla="*/ 6826 h 11659"/>
                <a:gd name="connsiteX98" fmla="*/ 6710 w 11006"/>
                <a:gd name="connsiteY98" fmla="*/ 6801 h 11659"/>
                <a:gd name="connsiteX99" fmla="*/ 6896 w 11006"/>
                <a:gd name="connsiteY99" fmla="*/ 6775 h 11659"/>
                <a:gd name="connsiteX100" fmla="*/ 7258 w 11006"/>
                <a:gd name="connsiteY100" fmla="*/ 6662 h 11659"/>
                <a:gd name="connsiteX101" fmla="*/ 7588 w 11006"/>
                <a:gd name="connsiteY101" fmla="*/ 6550 h 11659"/>
                <a:gd name="connsiteX102" fmla="*/ 7779 w 11006"/>
                <a:gd name="connsiteY102" fmla="*/ 6512 h 11659"/>
                <a:gd name="connsiteX103" fmla="*/ 7981 w 11006"/>
                <a:gd name="connsiteY103" fmla="*/ 6487 h 11659"/>
                <a:gd name="connsiteX104" fmla="*/ 7981 w 11006"/>
                <a:gd name="connsiteY104" fmla="*/ 6487 h 11659"/>
                <a:gd name="connsiteX105" fmla="*/ 9220 w 11006"/>
                <a:gd name="connsiteY105" fmla="*/ 6512 h 11659"/>
                <a:gd name="connsiteX106" fmla="*/ 10352 w 11006"/>
                <a:gd name="connsiteY106" fmla="*/ 6575 h 11659"/>
                <a:gd name="connsiteX107" fmla="*/ 10352 w 11006"/>
                <a:gd name="connsiteY107" fmla="*/ 6575 h 11659"/>
                <a:gd name="connsiteX108" fmla="*/ 10634 w 11006"/>
                <a:gd name="connsiteY108" fmla="*/ 6600 h 11659"/>
                <a:gd name="connsiteX109" fmla="*/ 10825 w 11006"/>
                <a:gd name="connsiteY109" fmla="*/ 6625 h 11659"/>
                <a:gd name="connsiteX110" fmla="*/ 10921 w 11006"/>
                <a:gd name="connsiteY110" fmla="*/ 6625 h 11659"/>
                <a:gd name="connsiteX111" fmla="*/ 10932 w 11006"/>
                <a:gd name="connsiteY111" fmla="*/ 6600 h 11659"/>
                <a:gd name="connsiteX112" fmla="*/ 10948 w 11006"/>
                <a:gd name="connsiteY112" fmla="*/ 6575 h 11659"/>
                <a:gd name="connsiteX113" fmla="*/ 10948 w 11006"/>
                <a:gd name="connsiteY113" fmla="*/ 6575 h 11659"/>
                <a:gd name="connsiteX114" fmla="*/ 10948 w 11006"/>
                <a:gd name="connsiteY114" fmla="*/ 6550 h 11659"/>
                <a:gd name="connsiteX115" fmla="*/ 10958 w 11006"/>
                <a:gd name="connsiteY115" fmla="*/ 6575 h 11659"/>
                <a:gd name="connsiteX116" fmla="*/ 10969 w 11006"/>
                <a:gd name="connsiteY116" fmla="*/ 6600 h 11659"/>
                <a:gd name="connsiteX117" fmla="*/ 10979 w 11006"/>
                <a:gd name="connsiteY117" fmla="*/ 6600 h 11659"/>
                <a:gd name="connsiteX118" fmla="*/ 10995 w 11006"/>
                <a:gd name="connsiteY118" fmla="*/ 6575 h 11659"/>
                <a:gd name="connsiteX119" fmla="*/ 11006 w 11006"/>
                <a:gd name="connsiteY119" fmla="*/ 6487 h 11659"/>
                <a:gd name="connsiteX120" fmla="*/ 11006 w 11006"/>
                <a:gd name="connsiteY120" fmla="*/ 0 h 11659"/>
                <a:gd name="connsiteX121" fmla="*/ 10862 w 11006"/>
                <a:gd name="connsiteY121" fmla="*/ 0 h 11659"/>
                <a:gd name="connsiteX122" fmla="*/ 10862 w 11006"/>
                <a:gd name="connsiteY122" fmla="*/ 0 h 11659"/>
                <a:gd name="connsiteX0" fmla="*/ 10862 w 11006"/>
                <a:gd name="connsiteY0" fmla="*/ 0 h 11659"/>
                <a:gd name="connsiteX1" fmla="*/ 10862 w 11006"/>
                <a:gd name="connsiteY1" fmla="*/ 0 h 11659"/>
                <a:gd name="connsiteX2" fmla="*/ 10788 w 11006"/>
                <a:gd name="connsiteY2" fmla="*/ 0 h 11659"/>
                <a:gd name="connsiteX3" fmla="*/ 10730 w 11006"/>
                <a:gd name="connsiteY3" fmla="*/ 0 h 11659"/>
                <a:gd name="connsiteX4" fmla="*/ 10682 w 11006"/>
                <a:gd name="connsiteY4" fmla="*/ 63 h 11659"/>
                <a:gd name="connsiteX5" fmla="*/ 10650 w 11006"/>
                <a:gd name="connsiteY5" fmla="*/ 113 h 11659"/>
                <a:gd name="connsiteX6" fmla="*/ 10623 w 11006"/>
                <a:gd name="connsiteY6" fmla="*/ 226 h 11659"/>
                <a:gd name="connsiteX7" fmla="*/ 10602 w 11006"/>
                <a:gd name="connsiteY7" fmla="*/ 339 h 11659"/>
                <a:gd name="connsiteX8" fmla="*/ 10538 w 11006"/>
                <a:gd name="connsiteY8" fmla="*/ 678 h 11659"/>
                <a:gd name="connsiteX9" fmla="*/ 10538 w 11006"/>
                <a:gd name="connsiteY9" fmla="*/ 678 h 11659"/>
                <a:gd name="connsiteX10" fmla="*/ 10490 w 11006"/>
                <a:gd name="connsiteY10" fmla="*/ 1179 h 11659"/>
                <a:gd name="connsiteX11" fmla="*/ 10448 w 11006"/>
                <a:gd name="connsiteY11" fmla="*/ 1832 h 11659"/>
                <a:gd name="connsiteX12" fmla="*/ 10384 w 11006"/>
                <a:gd name="connsiteY12" fmla="*/ 2535 h 11659"/>
                <a:gd name="connsiteX13" fmla="*/ 10352 w 11006"/>
                <a:gd name="connsiteY13" fmla="*/ 2811 h 11659"/>
                <a:gd name="connsiteX14" fmla="*/ 10315 w 11006"/>
                <a:gd name="connsiteY14" fmla="*/ 3087 h 11659"/>
                <a:gd name="connsiteX15" fmla="*/ 10315 w 11006"/>
                <a:gd name="connsiteY15" fmla="*/ 3087 h 11659"/>
                <a:gd name="connsiteX16" fmla="*/ 10256 w 11006"/>
                <a:gd name="connsiteY16" fmla="*/ 3513 h 11659"/>
                <a:gd name="connsiteX17" fmla="*/ 10219 w 11006"/>
                <a:gd name="connsiteY17" fmla="*/ 3714 h 11659"/>
                <a:gd name="connsiteX18" fmla="*/ 10171 w 11006"/>
                <a:gd name="connsiteY18" fmla="*/ 3852 h 11659"/>
                <a:gd name="connsiteX19" fmla="*/ 10113 w 11006"/>
                <a:gd name="connsiteY19" fmla="*/ 4015 h 11659"/>
                <a:gd name="connsiteX20" fmla="*/ 10028 w 11006"/>
                <a:gd name="connsiteY20" fmla="*/ 4128 h 11659"/>
                <a:gd name="connsiteX21" fmla="*/ 9911 w 11006"/>
                <a:gd name="connsiteY21" fmla="*/ 4241 h 11659"/>
                <a:gd name="connsiteX22" fmla="*/ 9767 w 11006"/>
                <a:gd name="connsiteY22" fmla="*/ 4354 h 11659"/>
                <a:gd name="connsiteX23" fmla="*/ 9767 w 11006"/>
                <a:gd name="connsiteY23" fmla="*/ 4354 h 11659"/>
                <a:gd name="connsiteX24" fmla="*/ 9602 w 11006"/>
                <a:gd name="connsiteY24" fmla="*/ 4442 h 11659"/>
                <a:gd name="connsiteX25" fmla="*/ 9400 w 11006"/>
                <a:gd name="connsiteY25" fmla="*/ 4492 h 11659"/>
                <a:gd name="connsiteX26" fmla="*/ 9172 w 11006"/>
                <a:gd name="connsiteY26" fmla="*/ 4555 h 11659"/>
                <a:gd name="connsiteX27" fmla="*/ 8922 w 11006"/>
                <a:gd name="connsiteY27" fmla="*/ 4555 h 11659"/>
                <a:gd name="connsiteX28" fmla="*/ 8385 w 11006"/>
                <a:gd name="connsiteY28" fmla="*/ 4580 h 11659"/>
                <a:gd name="connsiteX29" fmla="*/ 7816 w 11006"/>
                <a:gd name="connsiteY29" fmla="*/ 4605 h 11659"/>
                <a:gd name="connsiteX30" fmla="*/ 7816 w 11006"/>
                <a:gd name="connsiteY30" fmla="*/ 4605 h 11659"/>
                <a:gd name="connsiteX31" fmla="*/ 7231 w 11006"/>
                <a:gd name="connsiteY31" fmla="*/ 4605 h 11659"/>
                <a:gd name="connsiteX32" fmla="*/ 6615 w 11006"/>
                <a:gd name="connsiteY32" fmla="*/ 4605 h 11659"/>
                <a:gd name="connsiteX33" fmla="*/ 5254 w 11006"/>
                <a:gd name="connsiteY33" fmla="*/ 4580 h 11659"/>
                <a:gd name="connsiteX34" fmla="*/ 5254 w 11006"/>
                <a:gd name="connsiteY34" fmla="*/ 4580 h 11659"/>
                <a:gd name="connsiteX35" fmla="*/ 5185 w 11006"/>
                <a:gd name="connsiteY35" fmla="*/ 4580 h 11659"/>
                <a:gd name="connsiteX36" fmla="*/ 5137 w 11006"/>
                <a:gd name="connsiteY36" fmla="*/ 4605 h 11659"/>
                <a:gd name="connsiteX37" fmla="*/ 5089 w 11006"/>
                <a:gd name="connsiteY37" fmla="*/ 4630 h 11659"/>
                <a:gd name="connsiteX38" fmla="*/ 5041 w 11006"/>
                <a:gd name="connsiteY38" fmla="*/ 4693 h 11659"/>
                <a:gd name="connsiteX39" fmla="*/ 5004 w 11006"/>
                <a:gd name="connsiteY39" fmla="*/ 4743 h 11659"/>
                <a:gd name="connsiteX40" fmla="*/ 4983 w 11006"/>
                <a:gd name="connsiteY40" fmla="*/ 4831 h 11659"/>
                <a:gd name="connsiteX41" fmla="*/ 4935 w 11006"/>
                <a:gd name="connsiteY41" fmla="*/ 5031 h 11659"/>
                <a:gd name="connsiteX42" fmla="*/ 4908 w 11006"/>
                <a:gd name="connsiteY42" fmla="*/ 5232 h 11659"/>
                <a:gd name="connsiteX43" fmla="*/ 4887 w 11006"/>
                <a:gd name="connsiteY43" fmla="*/ 5483 h 11659"/>
                <a:gd name="connsiteX44" fmla="*/ 4850 w 11006"/>
                <a:gd name="connsiteY44" fmla="*/ 5759 h 11659"/>
                <a:gd name="connsiteX45" fmla="*/ 4828 w 11006"/>
                <a:gd name="connsiteY45" fmla="*/ 6073 h 11659"/>
                <a:gd name="connsiteX46" fmla="*/ 4781 w 11006"/>
                <a:gd name="connsiteY46" fmla="*/ 6374 h 11659"/>
                <a:gd name="connsiteX47" fmla="*/ 4706 w 11006"/>
                <a:gd name="connsiteY47" fmla="*/ 6713 h 11659"/>
                <a:gd name="connsiteX48" fmla="*/ 4616 w 11006"/>
                <a:gd name="connsiteY48" fmla="*/ 7026 h 11659"/>
                <a:gd name="connsiteX49" fmla="*/ 4552 w 11006"/>
                <a:gd name="connsiteY49" fmla="*/ 7189 h 11659"/>
                <a:gd name="connsiteX50" fmla="*/ 4483 w 11006"/>
                <a:gd name="connsiteY50" fmla="*/ 7365 h 11659"/>
                <a:gd name="connsiteX51" fmla="*/ 4408 w 11006"/>
                <a:gd name="connsiteY51" fmla="*/ 7503 h 11659"/>
                <a:gd name="connsiteX52" fmla="*/ 4318 w 11006"/>
                <a:gd name="connsiteY52" fmla="*/ 7666 h 11659"/>
                <a:gd name="connsiteX53" fmla="*/ 4206 w 11006"/>
                <a:gd name="connsiteY53" fmla="*/ 7804 h 11659"/>
                <a:gd name="connsiteX54" fmla="*/ 4089 w 11006"/>
                <a:gd name="connsiteY54" fmla="*/ 7955 h 11659"/>
                <a:gd name="connsiteX55" fmla="*/ 3957 w 11006"/>
                <a:gd name="connsiteY55" fmla="*/ 8093 h 11659"/>
                <a:gd name="connsiteX56" fmla="*/ 3818 w 11006"/>
                <a:gd name="connsiteY56" fmla="*/ 8231 h 11659"/>
                <a:gd name="connsiteX57" fmla="*/ 3659 w 11006"/>
                <a:gd name="connsiteY57" fmla="*/ 8369 h 11659"/>
                <a:gd name="connsiteX58" fmla="*/ 3483 w 11006"/>
                <a:gd name="connsiteY58" fmla="*/ 8482 h 11659"/>
                <a:gd name="connsiteX59" fmla="*/ 3483 w 11006"/>
                <a:gd name="connsiteY59" fmla="*/ 8482 h 11659"/>
                <a:gd name="connsiteX60" fmla="*/ 3483 w 11006"/>
                <a:gd name="connsiteY60" fmla="*/ 8482 h 11659"/>
                <a:gd name="connsiteX61" fmla="*/ 3271 w 11006"/>
                <a:gd name="connsiteY61" fmla="*/ 8595 h 11659"/>
                <a:gd name="connsiteX62" fmla="*/ 3032 w 11006"/>
                <a:gd name="connsiteY62" fmla="*/ 8708 h 11659"/>
                <a:gd name="connsiteX63" fmla="*/ 2755 w 11006"/>
                <a:gd name="connsiteY63" fmla="*/ 8821 h 11659"/>
                <a:gd name="connsiteX64" fmla="*/ 2473 w 11006"/>
                <a:gd name="connsiteY64" fmla="*/ 8908 h 11659"/>
                <a:gd name="connsiteX65" fmla="*/ 2149 w 11006"/>
                <a:gd name="connsiteY65" fmla="*/ 8984 h 11659"/>
                <a:gd name="connsiteX66" fmla="*/ 1803 w 11006"/>
                <a:gd name="connsiteY66" fmla="*/ 9046 h 11659"/>
                <a:gd name="connsiteX67" fmla="*/ 1426 w 11006"/>
                <a:gd name="connsiteY67" fmla="*/ 9072 h 11659"/>
                <a:gd name="connsiteX68" fmla="*/ 1006 w 11006"/>
                <a:gd name="connsiteY68" fmla="*/ 9097 h 11659"/>
                <a:gd name="connsiteX69" fmla="*/ 352 w 11006"/>
                <a:gd name="connsiteY69" fmla="*/ 941 h 11659"/>
                <a:gd name="connsiteX70" fmla="*/ 0 w 11006"/>
                <a:gd name="connsiteY70" fmla="*/ 1119 h 11659"/>
                <a:gd name="connsiteX71" fmla="*/ 351 w 11006"/>
                <a:gd name="connsiteY71" fmla="*/ 11659 h 11659"/>
                <a:gd name="connsiteX72" fmla="*/ 1043 w 11006"/>
                <a:gd name="connsiteY72" fmla="*/ 10000 h 11659"/>
                <a:gd name="connsiteX73" fmla="*/ 1043 w 11006"/>
                <a:gd name="connsiteY73" fmla="*/ 10000 h 11659"/>
                <a:gd name="connsiteX74" fmla="*/ 1984 w 11006"/>
                <a:gd name="connsiteY74" fmla="*/ 9837 h 11659"/>
                <a:gd name="connsiteX75" fmla="*/ 2994 w 11006"/>
                <a:gd name="connsiteY75" fmla="*/ 9661 h 11659"/>
                <a:gd name="connsiteX76" fmla="*/ 4206 w 11006"/>
                <a:gd name="connsiteY76" fmla="*/ 9410 h 11659"/>
                <a:gd name="connsiteX77" fmla="*/ 4206 w 11006"/>
                <a:gd name="connsiteY77" fmla="*/ 9410 h 11659"/>
                <a:gd name="connsiteX78" fmla="*/ 4302 w 11006"/>
                <a:gd name="connsiteY78" fmla="*/ 9360 h 11659"/>
                <a:gd name="connsiteX79" fmla="*/ 4446 w 11006"/>
                <a:gd name="connsiteY79" fmla="*/ 9272 h 11659"/>
                <a:gd name="connsiteX80" fmla="*/ 4626 w 11006"/>
                <a:gd name="connsiteY80" fmla="*/ 9097 h 11659"/>
                <a:gd name="connsiteX81" fmla="*/ 4818 w 11006"/>
                <a:gd name="connsiteY81" fmla="*/ 8934 h 11659"/>
                <a:gd name="connsiteX82" fmla="*/ 5004 w 11006"/>
                <a:gd name="connsiteY82" fmla="*/ 8708 h 11659"/>
                <a:gd name="connsiteX83" fmla="*/ 5174 w 11006"/>
                <a:gd name="connsiteY83" fmla="*/ 8507 h 11659"/>
                <a:gd name="connsiteX84" fmla="*/ 5302 w 11006"/>
                <a:gd name="connsiteY84" fmla="*/ 8319 h 11659"/>
                <a:gd name="connsiteX85" fmla="*/ 5349 w 11006"/>
                <a:gd name="connsiteY85" fmla="*/ 8206 h 11659"/>
                <a:gd name="connsiteX86" fmla="*/ 5387 w 11006"/>
                <a:gd name="connsiteY86" fmla="*/ 8118 h 11659"/>
                <a:gd name="connsiteX87" fmla="*/ 5387 w 11006"/>
                <a:gd name="connsiteY87" fmla="*/ 8118 h 11659"/>
                <a:gd name="connsiteX88" fmla="*/ 5424 w 11006"/>
                <a:gd name="connsiteY88" fmla="*/ 8005 h 11659"/>
                <a:gd name="connsiteX89" fmla="*/ 5482 w 11006"/>
                <a:gd name="connsiteY89" fmla="*/ 7867 h 11659"/>
                <a:gd name="connsiteX90" fmla="*/ 5599 w 11006"/>
                <a:gd name="connsiteY90" fmla="*/ 7641 h 11659"/>
                <a:gd name="connsiteX91" fmla="*/ 5753 w 11006"/>
                <a:gd name="connsiteY91" fmla="*/ 7415 h 11659"/>
                <a:gd name="connsiteX92" fmla="*/ 5924 w 11006"/>
                <a:gd name="connsiteY92" fmla="*/ 7215 h 11659"/>
                <a:gd name="connsiteX93" fmla="*/ 6088 w 11006"/>
                <a:gd name="connsiteY93" fmla="*/ 7051 h 11659"/>
                <a:gd name="connsiteX94" fmla="*/ 6243 w 11006"/>
                <a:gd name="connsiteY94" fmla="*/ 6939 h 11659"/>
                <a:gd name="connsiteX95" fmla="*/ 6386 w 11006"/>
                <a:gd name="connsiteY95" fmla="*/ 6851 h 11659"/>
                <a:gd name="connsiteX96" fmla="*/ 6492 w 11006"/>
                <a:gd name="connsiteY96" fmla="*/ 6826 h 11659"/>
                <a:gd name="connsiteX97" fmla="*/ 6492 w 11006"/>
                <a:gd name="connsiteY97" fmla="*/ 6826 h 11659"/>
                <a:gd name="connsiteX98" fmla="*/ 6710 w 11006"/>
                <a:gd name="connsiteY98" fmla="*/ 6801 h 11659"/>
                <a:gd name="connsiteX99" fmla="*/ 6896 w 11006"/>
                <a:gd name="connsiteY99" fmla="*/ 6775 h 11659"/>
                <a:gd name="connsiteX100" fmla="*/ 7258 w 11006"/>
                <a:gd name="connsiteY100" fmla="*/ 6662 h 11659"/>
                <a:gd name="connsiteX101" fmla="*/ 7588 w 11006"/>
                <a:gd name="connsiteY101" fmla="*/ 6550 h 11659"/>
                <a:gd name="connsiteX102" fmla="*/ 7779 w 11006"/>
                <a:gd name="connsiteY102" fmla="*/ 6512 h 11659"/>
                <a:gd name="connsiteX103" fmla="*/ 7981 w 11006"/>
                <a:gd name="connsiteY103" fmla="*/ 6487 h 11659"/>
                <a:gd name="connsiteX104" fmla="*/ 7981 w 11006"/>
                <a:gd name="connsiteY104" fmla="*/ 6487 h 11659"/>
                <a:gd name="connsiteX105" fmla="*/ 9220 w 11006"/>
                <a:gd name="connsiteY105" fmla="*/ 6512 h 11659"/>
                <a:gd name="connsiteX106" fmla="*/ 10352 w 11006"/>
                <a:gd name="connsiteY106" fmla="*/ 6575 h 11659"/>
                <a:gd name="connsiteX107" fmla="*/ 10352 w 11006"/>
                <a:gd name="connsiteY107" fmla="*/ 6575 h 11659"/>
                <a:gd name="connsiteX108" fmla="*/ 10634 w 11006"/>
                <a:gd name="connsiteY108" fmla="*/ 6600 h 11659"/>
                <a:gd name="connsiteX109" fmla="*/ 10825 w 11006"/>
                <a:gd name="connsiteY109" fmla="*/ 6625 h 11659"/>
                <a:gd name="connsiteX110" fmla="*/ 10921 w 11006"/>
                <a:gd name="connsiteY110" fmla="*/ 6625 h 11659"/>
                <a:gd name="connsiteX111" fmla="*/ 10932 w 11006"/>
                <a:gd name="connsiteY111" fmla="*/ 6600 h 11659"/>
                <a:gd name="connsiteX112" fmla="*/ 10948 w 11006"/>
                <a:gd name="connsiteY112" fmla="*/ 6575 h 11659"/>
                <a:gd name="connsiteX113" fmla="*/ 10948 w 11006"/>
                <a:gd name="connsiteY113" fmla="*/ 6575 h 11659"/>
                <a:gd name="connsiteX114" fmla="*/ 10948 w 11006"/>
                <a:gd name="connsiteY114" fmla="*/ 6550 h 11659"/>
                <a:gd name="connsiteX115" fmla="*/ 10958 w 11006"/>
                <a:gd name="connsiteY115" fmla="*/ 6575 h 11659"/>
                <a:gd name="connsiteX116" fmla="*/ 10969 w 11006"/>
                <a:gd name="connsiteY116" fmla="*/ 6600 h 11659"/>
                <a:gd name="connsiteX117" fmla="*/ 10979 w 11006"/>
                <a:gd name="connsiteY117" fmla="*/ 6600 h 11659"/>
                <a:gd name="connsiteX118" fmla="*/ 10995 w 11006"/>
                <a:gd name="connsiteY118" fmla="*/ 6575 h 11659"/>
                <a:gd name="connsiteX119" fmla="*/ 11006 w 11006"/>
                <a:gd name="connsiteY119" fmla="*/ 6487 h 11659"/>
                <a:gd name="connsiteX120" fmla="*/ 11006 w 11006"/>
                <a:gd name="connsiteY120" fmla="*/ 0 h 11659"/>
                <a:gd name="connsiteX121" fmla="*/ 10862 w 11006"/>
                <a:gd name="connsiteY121" fmla="*/ 0 h 11659"/>
                <a:gd name="connsiteX122" fmla="*/ 10862 w 11006"/>
                <a:gd name="connsiteY122" fmla="*/ 0 h 11659"/>
                <a:gd name="connsiteX0" fmla="*/ 11000 w 11144"/>
                <a:gd name="connsiteY0" fmla="*/ 0 h 11659"/>
                <a:gd name="connsiteX1" fmla="*/ 11000 w 11144"/>
                <a:gd name="connsiteY1" fmla="*/ 0 h 11659"/>
                <a:gd name="connsiteX2" fmla="*/ 10926 w 11144"/>
                <a:gd name="connsiteY2" fmla="*/ 0 h 11659"/>
                <a:gd name="connsiteX3" fmla="*/ 10868 w 11144"/>
                <a:gd name="connsiteY3" fmla="*/ 0 h 11659"/>
                <a:gd name="connsiteX4" fmla="*/ 10820 w 11144"/>
                <a:gd name="connsiteY4" fmla="*/ 63 h 11659"/>
                <a:gd name="connsiteX5" fmla="*/ 10788 w 11144"/>
                <a:gd name="connsiteY5" fmla="*/ 113 h 11659"/>
                <a:gd name="connsiteX6" fmla="*/ 10761 w 11144"/>
                <a:gd name="connsiteY6" fmla="*/ 226 h 11659"/>
                <a:gd name="connsiteX7" fmla="*/ 10740 w 11144"/>
                <a:gd name="connsiteY7" fmla="*/ 339 h 11659"/>
                <a:gd name="connsiteX8" fmla="*/ 10676 w 11144"/>
                <a:gd name="connsiteY8" fmla="*/ 678 h 11659"/>
                <a:gd name="connsiteX9" fmla="*/ 10676 w 11144"/>
                <a:gd name="connsiteY9" fmla="*/ 678 h 11659"/>
                <a:gd name="connsiteX10" fmla="*/ 10628 w 11144"/>
                <a:gd name="connsiteY10" fmla="*/ 1179 h 11659"/>
                <a:gd name="connsiteX11" fmla="*/ 10586 w 11144"/>
                <a:gd name="connsiteY11" fmla="*/ 1832 h 11659"/>
                <a:gd name="connsiteX12" fmla="*/ 10522 w 11144"/>
                <a:gd name="connsiteY12" fmla="*/ 2535 h 11659"/>
                <a:gd name="connsiteX13" fmla="*/ 10490 w 11144"/>
                <a:gd name="connsiteY13" fmla="*/ 2811 h 11659"/>
                <a:gd name="connsiteX14" fmla="*/ 10453 w 11144"/>
                <a:gd name="connsiteY14" fmla="*/ 3087 h 11659"/>
                <a:gd name="connsiteX15" fmla="*/ 10453 w 11144"/>
                <a:gd name="connsiteY15" fmla="*/ 3087 h 11659"/>
                <a:gd name="connsiteX16" fmla="*/ 10394 w 11144"/>
                <a:gd name="connsiteY16" fmla="*/ 3513 h 11659"/>
                <a:gd name="connsiteX17" fmla="*/ 10357 w 11144"/>
                <a:gd name="connsiteY17" fmla="*/ 3714 h 11659"/>
                <a:gd name="connsiteX18" fmla="*/ 10309 w 11144"/>
                <a:gd name="connsiteY18" fmla="*/ 3852 h 11659"/>
                <a:gd name="connsiteX19" fmla="*/ 10251 w 11144"/>
                <a:gd name="connsiteY19" fmla="*/ 4015 h 11659"/>
                <a:gd name="connsiteX20" fmla="*/ 10166 w 11144"/>
                <a:gd name="connsiteY20" fmla="*/ 4128 h 11659"/>
                <a:gd name="connsiteX21" fmla="*/ 10049 w 11144"/>
                <a:gd name="connsiteY21" fmla="*/ 4241 h 11659"/>
                <a:gd name="connsiteX22" fmla="*/ 9905 w 11144"/>
                <a:gd name="connsiteY22" fmla="*/ 4354 h 11659"/>
                <a:gd name="connsiteX23" fmla="*/ 9905 w 11144"/>
                <a:gd name="connsiteY23" fmla="*/ 4354 h 11659"/>
                <a:gd name="connsiteX24" fmla="*/ 9740 w 11144"/>
                <a:gd name="connsiteY24" fmla="*/ 4442 h 11659"/>
                <a:gd name="connsiteX25" fmla="*/ 9538 w 11144"/>
                <a:gd name="connsiteY25" fmla="*/ 4492 h 11659"/>
                <a:gd name="connsiteX26" fmla="*/ 9310 w 11144"/>
                <a:gd name="connsiteY26" fmla="*/ 4555 h 11659"/>
                <a:gd name="connsiteX27" fmla="*/ 9060 w 11144"/>
                <a:gd name="connsiteY27" fmla="*/ 4555 h 11659"/>
                <a:gd name="connsiteX28" fmla="*/ 8523 w 11144"/>
                <a:gd name="connsiteY28" fmla="*/ 4580 h 11659"/>
                <a:gd name="connsiteX29" fmla="*/ 7954 w 11144"/>
                <a:gd name="connsiteY29" fmla="*/ 4605 h 11659"/>
                <a:gd name="connsiteX30" fmla="*/ 7954 w 11144"/>
                <a:gd name="connsiteY30" fmla="*/ 4605 h 11659"/>
                <a:gd name="connsiteX31" fmla="*/ 7369 w 11144"/>
                <a:gd name="connsiteY31" fmla="*/ 4605 h 11659"/>
                <a:gd name="connsiteX32" fmla="*/ 6753 w 11144"/>
                <a:gd name="connsiteY32" fmla="*/ 4605 h 11659"/>
                <a:gd name="connsiteX33" fmla="*/ 5392 w 11144"/>
                <a:gd name="connsiteY33" fmla="*/ 4580 h 11659"/>
                <a:gd name="connsiteX34" fmla="*/ 5392 w 11144"/>
                <a:gd name="connsiteY34" fmla="*/ 4580 h 11659"/>
                <a:gd name="connsiteX35" fmla="*/ 5323 w 11144"/>
                <a:gd name="connsiteY35" fmla="*/ 4580 h 11659"/>
                <a:gd name="connsiteX36" fmla="*/ 5275 w 11144"/>
                <a:gd name="connsiteY36" fmla="*/ 4605 h 11659"/>
                <a:gd name="connsiteX37" fmla="*/ 5227 w 11144"/>
                <a:gd name="connsiteY37" fmla="*/ 4630 h 11659"/>
                <a:gd name="connsiteX38" fmla="*/ 5179 w 11144"/>
                <a:gd name="connsiteY38" fmla="*/ 4693 h 11659"/>
                <a:gd name="connsiteX39" fmla="*/ 5142 w 11144"/>
                <a:gd name="connsiteY39" fmla="*/ 4743 h 11659"/>
                <a:gd name="connsiteX40" fmla="*/ 5121 w 11144"/>
                <a:gd name="connsiteY40" fmla="*/ 4831 h 11659"/>
                <a:gd name="connsiteX41" fmla="*/ 5073 w 11144"/>
                <a:gd name="connsiteY41" fmla="*/ 5031 h 11659"/>
                <a:gd name="connsiteX42" fmla="*/ 5046 w 11144"/>
                <a:gd name="connsiteY42" fmla="*/ 5232 h 11659"/>
                <a:gd name="connsiteX43" fmla="*/ 5025 w 11144"/>
                <a:gd name="connsiteY43" fmla="*/ 5483 h 11659"/>
                <a:gd name="connsiteX44" fmla="*/ 4988 w 11144"/>
                <a:gd name="connsiteY44" fmla="*/ 5759 h 11659"/>
                <a:gd name="connsiteX45" fmla="*/ 4966 w 11144"/>
                <a:gd name="connsiteY45" fmla="*/ 6073 h 11659"/>
                <a:gd name="connsiteX46" fmla="*/ 4919 w 11144"/>
                <a:gd name="connsiteY46" fmla="*/ 6374 h 11659"/>
                <a:gd name="connsiteX47" fmla="*/ 4844 w 11144"/>
                <a:gd name="connsiteY47" fmla="*/ 6713 h 11659"/>
                <a:gd name="connsiteX48" fmla="*/ 4754 w 11144"/>
                <a:gd name="connsiteY48" fmla="*/ 7026 h 11659"/>
                <a:gd name="connsiteX49" fmla="*/ 4690 w 11144"/>
                <a:gd name="connsiteY49" fmla="*/ 7189 h 11659"/>
                <a:gd name="connsiteX50" fmla="*/ 4621 w 11144"/>
                <a:gd name="connsiteY50" fmla="*/ 7365 h 11659"/>
                <a:gd name="connsiteX51" fmla="*/ 4546 w 11144"/>
                <a:gd name="connsiteY51" fmla="*/ 7503 h 11659"/>
                <a:gd name="connsiteX52" fmla="*/ 4456 w 11144"/>
                <a:gd name="connsiteY52" fmla="*/ 7666 h 11659"/>
                <a:gd name="connsiteX53" fmla="*/ 4344 w 11144"/>
                <a:gd name="connsiteY53" fmla="*/ 7804 h 11659"/>
                <a:gd name="connsiteX54" fmla="*/ 4227 w 11144"/>
                <a:gd name="connsiteY54" fmla="*/ 7955 h 11659"/>
                <a:gd name="connsiteX55" fmla="*/ 4095 w 11144"/>
                <a:gd name="connsiteY55" fmla="*/ 8093 h 11659"/>
                <a:gd name="connsiteX56" fmla="*/ 3956 w 11144"/>
                <a:gd name="connsiteY56" fmla="*/ 8231 h 11659"/>
                <a:gd name="connsiteX57" fmla="*/ 3797 w 11144"/>
                <a:gd name="connsiteY57" fmla="*/ 8369 h 11659"/>
                <a:gd name="connsiteX58" fmla="*/ 3621 w 11144"/>
                <a:gd name="connsiteY58" fmla="*/ 8482 h 11659"/>
                <a:gd name="connsiteX59" fmla="*/ 3621 w 11144"/>
                <a:gd name="connsiteY59" fmla="*/ 8482 h 11659"/>
                <a:gd name="connsiteX60" fmla="*/ 3621 w 11144"/>
                <a:gd name="connsiteY60" fmla="*/ 8482 h 11659"/>
                <a:gd name="connsiteX61" fmla="*/ 3409 w 11144"/>
                <a:gd name="connsiteY61" fmla="*/ 8595 h 11659"/>
                <a:gd name="connsiteX62" fmla="*/ 3170 w 11144"/>
                <a:gd name="connsiteY62" fmla="*/ 8708 h 11659"/>
                <a:gd name="connsiteX63" fmla="*/ 2893 w 11144"/>
                <a:gd name="connsiteY63" fmla="*/ 8821 h 11659"/>
                <a:gd name="connsiteX64" fmla="*/ 2611 w 11144"/>
                <a:gd name="connsiteY64" fmla="*/ 8908 h 11659"/>
                <a:gd name="connsiteX65" fmla="*/ 2287 w 11144"/>
                <a:gd name="connsiteY65" fmla="*/ 8984 h 11659"/>
                <a:gd name="connsiteX66" fmla="*/ 1941 w 11144"/>
                <a:gd name="connsiteY66" fmla="*/ 9046 h 11659"/>
                <a:gd name="connsiteX67" fmla="*/ 1564 w 11144"/>
                <a:gd name="connsiteY67" fmla="*/ 9072 h 11659"/>
                <a:gd name="connsiteX68" fmla="*/ 1144 w 11144"/>
                <a:gd name="connsiteY68" fmla="*/ 9097 h 11659"/>
                <a:gd name="connsiteX69" fmla="*/ 490 w 11144"/>
                <a:gd name="connsiteY69" fmla="*/ 941 h 11659"/>
                <a:gd name="connsiteX70" fmla="*/ 0 w 11144"/>
                <a:gd name="connsiteY70" fmla="*/ 1069 h 11659"/>
                <a:gd name="connsiteX71" fmla="*/ 489 w 11144"/>
                <a:gd name="connsiteY71" fmla="*/ 11659 h 11659"/>
                <a:gd name="connsiteX72" fmla="*/ 1181 w 11144"/>
                <a:gd name="connsiteY72" fmla="*/ 10000 h 11659"/>
                <a:gd name="connsiteX73" fmla="*/ 1181 w 11144"/>
                <a:gd name="connsiteY73" fmla="*/ 10000 h 11659"/>
                <a:gd name="connsiteX74" fmla="*/ 2122 w 11144"/>
                <a:gd name="connsiteY74" fmla="*/ 9837 h 11659"/>
                <a:gd name="connsiteX75" fmla="*/ 3132 w 11144"/>
                <a:gd name="connsiteY75" fmla="*/ 9661 h 11659"/>
                <a:gd name="connsiteX76" fmla="*/ 4344 w 11144"/>
                <a:gd name="connsiteY76" fmla="*/ 9410 h 11659"/>
                <a:gd name="connsiteX77" fmla="*/ 4344 w 11144"/>
                <a:gd name="connsiteY77" fmla="*/ 9410 h 11659"/>
                <a:gd name="connsiteX78" fmla="*/ 4440 w 11144"/>
                <a:gd name="connsiteY78" fmla="*/ 9360 h 11659"/>
                <a:gd name="connsiteX79" fmla="*/ 4584 w 11144"/>
                <a:gd name="connsiteY79" fmla="*/ 9272 h 11659"/>
                <a:gd name="connsiteX80" fmla="*/ 4764 w 11144"/>
                <a:gd name="connsiteY80" fmla="*/ 9097 h 11659"/>
                <a:gd name="connsiteX81" fmla="*/ 4956 w 11144"/>
                <a:gd name="connsiteY81" fmla="*/ 8934 h 11659"/>
                <a:gd name="connsiteX82" fmla="*/ 5142 w 11144"/>
                <a:gd name="connsiteY82" fmla="*/ 8708 h 11659"/>
                <a:gd name="connsiteX83" fmla="*/ 5312 w 11144"/>
                <a:gd name="connsiteY83" fmla="*/ 8507 h 11659"/>
                <a:gd name="connsiteX84" fmla="*/ 5440 w 11144"/>
                <a:gd name="connsiteY84" fmla="*/ 8319 h 11659"/>
                <a:gd name="connsiteX85" fmla="*/ 5487 w 11144"/>
                <a:gd name="connsiteY85" fmla="*/ 8206 h 11659"/>
                <a:gd name="connsiteX86" fmla="*/ 5525 w 11144"/>
                <a:gd name="connsiteY86" fmla="*/ 8118 h 11659"/>
                <a:gd name="connsiteX87" fmla="*/ 5525 w 11144"/>
                <a:gd name="connsiteY87" fmla="*/ 8118 h 11659"/>
                <a:gd name="connsiteX88" fmla="*/ 5562 w 11144"/>
                <a:gd name="connsiteY88" fmla="*/ 8005 h 11659"/>
                <a:gd name="connsiteX89" fmla="*/ 5620 w 11144"/>
                <a:gd name="connsiteY89" fmla="*/ 7867 h 11659"/>
                <a:gd name="connsiteX90" fmla="*/ 5737 w 11144"/>
                <a:gd name="connsiteY90" fmla="*/ 7641 h 11659"/>
                <a:gd name="connsiteX91" fmla="*/ 5891 w 11144"/>
                <a:gd name="connsiteY91" fmla="*/ 7415 h 11659"/>
                <a:gd name="connsiteX92" fmla="*/ 6062 w 11144"/>
                <a:gd name="connsiteY92" fmla="*/ 7215 h 11659"/>
                <a:gd name="connsiteX93" fmla="*/ 6226 w 11144"/>
                <a:gd name="connsiteY93" fmla="*/ 7051 h 11659"/>
                <a:gd name="connsiteX94" fmla="*/ 6381 w 11144"/>
                <a:gd name="connsiteY94" fmla="*/ 6939 h 11659"/>
                <a:gd name="connsiteX95" fmla="*/ 6524 w 11144"/>
                <a:gd name="connsiteY95" fmla="*/ 6851 h 11659"/>
                <a:gd name="connsiteX96" fmla="*/ 6630 w 11144"/>
                <a:gd name="connsiteY96" fmla="*/ 6826 h 11659"/>
                <a:gd name="connsiteX97" fmla="*/ 6630 w 11144"/>
                <a:gd name="connsiteY97" fmla="*/ 6826 h 11659"/>
                <a:gd name="connsiteX98" fmla="*/ 6848 w 11144"/>
                <a:gd name="connsiteY98" fmla="*/ 6801 h 11659"/>
                <a:gd name="connsiteX99" fmla="*/ 7034 w 11144"/>
                <a:gd name="connsiteY99" fmla="*/ 6775 h 11659"/>
                <a:gd name="connsiteX100" fmla="*/ 7396 w 11144"/>
                <a:gd name="connsiteY100" fmla="*/ 6662 h 11659"/>
                <a:gd name="connsiteX101" fmla="*/ 7726 w 11144"/>
                <a:gd name="connsiteY101" fmla="*/ 6550 h 11659"/>
                <a:gd name="connsiteX102" fmla="*/ 7917 w 11144"/>
                <a:gd name="connsiteY102" fmla="*/ 6512 h 11659"/>
                <a:gd name="connsiteX103" fmla="*/ 8119 w 11144"/>
                <a:gd name="connsiteY103" fmla="*/ 6487 h 11659"/>
                <a:gd name="connsiteX104" fmla="*/ 8119 w 11144"/>
                <a:gd name="connsiteY104" fmla="*/ 6487 h 11659"/>
                <a:gd name="connsiteX105" fmla="*/ 9358 w 11144"/>
                <a:gd name="connsiteY105" fmla="*/ 6512 h 11659"/>
                <a:gd name="connsiteX106" fmla="*/ 10490 w 11144"/>
                <a:gd name="connsiteY106" fmla="*/ 6575 h 11659"/>
                <a:gd name="connsiteX107" fmla="*/ 10490 w 11144"/>
                <a:gd name="connsiteY107" fmla="*/ 6575 h 11659"/>
                <a:gd name="connsiteX108" fmla="*/ 10772 w 11144"/>
                <a:gd name="connsiteY108" fmla="*/ 6600 h 11659"/>
                <a:gd name="connsiteX109" fmla="*/ 10963 w 11144"/>
                <a:gd name="connsiteY109" fmla="*/ 6625 h 11659"/>
                <a:gd name="connsiteX110" fmla="*/ 11059 w 11144"/>
                <a:gd name="connsiteY110" fmla="*/ 6625 h 11659"/>
                <a:gd name="connsiteX111" fmla="*/ 11070 w 11144"/>
                <a:gd name="connsiteY111" fmla="*/ 6600 h 11659"/>
                <a:gd name="connsiteX112" fmla="*/ 11086 w 11144"/>
                <a:gd name="connsiteY112" fmla="*/ 6575 h 11659"/>
                <a:gd name="connsiteX113" fmla="*/ 11086 w 11144"/>
                <a:gd name="connsiteY113" fmla="*/ 6575 h 11659"/>
                <a:gd name="connsiteX114" fmla="*/ 11086 w 11144"/>
                <a:gd name="connsiteY114" fmla="*/ 6550 h 11659"/>
                <a:gd name="connsiteX115" fmla="*/ 11096 w 11144"/>
                <a:gd name="connsiteY115" fmla="*/ 6575 h 11659"/>
                <a:gd name="connsiteX116" fmla="*/ 11107 w 11144"/>
                <a:gd name="connsiteY116" fmla="*/ 6600 h 11659"/>
                <a:gd name="connsiteX117" fmla="*/ 11117 w 11144"/>
                <a:gd name="connsiteY117" fmla="*/ 6600 h 11659"/>
                <a:gd name="connsiteX118" fmla="*/ 11133 w 11144"/>
                <a:gd name="connsiteY118" fmla="*/ 6575 h 11659"/>
                <a:gd name="connsiteX119" fmla="*/ 11144 w 11144"/>
                <a:gd name="connsiteY119" fmla="*/ 6487 h 11659"/>
                <a:gd name="connsiteX120" fmla="*/ 11144 w 11144"/>
                <a:gd name="connsiteY120" fmla="*/ 0 h 11659"/>
                <a:gd name="connsiteX121" fmla="*/ 11000 w 11144"/>
                <a:gd name="connsiteY121" fmla="*/ 0 h 11659"/>
                <a:gd name="connsiteX122" fmla="*/ 11000 w 11144"/>
                <a:gd name="connsiteY122" fmla="*/ 0 h 11659"/>
                <a:gd name="connsiteX0" fmla="*/ 11000 w 11144"/>
                <a:gd name="connsiteY0" fmla="*/ 0 h 11659"/>
                <a:gd name="connsiteX1" fmla="*/ 11000 w 11144"/>
                <a:gd name="connsiteY1" fmla="*/ 0 h 11659"/>
                <a:gd name="connsiteX2" fmla="*/ 10926 w 11144"/>
                <a:gd name="connsiteY2" fmla="*/ 0 h 11659"/>
                <a:gd name="connsiteX3" fmla="*/ 10868 w 11144"/>
                <a:gd name="connsiteY3" fmla="*/ 0 h 11659"/>
                <a:gd name="connsiteX4" fmla="*/ 10820 w 11144"/>
                <a:gd name="connsiteY4" fmla="*/ 63 h 11659"/>
                <a:gd name="connsiteX5" fmla="*/ 10788 w 11144"/>
                <a:gd name="connsiteY5" fmla="*/ 113 h 11659"/>
                <a:gd name="connsiteX6" fmla="*/ 10761 w 11144"/>
                <a:gd name="connsiteY6" fmla="*/ 226 h 11659"/>
                <a:gd name="connsiteX7" fmla="*/ 10740 w 11144"/>
                <a:gd name="connsiteY7" fmla="*/ 339 h 11659"/>
                <a:gd name="connsiteX8" fmla="*/ 10676 w 11144"/>
                <a:gd name="connsiteY8" fmla="*/ 678 h 11659"/>
                <a:gd name="connsiteX9" fmla="*/ 10676 w 11144"/>
                <a:gd name="connsiteY9" fmla="*/ 678 h 11659"/>
                <a:gd name="connsiteX10" fmla="*/ 10628 w 11144"/>
                <a:gd name="connsiteY10" fmla="*/ 1179 h 11659"/>
                <a:gd name="connsiteX11" fmla="*/ 10586 w 11144"/>
                <a:gd name="connsiteY11" fmla="*/ 1832 h 11659"/>
                <a:gd name="connsiteX12" fmla="*/ 10522 w 11144"/>
                <a:gd name="connsiteY12" fmla="*/ 2535 h 11659"/>
                <a:gd name="connsiteX13" fmla="*/ 10490 w 11144"/>
                <a:gd name="connsiteY13" fmla="*/ 2811 h 11659"/>
                <a:gd name="connsiteX14" fmla="*/ 10453 w 11144"/>
                <a:gd name="connsiteY14" fmla="*/ 3087 h 11659"/>
                <a:gd name="connsiteX15" fmla="*/ 10453 w 11144"/>
                <a:gd name="connsiteY15" fmla="*/ 3087 h 11659"/>
                <a:gd name="connsiteX16" fmla="*/ 10394 w 11144"/>
                <a:gd name="connsiteY16" fmla="*/ 3513 h 11659"/>
                <a:gd name="connsiteX17" fmla="*/ 10357 w 11144"/>
                <a:gd name="connsiteY17" fmla="*/ 3714 h 11659"/>
                <a:gd name="connsiteX18" fmla="*/ 10309 w 11144"/>
                <a:gd name="connsiteY18" fmla="*/ 3852 h 11659"/>
                <a:gd name="connsiteX19" fmla="*/ 10251 w 11144"/>
                <a:gd name="connsiteY19" fmla="*/ 4015 h 11659"/>
                <a:gd name="connsiteX20" fmla="*/ 10166 w 11144"/>
                <a:gd name="connsiteY20" fmla="*/ 4128 h 11659"/>
                <a:gd name="connsiteX21" fmla="*/ 10049 w 11144"/>
                <a:gd name="connsiteY21" fmla="*/ 4241 h 11659"/>
                <a:gd name="connsiteX22" fmla="*/ 9905 w 11144"/>
                <a:gd name="connsiteY22" fmla="*/ 4354 h 11659"/>
                <a:gd name="connsiteX23" fmla="*/ 9905 w 11144"/>
                <a:gd name="connsiteY23" fmla="*/ 4354 h 11659"/>
                <a:gd name="connsiteX24" fmla="*/ 9740 w 11144"/>
                <a:gd name="connsiteY24" fmla="*/ 4442 h 11659"/>
                <a:gd name="connsiteX25" fmla="*/ 9538 w 11144"/>
                <a:gd name="connsiteY25" fmla="*/ 4492 h 11659"/>
                <a:gd name="connsiteX26" fmla="*/ 9310 w 11144"/>
                <a:gd name="connsiteY26" fmla="*/ 4555 h 11659"/>
                <a:gd name="connsiteX27" fmla="*/ 9060 w 11144"/>
                <a:gd name="connsiteY27" fmla="*/ 4555 h 11659"/>
                <a:gd name="connsiteX28" fmla="*/ 8523 w 11144"/>
                <a:gd name="connsiteY28" fmla="*/ 4580 h 11659"/>
                <a:gd name="connsiteX29" fmla="*/ 7954 w 11144"/>
                <a:gd name="connsiteY29" fmla="*/ 4605 h 11659"/>
                <a:gd name="connsiteX30" fmla="*/ 7954 w 11144"/>
                <a:gd name="connsiteY30" fmla="*/ 4605 h 11659"/>
                <a:gd name="connsiteX31" fmla="*/ 7369 w 11144"/>
                <a:gd name="connsiteY31" fmla="*/ 4605 h 11659"/>
                <a:gd name="connsiteX32" fmla="*/ 6753 w 11144"/>
                <a:gd name="connsiteY32" fmla="*/ 4605 h 11659"/>
                <a:gd name="connsiteX33" fmla="*/ 5392 w 11144"/>
                <a:gd name="connsiteY33" fmla="*/ 4580 h 11659"/>
                <a:gd name="connsiteX34" fmla="*/ 5392 w 11144"/>
                <a:gd name="connsiteY34" fmla="*/ 4580 h 11659"/>
                <a:gd name="connsiteX35" fmla="*/ 5323 w 11144"/>
                <a:gd name="connsiteY35" fmla="*/ 4580 h 11659"/>
                <a:gd name="connsiteX36" fmla="*/ 5275 w 11144"/>
                <a:gd name="connsiteY36" fmla="*/ 4605 h 11659"/>
                <a:gd name="connsiteX37" fmla="*/ 5227 w 11144"/>
                <a:gd name="connsiteY37" fmla="*/ 4630 h 11659"/>
                <a:gd name="connsiteX38" fmla="*/ 5179 w 11144"/>
                <a:gd name="connsiteY38" fmla="*/ 4693 h 11659"/>
                <a:gd name="connsiteX39" fmla="*/ 5142 w 11144"/>
                <a:gd name="connsiteY39" fmla="*/ 4743 h 11659"/>
                <a:gd name="connsiteX40" fmla="*/ 5121 w 11144"/>
                <a:gd name="connsiteY40" fmla="*/ 4831 h 11659"/>
                <a:gd name="connsiteX41" fmla="*/ 5073 w 11144"/>
                <a:gd name="connsiteY41" fmla="*/ 5031 h 11659"/>
                <a:gd name="connsiteX42" fmla="*/ 5046 w 11144"/>
                <a:gd name="connsiteY42" fmla="*/ 5232 h 11659"/>
                <a:gd name="connsiteX43" fmla="*/ 5025 w 11144"/>
                <a:gd name="connsiteY43" fmla="*/ 5483 h 11659"/>
                <a:gd name="connsiteX44" fmla="*/ 4988 w 11144"/>
                <a:gd name="connsiteY44" fmla="*/ 5759 h 11659"/>
                <a:gd name="connsiteX45" fmla="*/ 4966 w 11144"/>
                <a:gd name="connsiteY45" fmla="*/ 6073 h 11659"/>
                <a:gd name="connsiteX46" fmla="*/ 4919 w 11144"/>
                <a:gd name="connsiteY46" fmla="*/ 6374 h 11659"/>
                <a:gd name="connsiteX47" fmla="*/ 4844 w 11144"/>
                <a:gd name="connsiteY47" fmla="*/ 6713 h 11659"/>
                <a:gd name="connsiteX48" fmla="*/ 4754 w 11144"/>
                <a:gd name="connsiteY48" fmla="*/ 7026 h 11659"/>
                <a:gd name="connsiteX49" fmla="*/ 4690 w 11144"/>
                <a:gd name="connsiteY49" fmla="*/ 7189 h 11659"/>
                <a:gd name="connsiteX50" fmla="*/ 4621 w 11144"/>
                <a:gd name="connsiteY50" fmla="*/ 7365 h 11659"/>
                <a:gd name="connsiteX51" fmla="*/ 4546 w 11144"/>
                <a:gd name="connsiteY51" fmla="*/ 7503 h 11659"/>
                <a:gd name="connsiteX52" fmla="*/ 4456 w 11144"/>
                <a:gd name="connsiteY52" fmla="*/ 7666 h 11659"/>
                <a:gd name="connsiteX53" fmla="*/ 4344 w 11144"/>
                <a:gd name="connsiteY53" fmla="*/ 7804 h 11659"/>
                <a:gd name="connsiteX54" fmla="*/ 4227 w 11144"/>
                <a:gd name="connsiteY54" fmla="*/ 7955 h 11659"/>
                <a:gd name="connsiteX55" fmla="*/ 4095 w 11144"/>
                <a:gd name="connsiteY55" fmla="*/ 8093 h 11659"/>
                <a:gd name="connsiteX56" fmla="*/ 3956 w 11144"/>
                <a:gd name="connsiteY56" fmla="*/ 8231 h 11659"/>
                <a:gd name="connsiteX57" fmla="*/ 3797 w 11144"/>
                <a:gd name="connsiteY57" fmla="*/ 8369 h 11659"/>
                <a:gd name="connsiteX58" fmla="*/ 3621 w 11144"/>
                <a:gd name="connsiteY58" fmla="*/ 8482 h 11659"/>
                <a:gd name="connsiteX59" fmla="*/ 3621 w 11144"/>
                <a:gd name="connsiteY59" fmla="*/ 8482 h 11659"/>
                <a:gd name="connsiteX60" fmla="*/ 3621 w 11144"/>
                <a:gd name="connsiteY60" fmla="*/ 8482 h 11659"/>
                <a:gd name="connsiteX61" fmla="*/ 3409 w 11144"/>
                <a:gd name="connsiteY61" fmla="*/ 8595 h 11659"/>
                <a:gd name="connsiteX62" fmla="*/ 3170 w 11144"/>
                <a:gd name="connsiteY62" fmla="*/ 8708 h 11659"/>
                <a:gd name="connsiteX63" fmla="*/ 2893 w 11144"/>
                <a:gd name="connsiteY63" fmla="*/ 8821 h 11659"/>
                <a:gd name="connsiteX64" fmla="*/ 2611 w 11144"/>
                <a:gd name="connsiteY64" fmla="*/ 8908 h 11659"/>
                <a:gd name="connsiteX65" fmla="*/ 2287 w 11144"/>
                <a:gd name="connsiteY65" fmla="*/ 8984 h 11659"/>
                <a:gd name="connsiteX66" fmla="*/ 1941 w 11144"/>
                <a:gd name="connsiteY66" fmla="*/ 9046 h 11659"/>
                <a:gd name="connsiteX67" fmla="*/ 1564 w 11144"/>
                <a:gd name="connsiteY67" fmla="*/ 9072 h 11659"/>
                <a:gd name="connsiteX68" fmla="*/ 1144 w 11144"/>
                <a:gd name="connsiteY68" fmla="*/ 9097 h 11659"/>
                <a:gd name="connsiteX69" fmla="*/ 490 w 11144"/>
                <a:gd name="connsiteY69" fmla="*/ 941 h 11659"/>
                <a:gd name="connsiteX70" fmla="*/ 0 w 11144"/>
                <a:gd name="connsiteY70" fmla="*/ 1069 h 11659"/>
                <a:gd name="connsiteX71" fmla="*/ 489 w 11144"/>
                <a:gd name="connsiteY71" fmla="*/ 11659 h 11659"/>
                <a:gd name="connsiteX72" fmla="*/ 1181 w 11144"/>
                <a:gd name="connsiteY72" fmla="*/ 10000 h 11659"/>
                <a:gd name="connsiteX73" fmla="*/ 1181 w 11144"/>
                <a:gd name="connsiteY73" fmla="*/ 10000 h 11659"/>
                <a:gd name="connsiteX74" fmla="*/ 2122 w 11144"/>
                <a:gd name="connsiteY74" fmla="*/ 9837 h 11659"/>
                <a:gd name="connsiteX75" fmla="*/ 3132 w 11144"/>
                <a:gd name="connsiteY75" fmla="*/ 9661 h 11659"/>
                <a:gd name="connsiteX76" fmla="*/ 4344 w 11144"/>
                <a:gd name="connsiteY76" fmla="*/ 9410 h 11659"/>
                <a:gd name="connsiteX77" fmla="*/ 4344 w 11144"/>
                <a:gd name="connsiteY77" fmla="*/ 9410 h 11659"/>
                <a:gd name="connsiteX78" fmla="*/ 4440 w 11144"/>
                <a:gd name="connsiteY78" fmla="*/ 9360 h 11659"/>
                <a:gd name="connsiteX79" fmla="*/ 4584 w 11144"/>
                <a:gd name="connsiteY79" fmla="*/ 9272 h 11659"/>
                <a:gd name="connsiteX80" fmla="*/ 4764 w 11144"/>
                <a:gd name="connsiteY80" fmla="*/ 9097 h 11659"/>
                <a:gd name="connsiteX81" fmla="*/ 4956 w 11144"/>
                <a:gd name="connsiteY81" fmla="*/ 8934 h 11659"/>
                <a:gd name="connsiteX82" fmla="*/ 5142 w 11144"/>
                <a:gd name="connsiteY82" fmla="*/ 8708 h 11659"/>
                <a:gd name="connsiteX83" fmla="*/ 5312 w 11144"/>
                <a:gd name="connsiteY83" fmla="*/ 8507 h 11659"/>
                <a:gd name="connsiteX84" fmla="*/ 5440 w 11144"/>
                <a:gd name="connsiteY84" fmla="*/ 8319 h 11659"/>
                <a:gd name="connsiteX85" fmla="*/ 5487 w 11144"/>
                <a:gd name="connsiteY85" fmla="*/ 8206 h 11659"/>
                <a:gd name="connsiteX86" fmla="*/ 5525 w 11144"/>
                <a:gd name="connsiteY86" fmla="*/ 8118 h 11659"/>
                <a:gd name="connsiteX87" fmla="*/ 5525 w 11144"/>
                <a:gd name="connsiteY87" fmla="*/ 8118 h 11659"/>
                <a:gd name="connsiteX88" fmla="*/ 5562 w 11144"/>
                <a:gd name="connsiteY88" fmla="*/ 8005 h 11659"/>
                <a:gd name="connsiteX89" fmla="*/ 5620 w 11144"/>
                <a:gd name="connsiteY89" fmla="*/ 7867 h 11659"/>
                <a:gd name="connsiteX90" fmla="*/ 5737 w 11144"/>
                <a:gd name="connsiteY90" fmla="*/ 7641 h 11659"/>
                <a:gd name="connsiteX91" fmla="*/ 5891 w 11144"/>
                <a:gd name="connsiteY91" fmla="*/ 7415 h 11659"/>
                <a:gd name="connsiteX92" fmla="*/ 6062 w 11144"/>
                <a:gd name="connsiteY92" fmla="*/ 7215 h 11659"/>
                <a:gd name="connsiteX93" fmla="*/ 6226 w 11144"/>
                <a:gd name="connsiteY93" fmla="*/ 7051 h 11659"/>
                <a:gd name="connsiteX94" fmla="*/ 6381 w 11144"/>
                <a:gd name="connsiteY94" fmla="*/ 6939 h 11659"/>
                <a:gd name="connsiteX95" fmla="*/ 6524 w 11144"/>
                <a:gd name="connsiteY95" fmla="*/ 6851 h 11659"/>
                <a:gd name="connsiteX96" fmla="*/ 6630 w 11144"/>
                <a:gd name="connsiteY96" fmla="*/ 6826 h 11659"/>
                <a:gd name="connsiteX97" fmla="*/ 6630 w 11144"/>
                <a:gd name="connsiteY97" fmla="*/ 6826 h 11659"/>
                <a:gd name="connsiteX98" fmla="*/ 6848 w 11144"/>
                <a:gd name="connsiteY98" fmla="*/ 6801 h 11659"/>
                <a:gd name="connsiteX99" fmla="*/ 7034 w 11144"/>
                <a:gd name="connsiteY99" fmla="*/ 6775 h 11659"/>
                <a:gd name="connsiteX100" fmla="*/ 7396 w 11144"/>
                <a:gd name="connsiteY100" fmla="*/ 6662 h 11659"/>
                <a:gd name="connsiteX101" fmla="*/ 7726 w 11144"/>
                <a:gd name="connsiteY101" fmla="*/ 6550 h 11659"/>
                <a:gd name="connsiteX102" fmla="*/ 7917 w 11144"/>
                <a:gd name="connsiteY102" fmla="*/ 6512 h 11659"/>
                <a:gd name="connsiteX103" fmla="*/ 8119 w 11144"/>
                <a:gd name="connsiteY103" fmla="*/ 6487 h 11659"/>
                <a:gd name="connsiteX104" fmla="*/ 8119 w 11144"/>
                <a:gd name="connsiteY104" fmla="*/ 6487 h 11659"/>
                <a:gd name="connsiteX105" fmla="*/ 9358 w 11144"/>
                <a:gd name="connsiteY105" fmla="*/ 6512 h 11659"/>
                <a:gd name="connsiteX106" fmla="*/ 10490 w 11144"/>
                <a:gd name="connsiteY106" fmla="*/ 6575 h 11659"/>
                <a:gd name="connsiteX107" fmla="*/ 10490 w 11144"/>
                <a:gd name="connsiteY107" fmla="*/ 6575 h 11659"/>
                <a:gd name="connsiteX108" fmla="*/ 10772 w 11144"/>
                <a:gd name="connsiteY108" fmla="*/ 6600 h 11659"/>
                <a:gd name="connsiteX109" fmla="*/ 10963 w 11144"/>
                <a:gd name="connsiteY109" fmla="*/ 6625 h 11659"/>
                <a:gd name="connsiteX110" fmla="*/ 11059 w 11144"/>
                <a:gd name="connsiteY110" fmla="*/ 6625 h 11659"/>
                <a:gd name="connsiteX111" fmla="*/ 11070 w 11144"/>
                <a:gd name="connsiteY111" fmla="*/ 6600 h 11659"/>
                <a:gd name="connsiteX112" fmla="*/ 11086 w 11144"/>
                <a:gd name="connsiteY112" fmla="*/ 6575 h 11659"/>
                <a:gd name="connsiteX113" fmla="*/ 11086 w 11144"/>
                <a:gd name="connsiteY113" fmla="*/ 6575 h 11659"/>
                <a:gd name="connsiteX114" fmla="*/ 11086 w 11144"/>
                <a:gd name="connsiteY114" fmla="*/ 6550 h 11659"/>
                <a:gd name="connsiteX115" fmla="*/ 11096 w 11144"/>
                <a:gd name="connsiteY115" fmla="*/ 6575 h 11659"/>
                <a:gd name="connsiteX116" fmla="*/ 11107 w 11144"/>
                <a:gd name="connsiteY116" fmla="*/ 6600 h 11659"/>
                <a:gd name="connsiteX117" fmla="*/ 11117 w 11144"/>
                <a:gd name="connsiteY117" fmla="*/ 6600 h 11659"/>
                <a:gd name="connsiteX118" fmla="*/ 11133 w 11144"/>
                <a:gd name="connsiteY118" fmla="*/ 6575 h 11659"/>
                <a:gd name="connsiteX119" fmla="*/ 11144 w 11144"/>
                <a:gd name="connsiteY119" fmla="*/ 6487 h 11659"/>
                <a:gd name="connsiteX120" fmla="*/ 11144 w 11144"/>
                <a:gd name="connsiteY120" fmla="*/ 0 h 11659"/>
                <a:gd name="connsiteX121" fmla="*/ 11000 w 11144"/>
                <a:gd name="connsiteY121" fmla="*/ 0 h 11659"/>
                <a:gd name="connsiteX122" fmla="*/ 11000 w 11144"/>
                <a:gd name="connsiteY122" fmla="*/ 0 h 11659"/>
                <a:gd name="connsiteX0" fmla="*/ 11000 w 11144"/>
                <a:gd name="connsiteY0" fmla="*/ 0 h 11659"/>
                <a:gd name="connsiteX1" fmla="*/ 11000 w 11144"/>
                <a:gd name="connsiteY1" fmla="*/ 0 h 11659"/>
                <a:gd name="connsiteX2" fmla="*/ 10926 w 11144"/>
                <a:gd name="connsiteY2" fmla="*/ 0 h 11659"/>
                <a:gd name="connsiteX3" fmla="*/ 10868 w 11144"/>
                <a:gd name="connsiteY3" fmla="*/ 0 h 11659"/>
                <a:gd name="connsiteX4" fmla="*/ 10820 w 11144"/>
                <a:gd name="connsiteY4" fmla="*/ 63 h 11659"/>
                <a:gd name="connsiteX5" fmla="*/ 10788 w 11144"/>
                <a:gd name="connsiteY5" fmla="*/ 113 h 11659"/>
                <a:gd name="connsiteX6" fmla="*/ 10761 w 11144"/>
                <a:gd name="connsiteY6" fmla="*/ 226 h 11659"/>
                <a:gd name="connsiteX7" fmla="*/ 10740 w 11144"/>
                <a:gd name="connsiteY7" fmla="*/ 339 h 11659"/>
                <a:gd name="connsiteX8" fmla="*/ 10676 w 11144"/>
                <a:gd name="connsiteY8" fmla="*/ 678 h 11659"/>
                <a:gd name="connsiteX9" fmla="*/ 10676 w 11144"/>
                <a:gd name="connsiteY9" fmla="*/ 678 h 11659"/>
                <a:gd name="connsiteX10" fmla="*/ 10628 w 11144"/>
                <a:gd name="connsiteY10" fmla="*/ 1179 h 11659"/>
                <a:gd name="connsiteX11" fmla="*/ 10586 w 11144"/>
                <a:gd name="connsiteY11" fmla="*/ 1832 h 11659"/>
                <a:gd name="connsiteX12" fmla="*/ 10522 w 11144"/>
                <a:gd name="connsiteY12" fmla="*/ 2535 h 11659"/>
                <a:gd name="connsiteX13" fmla="*/ 10490 w 11144"/>
                <a:gd name="connsiteY13" fmla="*/ 2811 h 11659"/>
                <a:gd name="connsiteX14" fmla="*/ 10453 w 11144"/>
                <a:gd name="connsiteY14" fmla="*/ 3087 h 11659"/>
                <a:gd name="connsiteX15" fmla="*/ 10453 w 11144"/>
                <a:gd name="connsiteY15" fmla="*/ 3087 h 11659"/>
                <a:gd name="connsiteX16" fmla="*/ 10394 w 11144"/>
                <a:gd name="connsiteY16" fmla="*/ 3513 h 11659"/>
                <a:gd name="connsiteX17" fmla="*/ 10357 w 11144"/>
                <a:gd name="connsiteY17" fmla="*/ 3714 h 11659"/>
                <a:gd name="connsiteX18" fmla="*/ 10309 w 11144"/>
                <a:gd name="connsiteY18" fmla="*/ 3852 h 11659"/>
                <a:gd name="connsiteX19" fmla="*/ 10251 w 11144"/>
                <a:gd name="connsiteY19" fmla="*/ 4015 h 11659"/>
                <a:gd name="connsiteX20" fmla="*/ 10166 w 11144"/>
                <a:gd name="connsiteY20" fmla="*/ 4128 h 11659"/>
                <a:gd name="connsiteX21" fmla="*/ 10049 w 11144"/>
                <a:gd name="connsiteY21" fmla="*/ 4241 h 11659"/>
                <a:gd name="connsiteX22" fmla="*/ 9905 w 11144"/>
                <a:gd name="connsiteY22" fmla="*/ 4354 h 11659"/>
                <a:gd name="connsiteX23" fmla="*/ 9905 w 11144"/>
                <a:gd name="connsiteY23" fmla="*/ 4354 h 11659"/>
                <a:gd name="connsiteX24" fmla="*/ 9740 w 11144"/>
                <a:gd name="connsiteY24" fmla="*/ 4442 h 11659"/>
                <a:gd name="connsiteX25" fmla="*/ 9538 w 11144"/>
                <a:gd name="connsiteY25" fmla="*/ 4492 h 11659"/>
                <a:gd name="connsiteX26" fmla="*/ 9310 w 11144"/>
                <a:gd name="connsiteY26" fmla="*/ 4555 h 11659"/>
                <a:gd name="connsiteX27" fmla="*/ 9060 w 11144"/>
                <a:gd name="connsiteY27" fmla="*/ 4555 h 11659"/>
                <a:gd name="connsiteX28" fmla="*/ 8523 w 11144"/>
                <a:gd name="connsiteY28" fmla="*/ 4580 h 11659"/>
                <a:gd name="connsiteX29" fmla="*/ 7954 w 11144"/>
                <a:gd name="connsiteY29" fmla="*/ 4605 h 11659"/>
                <a:gd name="connsiteX30" fmla="*/ 7954 w 11144"/>
                <a:gd name="connsiteY30" fmla="*/ 4605 h 11659"/>
                <a:gd name="connsiteX31" fmla="*/ 7369 w 11144"/>
                <a:gd name="connsiteY31" fmla="*/ 4605 h 11659"/>
                <a:gd name="connsiteX32" fmla="*/ 6753 w 11144"/>
                <a:gd name="connsiteY32" fmla="*/ 4605 h 11659"/>
                <a:gd name="connsiteX33" fmla="*/ 5392 w 11144"/>
                <a:gd name="connsiteY33" fmla="*/ 4580 h 11659"/>
                <a:gd name="connsiteX34" fmla="*/ 5392 w 11144"/>
                <a:gd name="connsiteY34" fmla="*/ 4580 h 11659"/>
                <a:gd name="connsiteX35" fmla="*/ 5323 w 11144"/>
                <a:gd name="connsiteY35" fmla="*/ 4580 h 11659"/>
                <a:gd name="connsiteX36" fmla="*/ 5275 w 11144"/>
                <a:gd name="connsiteY36" fmla="*/ 4605 h 11659"/>
                <a:gd name="connsiteX37" fmla="*/ 5227 w 11144"/>
                <a:gd name="connsiteY37" fmla="*/ 4630 h 11659"/>
                <a:gd name="connsiteX38" fmla="*/ 5179 w 11144"/>
                <a:gd name="connsiteY38" fmla="*/ 4693 h 11659"/>
                <a:gd name="connsiteX39" fmla="*/ 5142 w 11144"/>
                <a:gd name="connsiteY39" fmla="*/ 4743 h 11659"/>
                <a:gd name="connsiteX40" fmla="*/ 5121 w 11144"/>
                <a:gd name="connsiteY40" fmla="*/ 4831 h 11659"/>
                <a:gd name="connsiteX41" fmla="*/ 5073 w 11144"/>
                <a:gd name="connsiteY41" fmla="*/ 5031 h 11659"/>
                <a:gd name="connsiteX42" fmla="*/ 5046 w 11144"/>
                <a:gd name="connsiteY42" fmla="*/ 5232 h 11659"/>
                <a:gd name="connsiteX43" fmla="*/ 5025 w 11144"/>
                <a:gd name="connsiteY43" fmla="*/ 5483 h 11659"/>
                <a:gd name="connsiteX44" fmla="*/ 4988 w 11144"/>
                <a:gd name="connsiteY44" fmla="*/ 5759 h 11659"/>
                <a:gd name="connsiteX45" fmla="*/ 4966 w 11144"/>
                <a:gd name="connsiteY45" fmla="*/ 6073 h 11659"/>
                <a:gd name="connsiteX46" fmla="*/ 4919 w 11144"/>
                <a:gd name="connsiteY46" fmla="*/ 6374 h 11659"/>
                <a:gd name="connsiteX47" fmla="*/ 4844 w 11144"/>
                <a:gd name="connsiteY47" fmla="*/ 6713 h 11659"/>
                <a:gd name="connsiteX48" fmla="*/ 4754 w 11144"/>
                <a:gd name="connsiteY48" fmla="*/ 7026 h 11659"/>
                <a:gd name="connsiteX49" fmla="*/ 4690 w 11144"/>
                <a:gd name="connsiteY49" fmla="*/ 7189 h 11659"/>
                <a:gd name="connsiteX50" fmla="*/ 4621 w 11144"/>
                <a:gd name="connsiteY50" fmla="*/ 7365 h 11659"/>
                <a:gd name="connsiteX51" fmla="*/ 4546 w 11144"/>
                <a:gd name="connsiteY51" fmla="*/ 7503 h 11659"/>
                <a:gd name="connsiteX52" fmla="*/ 4456 w 11144"/>
                <a:gd name="connsiteY52" fmla="*/ 7666 h 11659"/>
                <a:gd name="connsiteX53" fmla="*/ 4344 w 11144"/>
                <a:gd name="connsiteY53" fmla="*/ 7804 h 11659"/>
                <a:gd name="connsiteX54" fmla="*/ 4227 w 11144"/>
                <a:gd name="connsiteY54" fmla="*/ 7955 h 11659"/>
                <a:gd name="connsiteX55" fmla="*/ 4095 w 11144"/>
                <a:gd name="connsiteY55" fmla="*/ 8093 h 11659"/>
                <a:gd name="connsiteX56" fmla="*/ 3956 w 11144"/>
                <a:gd name="connsiteY56" fmla="*/ 8231 h 11659"/>
                <a:gd name="connsiteX57" fmla="*/ 3797 w 11144"/>
                <a:gd name="connsiteY57" fmla="*/ 8369 h 11659"/>
                <a:gd name="connsiteX58" fmla="*/ 3621 w 11144"/>
                <a:gd name="connsiteY58" fmla="*/ 8482 h 11659"/>
                <a:gd name="connsiteX59" fmla="*/ 3621 w 11144"/>
                <a:gd name="connsiteY59" fmla="*/ 8482 h 11659"/>
                <a:gd name="connsiteX60" fmla="*/ 3621 w 11144"/>
                <a:gd name="connsiteY60" fmla="*/ 8482 h 11659"/>
                <a:gd name="connsiteX61" fmla="*/ 3409 w 11144"/>
                <a:gd name="connsiteY61" fmla="*/ 8595 h 11659"/>
                <a:gd name="connsiteX62" fmla="*/ 3170 w 11144"/>
                <a:gd name="connsiteY62" fmla="*/ 8708 h 11659"/>
                <a:gd name="connsiteX63" fmla="*/ 2893 w 11144"/>
                <a:gd name="connsiteY63" fmla="*/ 8821 h 11659"/>
                <a:gd name="connsiteX64" fmla="*/ 2611 w 11144"/>
                <a:gd name="connsiteY64" fmla="*/ 8908 h 11659"/>
                <a:gd name="connsiteX65" fmla="*/ 2287 w 11144"/>
                <a:gd name="connsiteY65" fmla="*/ 8984 h 11659"/>
                <a:gd name="connsiteX66" fmla="*/ 1941 w 11144"/>
                <a:gd name="connsiteY66" fmla="*/ 9046 h 11659"/>
                <a:gd name="connsiteX67" fmla="*/ 1564 w 11144"/>
                <a:gd name="connsiteY67" fmla="*/ 9072 h 11659"/>
                <a:gd name="connsiteX68" fmla="*/ 1144 w 11144"/>
                <a:gd name="connsiteY68" fmla="*/ 9097 h 11659"/>
                <a:gd name="connsiteX69" fmla="*/ 490 w 11144"/>
                <a:gd name="connsiteY69" fmla="*/ 1066 h 11659"/>
                <a:gd name="connsiteX70" fmla="*/ 0 w 11144"/>
                <a:gd name="connsiteY70" fmla="*/ 1069 h 11659"/>
                <a:gd name="connsiteX71" fmla="*/ 489 w 11144"/>
                <a:gd name="connsiteY71" fmla="*/ 11659 h 11659"/>
                <a:gd name="connsiteX72" fmla="*/ 1181 w 11144"/>
                <a:gd name="connsiteY72" fmla="*/ 10000 h 11659"/>
                <a:gd name="connsiteX73" fmla="*/ 1181 w 11144"/>
                <a:gd name="connsiteY73" fmla="*/ 10000 h 11659"/>
                <a:gd name="connsiteX74" fmla="*/ 2122 w 11144"/>
                <a:gd name="connsiteY74" fmla="*/ 9837 h 11659"/>
                <a:gd name="connsiteX75" fmla="*/ 3132 w 11144"/>
                <a:gd name="connsiteY75" fmla="*/ 9661 h 11659"/>
                <a:gd name="connsiteX76" fmla="*/ 4344 w 11144"/>
                <a:gd name="connsiteY76" fmla="*/ 9410 h 11659"/>
                <a:gd name="connsiteX77" fmla="*/ 4344 w 11144"/>
                <a:gd name="connsiteY77" fmla="*/ 9410 h 11659"/>
                <a:gd name="connsiteX78" fmla="*/ 4440 w 11144"/>
                <a:gd name="connsiteY78" fmla="*/ 9360 h 11659"/>
                <a:gd name="connsiteX79" fmla="*/ 4584 w 11144"/>
                <a:gd name="connsiteY79" fmla="*/ 9272 h 11659"/>
                <a:gd name="connsiteX80" fmla="*/ 4764 w 11144"/>
                <a:gd name="connsiteY80" fmla="*/ 9097 h 11659"/>
                <a:gd name="connsiteX81" fmla="*/ 4956 w 11144"/>
                <a:gd name="connsiteY81" fmla="*/ 8934 h 11659"/>
                <a:gd name="connsiteX82" fmla="*/ 5142 w 11144"/>
                <a:gd name="connsiteY82" fmla="*/ 8708 h 11659"/>
                <a:gd name="connsiteX83" fmla="*/ 5312 w 11144"/>
                <a:gd name="connsiteY83" fmla="*/ 8507 h 11659"/>
                <a:gd name="connsiteX84" fmla="*/ 5440 w 11144"/>
                <a:gd name="connsiteY84" fmla="*/ 8319 h 11659"/>
                <a:gd name="connsiteX85" fmla="*/ 5487 w 11144"/>
                <a:gd name="connsiteY85" fmla="*/ 8206 h 11659"/>
                <a:gd name="connsiteX86" fmla="*/ 5525 w 11144"/>
                <a:gd name="connsiteY86" fmla="*/ 8118 h 11659"/>
                <a:gd name="connsiteX87" fmla="*/ 5525 w 11144"/>
                <a:gd name="connsiteY87" fmla="*/ 8118 h 11659"/>
                <a:gd name="connsiteX88" fmla="*/ 5562 w 11144"/>
                <a:gd name="connsiteY88" fmla="*/ 8005 h 11659"/>
                <a:gd name="connsiteX89" fmla="*/ 5620 w 11144"/>
                <a:gd name="connsiteY89" fmla="*/ 7867 h 11659"/>
                <a:gd name="connsiteX90" fmla="*/ 5737 w 11144"/>
                <a:gd name="connsiteY90" fmla="*/ 7641 h 11659"/>
                <a:gd name="connsiteX91" fmla="*/ 5891 w 11144"/>
                <a:gd name="connsiteY91" fmla="*/ 7415 h 11659"/>
                <a:gd name="connsiteX92" fmla="*/ 6062 w 11144"/>
                <a:gd name="connsiteY92" fmla="*/ 7215 h 11659"/>
                <a:gd name="connsiteX93" fmla="*/ 6226 w 11144"/>
                <a:gd name="connsiteY93" fmla="*/ 7051 h 11659"/>
                <a:gd name="connsiteX94" fmla="*/ 6381 w 11144"/>
                <a:gd name="connsiteY94" fmla="*/ 6939 h 11659"/>
                <a:gd name="connsiteX95" fmla="*/ 6524 w 11144"/>
                <a:gd name="connsiteY95" fmla="*/ 6851 h 11659"/>
                <a:gd name="connsiteX96" fmla="*/ 6630 w 11144"/>
                <a:gd name="connsiteY96" fmla="*/ 6826 h 11659"/>
                <a:gd name="connsiteX97" fmla="*/ 6630 w 11144"/>
                <a:gd name="connsiteY97" fmla="*/ 6826 h 11659"/>
                <a:gd name="connsiteX98" fmla="*/ 6848 w 11144"/>
                <a:gd name="connsiteY98" fmla="*/ 6801 h 11659"/>
                <a:gd name="connsiteX99" fmla="*/ 7034 w 11144"/>
                <a:gd name="connsiteY99" fmla="*/ 6775 h 11659"/>
                <a:gd name="connsiteX100" fmla="*/ 7396 w 11144"/>
                <a:gd name="connsiteY100" fmla="*/ 6662 h 11659"/>
                <a:gd name="connsiteX101" fmla="*/ 7726 w 11144"/>
                <a:gd name="connsiteY101" fmla="*/ 6550 h 11659"/>
                <a:gd name="connsiteX102" fmla="*/ 7917 w 11144"/>
                <a:gd name="connsiteY102" fmla="*/ 6512 h 11659"/>
                <a:gd name="connsiteX103" fmla="*/ 8119 w 11144"/>
                <a:gd name="connsiteY103" fmla="*/ 6487 h 11659"/>
                <a:gd name="connsiteX104" fmla="*/ 8119 w 11144"/>
                <a:gd name="connsiteY104" fmla="*/ 6487 h 11659"/>
                <a:gd name="connsiteX105" fmla="*/ 9358 w 11144"/>
                <a:gd name="connsiteY105" fmla="*/ 6512 h 11659"/>
                <a:gd name="connsiteX106" fmla="*/ 10490 w 11144"/>
                <a:gd name="connsiteY106" fmla="*/ 6575 h 11659"/>
                <a:gd name="connsiteX107" fmla="*/ 10490 w 11144"/>
                <a:gd name="connsiteY107" fmla="*/ 6575 h 11659"/>
                <a:gd name="connsiteX108" fmla="*/ 10772 w 11144"/>
                <a:gd name="connsiteY108" fmla="*/ 6600 h 11659"/>
                <a:gd name="connsiteX109" fmla="*/ 10963 w 11144"/>
                <a:gd name="connsiteY109" fmla="*/ 6625 h 11659"/>
                <a:gd name="connsiteX110" fmla="*/ 11059 w 11144"/>
                <a:gd name="connsiteY110" fmla="*/ 6625 h 11659"/>
                <a:gd name="connsiteX111" fmla="*/ 11070 w 11144"/>
                <a:gd name="connsiteY111" fmla="*/ 6600 h 11659"/>
                <a:gd name="connsiteX112" fmla="*/ 11086 w 11144"/>
                <a:gd name="connsiteY112" fmla="*/ 6575 h 11659"/>
                <a:gd name="connsiteX113" fmla="*/ 11086 w 11144"/>
                <a:gd name="connsiteY113" fmla="*/ 6575 h 11659"/>
                <a:gd name="connsiteX114" fmla="*/ 11086 w 11144"/>
                <a:gd name="connsiteY114" fmla="*/ 6550 h 11659"/>
                <a:gd name="connsiteX115" fmla="*/ 11096 w 11144"/>
                <a:gd name="connsiteY115" fmla="*/ 6575 h 11659"/>
                <a:gd name="connsiteX116" fmla="*/ 11107 w 11144"/>
                <a:gd name="connsiteY116" fmla="*/ 6600 h 11659"/>
                <a:gd name="connsiteX117" fmla="*/ 11117 w 11144"/>
                <a:gd name="connsiteY117" fmla="*/ 6600 h 11659"/>
                <a:gd name="connsiteX118" fmla="*/ 11133 w 11144"/>
                <a:gd name="connsiteY118" fmla="*/ 6575 h 11659"/>
                <a:gd name="connsiteX119" fmla="*/ 11144 w 11144"/>
                <a:gd name="connsiteY119" fmla="*/ 6487 h 11659"/>
                <a:gd name="connsiteX120" fmla="*/ 11144 w 11144"/>
                <a:gd name="connsiteY120" fmla="*/ 0 h 11659"/>
                <a:gd name="connsiteX121" fmla="*/ 11000 w 11144"/>
                <a:gd name="connsiteY121" fmla="*/ 0 h 11659"/>
                <a:gd name="connsiteX122" fmla="*/ 11000 w 11144"/>
                <a:gd name="connsiteY122" fmla="*/ 0 h 11659"/>
                <a:gd name="connsiteX0" fmla="*/ 11044 w 11188"/>
                <a:gd name="connsiteY0" fmla="*/ 0 h 10153"/>
                <a:gd name="connsiteX1" fmla="*/ 11044 w 11188"/>
                <a:gd name="connsiteY1" fmla="*/ 0 h 10153"/>
                <a:gd name="connsiteX2" fmla="*/ 10970 w 11188"/>
                <a:gd name="connsiteY2" fmla="*/ 0 h 10153"/>
                <a:gd name="connsiteX3" fmla="*/ 10912 w 11188"/>
                <a:gd name="connsiteY3" fmla="*/ 0 h 10153"/>
                <a:gd name="connsiteX4" fmla="*/ 10864 w 11188"/>
                <a:gd name="connsiteY4" fmla="*/ 63 h 10153"/>
                <a:gd name="connsiteX5" fmla="*/ 10832 w 11188"/>
                <a:gd name="connsiteY5" fmla="*/ 113 h 10153"/>
                <a:gd name="connsiteX6" fmla="*/ 10805 w 11188"/>
                <a:gd name="connsiteY6" fmla="*/ 226 h 10153"/>
                <a:gd name="connsiteX7" fmla="*/ 10784 w 11188"/>
                <a:gd name="connsiteY7" fmla="*/ 339 h 10153"/>
                <a:gd name="connsiteX8" fmla="*/ 10720 w 11188"/>
                <a:gd name="connsiteY8" fmla="*/ 678 h 10153"/>
                <a:gd name="connsiteX9" fmla="*/ 10720 w 11188"/>
                <a:gd name="connsiteY9" fmla="*/ 678 h 10153"/>
                <a:gd name="connsiteX10" fmla="*/ 10672 w 11188"/>
                <a:gd name="connsiteY10" fmla="*/ 1179 h 10153"/>
                <a:gd name="connsiteX11" fmla="*/ 10630 w 11188"/>
                <a:gd name="connsiteY11" fmla="*/ 1832 h 10153"/>
                <a:gd name="connsiteX12" fmla="*/ 10566 w 11188"/>
                <a:gd name="connsiteY12" fmla="*/ 2535 h 10153"/>
                <a:gd name="connsiteX13" fmla="*/ 10534 w 11188"/>
                <a:gd name="connsiteY13" fmla="*/ 2811 h 10153"/>
                <a:gd name="connsiteX14" fmla="*/ 10497 w 11188"/>
                <a:gd name="connsiteY14" fmla="*/ 3087 h 10153"/>
                <a:gd name="connsiteX15" fmla="*/ 10497 w 11188"/>
                <a:gd name="connsiteY15" fmla="*/ 3087 h 10153"/>
                <a:gd name="connsiteX16" fmla="*/ 10438 w 11188"/>
                <a:gd name="connsiteY16" fmla="*/ 3513 h 10153"/>
                <a:gd name="connsiteX17" fmla="*/ 10401 w 11188"/>
                <a:gd name="connsiteY17" fmla="*/ 3714 h 10153"/>
                <a:gd name="connsiteX18" fmla="*/ 10353 w 11188"/>
                <a:gd name="connsiteY18" fmla="*/ 3852 h 10153"/>
                <a:gd name="connsiteX19" fmla="*/ 10295 w 11188"/>
                <a:gd name="connsiteY19" fmla="*/ 4015 h 10153"/>
                <a:gd name="connsiteX20" fmla="*/ 10210 w 11188"/>
                <a:gd name="connsiteY20" fmla="*/ 4128 h 10153"/>
                <a:gd name="connsiteX21" fmla="*/ 10093 w 11188"/>
                <a:gd name="connsiteY21" fmla="*/ 4241 h 10153"/>
                <a:gd name="connsiteX22" fmla="*/ 9949 w 11188"/>
                <a:gd name="connsiteY22" fmla="*/ 4354 h 10153"/>
                <a:gd name="connsiteX23" fmla="*/ 9949 w 11188"/>
                <a:gd name="connsiteY23" fmla="*/ 4354 h 10153"/>
                <a:gd name="connsiteX24" fmla="*/ 9784 w 11188"/>
                <a:gd name="connsiteY24" fmla="*/ 4442 h 10153"/>
                <a:gd name="connsiteX25" fmla="*/ 9582 w 11188"/>
                <a:gd name="connsiteY25" fmla="*/ 4492 h 10153"/>
                <a:gd name="connsiteX26" fmla="*/ 9354 w 11188"/>
                <a:gd name="connsiteY26" fmla="*/ 4555 h 10153"/>
                <a:gd name="connsiteX27" fmla="*/ 9104 w 11188"/>
                <a:gd name="connsiteY27" fmla="*/ 4555 h 10153"/>
                <a:gd name="connsiteX28" fmla="*/ 8567 w 11188"/>
                <a:gd name="connsiteY28" fmla="*/ 4580 h 10153"/>
                <a:gd name="connsiteX29" fmla="*/ 7998 w 11188"/>
                <a:gd name="connsiteY29" fmla="*/ 4605 h 10153"/>
                <a:gd name="connsiteX30" fmla="*/ 7998 w 11188"/>
                <a:gd name="connsiteY30" fmla="*/ 4605 h 10153"/>
                <a:gd name="connsiteX31" fmla="*/ 7413 w 11188"/>
                <a:gd name="connsiteY31" fmla="*/ 4605 h 10153"/>
                <a:gd name="connsiteX32" fmla="*/ 6797 w 11188"/>
                <a:gd name="connsiteY32" fmla="*/ 4605 h 10153"/>
                <a:gd name="connsiteX33" fmla="*/ 5436 w 11188"/>
                <a:gd name="connsiteY33" fmla="*/ 4580 h 10153"/>
                <a:gd name="connsiteX34" fmla="*/ 5436 w 11188"/>
                <a:gd name="connsiteY34" fmla="*/ 4580 h 10153"/>
                <a:gd name="connsiteX35" fmla="*/ 5367 w 11188"/>
                <a:gd name="connsiteY35" fmla="*/ 4580 h 10153"/>
                <a:gd name="connsiteX36" fmla="*/ 5319 w 11188"/>
                <a:gd name="connsiteY36" fmla="*/ 4605 h 10153"/>
                <a:gd name="connsiteX37" fmla="*/ 5271 w 11188"/>
                <a:gd name="connsiteY37" fmla="*/ 4630 h 10153"/>
                <a:gd name="connsiteX38" fmla="*/ 5223 w 11188"/>
                <a:gd name="connsiteY38" fmla="*/ 4693 h 10153"/>
                <a:gd name="connsiteX39" fmla="*/ 5186 w 11188"/>
                <a:gd name="connsiteY39" fmla="*/ 4743 h 10153"/>
                <a:gd name="connsiteX40" fmla="*/ 5165 w 11188"/>
                <a:gd name="connsiteY40" fmla="*/ 4831 h 10153"/>
                <a:gd name="connsiteX41" fmla="*/ 5117 w 11188"/>
                <a:gd name="connsiteY41" fmla="*/ 5031 h 10153"/>
                <a:gd name="connsiteX42" fmla="*/ 5090 w 11188"/>
                <a:gd name="connsiteY42" fmla="*/ 5232 h 10153"/>
                <a:gd name="connsiteX43" fmla="*/ 5069 w 11188"/>
                <a:gd name="connsiteY43" fmla="*/ 5483 h 10153"/>
                <a:gd name="connsiteX44" fmla="*/ 5032 w 11188"/>
                <a:gd name="connsiteY44" fmla="*/ 5759 h 10153"/>
                <a:gd name="connsiteX45" fmla="*/ 5010 w 11188"/>
                <a:gd name="connsiteY45" fmla="*/ 6073 h 10153"/>
                <a:gd name="connsiteX46" fmla="*/ 4963 w 11188"/>
                <a:gd name="connsiteY46" fmla="*/ 6374 h 10153"/>
                <a:gd name="connsiteX47" fmla="*/ 4888 w 11188"/>
                <a:gd name="connsiteY47" fmla="*/ 6713 h 10153"/>
                <a:gd name="connsiteX48" fmla="*/ 4798 w 11188"/>
                <a:gd name="connsiteY48" fmla="*/ 7026 h 10153"/>
                <a:gd name="connsiteX49" fmla="*/ 4734 w 11188"/>
                <a:gd name="connsiteY49" fmla="*/ 7189 h 10153"/>
                <a:gd name="connsiteX50" fmla="*/ 4665 w 11188"/>
                <a:gd name="connsiteY50" fmla="*/ 7365 h 10153"/>
                <a:gd name="connsiteX51" fmla="*/ 4590 w 11188"/>
                <a:gd name="connsiteY51" fmla="*/ 7503 h 10153"/>
                <a:gd name="connsiteX52" fmla="*/ 4500 w 11188"/>
                <a:gd name="connsiteY52" fmla="*/ 7666 h 10153"/>
                <a:gd name="connsiteX53" fmla="*/ 4388 w 11188"/>
                <a:gd name="connsiteY53" fmla="*/ 7804 h 10153"/>
                <a:gd name="connsiteX54" fmla="*/ 4271 w 11188"/>
                <a:gd name="connsiteY54" fmla="*/ 7955 h 10153"/>
                <a:gd name="connsiteX55" fmla="*/ 4139 w 11188"/>
                <a:gd name="connsiteY55" fmla="*/ 8093 h 10153"/>
                <a:gd name="connsiteX56" fmla="*/ 4000 w 11188"/>
                <a:gd name="connsiteY56" fmla="*/ 8231 h 10153"/>
                <a:gd name="connsiteX57" fmla="*/ 3841 w 11188"/>
                <a:gd name="connsiteY57" fmla="*/ 8369 h 10153"/>
                <a:gd name="connsiteX58" fmla="*/ 3665 w 11188"/>
                <a:gd name="connsiteY58" fmla="*/ 8482 h 10153"/>
                <a:gd name="connsiteX59" fmla="*/ 3665 w 11188"/>
                <a:gd name="connsiteY59" fmla="*/ 8482 h 10153"/>
                <a:gd name="connsiteX60" fmla="*/ 3665 w 11188"/>
                <a:gd name="connsiteY60" fmla="*/ 8482 h 10153"/>
                <a:gd name="connsiteX61" fmla="*/ 3453 w 11188"/>
                <a:gd name="connsiteY61" fmla="*/ 8595 h 10153"/>
                <a:gd name="connsiteX62" fmla="*/ 3214 w 11188"/>
                <a:gd name="connsiteY62" fmla="*/ 8708 h 10153"/>
                <a:gd name="connsiteX63" fmla="*/ 2937 w 11188"/>
                <a:gd name="connsiteY63" fmla="*/ 8821 h 10153"/>
                <a:gd name="connsiteX64" fmla="*/ 2655 w 11188"/>
                <a:gd name="connsiteY64" fmla="*/ 8908 h 10153"/>
                <a:gd name="connsiteX65" fmla="*/ 2331 w 11188"/>
                <a:gd name="connsiteY65" fmla="*/ 8984 h 10153"/>
                <a:gd name="connsiteX66" fmla="*/ 1985 w 11188"/>
                <a:gd name="connsiteY66" fmla="*/ 9046 h 10153"/>
                <a:gd name="connsiteX67" fmla="*/ 1608 w 11188"/>
                <a:gd name="connsiteY67" fmla="*/ 9072 h 10153"/>
                <a:gd name="connsiteX68" fmla="*/ 1188 w 11188"/>
                <a:gd name="connsiteY68" fmla="*/ 9097 h 10153"/>
                <a:gd name="connsiteX69" fmla="*/ 534 w 11188"/>
                <a:gd name="connsiteY69" fmla="*/ 1066 h 10153"/>
                <a:gd name="connsiteX70" fmla="*/ 44 w 11188"/>
                <a:gd name="connsiteY70" fmla="*/ 1069 h 10153"/>
                <a:gd name="connsiteX71" fmla="*/ 55 w 11188"/>
                <a:gd name="connsiteY71" fmla="*/ 10153 h 10153"/>
                <a:gd name="connsiteX72" fmla="*/ 1225 w 11188"/>
                <a:gd name="connsiteY72" fmla="*/ 10000 h 10153"/>
                <a:gd name="connsiteX73" fmla="*/ 1225 w 11188"/>
                <a:gd name="connsiteY73" fmla="*/ 10000 h 10153"/>
                <a:gd name="connsiteX74" fmla="*/ 2166 w 11188"/>
                <a:gd name="connsiteY74" fmla="*/ 9837 h 10153"/>
                <a:gd name="connsiteX75" fmla="*/ 3176 w 11188"/>
                <a:gd name="connsiteY75" fmla="*/ 9661 h 10153"/>
                <a:gd name="connsiteX76" fmla="*/ 4388 w 11188"/>
                <a:gd name="connsiteY76" fmla="*/ 9410 h 10153"/>
                <a:gd name="connsiteX77" fmla="*/ 4388 w 11188"/>
                <a:gd name="connsiteY77" fmla="*/ 9410 h 10153"/>
                <a:gd name="connsiteX78" fmla="*/ 4484 w 11188"/>
                <a:gd name="connsiteY78" fmla="*/ 9360 h 10153"/>
                <a:gd name="connsiteX79" fmla="*/ 4628 w 11188"/>
                <a:gd name="connsiteY79" fmla="*/ 9272 h 10153"/>
                <a:gd name="connsiteX80" fmla="*/ 4808 w 11188"/>
                <a:gd name="connsiteY80" fmla="*/ 9097 h 10153"/>
                <a:gd name="connsiteX81" fmla="*/ 5000 w 11188"/>
                <a:gd name="connsiteY81" fmla="*/ 8934 h 10153"/>
                <a:gd name="connsiteX82" fmla="*/ 5186 w 11188"/>
                <a:gd name="connsiteY82" fmla="*/ 8708 h 10153"/>
                <a:gd name="connsiteX83" fmla="*/ 5356 w 11188"/>
                <a:gd name="connsiteY83" fmla="*/ 8507 h 10153"/>
                <a:gd name="connsiteX84" fmla="*/ 5484 w 11188"/>
                <a:gd name="connsiteY84" fmla="*/ 8319 h 10153"/>
                <a:gd name="connsiteX85" fmla="*/ 5531 w 11188"/>
                <a:gd name="connsiteY85" fmla="*/ 8206 h 10153"/>
                <a:gd name="connsiteX86" fmla="*/ 5569 w 11188"/>
                <a:gd name="connsiteY86" fmla="*/ 8118 h 10153"/>
                <a:gd name="connsiteX87" fmla="*/ 5569 w 11188"/>
                <a:gd name="connsiteY87" fmla="*/ 8118 h 10153"/>
                <a:gd name="connsiteX88" fmla="*/ 5606 w 11188"/>
                <a:gd name="connsiteY88" fmla="*/ 8005 h 10153"/>
                <a:gd name="connsiteX89" fmla="*/ 5664 w 11188"/>
                <a:gd name="connsiteY89" fmla="*/ 7867 h 10153"/>
                <a:gd name="connsiteX90" fmla="*/ 5781 w 11188"/>
                <a:gd name="connsiteY90" fmla="*/ 7641 h 10153"/>
                <a:gd name="connsiteX91" fmla="*/ 5935 w 11188"/>
                <a:gd name="connsiteY91" fmla="*/ 7415 h 10153"/>
                <a:gd name="connsiteX92" fmla="*/ 6106 w 11188"/>
                <a:gd name="connsiteY92" fmla="*/ 7215 h 10153"/>
                <a:gd name="connsiteX93" fmla="*/ 6270 w 11188"/>
                <a:gd name="connsiteY93" fmla="*/ 7051 h 10153"/>
                <a:gd name="connsiteX94" fmla="*/ 6425 w 11188"/>
                <a:gd name="connsiteY94" fmla="*/ 6939 h 10153"/>
                <a:gd name="connsiteX95" fmla="*/ 6568 w 11188"/>
                <a:gd name="connsiteY95" fmla="*/ 6851 h 10153"/>
                <a:gd name="connsiteX96" fmla="*/ 6674 w 11188"/>
                <a:gd name="connsiteY96" fmla="*/ 6826 h 10153"/>
                <a:gd name="connsiteX97" fmla="*/ 6674 w 11188"/>
                <a:gd name="connsiteY97" fmla="*/ 6826 h 10153"/>
                <a:gd name="connsiteX98" fmla="*/ 6892 w 11188"/>
                <a:gd name="connsiteY98" fmla="*/ 6801 h 10153"/>
                <a:gd name="connsiteX99" fmla="*/ 7078 w 11188"/>
                <a:gd name="connsiteY99" fmla="*/ 6775 h 10153"/>
                <a:gd name="connsiteX100" fmla="*/ 7440 w 11188"/>
                <a:gd name="connsiteY100" fmla="*/ 6662 h 10153"/>
                <a:gd name="connsiteX101" fmla="*/ 7770 w 11188"/>
                <a:gd name="connsiteY101" fmla="*/ 6550 h 10153"/>
                <a:gd name="connsiteX102" fmla="*/ 7961 w 11188"/>
                <a:gd name="connsiteY102" fmla="*/ 6512 h 10153"/>
                <a:gd name="connsiteX103" fmla="*/ 8163 w 11188"/>
                <a:gd name="connsiteY103" fmla="*/ 6487 h 10153"/>
                <a:gd name="connsiteX104" fmla="*/ 8163 w 11188"/>
                <a:gd name="connsiteY104" fmla="*/ 6487 h 10153"/>
                <a:gd name="connsiteX105" fmla="*/ 9402 w 11188"/>
                <a:gd name="connsiteY105" fmla="*/ 6512 h 10153"/>
                <a:gd name="connsiteX106" fmla="*/ 10534 w 11188"/>
                <a:gd name="connsiteY106" fmla="*/ 6575 h 10153"/>
                <a:gd name="connsiteX107" fmla="*/ 10534 w 11188"/>
                <a:gd name="connsiteY107" fmla="*/ 6575 h 10153"/>
                <a:gd name="connsiteX108" fmla="*/ 10816 w 11188"/>
                <a:gd name="connsiteY108" fmla="*/ 6600 h 10153"/>
                <a:gd name="connsiteX109" fmla="*/ 11007 w 11188"/>
                <a:gd name="connsiteY109" fmla="*/ 6625 h 10153"/>
                <a:gd name="connsiteX110" fmla="*/ 11103 w 11188"/>
                <a:gd name="connsiteY110" fmla="*/ 6625 h 10153"/>
                <a:gd name="connsiteX111" fmla="*/ 11114 w 11188"/>
                <a:gd name="connsiteY111" fmla="*/ 6600 h 10153"/>
                <a:gd name="connsiteX112" fmla="*/ 11130 w 11188"/>
                <a:gd name="connsiteY112" fmla="*/ 6575 h 10153"/>
                <a:gd name="connsiteX113" fmla="*/ 11130 w 11188"/>
                <a:gd name="connsiteY113" fmla="*/ 6575 h 10153"/>
                <a:gd name="connsiteX114" fmla="*/ 11130 w 11188"/>
                <a:gd name="connsiteY114" fmla="*/ 6550 h 10153"/>
                <a:gd name="connsiteX115" fmla="*/ 11140 w 11188"/>
                <a:gd name="connsiteY115" fmla="*/ 6575 h 10153"/>
                <a:gd name="connsiteX116" fmla="*/ 11151 w 11188"/>
                <a:gd name="connsiteY116" fmla="*/ 6600 h 10153"/>
                <a:gd name="connsiteX117" fmla="*/ 11161 w 11188"/>
                <a:gd name="connsiteY117" fmla="*/ 6600 h 10153"/>
                <a:gd name="connsiteX118" fmla="*/ 11177 w 11188"/>
                <a:gd name="connsiteY118" fmla="*/ 6575 h 10153"/>
                <a:gd name="connsiteX119" fmla="*/ 11188 w 11188"/>
                <a:gd name="connsiteY119" fmla="*/ 6487 h 10153"/>
                <a:gd name="connsiteX120" fmla="*/ 11188 w 11188"/>
                <a:gd name="connsiteY120" fmla="*/ 0 h 10153"/>
                <a:gd name="connsiteX121" fmla="*/ 11044 w 11188"/>
                <a:gd name="connsiteY121" fmla="*/ 0 h 10153"/>
                <a:gd name="connsiteX122" fmla="*/ 11044 w 11188"/>
                <a:gd name="connsiteY122" fmla="*/ 0 h 10153"/>
                <a:gd name="connsiteX0" fmla="*/ 11017 w 11161"/>
                <a:gd name="connsiteY0" fmla="*/ 0 h 10153"/>
                <a:gd name="connsiteX1" fmla="*/ 11017 w 11161"/>
                <a:gd name="connsiteY1" fmla="*/ 0 h 10153"/>
                <a:gd name="connsiteX2" fmla="*/ 10943 w 11161"/>
                <a:gd name="connsiteY2" fmla="*/ 0 h 10153"/>
                <a:gd name="connsiteX3" fmla="*/ 10885 w 11161"/>
                <a:gd name="connsiteY3" fmla="*/ 0 h 10153"/>
                <a:gd name="connsiteX4" fmla="*/ 10837 w 11161"/>
                <a:gd name="connsiteY4" fmla="*/ 63 h 10153"/>
                <a:gd name="connsiteX5" fmla="*/ 10805 w 11161"/>
                <a:gd name="connsiteY5" fmla="*/ 113 h 10153"/>
                <a:gd name="connsiteX6" fmla="*/ 10778 w 11161"/>
                <a:gd name="connsiteY6" fmla="*/ 226 h 10153"/>
                <a:gd name="connsiteX7" fmla="*/ 10757 w 11161"/>
                <a:gd name="connsiteY7" fmla="*/ 339 h 10153"/>
                <a:gd name="connsiteX8" fmla="*/ 10693 w 11161"/>
                <a:gd name="connsiteY8" fmla="*/ 678 h 10153"/>
                <a:gd name="connsiteX9" fmla="*/ 10693 w 11161"/>
                <a:gd name="connsiteY9" fmla="*/ 678 h 10153"/>
                <a:gd name="connsiteX10" fmla="*/ 10645 w 11161"/>
                <a:gd name="connsiteY10" fmla="*/ 1179 h 10153"/>
                <a:gd name="connsiteX11" fmla="*/ 10603 w 11161"/>
                <a:gd name="connsiteY11" fmla="*/ 1832 h 10153"/>
                <a:gd name="connsiteX12" fmla="*/ 10539 w 11161"/>
                <a:gd name="connsiteY12" fmla="*/ 2535 h 10153"/>
                <a:gd name="connsiteX13" fmla="*/ 10507 w 11161"/>
                <a:gd name="connsiteY13" fmla="*/ 2811 h 10153"/>
                <a:gd name="connsiteX14" fmla="*/ 10470 w 11161"/>
                <a:gd name="connsiteY14" fmla="*/ 3087 h 10153"/>
                <a:gd name="connsiteX15" fmla="*/ 10470 w 11161"/>
                <a:gd name="connsiteY15" fmla="*/ 3087 h 10153"/>
                <a:gd name="connsiteX16" fmla="*/ 10411 w 11161"/>
                <a:gd name="connsiteY16" fmla="*/ 3513 h 10153"/>
                <a:gd name="connsiteX17" fmla="*/ 10374 w 11161"/>
                <a:gd name="connsiteY17" fmla="*/ 3714 h 10153"/>
                <a:gd name="connsiteX18" fmla="*/ 10326 w 11161"/>
                <a:gd name="connsiteY18" fmla="*/ 3852 h 10153"/>
                <a:gd name="connsiteX19" fmla="*/ 10268 w 11161"/>
                <a:gd name="connsiteY19" fmla="*/ 4015 h 10153"/>
                <a:gd name="connsiteX20" fmla="*/ 10183 w 11161"/>
                <a:gd name="connsiteY20" fmla="*/ 4128 h 10153"/>
                <a:gd name="connsiteX21" fmla="*/ 10066 w 11161"/>
                <a:gd name="connsiteY21" fmla="*/ 4241 h 10153"/>
                <a:gd name="connsiteX22" fmla="*/ 9922 w 11161"/>
                <a:gd name="connsiteY22" fmla="*/ 4354 h 10153"/>
                <a:gd name="connsiteX23" fmla="*/ 9922 w 11161"/>
                <a:gd name="connsiteY23" fmla="*/ 4354 h 10153"/>
                <a:gd name="connsiteX24" fmla="*/ 9757 w 11161"/>
                <a:gd name="connsiteY24" fmla="*/ 4442 h 10153"/>
                <a:gd name="connsiteX25" fmla="*/ 9555 w 11161"/>
                <a:gd name="connsiteY25" fmla="*/ 4492 h 10153"/>
                <a:gd name="connsiteX26" fmla="*/ 9327 w 11161"/>
                <a:gd name="connsiteY26" fmla="*/ 4555 h 10153"/>
                <a:gd name="connsiteX27" fmla="*/ 9077 w 11161"/>
                <a:gd name="connsiteY27" fmla="*/ 4555 h 10153"/>
                <a:gd name="connsiteX28" fmla="*/ 8540 w 11161"/>
                <a:gd name="connsiteY28" fmla="*/ 4580 h 10153"/>
                <a:gd name="connsiteX29" fmla="*/ 7971 w 11161"/>
                <a:gd name="connsiteY29" fmla="*/ 4605 h 10153"/>
                <a:gd name="connsiteX30" fmla="*/ 7971 w 11161"/>
                <a:gd name="connsiteY30" fmla="*/ 4605 h 10153"/>
                <a:gd name="connsiteX31" fmla="*/ 7386 w 11161"/>
                <a:gd name="connsiteY31" fmla="*/ 4605 h 10153"/>
                <a:gd name="connsiteX32" fmla="*/ 6770 w 11161"/>
                <a:gd name="connsiteY32" fmla="*/ 4605 h 10153"/>
                <a:gd name="connsiteX33" fmla="*/ 5409 w 11161"/>
                <a:gd name="connsiteY33" fmla="*/ 4580 h 10153"/>
                <a:gd name="connsiteX34" fmla="*/ 5409 w 11161"/>
                <a:gd name="connsiteY34" fmla="*/ 4580 h 10153"/>
                <a:gd name="connsiteX35" fmla="*/ 5340 w 11161"/>
                <a:gd name="connsiteY35" fmla="*/ 4580 h 10153"/>
                <a:gd name="connsiteX36" fmla="*/ 5292 w 11161"/>
                <a:gd name="connsiteY36" fmla="*/ 4605 h 10153"/>
                <a:gd name="connsiteX37" fmla="*/ 5244 w 11161"/>
                <a:gd name="connsiteY37" fmla="*/ 4630 h 10153"/>
                <a:gd name="connsiteX38" fmla="*/ 5196 w 11161"/>
                <a:gd name="connsiteY38" fmla="*/ 4693 h 10153"/>
                <a:gd name="connsiteX39" fmla="*/ 5159 w 11161"/>
                <a:gd name="connsiteY39" fmla="*/ 4743 h 10153"/>
                <a:gd name="connsiteX40" fmla="*/ 5138 w 11161"/>
                <a:gd name="connsiteY40" fmla="*/ 4831 h 10153"/>
                <a:gd name="connsiteX41" fmla="*/ 5090 w 11161"/>
                <a:gd name="connsiteY41" fmla="*/ 5031 h 10153"/>
                <a:gd name="connsiteX42" fmla="*/ 5063 w 11161"/>
                <a:gd name="connsiteY42" fmla="*/ 5232 h 10153"/>
                <a:gd name="connsiteX43" fmla="*/ 5042 w 11161"/>
                <a:gd name="connsiteY43" fmla="*/ 5483 h 10153"/>
                <a:gd name="connsiteX44" fmla="*/ 5005 w 11161"/>
                <a:gd name="connsiteY44" fmla="*/ 5759 h 10153"/>
                <a:gd name="connsiteX45" fmla="*/ 4983 w 11161"/>
                <a:gd name="connsiteY45" fmla="*/ 6073 h 10153"/>
                <a:gd name="connsiteX46" fmla="*/ 4936 w 11161"/>
                <a:gd name="connsiteY46" fmla="*/ 6374 h 10153"/>
                <a:gd name="connsiteX47" fmla="*/ 4861 w 11161"/>
                <a:gd name="connsiteY47" fmla="*/ 6713 h 10153"/>
                <a:gd name="connsiteX48" fmla="*/ 4771 w 11161"/>
                <a:gd name="connsiteY48" fmla="*/ 7026 h 10153"/>
                <a:gd name="connsiteX49" fmla="*/ 4707 w 11161"/>
                <a:gd name="connsiteY49" fmla="*/ 7189 h 10153"/>
                <a:gd name="connsiteX50" fmla="*/ 4638 w 11161"/>
                <a:gd name="connsiteY50" fmla="*/ 7365 h 10153"/>
                <a:gd name="connsiteX51" fmla="*/ 4563 w 11161"/>
                <a:gd name="connsiteY51" fmla="*/ 7503 h 10153"/>
                <a:gd name="connsiteX52" fmla="*/ 4473 w 11161"/>
                <a:gd name="connsiteY52" fmla="*/ 7666 h 10153"/>
                <a:gd name="connsiteX53" fmla="*/ 4361 w 11161"/>
                <a:gd name="connsiteY53" fmla="*/ 7804 h 10153"/>
                <a:gd name="connsiteX54" fmla="*/ 4244 w 11161"/>
                <a:gd name="connsiteY54" fmla="*/ 7955 h 10153"/>
                <a:gd name="connsiteX55" fmla="*/ 4112 w 11161"/>
                <a:gd name="connsiteY55" fmla="*/ 8093 h 10153"/>
                <a:gd name="connsiteX56" fmla="*/ 3973 w 11161"/>
                <a:gd name="connsiteY56" fmla="*/ 8231 h 10153"/>
                <a:gd name="connsiteX57" fmla="*/ 3814 w 11161"/>
                <a:gd name="connsiteY57" fmla="*/ 8369 h 10153"/>
                <a:gd name="connsiteX58" fmla="*/ 3638 w 11161"/>
                <a:gd name="connsiteY58" fmla="*/ 8482 h 10153"/>
                <a:gd name="connsiteX59" fmla="*/ 3638 w 11161"/>
                <a:gd name="connsiteY59" fmla="*/ 8482 h 10153"/>
                <a:gd name="connsiteX60" fmla="*/ 3638 w 11161"/>
                <a:gd name="connsiteY60" fmla="*/ 8482 h 10153"/>
                <a:gd name="connsiteX61" fmla="*/ 3426 w 11161"/>
                <a:gd name="connsiteY61" fmla="*/ 8595 h 10153"/>
                <a:gd name="connsiteX62" fmla="*/ 3187 w 11161"/>
                <a:gd name="connsiteY62" fmla="*/ 8708 h 10153"/>
                <a:gd name="connsiteX63" fmla="*/ 2910 w 11161"/>
                <a:gd name="connsiteY63" fmla="*/ 8821 h 10153"/>
                <a:gd name="connsiteX64" fmla="*/ 2628 w 11161"/>
                <a:gd name="connsiteY64" fmla="*/ 8908 h 10153"/>
                <a:gd name="connsiteX65" fmla="*/ 2304 w 11161"/>
                <a:gd name="connsiteY65" fmla="*/ 8984 h 10153"/>
                <a:gd name="connsiteX66" fmla="*/ 1958 w 11161"/>
                <a:gd name="connsiteY66" fmla="*/ 9046 h 10153"/>
                <a:gd name="connsiteX67" fmla="*/ 1581 w 11161"/>
                <a:gd name="connsiteY67" fmla="*/ 9072 h 10153"/>
                <a:gd name="connsiteX68" fmla="*/ 1161 w 11161"/>
                <a:gd name="connsiteY68" fmla="*/ 9097 h 10153"/>
                <a:gd name="connsiteX69" fmla="*/ 507 w 11161"/>
                <a:gd name="connsiteY69" fmla="*/ 1066 h 10153"/>
                <a:gd name="connsiteX70" fmla="*/ 17 w 11161"/>
                <a:gd name="connsiteY70" fmla="*/ 1069 h 10153"/>
                <a:gd name="connsiteX71" fmla="*/ 28 w 11161"/>
                <a:gd name="connsiteY71" fmla="*/ 10153 h 10153"/>
                <a:gd name="connsiteX72" fmla="*/ 1198 w 11161"/>
                <a:gd name="connsiteY72" fmla="*/ 10000 h 10153"/>
                <a:gd name="connsiteX73" fmla="*/ 1198 w 11161"/>
                <a:gd name="connsiteY73" fmla="*/ 10000 h 10153"/>
                <a:gd name="connsiteX74" fmla="*/ 2139 w 11161"/>
                <a:gd name="connsiteY74" fmla="*/ 9837 h 10153"/>
                <a:gd name="connsiteX75" fmla="*/ 3149 w 11161"/>
                <a:gd name="connsiteY75" fmla="*/ 9661 h 10153"/>
                <a:gd name="connsiteX76" fmla="*/ 4361 w 11161"/>
                <a:gd name="connsiteY76" fmla="*/ 9410 h 10153"/>
                <a:gd name="connsiteX77" fmla="*/ 4361 w 11161"/>
                <a:gd name="connsiteY77" fmla="*/ 9410 h 10153"/>
                <a:gd name="connsiteX78" fmla="*/ 4457 w 11161"/>
                <a:gd name="connsiteY78" fmla="*/ 9360 h 10153"/>
                <a:gd name="connsiteX79" fmla="*/ 4601 w 11161"/>
                <a:gd name="connsiteY79" fmla="*/ 9272 h 10153"/>
                <a:gd name="connsiteX80" fmla="*/ 4781 w 11161"/>
                <a:gd name="connsiteY80" fmla="*/ 9097 h 10153"/>
                <a:gd name="connsiteX81" fmla="*/ 4973 w 11161"/>
                <a:gd name="connsiteY81" fmla="*/ 8934 h 10153"/>
                <a:gd name="connsiteX82" fmla="*/ 5159 w 11161"/>
                <a:gd name="connsiteY82" fmla="*/ 8708 h 10153"/>
                <a:gd name="connsiteX83" fmla="*/ 5329 w 11161"/>
                <a:gd name="connsiteY83" fmla="*/ 8507 h 10153"/>
                <a:gd name="connsiteX84" fmla="*/ 5457 w 11161"/>
                <a:gd name="connsiteY84" fmla="*/ 8319 h 10153"/>
                <a:gd name="connsiteX85" fmla="*/ 5504 w 11161"/>
                <a:gd name="connsiteY85" fmla="*/ 8206 h 10153"/>
                <a:gd name="connsiteX86" fmla="*/ 5542 w 11161"/>
                <a:gd name="connsiteY86" fmla="*/ 8118 h 10153"/>
                <a:gd name="connsiteX87" fmla="*/ 5542 w 11161"/>
                <a:gd name="connsiteY87" fmla="*/ 8118 h 10153"/>
                <a:gd name="connsiteX88" fmla="*/ 5579 w 11161"/>
                <a:gd name="connsiteY88" fmla="*/ 8005 h 10153"/>
                <a:gd name="connsiteX89" fmla="*/ 5637 w 11161"/>
                <a:gd name="connsiteY89" fmla="*/ 7867 h 10153"/>
                <a:gd name="connsiteX90" fmla="*/ 5754 w 11161"/>
                <a:gd name="connsiteY90" fmla="*/ 7641 h 10153"/>
                <a:gd name="connsiteX91" fmla="*/ 5908 w 11161"/>
                <a:gd name="connsiteY91" fmla="*/ 7415 h 10153"/>
                <a:gd name="connsiteX92" fmla="*/ 6079 w 11161"/>
                <a:gd name="connsiteY92" fmla="*/ 7215 h 10153"/>
                <a:gd name="connsiteX93" fmla="*/ 6243 w 11161"/>
                <a:gd name="connsiteY93" fmla="*/ 7051 h 10153"/>
                <a:gd name="connsiteX94" fmla="*/ 6398 w 11161"/>
                <a:gd name="connsiteY94" fmla="*/ 6939 h 10153"/>
                <a:gd name="connsiteX95" fmla="*/ 6541 w 11161"/>
                <a:gd name="connsiteY95" fmla="*/ 6851 h 10153"/>
                <a:gd name="connsiteX96" fmla="*/ 6647 w 11161"/>
                <a:gd name="connsiteY96" fmla="*/ 6826 h 10153"/>
                <a:gd name="connsiteX97" fmla="*/ 6647 w 11161"/>
                <a:gd name="connsiteY97" fmla="*/ 6826 h 10153"/>
                <a:gd name="connsiteX98" fmla="*/ 6865 w 11161"/>
                <a:gd name="connsiteY98" fmla="*/ 6801 h 10153"/>
                <a:gd name="connsiteX99" fmla="*/ 7051 w 11161"/>
                <a:gd name="connsiteY99" fmla="*/ 6775 h 10153"/>
                <a:gd name="connsiteX100" fmla="*/ 7413 w 11161"/>
                <a:gd name="connsiteY100" fmla="*/ 6662 h 10153"/>
                <a:gd name="connsiteX101" fmla="*/ 7743 w 11161"/>
                <a:gd name="connsiteY101" fmla="*/ 6550 h 10153"/>
                <a:gd name="connsiteX102" fmla="*/ 7934 w 11161"/>
                <a:gd name="connsiteY102" fmla="*/ 6512 h 10153"/>
                <a:gd name="connsiteX103" fmla="*/ 8136 w 11161"/>
                <a:gd name="connsiteY103" fmla="*/ 6487 h 10153"/>
                <a:gd name="connsiteX104" fmla="*/ 8136 w 11161"/>
                <a:gd name="connsiteY104" fmla="*/ 6487 h 10153"/>
                <a:gd name="connsiteX105" fmla="*/ 9375 w 11161"/>
                <a:gd name="connsiteY105" fmla="*/ 6512 h 10153"/>
                <a:gd name="connsiteX106" fmla="*/ 10507 w 11161"/>
                <a:gd name="connsiteY106" fmla="*/ 6575 h 10153"/>
                <a:gd name="connsiteX107" fmla="*/ 10507 w 11161"/>
                <a:gd name="connsiteY107" fmla="*/ 6575 h 10153"/>
                <a:gd name="connsiteX108" fmla="*/ 10789 w 11161"/>
                <a:gd name="connsiteY108" fmla="*/ 6600 h 10153"/>
                <a:gd name="connsiteX109" fmla="*/ 10980 w 11161"/>
                <a:gd name="connsiteY109" fmla="*/ 6625 h 10153"/>
                <a:gd name="connsiteX110" fmla="*/ 11076 w 11161"/>
                <a:gd name="connsiteY110" fmla="*/ 6625 h 10153"/>
                <a:gd name="connsiteX111" fmla="*/ 11087 w 11161"/>
                <a:gd name="connsiteY111" fmla="*/ 6600 h 10153"/>
                <a:gd name="connsiteX112" fmla="*/ 11103 w 11161"/>
                <a:gd name="connsiteY112" fmla="*/ 6575 h 10153"/>
                <a:gd name="connsiteX113" fmla="*/ 11103 w 11161"/>
                <a:gd name="connsiteY113" fmla="*/ 6575 h 10153"/>
                <a:gd name="connsiteX114" fmla="*/ 11103 w 11161"/>
                <a:gd name="connsiteY114" fmla="*/ 6550 h 10153"/>
                <a:gd name="connsiteX115" fmla="*/ 11113 w 11161"/>
                <a:gd name="connsiteY115" fmla="*/ 6575 h 10153"/>
                <a:gd name="connsiteX116" fmla="*/ 11124 w 11161"/>
                <a:gd name="connsiteY116" fmla="*/ 6600 h 10153"/>
                <a:gd name="connsiteX117" fmla="*/ 11134 w 11161"/>
                <a:gd name="connsiteY117" fmla="*/ 6600 h 10153"/>
                <a:gd name="connsiteX118" fmla="*/ 11150 w 11161"/>
                <a:gd name="connsiteY118" fmla="*/ 6575 h 10153"/>
                <a:gd name="connsiteX119" fmla="*/ 11161 w 11161"/>
                <a:gd name="connsiteY119" fmla="*/ 6487 h 10153"/>
                <a:gd name="connsiteX120" fmla="*/ 11161 w 11161"/>
                <a:gd name="connsiteY120" fmla="*/ 0 h 10153"/>
                <a:gd name="connsiteX121" fmla="*/ 11017 w 11161"/>
                <a:gd name="connsiteY121" fmla="*/ 0 h 10153"/>
                <a:gd name="connsiteX122" fmla="*/ 11017 w 11161"/>
                <a:gd name="connsiteY122" fmla="*/ 0 h 10153"/>
                <a:gd name="connsiteX0" fmla="*/ 11980 w 12124"/>
                <a:gd name="connsiteY0" fmla="*/ 0 h 10078"/>
                <a:gd name="connsiteX1" fmla="*/ 11980 w 12124"/>
                <a:gd name="connsiteY1" fmla="*/ 0 h 10078"/>
                <a:gd name="connsiteX2" fmla="*/ 11906 w 12124"/>
                <a:gd name="connsiteY2" fmla="*/ 0 h 10078"/>
                <a:gd name="connsiteX3" fmla="*/ 11848 w 12124"/>
                <a:gd name="connsiteY3" fmla="*/ 0 h 10078"/>
                <a:gd name="connsiteX4" fmla="*/ 11800 w 12124"/>
                <a:gd name="connsiteY4" fmla="*/ 63 h 10078"/>
                <a:gd name="connsiteX5" fmla="*/ 11768 w 12124"/>
                <a:gd name="connsiteY5" fmla="*/ 113 h 10078"/>
                <a:gd name="connsiteX6" fmla="*/ 11741 w 12124"/>
                <a:gd name="connsiteY6" fmla="*/ 226 h 10078"/>
                <a:gd name="connsiteX7" fmla="*/ 11720 w 12124"/>
                <a:gd name="connsiteY7" fmla="*/ 339 h 10078"/>
                <a:gd name="connsiteX8" fmla="*/ 11656 w 12124"/>
                <a:gd name="connsiteY8" fmla="*/ 678 h 10078"/>
                <a:gd name="connsiteX9" fmla="*/ 11656 w 12124"/>
                <a:gd name="connsiteY9" fmla="*/ 678 h 10078"/>
                <a:gd name="connsiteX10" fmla="*/ 11608 w 12124"/>
                <a:gd name="connsiteY10" fmla="*/ 1179 h 10078"/>
                <a:gd name="connsiteX11" fmla="*/ 11566 w 12124"/>
                <a:gd name="connsiteY11" fmla="*/ 1832 h 10078"/>
                <a:gd name="connsiteX12" fmla="*/ 11502 w 12124"/>
                <a:gd name="connsiteY12" fmla="*/ 2535 h 10078"/>
                <a:gd name="connsiteX13" fmla="*/ 11470 w 12124"/>
                <a:gd name="connsiteY13" fmla="*/ 2811 h 10078"/>
                <a:gd name="connsiteX14" fmla="*/ 11433 w 12124"/>
                <a:gd name="connsiteY14" fmla="*/ 3087 h 10078"/>
                <a:gd name="connsiteX15" fmla="*/ 11433 w 12124"/>
                <a:gd name="connsiteY15" fmla="*/ 3087 h 10078"/>
                <a:gd name="connsiteX16" fmla="*/ 11374 w 12124"/>
                <a:gd name="connsiteY16" fmla="*/ 3513 h 10078"/>
                <a:gd name="connsiteX17" fmla="*/ 11337 w 12124"/>
                <a:gd name="connsiteY17" fmla="*/ 3714 h 10078"/>
                <a:gd name="connsiteX18" fmla="*/ 11289 w 12124"/>
                <a:gd name="connsiteY18" fmla="*/ 3852 h 10078"/>
                <a:gd name="connsiteX19" fmla="*/ 11231 w 12124"/>
                <a:gd name="connsiteY19" fmla="*/ 4015 h 10078"/>
                <a:gd name="connsiteX20" fmla="*/ 11146 w 12124"/>
                <a:gd name="connsiteY20" fmla="*/ 4128 h 10078"/>
                <a:gd name="connsiteX21" fmla="*/ 11029 w 12124"/>
                <a:gd name="connsiteY21" fmla="*/ 4241 h 10078"/>
                <a:gd name="connsiteX22" fmla="*/ 10885 w 12124"/>
                <a:gd name="connsiteY22" fmla="*/ 4354 h 10078"/>
                <a:gd name="connsiteX23" fmla="*/ 10885 w 12124"/>
                <a:gd name="connsiteY23" fmla="*/ 4354 h 10078"/>
                <a:gd name="connsiteX24" fmla="*/ 10720 w 12124"/>
                <a:gd name="connsiteY24" fmla="*/ 4442 h 10078"/>
                <a:gd name="connsiteX25" fmla="*/ 10518 w 12124"/>
                <a:gd name="connsiteY25" fmla="*/ 4492 h 10078"/>
                <a:gd name="connsiteX26" fmla="*/ 10290 w 12124"/>
                <a:gd name="connsiteY26" fmla="*/ 4555 h 10078"/>
                <a:gd name="connsiteX27" fmla="*/ 10040 w 12124"/>
                <a:gd name="connsiteY27" fmla="*/ 4555 h 10078"/>
                <a:gd name="connsiteX28" fmla="*/ 9503 w 12124"/>
                <a:gd name="connsiteY28" fmla="*/ 4580 h 10078"/>
                <a:gd name="connsiteX29" fmla="*/ 8934 w 12124"/>
                <a:gd name="connsiteY29" fmla="*/ 4605 h 10078"/>
                <a:gd name="connsiteX30" fmla="*/ 8934 w 12124"/>
                <a:gd name="connsiteY30" fmla="*/ 4605 h 10078"/>
                <a:gd name="connsiteX31" fmla="*/ 8349 w 12124"/>
                <a:gd name="connsiteY31" fmla="*/ 4605 h 10078"/>
                <a:gd name="connsiteX32" fmla="*/ 7733 w 12124"/>
                <a:gd name="connsiteY32" fmla="*/ 4605 h 10078"/>
                <a:gd name="connsiteX33" fmla="*/ 6372 w 12124"/>
                <a:gd name="connsiteY33" fmla="*/ 4580 h 10078"/>
                <a:gd name="connsiteX34" fmla="*/ 6372 w 12124"/>
                <a:gd name="connsiteY34" fmla="*/ 4580 h 10078"/>
                <a:gd name="connsiteX35" fmla="*/ 6303 w 12124"/>
                <a:gd name="connsiteY35" fmla="*/ 4580 h 10078"/>
                <a:gd name="connsiteX36" fmla="*/ 6255 w 12124"/>
                <a:gd name="connsiteY36" fmla="*/ 4605 h 10078"/>
                <a:gd name="connsiteX37" fmla="*/ 6207 w 12124"/>
                <a:gd name="connsiteY37" fmla="*/ 4630 h 10078"/>
                <a:gd name="connsiteX38" fmla="*/ 6159 w 12124"/>
                <a:gd name="connsiteY38" fmla="*/ 4693 h 10078"/>
                <a:gd name="connsiteX39" fmla="*/ 6122 w 12124"/>
                <a:gd name="connsiteY39" fmla="*/ 4743 h 10078"/>
                <a:gd name="connsiteX40" fmla="*/ 6101 w 12124"/>
                <a:gd name="connsiteY40" fmla="*/ 4831 h 10078"/>
                <a:gd name="connsiteX41" fmla="*/ 6053 w 12124"/>
                <a:gd name="connsiteY41" fmla="*/ 5031 h 10078"/>
                <a:gd name="connsiteX42" fmla="*/ 6026 w 12124"/>
                <a:gd name="connsiteY42" fmla="*/ 5232 h 10078"/>
                <a:gd name="connsiteX43" fmla="*/ 6005 w 12124"/>
                <a:gd name="connsiteY43" fmla="*/ 5483 h 10078"/>
                <a:gd name="connsiteX44" fmla="*/ 5968 w 12124"/>
                <a:gd name="connsiteY44" fmla="*/ 5759 h 10078"/>
                <a:gd name="connsiteX45" fmla="*/ 5946 w 12124"/>
                <a:gd name="connsiteY45" fmla="*/ 6073 h 10078"/>
                <a:gd name="connsiteX46" fmla="*/ 5899 w 12124"/>
                <a:gd name="connsiteY46" fmla="*/ 6374 h 10078"/>
                <a:gd name="connsiteX47" fmla="*/ 5824 w 12124"/>
                <a:gd name="connsiteY47" fmla="*/ 6713 h 10078"/>
                <a:gd name="connsiteX48" fmla="*/ 5734 w 12124"/>
                <a:gd name="connsiteY48" fmla="*/ 7026 h 10078"/>
                <a:gd name="connsiteX49" fmla="*/ 5670 w 12124"/>
                <a:gd name="connsiteY49" fmla="*/ 7189 h 10078"/>
                <a:gd name="connsiteX50" fmla="*/ 5601 w 12124"/>
                <a:gd name="connsiteY50" fmla="*/ 7365 h 10078"/>
                <a:gd name="connsiteX51" fmla="*/ 5526 w 12124"/>
                <a:gd name="connsiteY51" fmla="*/ 7503 h 10078"/>
                <a:gd name="connsiteX52" fmla="*/ 5436 w 12124"/>
                <a:gd name="connsiteY52" fmla="*/ 7666 h 10078"/>
                <a:gd name="connsiteX53" fmla="*/ 5324 w 12124"/>
                <a:gd name="connsiteY53" fmla="*/ 7804 h 10078"/>
                <a:gd name="connsiteX54" fmla="*/ 5207 w 12124"/>
                <a:gd name="connsiteY54" fmla="*/ 7955 h 10078"/>
                <a:gd name="connsiteX55" fmla="*/ 5075 w 12124"/>
                <a:gd name="connsiteY55" fmla="*/ 8093 h 10078"/>
                <a:gd name="connsiteX56" fmla="*/ 4936 w 12124"/>
                <a:gd name="connsiteY56" fmla="*/ 8231 h 10078"/>
                <a:gd name="connsiteX57" fmla="*/ 4777 w 12124"/>
                <a:gd name="connsiteY57" fmla="*/ 8369 h 10078"/>
                <a:gd name="connsiteX58" fmla="*/ 4601 w 12124"/>
                <a:gd name="connsiteY58" fmla="*/ 8482 h 10078"/>
                <a:gd name="connsiteX59" fmla="*/ 4601 w 12124"/>
                <a:gd name="connsiteY59" fmla="*/ 8482 h 10078"/>
                <a:gd name="connsiteX60" fmla="*/ 4601 w 12124"/>
                <a:gd name="connsiteY60" fmla="*/ 8482 h 10078"/>
                <a:gd name="connsiteX61" fmla="*/ 4389 w 12124"/>
                <a:gd name="connsiteY61" fmla="*/ 8595 h 10078"/>
                <a:gd name="connsiteX62" fmla="*/ 4150 w 12124"/>
                <a:gd name="connsiteY62" fmla="*/ 8708 h 10078"/>
                <a:gd name="connsiteX63" fmla="*/ 3873 w 12124"/>
                <a:gd name="connsiteY63" fmla="*/ 8821 h 10078"/>
                <a:gd name="connsiteX64" fmla="*/ 3591 w 12124"/>
                <a:gd name="connsiteY64" fmla="*/ 8908 h 10078"/>
                <a:gd name="connsiteX65" fmla="*/ 3267 w 12124"/>
                <a:gd name="connsiteY65" fmla="*/ 8984 h 10078"/>
                <a:gd name="connsiteX66" fmla="*/ 2921 w 12124"/>
                <a:gd name="connsiteY66" fmla="*/ 9046 h 10078"/>
                <a:gd name="connsiteX67" fmla="*/ 2544 w 12124"/>
                <a:gd name="connsiteY67" fmla="*/ 9072 h 10078"/>
                <a:gd name="connsiteX68" fmla="*/ 2124 w 12124"/>
                <a:gd name="connsiteY68" fmla="*/ 9097 h 10078"/>
                <a:gd name="connsiteX69" fmla="*/ 1470 w 12124"/>
                <a:gd name="connsiteY69" fmla="*/ 1066 h 10078"/>
                <a:gd name="connsiteX70" fmla="*/ 980 w 12124"/>
                <a:gd name="connsiteY70" fmla="*/ 1069 h 10078"/>
                <a:gd name="connsiteX71" fmla="*/ 2 w 12124"/>
                <a:gd name="connsiteY71" fmla="*/ 10078 h 10078"/>
                <a:gd name="connsiteX72" fmla="*/ 2161 w 12124"/>
                <a:gd name="connsiteY72" fmla="*/ 10000 h 10078"/>
                <a:gd name="connsiteX73" fmla="*/ 2161 w 12124"/>
                <a:gd name="connsiteY73" fmla="*/ 10000 h 10078"/>
                <a:gd name="connsiteX74" fmla="*/ 3102 w 12124"/>
                <a:gd name="connsiteY74" fmla="*/ 9837 h 10078"/>
                <a:gd name="connsiteX75" fmla="*/ 4112 w 12124"/>
                <a:gd name="connsiteY75" fmla="*/ 9661 h 10078"/>
                <a:gd name="connsiteX76" fmla="*/ 5324 w 12124"/>
                <a:gd name="connsiteY76" fmla="*/ 9410 h 10078"/>
                <a:gd name="connsiteX77" fmla="*/ 5324 w 12124"/>
                <a:gd name="connsiteY77" fmla="*/ 9410 h 10078"/>
                <a:gd name="connsiteX78" fmla="*/ 5420 w 12124"/>
                <a:gd name="connsiteY78" fmla="*/ 9360 h 10078"/>
                <a:gd name="connsiteX79" fmla="*/ 5564 w 12124"/>
                <a:gd name="connsiteY79" fmla="*/ 9272 h 10078"/>
                <a:gd name="connsiteX80" fmla="*/ 5744 w 12124"/>
                <a:gd name="connsiteY80" fmla="*/ 9097 h 10078"/>
                <a:gd name="connsiteX81" fmla="*/ 5936 w 12124"/>
                <a:gd name="connsiteY81" fmla="*/ 8934 h 10078"/>
                <a:gd name="connsiteX82" fmla="*/ 6122 w 12124"/>
                <a:gd name="connsiteY82" fmla="*/ 8708 h 10078"/>
                <a:gd name="connsiteX83" fmla="*/ 6292 w 12124"/>
                <a:gd name="connsiteY83" fmla="*/ 8507 h 10078"/>
                <a:gd name="connsiteX84" fmla="*/ 6420 w 12124"/>
                <a:gd name="connsiteY84" fmla="*/ 8319 h 10078"/>
                <a:gd name="connsiteX85" fmla="*/ 6467 w 12124"/>
                <a:gd name="connsiteY85" fmla="*/ 8206 h 10078"/>
                <a:gd name="connsiteX86" fmla="*/ 6505 w 12124"/>
                <a:gd name="connsiteY86" fmla="*/ 8118 h 10078"/>
                <a:gd name="connsiteX87" fmla="*/ 6505 w 12124"/>
                <a:gd name="connsiteY87" fmla="*/ 8118 h 10078"/>
                <a:gd name="connsiteX88" fmla="*/ 6542 w 12124"/>
                <a:gd name="connsiteY88" fmla="*/ 8005 h 10078"/>
                <a:gd name="connsiteX89" fmla="*/ 6600 w 12124"/>
                <a:gd name="connsiteY89" fmla="*/ 7867 h 10078"/>
                <a:gd name="connsiteX90" fmla="*/ 6717 w 12124"/>
                <a:gd name="connsiteY90" fmla="*/ 7641 h 10078"/>
                <a:gd name="connsiteX91" fmla="*/ 6871 w 12124"/>
                <a:gd name="connsiteY91" fmla="*/ 7415 h 10078"/>
                <a:gd name="connsiteX92" fmla="*/ 7042 w 12124"/>
                <a:gd name="connsiteY92" fmla="*/ 7215 h 10078"/>
                <a:gd name="connsiteX93" fmla="*/ 7206 w 12124"/>
                <a:gd name="connsiteY93" fmla="*/ 7051 h 10078"/>
                <a:gd name="connsiteX94" fmla="*/ 7361 w 12124"/>
                <a:gd name="connsiteY94" fmla="*/ 6939 h 10078"/>
                <a:gd name="connsiteX95" fmla="*/ 7504 w 12124"/>
                <a:gd name="connsiteY95" fmla="*/ 6851 h 10078"/>
                <a:gd name="connsiteX96" fmla="*/ 7610 w 12124"/>
                <a:gd name="connsiteY96" fmla="*/ 6826 h 10078"/>
                <a:gd name="connsiteX97" fmla="*/ 7610 w 12124"/>
                <a:gd name="connsiteY97" fmla="*/ 6826 h 10078"/>
                <a:gd name="connsiteX98" fmla="*/ 7828 w 12124"/>
                <a:gd name="connsiteY98" fmla="*/ 6801 h 10078"/>
                <a:gd name="connsiteX99" fmla="*/ 8014 w 12124"/>
                <a:gd name="connsiteY99" fmla="*/ 6775 h 10078"/>
                <a:gd name="connsiteX100" fmla="*/ 8376 w 12124"/>
                <a:gd name="connsiteY100" fmla="*/ 6662 h 10078"/>
                <a:gd name="connsiteX101" fmla="*/ 8706 w 12124"/>
                <a:gd name="connsiteY101" fmla="*/ 6550 h 10078"/>
                <a:gd name="connsiteX102" fmla="*/ 8897 w 12124"/>
                <a:gd name="connsiteY102" fmla="*/ 6512 h 10078"/>
                <a:gd name="connsiteX103" fmla="*/ 9099 w 12124"/>
                <a:gd name="connsiteY103" fmla="*/ 6487 h 10078"/>
                <a:gd name="connsiteX104" fmla="*/ 9099 w 12124"/>
                <a:gd name="connsiteY104" fmla="*/ 6487 h 10078"/>
                <a:gd name="connsiteX105" fmla="*/ 10338 w 12124"/>
                <a:gd name="connsiteY105" fmla="*/ 6512 h 10078"/>
                <a:gd name="connsiteX106" fmla="*/ 11470 w 12124"/>
                <a:gd name="connsiteY106" fmla="*/ 6575 h 10078"/>
                <a:gd name="connsiteX107" fmla="*/ 11470 w 12124"/>
                <a:gd name="connsiteY107" fmla="*/ 6575 h 10078"/>
                <a:gd name="connsiteX108" fmla="*/ 11752 w 12124"/>
                <a:gd name="connsiteY108" fmla="*/ 6600 h 10078"/>
                <a:gd name="connsiteX109" fmla="*/ 11943 w 12124"/>
                <a:gd name="connsiteY109" fmla="*/ 6625 h 10078"/>
                <a:gd name="connsiteX110" fmla="*/ 12039 w 12124"/>
                <a:gd name="connsiteY110" fmla="*/ 6625 h 10078"/>
                <a:gd name="connsiteX111" fmla="*/ 12050 w 12124"/>
                <a:gd name="connsiteY111" fmla="*/ 6600 h 10078"/>
                <a:gd name="connsiteX112" fmla="*/ 12066 w 12124"/>
                <a:gd name="connsiteY112" fmla="*/ 6575 h 10078"/>
                <a:gd name="connsiteX113" fmla="*/ 12066 w 12124"/>
                <a:gd name="connsiteY113" fmla="*/ 6575 h 10078"/>
                <a:gd name="connsiteX114" fmla="*/ 12066 w 12124"/>
                <a:gd name="connsiteY114" fmla="*/ 6550 h 10078"/>
                <a:gd name="connsiteX115" fmla="*/ 12076 w 12124"/>
                <a:gd name="connsiteY115" fmla="*/ 6575 h 10078"/>
                <a:gd name="connsiteX116" fmla="*/ 12087 w 12124"/>
                <a:gd name="connsiteY116" fmla="*/ 6600 h 10078"/>
                <a:gd name="connsiteX117" fmla="*/ 12097 w 12124"/>
                <a:gd name="connsiteY117" fmla="*/ 6600 h 10078"/>
                <a:gd name="connsiteX118" fmla="*/ 12113 w 12124"/>
                <a:gd name="connsiteY118" fmla="*/ 6575 h 10078"/>
                <a:gd name="connsiteX119" fmla="*/ 12124 w 12124"/>
                <a:gd name="connsiteY119" fmla="*/ 6487 h 10078"/>
                <a:gd name="connsiteX120" fmla="*/ 12124 w 12124"/>
                <a:gd name="connsiteY120" fmla="*/ 0 h 10078"/>
                <a:gd name="connsiteX121" fmla="*/ 11980 w 12124"/>
                <a:gd name="connsiteY121" fmla="*/ 0 h 10078"/>
                <a:gd name="connsiteX122" fmla="*/ 11980 w 12124"/>
                <a:gd name="connsiteY122" fmla="*/ 0 h 10078"/>
                <a:gd name="connsiteX0" fmla="*/ 12010 w 12154"/>
                <a:gd name="connsiteY0" fmla="*/ 0 h 10078"/>
                <a:gd name="connsiteX1" fmla="*/ 12010 w 12154"/>
                <a:gd name="connsiteY1" fmla="*/ 0 h 10078"/>
                <a:gd name="connsiteX2" fmla="*/ 11936 w 12154"/>
                <a:gd name="connsiteY2" fmla="*/ 0 h 10078"/>
                <a:gd name="connsiteX3" fmla="*/ 11878 w 12154"/>
                <a:gd name="connsiteY3" fmla="*/ 0 h 10078"/>
                <a:gd name="connsiteX4" fmla="*/ 11830 w 12154"/>
                <a:gd name="connsiteY4" fmla="*/ 63 h 10078"/>
                <a:gd name="connsiteX5" fmla="*/ 11798 w 12154"/>
                <a:gd name="connsiteY5" fmla="*/ 113 h 10078"/>
                <a:gd name="connsiteX6" fmla="*/ 11771 w 12154"/>
                <a:gd name="connsiteY6" fmla="*/ 226 h 10078"/>
                <a:gd name="connsiteX7" fmla="*/ 11750 w 12154"/>
                <a:gd name="connsiteY7" fmla="*/ 339 h 10078"/>
                <a:gd name="connsiteX8" fmla="*/ 11686 w 12154"/>
                <a:gd name="connsiteY8" fmla="*/ 678 h 10078"/>
                <a:gd name="connsiteX9" fmla="*/ 11686 w 12154"/>
                <a:gd name="connsiteY9" fmla="*/ 678 h 10078"/>
                <a:gd name="connsiteX10" fmla="*/ 11638 w 12154"/>
                <a:gd name="connsiteY10" fmla="*/ 1179 h 10078"/>
                <a:gd name="connsiteX11" fmla="*/ 11596 w 12154"/>
                <a:gd name="connsiteY11" fmla="*/ 1832 h 10078"/>
                <a:gd name="connsiteX12" fmla="*/ 11532 w 12154"/>
                <a:gd name="connsiteY12" fmla="*/ 2535 h 10078"/>
                <a:gd name="connsiteX13" fmla="*/ 11500 w 12154"/>
                <a:gd name="connsiteY13" fmla="*/ 2811 h 10078"/>
                <a:gd name="connsiteX14" fmla="*/ 11463 w 12154"/>
                <a:gd name="connsiteY14" fmla="*/ 3087 h 10078"/>
                <a:gd name="connsiteX15" fmla="*/ 11463 w 12154"/>
                <a:gd name="connsiteY15" fmla="*/ 3087 h 10078"/>
                <a:gd name="connsiteX16" fmla="*/ 11404 w 12154"/>
                <a:gd name="connsiteY16" fmla="*/ 3513 h 10078"/>
                <a:gd name="connsiteX17" fmla="*/ 11367 w 12154"/>
                <a:gd name="connsiteY17" fmla="*/ 3714 h 10078"/>
                <a:gd name="connsiteX18" fmla="*/ 11319 w 12154"/>
                <a:gd name="connsiteY18" fmla="*/ 3852 h 10078"/>
                <a:gd name="connsiteX19" fmla="*/ 11261 w 12154"/>
                <a:gd name="connsiteY19" fmla="*/ 4015 h 10078"/>
                <a:gd name="connsiteX20" fmla="*/ 11176 w 12154"/>
                <a:gd name="connsiteY20" fmla="*/ 4128 h 10078"/>
                <a:gd name="connsiteX21" fmla="*/ 11059 w 12154"/>
                <a:gd name="connsiteY21" fmla="*/ 4241 h 10078"/>
                <a:gd name="connsiteX22" fmla="*/ 10915 w 12154"/>
                <a:gd name="connsiteY22" fmla="*/ 4354 h 10078"/>
                <a:gd name="connsiteX23" fmla="*/ 10915 w 12154"/>
                <a:gd name="connsiteY23" fmla="*/ 4354 h 10078"/>
                <a:gd name="connsiteX24" fmla="*/ 10750 w 12154"/>
                <a:gd name="connsiteY24" fmla="*/ 4442 h 10078"/>
                <a:gd name="connsiteX25" fmla="*/ 10548 w 12154"/>
                <a:gd name="connsiteY25" fmla="*/ 4492 h 10078"/>
                <a:gd name="connsiteX26" fmla="*/ 10320 w 12154"/>
                <a:gd name="connsiteY26" fmla="*/ 4555 h 10078"/>
                <a:gd name="connsiteX27" fmla="*/ 10070 w 12154"/>
                <a:gd name="connsiteY27" fmla="*/ 4555 h 10078"/>
                <a:gd name="connsiteX28" fmla="*/ 9533 w 12154"/>
                <a:gd name="connsiteY28" fmla="*/ 4580 h 10078"/>
                <a:gd name="connsiteX29" fmla="*/ 8964 w 12154"/>
                <a:gd name="connsiteY29" fmla="*/ 4605 h 10078"/>
                <a:gd name="connsiteX30" fmla="*/ 8964 w 12154"/>
                <a:gd name="connsiteY30" fmla="*/ 4605 h 10078"/>
                <a:gd name="connsiteX31" fmla="*/ 8379 w 12154"/>
                <a:gd name="connsiteY31" fmla="*/ 4605 h 10078"/>
                <a:gd name="connsiteX32" fmla="*/ 7763 w 12154"/>
                <a:gd name="connsiteY32" fmla="*/ 4605 h 10078"/>
                <a:gd name="connsiteX33" fmla="*/ 6402 w 12154"/>
                <a:gd name="connsiteY33" fmla="*/ 4580 h 10078"/>
                <a:gd name="connsiteX34" fmla="*/ 6402 w 12154"/>
                <a:gd name="connsiteY34" fmla="*/ 4580 h 10078"/>
                <a:gd name="connsiteX35" fmla="*/ 6333 w 12154"/>
                <a:gd name="connsiteY35" fmla="*/ 4580 h 10078"/>
                <a:gd name="connsiteX36" fmla="*/ 6285 w 12154"/>
                <a:gd name="connsiteY36" fmla="*/ 4605 h 10078"/>
                <a:gd name="connsiteX37" fmla="*/ 6237 w 12154"/>
                <a:gd name="connsiteY37" fmla="*/ 4630 h 10078"/>
                <a:gd name="connsiteX38" fmla="*/ 6189 w 12154"/>
                <a:gd name="connsiteY38" fmla="*/ 4693 h 10078"/>
                <a:gd name="connsiteX39" fmla="*/ 6152 w 12154"/>
                <a:gd name="connsiteY39" fmla="*/ 4743 h 10078"/>
                <a:gd name="connsiteX40" fmla="*/ 6131 w 12154"/>
                <a:gd name="connsiteY40" fmla="*/ 4831 h 10078"/>
                <a:gd name="connsiteX41" fmla="*/ 6083 w 12154"/>
                <a:gd name="connsiteY41" fmla="*/ 5031 h 10078"/>
                <a:gd name="connsiteX42" fmla="*/ 6056 w 12154"/>
                <a:gd name="connsiteY42" fmla="*/ 5232 h 10078"/>
                <a:gd name="connsiteX43" fmla="*/ 6035 w 12154"/>
                <a:gd name="connsiteY43" fmla="*/ 5483 h 10078"/>
                <a:gd name="connsiteX44" fmla="*/ 5998 w 12154"/>
                <a:gd name="connsiteY44" fmla="*/ 5759 h 10078"/>
                <a:gd name="connsiteX45" fmla="*/ 5976 w 12154"/>
                <a:gd name="connsiteY45" fmla="*/ 6073 h 10078"/>
                <a:gd name="connsiteX46" fmla="*/ 5929 w 12154"/>
                <a:gd name="connsiteY46" fmla="*/ 6374 h 10078"/>
                <a:gd name="connsiteX47" fmla="*/ 5854 w 12154"/>
                <a:gd name="connsiteY47" fmla="*/ 6713 h 10078"/>
                <a:gd name="connsiteX48" fmla="*/ 5764 w 12154"/>
                <a:gd name="connsiteY48" fmla="*/ 7026 h 10078"/>
                <a:gd name="connsiteX49" fmla="*/ 5700 w 12154"/>
                <a:gd name="connsiteY49" fmla="*/ 7189 h 10078"/>
                <a:gd name="connsiteX50" fmla="*/ 5631 w 12154"/>
                <a:gd name="connsiteY50" fmla="*/ 7365 h 10078"/>
                <a:gd name="connsiteX51" fmla="*/ 5556 w 12154"/>
                <a:gd name="connsiteY51" fmla="*/ 7503 h 10078"/>
                <a:gd name="connsiteX52" fmla="*/ 5466 w 12154"/>
                <a:gd name="connsiteY52" fmla="*/ 7666 h 10078"/>
                <a:gd name="connsiteX53" fmla="*/ 5354 w 12154"/>
                <a:gd name="connsiteY53" fmla="*/ 7804 h 10078"/>
                <a:gd name="connsiteX54" fmla="*/ 5237 w 12154"/>
                <a:gd name="connsiteY54" fmla="*/ 7955 h 10078"/>
                <a:gd name="connsiteX55" fmla="*/ 5105 w 12154"/>
                <a:gd name="connsiteY55" fmla="*/ 8093 h 10078"/>
                <a:gd name="connsiteX56" fmla="*/ 4966 w 12154"/>
                <a:gd name="connsiteY56" fmla="*/ 8231 h 10078"/>
                <a:gd name="connsiteX57" fmla="*/ 4807 w 12154"/>
                <a:gd name="connsiteY57" fmla="*/ 8369 h 10078"/>
                <a:gd name="connsiteX58" fmla="*/ 4631 w 12154"/>
                <a:gd name="connsiteY58" fmla="*/ 8482 h 10078"/>
                <a:gd name="connsiteX59" fmla="*/ 4631 w 12154"/>
                <a:gd name="connsiteY59" fmla="*/ 8482 h 10078"/>
                <a:gd name="connsiteX60" fmla="*/ 4631 w 12154"/>
                <a:gd name="connsiteY60" fmla="*/ 8482 h 10078"/>
                <a:gd name="connsiteX61" fmla="*/ 4419 w 12154"/>
                <a:gd name="connsiteY61" fmla="*/ 8595 h 10078"/>
                <a:gd name="connsiteX62" fmla="*/ 4180 w 12154"/>
                <a:gd name="connsiteY62" fmla="*/ 8708 h 10078"/>
                <a:gd name="connsiteX63" fmla="*/ 3903 w 12154"/>
                <a:gd name="connsiteY63" fmla="*/ 8821 h 10078"/>
                <a:gd name="connsiteX64" fmla="*/ 3621 w 12154"/>
                <a:gd name="connsiteY64" fmla="*/ 8908 h 10078"/>
                <a:gd name="connsiteX65" fmla="*/ 3297 w 12154"/>
                <a:gd name="connsiteY65" fmla="*/ 8984 h 10078"/>
                <a:gd name="connsiteX66" fmla="*/ 2951 w 12154"/>
                <a:gd name="connsiteY66" fmla="*/ 9046 h 10078"/>
                <a:gd name="connsiteX67" fmla="*/ 2574 w 12154"/>
                <a:gd name="connsiteY67" fmla="*/ 9072 h 10078"/>
                <a:gd name="connsiteX68" fmla="*/ 2154 w 12154"/>
                <a:gd name="connsiteY68" fmla="*/ 9097 h 10078"/>
                <a:gd name="connsiteX69" fmla="*/ 1500 w 12154"/>
                <a:gd name="connsiteY69" fmla="*/ 1066 h 10078"/>
                <a:gd name="connsiteX70" fmla="*/ 1010 w 12154"/>
                <a:gd name="connsiteY70" fmla="*/ 1069 h 10078"/>
                <a:gd name="connsiteX71" fmla="*/ 32 w 12154"/>
                <a:gd name="connsiteY71" fmla="*/ 10078 h 10078"/>
                <a:gd name="connsiteX72" fmla="*/ 0 w 12154"/>
                <a:gd name="connsiteY72" fmla="*/ 10052 h 10078"/>
                <a:gd name="connsiteX73" fmla="*/ 2191 w 12154"/>
                <a:gd name="connsiteY73" fmla="*/ 10000 h 10078"/>
                <a:gd name="connsiteX74" fmla="*/ 2191 w 12154"/>
                <a:gd name="connsiteY74" fmla="*/ 10000 h 10078"/>
                <a:gd name="connsiteX75" fmla="*/ 3132 w 12154"/>
                <a:gd name="connsiteY75" fmla="*/ 9837 h 10078"/>
                <a:gd name="connsiteX76" fmla="*/ 4142 w 12154"/>
                <a:gd name="connsiteY76" fmla="*/ 9661 h 10078"/>
                <a:gd name="connsiteX77" fmla="*/ 5354 w 12154"/>
                <a:gd name="connsiteY77" fmla="*/ 9410 h 10078"/>
                <a:gd name="connsiteX78" fmla="*/ 5354 w 12154"/>
                <a:gd name="connsiteY78" fmla="*/ 9410 h 10078"/>
                <a:gd name="connsiteX79" fmla="*/ 5450 w 12154"/>
                <a:gd name="connsiteY79" fmla="*/ 9360 h 10078"/>
                <a:gd name="connsiteX80" fmla="*/ 5594 w 12154"/>
                <a:gd name="connsiteY80" fmla="*/ 9272 h 10078"/>
                <a:gd name="connsiteX81" fmla="*/ 5774 w 12154"/>
                <a:gd name="connsiteY81" fmla="*/ 9097 h 10078"/>
                <a:gd name="connsiteX82" fmla="*/ 5966 w 12154"/>
                <a:gd name="connsiteY82" fmla="*/ 8934 h 10078"/>
                <a:gd name="connsiteX83" fmla="*/ 6152 w 12154"/>
                <a:gd name="connsiteY83" fmla="*/ 8708 h 10078"/>
                <a:gd name="connsiteX84" fmla="*/ 6322 w 12154"/>
                <a:gd name="connsiteY84" fmla="*/ 8507 h 10078"/>
                <a:gd name="connsiteX85" fmla="*/ 6450 w 12154"/>
                <a:gd name="connsiteY85" fmla="*/ 8319 h 10078"/>
                <a:gd name="connsiteX86" fmla="*/ 6497 w 12154"/>
                <a:gd name="connsiteY86" fmla="*/ 8206 h 10078"/>
                <a:gd name="connsiteX87" fmla="*/ 6535 w 12154"/>
                <a:gd name="connsiteY87" fmla="*/ 8118 h 10078"/>
                <a:gd name="connsiteX88" fmla="*/ 6535 w 12154"/>
                <a:gd name="connsiteY88" fmla="*/ 8118 h 10078"/>
                <a:gd name="connsiteX89" fmla="*/ 6572 w 12154"/>
                <a:gd name="connsiteY89" fmla="*/ 8005 h 10078"/>
                <a:gd name="connsiteX90" fmla="*/ 6630 w 12154"/>
                <a:gd name="connsiteY90" fmla="*/ 7867 h 10078"/>
                <a:gd name="connsiteX91" fmla="*/ 6747 w 12154"/>
                <a:gd name="connsiteY91" fmla="*/ 7641 h 10078"/>
                <a:gd name="connsiteX92" fmla="*/ 6901 w 12154"/>
                <a:gd name="connsiteY92" fmla="*/ 7415 h 10078"/>
                <a:gd name="connsiteX93" fmla="*/ 7072 w 12154"/>
                <a:gd name="connsiteY93" fmla="*/ 7215 h 10078"/>
                <a:gd name="connsiteX94" fmla="*/ 7236 w 12154"/>
                <a:gd name="connsiteY94" fmla="*/ 7051 h 10078"/>
                <a:gd name="connsiteX95" fmla="*/ 7391 w 12154"/>
                <a:gd name="connsiteY95" fmla="*/ 6939 h 10078"/>
                <a:gd name="connsiteX96" fmla="*/ 7534 w 12154"/>
                <a:gd name="connsiteY96" fmla="*/ 6851 h 10078"/>
                <a:gd name="connsiteX97" fmla="*/ 7640 w 12154"/>
                <a:gd name="connsiteY97" fmla="*/ 6826 h 10078"/>
                <a:gd name="connsiteX98" fmla="*/ 7640 w 12154"/>
                <a:gd name="connsiteY98" fmla="*/ 6826 h 10078"/>
                <a:gd name="connsiteX99" fmla="*/ 7858 w 12154"/>
                <a:gd name="connsiteY99" fmla="*/ 6801 h 10078"/>
                <a:gd name="connsiteX100" fmla="*/ 8044 w 12154"/>
                <a:gd name="connsiteY100" fmla="*/ 6775 h 10078"/>
                <a:gd name="connsiteX101" fmla="*/ 8406 w 12154"/>
                <a:gd name="connsiteY101" fmla="*/ 6662 h 10078"/>
                <a:gd name="connsiteX102" fmla="*/ 8736 w 12154"/>
                <a:gd name="connsiteY102" fmla="*/ 6550 h 10078"/>
                <a:gd name="connsiteX103" fmla="*/ 8927 w 12154"/>
                <a:gd name="connsiteY103" fmla="*/ 6512 h 10078"/>
                <a:gd name="connsiteX104" fmla="*/ 9129 w 12154"/>
                <a:gd name="connsiteY104" fmla="*/ 6487 h 10078"/>
                <a:gd name="connsiteX105" fmla="*/ 9129 w 12154"/>
                <a:gd name="connsiteY105" fmla="*/ 6487 h 10078"/>
                <a:gd name="connsiteX106" fmla="*/ 10368 w 12154"/>
                <a:gd name="connsiteY106" fmla="*/ 6512 h 10078"/>
                <a:gd name="connsiteX107" fmla="*/ 11500 w 12154"/>
                <a:gd name="connsiteY107" fmla="*/ 6575 h 10078"/>
                <a:gd name="connsiteX108" fmla="*/ 11500 w 12154"/>
                <a:gd name="connsiteY108" fmla="*/ 6575 h 10078"/>
                <a:gd name="connsiteX109" fmla="*/ 11782 w 12154"/>
                <a:gd name="connsiteY109" fmla="*/ 6600 h 10078"/>
                <a:gd name="connsiteX110" fmla="*/ 11973 w 12154"/>
                <a:gd name="connsiteY110" fmla="*/ 6625 h 10078"/>
                <a:gd name="connsiteX111" fmla="*/ 12069 w 12154"/>
                <a:gd name="connsiteY111" fmla="*/ 6625 h 10078"/>
                <a:gd name="connsiteX112" fmla="*/ 12080 w 12154"/>
                <a:gd name="connsiteY112" fmla="*/ 6600 h 10078"/>
                <a:gd name="connsiteX113" fmla="*/ 12096 w 12154"/>
                <a:gd name="connsiteY113" fmla="*/ 6575 h 10078"/>
                <a:gd name="connsiteX114" fmla="*/ 12096 w 12154"/>
                <a:gd name="connsiteY114" fmla="*/ 6575 h 10078"/>
                <a:gd name="connsiteX115" fmla="*/ 12096 w 12154"/>
                <a:gd name="connsiteY115" fmla="*/ 6550 h 10078"/>
                <a:gd name="connsiteX116" fmla="*/ 12106 w 12154"/>
                <a:gd name="connsiteY116" fmla="*/ 6575 h 10078"/>
                <a:gd name="connsiteX117" fmla="*/ 12117 w 12154"/>
                <a:gd name="connsiteY117" fmla="*/ 6600 h 10078"/>
                <a:gd name="connsiteX118" fmla="*/ 12127 w 12154"/>
                <a:gd name="connsiteY118" fmla="*/ 6600 h 10078"/>
                <a:gd name="connsiteX119" fmla="*/ 12143 w 12154"/>
                <a:gd name="connsiteY119" fmla="*/ 6575 h 10078"/>
                <a:gd name="connsiteX120" fmla="*/ 12154 w 12154"/>
                <a:gd name="connsiteY120" fmla="*/ 6487 h 10078"/>
                <a:gd name="connsiteX121" fmla="*/ 12154 w 12154"/>
                <a:gd name="connsiteY121" fmla="*/ 0 h 10078"/>
                <a:gd name="connsiteX122" fmla="*/ 12010 w 12154"/>
                <a:gd name="connsiteY122" fmla="*/ 0 h 10078"/>
                <a:gd name="connsiteX123" fmla="*/ 12010 w 12154"/>
                <a:gd name="connsiteY123" fmla="*/ 0 h 10078"/>
                <a:gd name="connsiteX0" fmla="*/ 11981 w 12125"/>
                <a:gd name="connsiteY0" fmla="*/ 0 h 10078"/>
                <a:gd name="connsiteX1" fmla="*/ 11981 w 12125"/>
                <a:gd name="connsiteY1" fmla="*/ 0 h 10078"/>
                <a:gd name="connsiteX2" fmla="*/ 11907 w 12125"/>
                <a:gd name="connsiteY2" fmla="*/ 0 h 10078"/>
                <a:gd name="connsiteX3" fmla="*/ 11849 w 12125"/>
                <a:gd name="connsiteY3" fmla="*/ 0 h 10078"/>
                <a:gd name="connsiteX4" fmla="*/ 11801 w 12125"/>
                <a:gd name="connsiteY4" fmla="*/ 63 h 10078"/>
                <a:gd name="connsiteX5" fmla="*/ 11769 w 12125"/>
                <a:gd name="connsiteY5" fmla="*/ 113 h 10078"/>
                <a:gd name="connsiteX6" fmla="*/ 11742 w 12125"/>
                <a:gd name="connsiteY6" fmla="*/ 226 h 10078"/>
                <a:gd name="connsiteX7" fmla="*/ 11721 w 12125"/>
                <a:gd name="connsiteY7" fmla="*/ 339 h 10078"/>
                <a:gd name="connsiteX8" fmla="*/ 11657 w 12125"/>
                <a:gd name="connsiteY8" fmla="*/ 678 h 10078"/>
                <a:gd name="connsiteX9" fmla="*/ 11657 w 12125"/>
                <a:gd name="connsiteY9" fmla="*/ 678 h 10078"/>
                <a:gd name="connsiteX10" fmla="*/ 11609 w 12125"/>
                <a:gd name="connsiteY10" fmla="*/ 1179 h 10078"/>
                <a:gd name="connsiteX11" fmla="*/ 11567 w 12125"/>
                <a:gd name="connsiteY11" fmla="*/ 1832 h 10078"/>
                <a:gd name="connsiteX12" fmla="*/ 11503 w 12125"/>
                <a:gd name="connsiteY12" fmla="*/ 2535 h 10078"/>
                <a:gd name="connsiteX13" fmla="*/ 11471 w 12125"/>
                <a:gd name="connsiteY13" fmla="*/ 2811 h 10078"/>
                <a:gd name="connsiteX14" fmla="*/ 11434 w 12125"/>
                <a:gd name="connsiteY14" fmla="*/ 3087 h 10078"/>
                <a:gd name="connsiteX15" fmla="*/ 11434 w 12125"/>
                <a:gd name="connsiteY15" fmla="*/ 3087 h 10078"/>
                <a:gd name="connsiteX16" fmla="*/ 11375 w 12125"/>
                <a:gd name="connsiteY16" fmla="*/ 3513 h 10078"/>
                <a:gd name="connsiteX17" fmla="*/ 11338 w 12125"/>
                <a:gd name="connsiteY17" fmla="*/ 3714 h 10078"/>
                <a:gd name="connsiteX18" fmla="*/ 11290 w 12125"/>
                <a:gd name="connsiteY18" fmla="*/ 3852 h 10078"/>
                <a:gd name="connsiteX19" fmla="*/ 11232 w 12125"/>
                <a:gd name="connsiteY19" fmla="*/ 4015 h 10078"/>
                <a:gd name="connsiteX20" fmla="*/ 11147 w 12125"/>
                <a:gd name="connsiteY20" fmla="*/ 4128 h 10078"/>
                <a:gd name="connsiteX21" fmla="*/ 11030 w 12125"/>
                <a:gd name="connsiteY21" fmla="*/ 4241 h 10078"/>
                <a:gd name="connsiteX22" fmla="*/ 10886 w 12125"/>
                <a:gd name="connsiteY22" fmla="*/ 4354 h 10078"/>
                <a:gd name="connsiteX23" fmla="*/ 10886 w 12125"/>
                <a:gd name="connsiteY23" fmla="*/ 4354 h 10078"/>
                <a:gd name="connsiteX24" fmla="*/ 10721 w 12125"/>
                <a:gd name="connsiteY24" fmla="*/ 4442 h 10078"/>
                <a:gd name="connsiteX25" fmla="*/ 10519 w 12125"/>
                <a:gd name="connsiteY25" fmla="*/ 4492 h 10078"/>
                <a:gd name="connsiteX26" fmla="*/ 10291 w 12125"/>
                <a:gd name="connsiteY26" fmla="*/ 4555 h 10078"/>
                <a:gd name="connsiteX27" fmla="*/ 10041 w 12125"/>
                <a:gd name="connsiteY27" fmla="*/ 4555 h 10078"/>
                <a:gd name="connsiteX28" fmla="*/ 9504 w 12125"/>
                <a:gd name="connsiteY28" fmla="*/ 4580 h 10078"/>
                <a:gd name="connsiteX29" fmla="*/ 8935 w 12125"/>
                <a:gd name="connsiteY29" fmla="*/ 4605 h 10078"/>
                <a:gd name="connsiteX30" fmla="*/ 8935 w 12125"/>
                <a:gd name="connsiteY30" fmla="*/ 4605 h 10078"/>
                <a:gd name="connsiteX31" fmla="*/ 8350 w 12125"/>
                <a:gd name="connsiteY31" fmla="*/ 4605 h 10078"/>
                <a:gd name="connsiteX32" fmla="*/ 7734 w 12125"/>
                <a:gd name="connsiteY32" fmla="*/ 4605 h 10078"/>
                <a:gd name="connsiteX33" fmla="*/ 6373 w 12125"/>
                <a:gd name="connsiteY33" fmla="*/ 4580 h 10078"/>
                <a:gd name="connsiteX34" fmla="*/ 6373 w 12125"/>
                <a:gd name="connsiteY34" fmla="*/ 4580 h 10078"/>
                <a:gd name="connsiteX35" fmla="*/ 6304 w 12125"/>
                <a:gd name="connsiteY35" fmla="*/ 4580 h 10078"/>
                <a:gd name="connsiteX36" fmla="*/ 6256 w 12125"/>
                <a:gd name="connsiteY36" fmla="*/ 4605 h 10078"/>
                <a:gd name="connsiteX37" fmla="*/ 6208 w 12125"/>
                <a:gd name="connsiteY37" fmla="*/ 4630 h 10078"/>
                <a:gd name="connsiteX38" fmla="*/ 6160 w 12125"/>
                <a:gd name="connsiteY38" fmla="*/ 4693 h 10078"/>
                <a:gd name="connsiteX39" fmla="*/ 6123 w 12125"/>
                <a:gd name="connsiteY39" fmla="*/ 4743 h 10078"/>
                <a:gd name="connsiteX40" fmla="*/ 6102 w 12125"/>
                <a:gd name="connsiteY40" fmla="*/ 4831 h 10078"/>
                <a:gd name="connsiteX41" fmla="*/ 6054 w 12125"/>
                <a:gd name="connsiteY41" fmla="*/ 5031 h 10078"/>
                <a:gd name="connsiteX42" fmla="*/ 6027 w 12125"/>
                <a:gd name="connsiteY42" fmla="*/ 5232 h 10078"/>
                <a:gd name="connsiteX43" fmla="*/ 6006 w 12125"/>
                <a:gd name="connsiteY43" fmla="*/ 5483 h 10078"/>
                <a:gd name="connsiteX44" fmla="*/ 5969 w 12125"/>
                <a:gd name="connsiteY44" fmla="*/ 5759 h 10078"/>
                <a:gd name="connsiteX45" fmla="*/ 5947 w 12125"/>
                <a:gd name="connsiteY45" fmla="*/ 6073 h 10078"/>
                <a:gd name="connsiteX46" fmla="*/ 5900 w 12125"/>
                <a:gd name="connsiteY46" fmla="*/ 6374 h 10078"/>
                <a:gd name="connsiteX47" fmla="*/ 5825 w 12125"/>
                <a:gd name="connsiteY47" fmla="*/ 6713 h 10078"/>
                <a:gd name="connsiteX48" fmla="*/ 5735 w 12125"/>
                <a:gd name="connsiteY48" fmla="*/ 7026 h 10078"/>
                <a:gd name="connsiteX49" fmla="*/ 5671 w 12125"/>
                <a:gd name="connsiteY49" fmla="*/ 7189 h 10078"/>
                <a:gd name="connsiteX50" fmla="*/ 5602 w 12125"/>
                <a:gd name="connsiteY50" fmla="*/ 7365 h 10078"/>
                <a:gd name="connsiteX51" fmla="*/ 5527 w 12125"/>
                <a:gd name="connsiteY51" fmla="*/ 7503 h 10078"/>
                <a:gd name="connsiteX52" fmla="*/ 5437 w 12125"/>
                <a:gd name="connsiteY52" fmla="*/ 7666 h 10078"/>
                <a:gd name="connsiteX53" fmla="*/ 5325 w 12125"/>
                <a:gd name="connsiteY53" fmla="*/ 7804 h 10078"/>
                <a:gd name="connsiteX54" fmla="*/ 5208 w 12125"/>
                <a:gd name="connsiteY54" fmla="*/ 7955 h 10078"/>
                <a:gd name="connsiteX55" fmla="*/ 5076 w 12125"/>
                <a:gd name="connsiteY55" fmla="*/ 8093 h 10078"/>
                <a:gd name="connsiteX56" fmla="*/ 4937 w 12125"/>
                <a:gd name="connsiteY56" fmla="*/ 8231 h 10078"/>
                <a:gd name="connsiteX57" fmla="*/ 4778 w 12125"/>
                <a:gd name="connsiteY57" fmla="*/ 8369 h 10078"/>
                <a:gd name="connsiteX58" fmla="*/ 4602 w 12125"/>
                <a:gd name="connsiteY58" fmla="*/ 8482 h 10078"/>
                <a:gd name="connsiteX59" fmla="*/ 4602 w 12125"/>
                <a:gd name="connsiteY59" fmla="*/ 8482 h 10078"/>
                <a:gd name="connsiteX60" fmla="*/ 4602 w 12125"/>
                <a:gd name="connsiteY60" fmla="*/ 8482 h 10078"/>
                <a:gd name="connsiteX61" fmla="*/ 4390 w 12125"/>
                <a:gd name="connsiteY61" fmla="*/ 8595 h 10078"/>
                <a:gd name="connsiteX62" fmla="*/ 4151 w 12125"/>
                <a:gd name="connsiteY62" fmla="*/ 8708 h 10078"/>
                <a:gd name="connsiteX63" fmla="*/ 3874 w 12125"/>
                <a:gd name="connsiteY63" fmla="*/ 8821 h 10078"/>
                <a:gd name="connsiteX64" fmla="*/ 3592 w 12125"/>
                <a:gd name="connsiteY64" fmla="*/ 8908 h 10078"/>
                <a:gd name="connsiteX65" fmla="*/ 3268 w 12125"/>
                <a:gd name="connsiteY65" fmla="*/ 8984 h 10078"/>
                <a:gd name="connsiteX66" fmla="*/ 2922 w 12125"/>
                <a:gd name="connsiteY66" fmla="*/ 9046 h 10078"/>
                <a:gd name="connsiteX67" fmla="*/ 2545 w 12125"/>
                <a:gd name="connsiteY67" fmla="*/ 9072 h 10078"/>
                <a:gd name="connsiteX68" fmla="*/ 2125 w 12125"/>
                <a:gd name="connsiteY68" fmla="*/ 9097 h 10078"/>
                <a:gd name="connsiteX69" fmla="*/ 1471 w 12125"/>
                <a:gd name="connsiteY69" fmla="*/ 1066 h 10078"/>
                <a:gd name="connsiteX70" fmla="*/ 981 w 12125"/>
                <a:gd name="connsiteY70" fmla="*/ 1069 h 10078"/>
                <a:gd name="connsiteX71" fmla="*/ 3 w 12125"/>
                <a:gd name="connsiteY71" fmla="*/ 10078 h 10078"/>
                <a:gd name="connsiteX72" fmla="*/ 364 w 12125"/>
                <a:gd name="connsiteY72" fmla="*/ 6288 h 10078"/>
                <a:gd name="connsiteX73" fmla="*/ 2162 w 12125"/>
                <a:gd name="connsiteY73" fmla="*/ 10000 h 10078"/>
                <a:gd name="connsiteX74" fmla="*/ 2162 w 12125"/>
                <a:gd name="connsiteY74" fmla="*/ 10000 h 10078"/>
                <a:gd name="connsiteX75" fmla="*/ 3103 w 12125"/>
                <a:gd name="connsiteY75" fmla="*/ 9837 h 10078"/>
                <a:gd name="connsiteX76" fmla="*/ 4113 w 12125"/>
                <a:gd name="connsiteY76" fmla="*/ 9661 h 10078"/>
                <a:gd name="connsiteX77" fmla="*/ 5325 w 12125"/>
                <a:gd name="connsiteY77" fmla="*/ 9410 h 10078"/>
                <a:gd name="connsiteX78" fmla="*/ 5325 w 12125"/>
                <a:gd name="connsiteY78" fmla="*/ 9410 h 10078"/>
                <a:gd name="connsiteX79" fmla="*/ 5421 w 12125"/>
                <a:gd name="connsiteY79" fmla="*/ 9360 h 10078"/>
                <a:gd name="connsiteX80" fmla="*/ 5565 w 12125"/>
                <a:gd name="connsiteY80" fmla="*/ 9272 h 10078"/>
                <a:gd name="connsiteX81" fmla="*/ 5745 w 12125"/>
                <a:gd name="connsiteY81" fmla="*/ 9097 h 10078"/>
                <a:gd name="connsiteX82" fmla="*/ 5937 w 12125"/>
                <a:gd name="connsiteY82" fmla="*/ 8934 h 10078"/>
                <a:gd name="connsiteX83" fmla="*/ 6123 w 12125"/>
                <a:gd name="connsiteY83" fmla="*/ 8708 h 10078"/>
                <a:gd name="connsiteX84" fmla="*/ 6293 w 12125"/>
                <a:gd name="connsiteY84" fmla="*/ 8507 h 10078"/>
                <a:gd name="connsiteX85" fmla="*/ 6421 w 12125"/>
                <a:gd name="connsiteY85" fmla="*/ 8319 h 10078"/>
                <a:gd name="connsiteX86" fmla="*/ 6468 w 12125"/>
                <a:gd name="connsiteY86" fmla="*/ 8206 h 10078"/>
                <a:gd name="connsiteX87" fmla="*/ 6506 w 12125"/>
                <a:gd name="connsiteY87" fmla="*/ 8118 h 10078"/>
                <a:gd name="connsiteX88" fmla="*/ 6506 w 12125"/>
                <a:gd name="connsiteY88" fmla="*/ 8118 h 10078"/>
                <a:gd name="connsiteX89" fmla="*/ 6543 w 12125"/>
                <a:gd name="connsiteY89" fmla="*/ 8005 h 10078"/>
                <a:gd name="connsiteX90" fmla="*/ 6601 w 12125"/>
                <a:gd name="connsiteY90" fmla="*/ 7867 h 10078"/>
                <a:gd name="connsiteX91" fmla="*/ 6718 w 12125"/>
                <a:gd name="connsiteY91" fmla="*/ 7641 h 10078"/>
                <a:gd name="connsiteX92" fmla="*/ 6872 w 12125"/>
                <a:gd name="connsiteY92" fmla="*/ 7415 h 10078"/>
                <a:gd name="connsiteX93" fmla="*/ 7043 w 12125"/>
                <a:gd name="connsiteY93" fmla="*/ 7215 h 10078"/>
                <a:gd name="connsiteX94" fmla="*/ 7207 w 12125"/>
                <a:gd name="connsiteY94" fmla="*/ 7051 h 10078"/>
                <a:gd name="connsiteX95" fmla="*/ 7362 w 12125"/>
                <a:gd name="connsiteY95" fmla="*/ 6939 h 10078"/>
                <a:gd name="connsiteX96" fmla="*/ 7505 w 12125"/>
                <a:gd name="connsiteY96" fmla="*/ 6851 h 10078"/>
                <a:gd name="connsiteX97" fmla="*/ 7611 w 12125"/>
                <a:gd name="connsiteY97" fmla="*/ 6826 h 10078"/>
                <a:gd name="connsiteX98" fmla="*/ 7611 w 12125"/>
                <a:gd name="connsiteY98" fmla="*/ 6826 h 10078"/>
                <a:gd name="connsiteX99" fmla="*/ 7829 w 12125"/>
                <a:gd name="connsiteY99" fmla="*/ 6801 h 10078"/>
                <a:gd name="connsiteX100" fmla="*/ 8015 w 12125"/>
                <a:gd name="connsiteY100" fmla="*/ 6775 h 10078"/>
                <a:gd name="connsiteX101" fmla="*/ 8377 w 12125"/>
                <a:gd name="connsiteY101" fmla="*/ 6662 h 10078"/>
                <a:gd name="connsiteX102" fmla="*/ 8707 w 12125"/>
                <a:gd name="connsiteY102" fmla="*/ 6550 h 10078"/>
                <a:gd name="connsiteX103" fmla="*/ 8898 w 12125"/>
                <a:gd name="connsiteY103" fmla="*/ 6512 h 10078"/>
                <a:gd name="connsiteX104" fmla="*/ 9100 w 12125"/>
                <a:gd name="connsiteY104" fmla="*/ 6487 h 10078"/>
                <a:gd name="connsiteX105" fmla="*/ 9100 w 12125"/>
                <a:gd name="connsiteY105" fmla="*/ 6487 h 10078"/>
                <a:gd name="connsiteX106" fmla="*/ 10339 w 12125"/>
                <a:gd name="connsiteY106" fmla="*/ 6512 h 10078"/>
                <a:gd name="connsiteX107" fmla="*/ 11471 w 12125"/>
                <a:gd name="connsiteY107" fmla="*/ 6575 h 10078"/>
                <a:gd name="connsiteX108" fmla="*/ 11471 w 12125"/>
                <a:gd name="connsiteY108" fmla="*/ 6575 h 10078"/>
                <a:gd name="connsiteX109" fmla="*/ 11753 w 12125"/>
                <a:gd name="connsiteY109" fmla="*/ 6600 h 10078"/>
                <a:gd name="connsiteX110" fmla="*/ 11944 w 12125"/>
                <a:gd name="connsiteY110" fmla="*/ 6625 h 10078"/>
                <a:gd name="connsiteX111" fmla="*/ 12040 w 12125"/>
                <a:gd name="connsiteY111" fmla="*/ 6625 h 10078"/>
                <a:gd name="connsiteX112" fmla="*/ 12051 w 12125"/>
                <a:gd name="connsiteY112" fmla="*/ 6600 h 10078"/>
                <a:gd name="connsiteX113" fmla="*/ 12067 w 12125"/>
                <a:gd name="connsiteY113" fmla="*/ 6575 h 10078"/>
                <a:gd name="connsiteX114" fmla="*/ 12067 w 12125"/>
                <a:gd name="connsiteY114" fmla="*/ 6575 h 10078"/>
                <a:gd name="connsiteX115" fmla="*/ 12067 w 12125"/>
                <a:gd name="connsiteY115" fmla="*/ 6550 h 10078"/>
                <a:gd name="connsiteX116" fmla="*/ 12077 w 12125"/>
                <a:gd name="connsiteY116" fmla="*/ 6575 h 10078"/>
                <a:gd name="connsiteX117" fmla="*/ 12088 w 12125"/>
                <a:gd name="connsiteY117" fmla="*/ 6600 h 10078"/>
                <a:gd name="connsiteX118" fmla="*/ 12098 w 12125"/>
                <a:gd name="connsiteY118" fmla="*/ 6600 h 10078"/>
                <a:gd name="connsiteX119" fmla="*/ 12114 w 12125"/>
                <a:gd name="connsiteY119" fmla="*/ 6575 h 10078"/>
                <a:gd name="connsiteX120" fmla="*/ 12125 w 12125"/>
                <a:gd name="connsiteY120" fmla="*/ 6487 h 10078"/>
                <a:gd name="connsiteX121" fmla="*/ 12125 w 12125"/>
                <a:gd name="connsiteY121" fmla="*/ 0 h 10078"/>
                <a:gd name="connsiteX122" fmla="*/ 11981 w 12125"/>
                <a:gd name="connsiteY122" fmla="*/ 0 h 10078"/>
                <a:gd name="connsiteX123" fmla="*/ 11981 w 12125"/>
                <a:gd name="connsiteY123" fmla="*/ 0 h 10078"/>
                <a:gd name="connsiteX0" fmla="*/ 11981 w 12125"/>
                <a:gd name="connsiteY0" fmla="*/ 0 h 10136"/>
                <a:gd name="connsiteX1" fmla="*/ 11981 w 12125"/>
                <a:gd name="connsiteY1" fmla="*/ 0 h 10136"/>
                <a:gd name="connsiteX2" fmla="*/ 11907 w 12125"/>
                <a:gd name="connsiteY2" fmla="*/ 0 h 10136"/>
                <a:gd name="connsiteX3" fmla="*/ 11849 w 12125"/>
                <a:gd name="connsiteY3" fmla="*/ 0 h 10136"/>
                <a:gd name="connsiteX4" fmla="*/ 11801 w 12125"/>
                <a:gd name="connsiteY4" fmla="*/ 63 h 10136"/>
                <a:gd name="connsiteX5" fmla="*/ 11769 w 12125"/>
                <a:gd name="connsiteY5" fmla="*/ 113 h 10136"/>
                <a:gd name="connsiteX6" fmla="*/ 11742 w 12125"/>
                <a:gd name="connsiteY6" fmla="*/ 226 h 10136"/>
                <a:gd name="connsiteX7" fmla="*/ 11721 w 12125"/>
                <a:gd name="connsiteY7" fmla="*/ 339 h 10136"/>
                <a:gd name="connsiteX8" fmla="*/ 11657 w 12125"/>
                <a:gd name="connsiteY8" fmla="*/ 678 h 10136"/>
                <a:gd name="connsiteX9" fmla="*/ 11657 w 12125"/>
                <a:gd name="connsiteY9" fmla="*/ 678 h 10136"/>
                <a:gd name="connsiteX10" fmla="*/ 11609 w 12125"/>
                <a:gd name="connsiteY10" fmla="*/ 1179 h 10136"/>
                <a:gd name="connsiteX11" fmla="*/ 11567 w 12125"/>
                <a:gd name="connsiteY11" fmla="*/ 1832 h 10136"/>
                <a:gd name="connsiteX12" fmla="*/ 11503 w 12125"/>
                <a:gd name="connsiteY12" fmla="*/ 2535 h 10136"/>
                <a:gd name="connsiteX13" fmla="*/ 11471 w 12125"/>
                <a:gd name="connsiteY13" fmla="*/ 2811 h 10136"/>
                <a:gd name="connsiteX14" fmla="*/ 11434 w 12125"/>
                <a:gd name="connsiteY14" fmla="*/ 3087 h 10136"/>
                <a:gd name="connsiteX15" fmla="*/ 11434 w 12125"/>
                <a:gd name="connsiteY15" fmla="*/ 3087 h 10136"/>
                <a:gd name="connsiteX16" fmla="*/ 11375 w 12125"/>
                <a:gd name="connsiteY16" fmla="*/ 3513 h 10136"/>
                <a:gd name="connsiteX17" fmla="*/ 11338 w 12125"/>
                <a:gd name="connsiteY17" fmla="*/ 3714 h 10136"/>
                <a:gd name="connsiteX18" fmla="*/ 11290 w 12125"/>
                <a:gd name="connsiteY18" fmla="*/ 3852 h 10136"/>
                <a:gd name="connsiteX19" fmla="*/ 11232 w 12125"/>
                <a:gd name="connsiteY19" fmla="*/ 4015 h 10136"/>
                <a:gd name="connsiteX20" fmla="*/ 11147 w 12125"/>
                <a:gd name="connsiteY20" fmla="*/ 4128 h 10136"/>
                <a:gd name="connsiteX21" fmla="*/ 11030 w 12125"/>
                <a:gd name="connsiteY21" fmla="*/ 4241 h 10136"/>
                <a:gd name="connsiteX22" fmla="*/ 10886 w 12125"/>
                <a:gd name="connsiteY22" fmla="*/ 4354 h 10136"/>
                <a:gd name="connsiteX23" fmla="*/ 10886 w 12125"/>
                <a:gd name="connsiteY23" fmla="*/ 4354 h 10136"/>
                <a:gd name="connsiteX24" fmla="*/ 10721 w 12125"/>
                <a:gd name="connsiteY24" fmla="*/ 4442 h 10136"/>
                <a:gd name="connsiteX25" fmla="*/ 10519 w 12125"/>
                <a:gd name="connsiteY25" fmla="*/ 4492 h 10136"/>
                <a:gd name="connsiteX26" fmla="*/ 10291 w 12125"/>
                <a:gd name="connsiteY26" fmla="*/ 4555 h 10136"/>
                <a:gd name="connsiteX27" fmla="*/ 10041 w 12125"/>
                <a:gd name="connsiteY27" fmla="*/ 4555 h 10136"/>
                <a:gd name="connsiteX28" fmla="*/ 9504 w 12125"/>
                <a:gd name="connsiteY28" fmla="*/ 4580 h 10136"/>
                <a:gd name="connsiteX29" fmla="*/ 8935 w 12125"/>
                <a:gd name="connsiteY29" fmla="*/ 4605 h 10136"/>
                <a:gd name="connsiteX30" fmla="*/ 8935 w 12125"/>
                <a:gd name="connsiteY30" fmla="*/ 4605 h 10136"/>
                <a:gd name="connsiteX31" fmla="*/ 8350 w 12125"/>
                <a:gd name="connsiteY31" fmla="*/ 4605 h 10136"/>
                <a:gd name="connsiteX32" fmla="*/ 7734 w 12125"/>
                <a:gd name="connsiteY32" fmla="*/ 4605 h 10136"/>
                <a:gd name="connsiteX33" fmla="*/ 6373 w 12125"/>
                <a:gd name="connsiteY33" fmla="*/ 4580 h 10136"/>
                <a:gd name="connsiteX34" fmla="*/ 6373 w 12125"/>
                <a:gd name="connsiteY34" fmla="*/ 4580 h 10136"/>
                <a:gd name="connsiteX35" fmla="*/ 6304 w 12125"/>
                <a:gd name="connsiteY35" fmla="*/ 4580 h 10136"/>
                <a:gd name="connsiteX36" fmla="*/ 6256 w 12125"/>
                <a:gd name="connsiteY36" fmla="*/ 4605 h 10136"/>
                <a:gd name="connsiteX37" fmla="*/ 6208 w 12125"/>
                <a:gd name="connsiteY37" fmla="*/ 4630 h 10136"/>
                <a:gd name="connsiteX38" fmla="*/ 6160 w 12125"/>
                <a:gd name="connsiteY38" fmla="*/ 4693 h 10136"/>
                <a:gd name="connsiteX39" fmla="*/ 6123 w 12125"/>
                <a:gd name="connsiteY39" fmla="*/ 4743 h 10136"/>
                <a:gd name="connsiteX40" fmla="*/ 6102 w 12125"/>
                <a:gd name="connsiteY40" fmla="*/ 4831 h 10136"/>
                <a:gd name="connsiteX41" fmla="*/ 6054 w 12125"/>
                <a:gd name="connsiteY41" fmla="*/ 5031 h 10136"/>
                <a:gd name="connsiteX42" fmla="*/ 6027 w 12125"/>
                <a:gd name="connsiteY42" fmla="*/ 5232 h 10136"/>
                <a:gd name="connsiteX43" fmla="*/ 6006 w 12125"/>
                <a:gd name="connsiteY43" fmla="*/ 5483 h 10136"/>
                <a:gd name="connsiteX44" fmla="*/ 5969 w 12125"/>
                <a:gd name="connsiteY44" fmla="*/ 5759 h 10136"/>
                <a:gd name="connsiteX45" fmla="*/ 5947 w 12125"/>
                <a:gd name="connsiteY45" fmla="*/ 6073 h 10136"/>
                <a:gd name="connsiteX46" fmla="*/ 5900 w 12125"/>
                <a:gd name="connsiteY46" fmla="*/ 6374 h 10136"/>
                <a:gd name="connsiteX47" fmla="*/ 5825 w 12125"/>
                <a:gd name="connsiteY47" fmla="*/ 6713 h 10136"/>
                <a:gd name="connsiteX48" fmla="*/ 5735 w 12125"/>
                <a:gd name="connsiteY48" fmla="*/ 7026 h 10136"/>
                <a:gd name="connsiteX49" fmla="*/ 5671 w 12125"/>
                <a:gd name="connsiteY49" fmla="*/ 7189 h 10136"/>
                <a:gd name="connsiteX50" fmla="*/ 5602 w 12125"/>
                <a:gd name="connsiteY50" fmla="*/ 7365 h 10136"/>
                <a:gd name="connsiteX51" fmla="*/ 5527 w 12125"/>
                <a:gd name="connsiteY51" fmla="*/ 7503 h 10136"/>
                <a:gd name="connsiteX52" fmla="*/ 5437 w 12125"/>
                <a:gd name="connsiteY52" fmla="*/ 7666 h 10136"/>
                <a:gd name="connsiteX53" fmla="*/ 5325 w 12125"/>
                <a:gd name="connsiteY53" fmla="*/ 7804 h 10136"/>
                <a:gd name="connsiteX54" fmla="*/ 5208 w 12125"/>
                <a:gd name="connsiteY54" fmla="*/ 7955 h 10136"/>
                <a:gd name="connsiteX55" fmla="*/ 5076 w 12125"/>
                <a:gd name="connsiteY55" fmla="*/ 8093 h 10136"/>
                <a:gd name="connsiteX56" fmla="*/ 4937 w 12125"/>
                <a:gd name="connsiteY56" fmla="*/ 8231 h 10136"/>
                <a:gd name="connsiteX57" fmla="*/ 4778 w 12125"/>
                <a:gd name="connsiteY57" fmla="*/ 8369 h 10136"/>
                <a:gd name="connsiteX58" fmla="*/ 4602 w 12125"/>
                <a:gd name="connsiteY58" fmla="*/ 8482 h 10136"/>
                <a:gd name="connsiteX59" fmla="*/ 4602 w 12125"/>
                <a:gd name="connsiteY59" fmla="*/ 8482 h 10136"/>
                <a:gd name="connsiteX60" fmla="*/ 4602 w 12125"/>
                <a:gd name="connsiteY60" fmla="*/ 8482 h 10136"/>
                <a:gd name="connsiteX61" fmla="*/ 4390 w 12125"/>
                <a:gd name="connsiteY61" fmla="*/ 8595 h 10136"/>
                <a:gd name="connsiteX62" fmla="*/ 4151 w 12125"/>
                <a:gd name="connsiteY62" fmla="*/ 8708 h 10136"/>
                <a:gd name="connsiteX63" fmla="*/ 3874 w 12125"/>
                <a:gd name="connsiteY63" fmla="*/ 8821 h 10136"/>
                <a:gd name="connsiteX64" fmla="*/ 3592 w 12125"/>
                <a:gd name="connsiteY64" fmla="*/ 8908 h 10136"/>
                <a:gd name="connsiteX65" fmla="*/ 3268 w 12125"/>
                <a:gd name="connsiteY65" fmla="*/ 8984 h 10136"/>
                <a:gd name="connsiteX66" fmla="*/ 2922 w 12125"/>
                <a:gd name="connsiteY66" fmla="*/ 9046 h 10136"/>
                <a:gd name="connsiteX67" fmla="*/ 2545 w 12125"/>
                <a:gd name="connsiteY67" fmla="*/ 9072 h 10136"/>
                <a:gd name="connsiteX68" fmla="*/ 2125 w 12125"/>
                <a:gd name="connsiteY68" fmla="*/ 9097 h 10136"/>
                <a:gd name="connsiteX69" fmla="*/ 1471 w 12125"/>
                <a:gd name="connsiteY69" fmla="*/ 1066 h 10136"/>
                <a:gd name="connsiteX70" fmla="*/ 981 w 12125"/>
                <a:gd name="connsiteY70" fmla="*/ 1069 h 10136"/>
                <a:gd name="connsiteX71" fmla="*/ 3 w 12125"/>
                <a:gd name="connsiteY71" fmla="*/ 10078 h 10136"/>
                <a:gd name="connsiteX72" fmla="*/ 396 w 12125"/>
                <a:gd name="connsiteY72" fmla="*/ 9726 h 10136"/>
                <a:gd name="connsiteX73" fmla="*/ 2162 w 12125"/>
                <a:gd name="connsiteY73" fmla="*/ 10000 h 10136"/>
                <a:gd name="connsiteX74" fmla="*/ 2162 w 12125"/>
                <a:gd name="connsiteY74" fmla="*/ 10000 h 10136"/>
                <a:gd name="connsiteX75" fmla="*/ 3103 w 12125"/>
                <a:gd name="connsiteY75" fmla="*/ 9837 h 10136"/>
                <a:gd name="connsiteX76" fmla="*/ 4113 w 12125"/>
                <a:gd name="connsiteY76" fmla="*/ 9661 h 10136"/>
                <a:gd name="connsiteX77" fmla="*/ 5325 w 12125"/>
                <a:gd name="connsiteY77" fmla="*/ 9410 h 10136"/>
                <a:gd name="connsiteX78" fmla="*/ 5325 w 12125"/>
                <a:gd name="connsiteY78" fmla="*/ 9410 h 10136"/>
                <a:gd name="connsiteX79" fmla="*/ 5421 w 12125"/>
                <a:gd name="connsiteY79" fmla="*/ 9360 h 10136"/>
                <a:gd name="connsiteX80" fmla="*/ 5565 w 12125"/>
                <a:gd name="connsiteY80" fmla="*/ 9272 h 10136"/>
                <a:gd name="connsiteX81" fmla="*/ 5745 w 12125"/>
                <a:gd name="connsiteY81" fmla="*/ 9097 h 10136"/>
                <a:gd name="connsiteX82" fmla="*/ 5937 w 12125"/>
                <a:gd name="connsiteY82" fmla="*/ 8934 h 10136"/>
                <a:gd name="connsiteX83" fmla="*/ 6123 w 12125"/>
                <a:gd name="connsiteY83" fmla="*/ 8708 h 10136"/>
                <a:gd name="connsiteX84" fmla="*/ 6293 w 12125"/>
                <a:gd name="connsiteY84" fmla="*/ 8507 h 10136"/>
                <a:gd name="connsiteX85" fmla="*/ 6421 w 12125"/>
                <a:gd name="connsiteY85" fmla="*/ 8319 h 10136"/>
                <a:gd name="connsiteX86" fmla="*/ 6468 w 12125"/>
                <a:gd name="connsiteY86" fmla="*/ 8206 h 10136"/>
                <a:gd name="connsiteX87" fmla="*/ 6506 w 12125"/>
                <a:gd name="connsiteY87" fmla="*/ 8118 h 10136"/>
                <a:gd name="connsiteX88" fmla="*/ 6506 w 12125"/>
                <a:gd name="connsiteY88" fmla="*/ 8118 h 10136"/>
                <a:gd name="connsiteX89" fmla="*/ 6543 w 12125"/>
                <a:gd name="connsiteY89" fmla="*/ 8005 h 10136"/>
                <a:gd name="connsiteX90" fmla="*/ 6601 w 12125"/>
                <a:gd name="connsiteY90" fmla="*/ 7867 h 10136"/>
                <a:gd name="connsiteX91" fmla="*/ 6718 w 12125"/>
                <a:gd name="connsiteY91" fmla="*/ 7641 h 10136"/>
                <a:gd name="connsiteX92" fmla="*/ 6872 w 12125"/>
                <a:gd name="connsiteY92" fmla="*/ 7415 h 10136"/>
                <a:gd name="connsiteX93" fmla="*/ 7043 w 12125"/>
                <a:gd name="connsiteY93" fmla="*/ 7215 h 10136"/>
                <a:gd name="connsiteX94" fmla="*/ 7207 w 12125"/>
                <a:gd name="connsiteY94" fmla="*/ 7051 h 10136"/>
                <a:gd name="connsiteX95" fmla="*/ 7362 w 12125"/>
                <a:gd name="connsiteY95" fmla="*/ 6939 h 10136"/>
                <a:gd name="connsiteX96" fmla="*/ 7505 w 12125"/>
                <a:gd name="connsiteY96" fmla="*/ 6851 h 10136"/>
                <a:gd name="connsiteX97" fmla="*/ 7611 w 12125"/>
                <a:gd name="connsiteY97" fmla="*/ 6826 h 10136"/>
                <a:gd name="connsiteX98" fmla="*/ 7611 w 12125"/>
                <a:gd name="connsiteY98" fmla="*/ 6826 h 10136"/>
                <a:gd name="connsiteX99" fmla="*/ 7829 w 12125"/>
                <a:gd name="connsiteY99" fmla="*/ 6801 h 10136"/>
                <a:gd name="connsiteX100" fmla="*/ 8015 w 12125"/>
                <a:gd name="connsiteY100" fmla="*/ 6775 h 10136"/>
                <a:gd name="connsiteX101" fmla="*/ 8377 w 12125"/>
                <a:gd name="connsiteY101" fmla="*/ 6662 h 10136"/>
                <a:gd name="connsiteX102" fmla="*/ 8707 w 12125"/>
                <a:gd name="connsiteY102" fmla="*/ 6550 h 10136"/>
                <a:gd name="connsiteX103" fmla="*/ 8898 w 12125"/>
                <a:gd name="connsiteY103" fmla="*/ 6512 h 10136"/>
                <a:gd name="connsiteX104" fmla="*/ 9100 w 12125"/>
                <a:gd name="connsiteY104" fmla="*/ 6487 h 10136"/>
                <a:gd name="connsiteX105" fmla="*/ 9100 w 12125"/>
                <a:gd name="connsiteY105" fmla="*/ 6487 h 10136"/>
                <a:gd name="connsiteX106" fmla="*/ 10339 w 12125"/>
                <a:gd name="connsiteY106" fmla="*/ 6512 h 10136"/>
                <a:gd name="connsiteX107" fmla="*/ 11471 w 12125"/>
                <a:gd name="connsiteY107" fmla="*/ 6575 h 10136"/>
                <a:gd name="connsiteX108" fmla="*/ 11471 w 12125"/>
                <a:gd name="connsiteY108" fmla="*/ 6575 h 10136"/>
                <a:gd name="connsiteX109" fmla="*/ 11753 w 12125"/>
                <a:gd name="connsiteY109" fmla="*/ 6600 h 10136"/>
                <a:gd name="connsiteX110" fmla="*/ 11944 w 12125"/>
                <a:gd name="connsiteY110" fmla="*/ 6625 h 10136"/>
                <a:gd name="connsiteX111" fmla="*/ 12040 w 12125"/>
                <a:gd name="connsiteY111" fmla="*/ 6625 h 10136"/>
                <a:gd name="connsiteX112" fmla="*/ 12051 w 12125"/>
                <a:gd name="connsiteY112" fmla="*/ 6600 h 10136"/>
                <a:gd name="connsiteX113" fmla="*/ 12067 w 12125"/>
                <a:gd name="connsiteY113" fmla="*/ 6575 h 10136"/>
                <a:gd name="connsiteX114" fmla="*/ 12067 w 12125"/>
                <a:gd name="connsiteY114" fmla="*/ 6575 h 10136"/>
                <a:gd name="connsiteX115" fmla="*/ 12067 w 12125"/>
                <a:gd name="connsiteY115" fmla="*/ 6550 h 10136"/>
                <a:gd name="connsiteX116" fmla="*/ 12077 w 12125"/>
                <a:gd name="connsiteY116" fmla="*/ 6575 h 10136"/>
                <a:gd name="connsiteX117" fmla="*/ 12088 w 12125"/>
                <a:gd name="connsiteY117" fmla="*/ 6600 h 10136"/>
                <a:gd name="connsiteX118" fmla="*/ 12098 w 12125"/>
                <a:gd name="connsiteY118" fmla="*/ 6600 h 10136"/>
                <a:gd name="connsiteX119" fmla="*/ 12114 w 12125"/>
                <a:gd name="connsiteY119" fmla="*/ 6575 h 10136"/>
                <a:gd name="connsiteX120" fmla="*/ 12125 w 12125"/>
                <a:gd name="connsiteY120" fmla="*/ 6487 h 10136"/>
                <a:gd name="connsiteX121" fmla="*/ 12125 w 12125"/>
                <a:gd name="connsiteY121" fmla="*/ 0 h 10136"/>
                <a:gd name="connsiteX122" fmla="*/ 11981 w 12125"/>
                <a:gd name="connsiteY122" fmla="*/ 0 h 10136"/>
                <a:gd name="connsiteX123" fmla="*/ 11981 w 12125"/>
                <a:gd name="connsiteY123" fmla="*/ 0 h 10136"/>
                <a:gd name="connsiteX0" fmla="*/ 11602 w 11746"/>
                <a:gd name="connsiteY0" fmla="*/ 0 h 10000"/>
                <a:gd name="connsiteX1" fmla="*/ 11602 w 11746"/>
                <a:gd name="connsiteY1" fmla="*/ 0 h 10000"/>
                <a:gd name="connsiteX2" fmla="*/ 11528 w 11746"/>
                <a:gd name="connsiteY2" fmla="*/ 0 h 10000"/>
                <a:gd name="connsiteX3" fmla="*/ 11470 w 11746"/>
                <a:gd name="connsiteY3" fmla="*/ 0 h 10000"/>
                <a:gd name="connsiteX4" fmla="*/ 11422 w 11746"/>
                <a:gd name="connsiteY4" fmla="*/ 63 h 10000"/>
                <a:gd name="connsiteX5" fmla="*/ 11390 w 11746"/>
                <a:gd name="connsiteY5" fmla="*/ 113 h 10000"/>
                <a:gd name="connsiteX6" fmla="*/ 11363 w 11746"/>
                <a:gd name="connsiteY6" fmla="*/ 226 h 10000"/>
                <a:gd name="connsiteX7" fmla="*/ 11342 w 11746"/>
                <a:gd name="connsiteY7" fmla="*/ 339 h 10000"/>
                <a:gd name="connsiteX8" fmla="*/ 11278 w 11746"/>
                <a:gd name="connsiteY8" fmla="*/ 678 h 10000"/>
                <a:gd name="connsiteX9" fmla="*/ 11278 w 11746"/>
                <a:gd name="connsiteY9" fmla="*/ 678 h 10000"/>
                <a:gd name="connsiteX10" fmla="*/ 11230 w 11746"/>
                <a:gd name="connsiteY10" fmla="*/ 1179 h 10000"/>
                <a:gd name="connsiteX11" fmla="*/ 11188 w 11746"/>
                <a:gd name="connsiteY11" fmla="*/ 1832 h 10000"/>
                <a:gd name="connsiteX12" fmla="*/ 11124 w 11746"/>
                <a:gd name="connsiteY12" fmla="*/ 2535 h 10000"/>
                <a:gd name="connsiteX13" fmla="*/ 11092 w 11746"/>
                <a:gd name="connsiteY13" fmla="*/ 2811 h 10000"/>
                <a:gd name="connsiteX14" fmla="*/ 11055 w 11746"/>
                <a:gd name="connsiteY14" fmla="*/ 3087 h 10000"/>
                <a:gd name="connsiteX15" fmla="*/ 11055 w 11746"/>
                <a:gd name="connsiteY15" fmla="*/ 3087 h 10000"/>
                <a:gd name="connsiteX16" fmla="*/ 10996 w 11746"/>
                <a:gd name="connsiteY16" fmla="*/ 3513 h 10000"/>
                <a:gd name="connsiteX17" fmla="*/ 10959 w 11746"/>
                <a:gd name="connsiteY17" fmla="*/ 3714 h 10000"/>
                <a:gd name="connsiteX18" fmla="*/ 10911 w 11746"/>
                <a:gd name="connsiteY18" fmla="*/ 3852 h 10000"/>
                <a:gd name="connsiteX19" fmla="*/ 10853 w 11746"/>
                <a:gd name="connsiteY19" fmla="*/ 4015 h 10000"/>
                <a:gd name="connsiteX20" fmla="*/ 10768 w 11746"/>
                <a:gd name="connsiteY20" fmla="*/ 4128 h 10000"/>
                <a:gd name="connsiteX21" fmla="*/ 10651 w 11746"/>
                <a:gd name="connsiteY21" fmla="*/ 4241 h 10000"/>
                <a:gd name="connsiteX22" fmla="*/ 10507 w 11746"/>
                <a:gd name="connsiteY22" fmla="*/ 4354 h 10000"/>
                <a:gd name="connsiteX23" fmla="*/ 10507 w 11746"/>
                <a:gd name="connsiteY23" fmla="*/ 4354 h 10000"/>
                <a:gd name="connsiteX24" fmla="*/ 10342 w 11746"/>
                <a:gd name="connsiteY24" fmla="*/ 4442 h 10000"/>
                <a:gd name="connsiteX25" fmla="*/ 10140 w 11746"/>
                <a:gd name="connsiteY25" fmla="*/ 4492 h 10000"/>
                <a:gd name="connsiteX26" fmla="*/ 9912 w 11746"/>
                <a:gd name="connsiteY26" fmla="*/ 4555 h 10000"/>
                <a:gd name="connsiteX27" fmla="*/ 9662 w 11746"/>
                <a:gd name="connsiteY27" fmla="*/ 4555 h 10000"/>
                <a:gd name="connsiteX28" fmla="*/ 9125 w 11746"/>
                <a:gd name="connsiteY28" fmla="*/ 4580 h 10000"/>
                <a:gd name="connsiteX29" fmla="*/ 8556 w 11746"/>
                <a:gd name="connsiteY29" fmla="*/ 4605 h 10000"/>
                <a:gd name="connsiteX30" fmla="*/ 8556 w 11746"/>
                <a:gd name="connsiteY30" fmla="*/ 4605 h 10000"/>
                <a:gd name="connsiteX31" fmla="*/ 7971 w 11746"/>
                <a:gd name="connsiteY31" fmla="*/ 4605 h 10000"/>
                <a:gd name="connsiteX32" fmla="*/ 7355 w 11746"/>
                <a:gd name="connsiteY32" fmla="*/ 4605 h 10000"/>
                <a:gd name="connsiteX33" fmla="*/ 5994 w 11746"/>
                <a:gd name="connsiteY33" fmla="*/ 4580 h 10000"/>
                <a:gd name="connsiteX34" fmla="*/ 5994 w 11746"/>
                <a:gd name="connsiteY34" fmla="*/ 4580 h 10000"/>
                <a:gd name="connsiteX35" fmla="*/ 5925 w 11746"/>
                <a:gd name="connsiteY35" fmla="*/ 4580 h 10000"/>
                <a:gd name="connsiteX36" fmla="*/ 5877 w 11746"/>
                <a:gd name="connsiteY36" fmla="*/ 4605 h 10000"/>
                <a:gd name="connsiteX37" fmla="*/ 5829 w 11746"/>
                <a:gd name="connsiteY37" fmla="*/ 4630 h 10000"/>
                <a:gd name="connsiteX38" fmla="*/ 5781 w 11746"/>
                <a:gd name="connsiteY38" fmla="*/ 4693 h 10000"/>
                <a:gd name="connsiteX39" fmla="*/ 5744 w 11746"/>
                <a:gd name="connsiteY39" fmla="*/ 4743 h 10000"/>
                <a:gd name="connsiteX40" fmla="*/ 5723 w 11746"/>
                <a:gd name="connsiteY40" fmla="*/ 4831 h 10000"/>
                <a:gd name="connsiteX41" fmla="*/ 5675 w 11746"/>
                <a:gd name="connsiteY41" fmla="*/ 5031 h 10000"/>
                <a:gd name="connsiteX42" fmla="*/ 5648 w 11746"/>
                <a:gd name="connsiteY42" fmla="*/ 5232 h 10000"/>
                <a:gd name="connsiteX43" fmla="*/ 5627 w 11746"/>
                <a:gd name="connsiteY43" fmla="*/ 5483 h 10000"/>
                <a:gd name="connsiteX44" fmla="*/ 5590 w 11746"/>
                <a:gd name="connsiteY44" fmla="*/ 5759 h 10000"/>
                <a:gd name="connsiteX45" fmla="*/ 5568 w 11746"/>
                <a:gd name="connsiteY45" fmla="*/ 6073 h 10000"/>
                <a:gd name="connsiteX46" fmla="*/ 5521 w 11746"/>
                <a:gd name="connsiteY46" fmla="*/ 6374 h 10000"/>
                <a:gd name="connsiteX47" fmla="*/ 5446 w 11746"/>
                <a:gd name="connsiteY47" fmla="*/ 6713 h 10000"/>
                <a:gd name="connsiteX48" fmla="*/ 5356 w 11746"/>
                <a:gd name="connsiteY48" fmla="*/ 7026 h 10000"/>
                <a:gd name="connsiteX49" fmla="*/ 5292 w 11746"/>
                <a:gd name="connsiteY49" fmla="*/ 7189 h 10000"/>
                <a:gd name="connsiteX50" fmla="*/ 5223 w 11746"/>
                <a:gd name="connsiteY50" fmla="*/ 7365 h 10000"/>
                <a:gd name="connsiteX51" fmla="*/ 5148 w 11746"/>
                <a:gd name="connsiteY51" fmla="*/ 7503 h 10000"/>
                <a:gd name="connsiteX52" fmla="*/ 5058 w 11746"/>
                <a:gd name="connsiteY52" fmla="*/ 7666 h 10000"/>
                <a:gd name="connsiteX53" fmla="*/ 4946 w 11746"/>
                <a:gd name="connsiteY53" fmla="*/ 7804 h 10000"/>
                <a:gd name="connsiteX54" fmla="*/ 4829 w 11746"/>
                <a:gd name="connsiteY54" fmla="*/ 7955 h 10000"/>
                <a:gd name="connsiteX55" fmla="*/ 4697 w 11746"/>
                <a:gd name="connsiteY55" fmla="*/ 8093 h 10000"/>
                <a:gd name="connsiteX56" fmla="*/ 4558 w 11746"/>
                <a:gd name="connsiteY56" fmla="*/ 8231 h 10000"/>
                <a:gd name="connsiteX57" fmla="*/ 4399 w 11746"/>
                <a:gd name="connsiteY57" fmla="*/ 8369 h 10000"/>
                <a:gd name="connsiteX58" fmla="*/ 4223 w 11746"/>
                <a:gd name="connsiteY58" fmla="*/ 8482 h 10000"/>
                <a:gd name="connsiteX59" fmla="*/ 4223 w 11746"/>
                <a:gd name="connsiteY59" fmla="*/ 8482 h 10000"/>
                <a:gd name="connsiteX60" fmla="*/ 4223 w 11746"/>
                <a:gd name="connsiteY60" fmla="*/ 8482 h 10000"/>
                <a:gd name="connsiteX61" fmla="*/ 4011 w 11746"/>
                <a:gd name="connsiteY61" fmla="*/ 8595 h 10000"/>
                <a:gd name="connsiteX62" fmla="*/ 3772 w 11746"/>
                <a:gd name="connsiteY62" fmla="*/ 8708 h 10000"/>
                <a:gd name="connsiteX63" fmla="*/ 3495 w 11746"/>
                <a:gd name="connsiteY63" fmla="*/ 8821 h 10000"/>
                <a:gd name="connsiteX64" fmla="*/ 3213 w 11746"/>
                <a:gd name="connsiteY64" fmla="*/ 8908 h 10000"/>
                <a:gd name="connsiteX65" fmla="*/ 2889 w 11746"/>
                <a:gd name="connsiteY65" fmla="*/ 8984 h 10000"/>
                <a:gd name="connsiteX66" fmla="*/ 2543 w 11746"/>
                <a:gd name="connsiteY66" fmla="*/ 9046 h 10000"/>
                <a:gd name="connsiteX67" fmla="*/ 2166 w 11746"/>
                <a:gd name="connsiteY67" fmla="*/ 9072 h 10000"/>
                <a:gd name="connsiteX68" fmla="*/ 1746 w 11746"/>
                <a:gd name="connsiteY68" fmla="*/ 9097 h 10000"/>
                <a:gd name="connsiteX69" fmla="*/ 1092 w 11746"/>
                <a:gd name="connsiteY69" fmla="*/ 1066 h 10000"/>
                <a:gd name="connsiteX70" fmla="*/ 602 w 11746"/>
                <a:gd name="connsiteY70" fmla="*/ 1069 h 10000"/>
                <a:gd name="connsiteX71" fmla="*/ 347 w 11746"/>
                <a:gd name="connsiteY71" fmla="*/ 4808 h 10000"/>
                <a:gd name="connsiteX72" fmla="*/ 17 w 11746"/>
                <a:gd name="connsiteY72" fmla="*/ 9726 h 10000"/>
                <a:gd name="connsiteX73" fmla="*/ 1783 w 11746"/>
                <a:gd name="connsiteY73" fmla="*/ 10000 h 10000"/>
                <a:gd name="connsiteX74" fmla="*/ 1783 w 11746"/>
                <a:gd name="connsiteY74" fmla="*/ 10000 h 10000"/>
                <a:gd name="connsiteX75" fmla="*/ 2724 w 11746"/>
                <a:gd name="connsiteY75" fmla="*/ 9837 h 10000"/>
                <a:gd name="connsiteX76" fmla="*/ 3734 w 11746"/>
                <a:gd name="connsiteY76" fmla="*/ 9661 h 10000"/>
                <a:gd name="connsiteX77" fmla="*/ 4946 w 11746"/>
                <a:gd name="connsiteY77" fmla="*/ 9410 h 10000"/>
                <a:gd name="connsiteX78" fmla="*/ 4946 w 11746"/>
                <a:gd name="connsiteY78" fmla="*/ 9410 h 10000"/>
                <a:gd name="connsiteX79" fmla="*/ 5042 w 11746"/>
                <a:gd name="connsiteY79" fmla="*/ 9360 h 10000"/>
                <a:gd name="connsiteX80" fmla="*/ 5186 w 11746"/>
                <a:gd name="connsiteY80" fmla="*/ 9272 h 10000"/>
                <a:gd name="connsiteX81" fmla="*/ 5366 w 11746"/>
                <a:gd name="connsiteY81" fmla="*/ 9097 h 10000"/>
                <a:gd name="connsiteX82" fmla="*/ 5558 w 11746"/>
                <a:gd name="connsiteY82" fmla="*/ 8934 h 10000"/>
                <a:gd name="connsiteX83" fmla="*/ 5744 w 11746"/>
                <a:gd name="connsiteY83" fmla="*/ 8708 h 10000"/>
                <a:gd name="connsiteX84" fmla="*/ 5914 w 11746"/>
                <a:gd name="connsiteY84" fmla="*/ 8507 h 10000"/>
                <a:gd name="connsiteX85" fmla="*/ 6042 w 11746"/>
                <a:gd name="connsiteY85" fmla="*/ 8319 h 10000"/>
                <a:gd name="connsiteX86" fmla="*/ 6089 w 11746"/>
                <a:gd name="connsiteY86" fmla="*/ 8206 h 10000"/>
                <a:gd name="connsiteX87" fmla="*/ 6127 w 11746"/>
                <a:gd name="connsiteY87" fmla="*/ 8118 h 10000"/>
                <a:gd name="connsiteX88" fmla="*/ 6127 w 11746"/>
                <a:gd name="connsiteY88" fmla="*/ 8118 h 10000"/>
                <a:gd name="connsiteX89" fmla="*/ 6164 w 11746"/>
                <a:gd name="connsiteY89" fmla="*/ 8005 h 10000"/>
                <a:gd name="connsiteX90" fmla="*/ 6222 w 11746"/>
                <a:gd name="connsiteY90" fmla="*/ 7867 h 10000"/>
                <a:gd name="connsiteX91" fmla="*/ 6339 w 11746"/>
                <a:gd name="connsiteY91" fmla="*/ 7641 h 10000"/>
                <a:gd name="connsiteX92" fmla="*/ 6493 w 11746"/>
                <a:gd name="connsiteY92" fmla="*/ 7415 h 10000"/>
                <a:gd name="connsiteX93" fmla="*/ 6664 w 11746"/>
                <a:gd name="connsiteY93" fmla="*/ 7215 h 10000"/>
                <a:gd name="connsiteX94" fmla="*/ 6828 w 11746"/>
                <a:gd name="connsiteY94" fmla="*/ 7051 h 10000"/>
                <a:gd name="connsiteX95" fmla="*/ 6983 w 11746"/>
                <a:gd name="connsiteY95" fmla="*/ 6939 h 10000"/>
                <a:gd name="connsiteX96" fmla="*/ 7126 w 11746"/>
                <a:gd name="connsiteY96" fmla="*/ 6851 h 10000"/>
                <a:gd name="connsiteX97" fmla="*/ 7232 w 11746"/>
                <a:gd name="connsiteY97" fmla="*/ 6826 h 10000"/>
                <a:gd name="connsiteX98" fmla="*/ 7232 w 11746"/>
                <a:gd name="connsiteY98" fmla="*/ 6826 h 10000"/>
                <a:gd name="connsiteX99" fmla="*/ 7450 w 11746"/>
                <a:gd name="connsiteY99" fmla="*/ 6801 h 10000"/>
                <a:gd name="connsiteX100" fmla="*/ 7636 w 11746"/>
                <a:gd name="connsiteY100" fmla="*/ 6775 h 10000"/>
                <a:gd name="connsiteX101" fmla="*/ 7998 w 11746"/>
                <a:gd name="connsiteY101" fmla="*/ 6662 h 10000"/>
                <a:gd name="connsiteX102" fmla="*/ 8328 w 11746"/>
                <a:gd name="connsiteY102" fmla="*/ 6550 h 10000"/>
                <a:gd name="connsiteX103" fmla="*/ 8519 w 11746"/>
                <a:gd name="connsiteY103" fmla="*/ 6512 h 10000"/>
                <a:gd name="connsiteX104" fmla="*/ 8721 w 11746"/>
                <a:gd name="connsiteY104" fmla="*/ 6487 h 10000"/>
                <a:gd name="connsiteX105" fmla="*/ 8721 w 11746"/>
                <a:gd name="connsiteY105" fmla="*/ 6487 h 10000"/>
                <a:gd name="connsiteX106" fmla="*/ 9960 w 11746"/>
                <a:gd name="connsiteY106" fmla="*/ 6512 h 10000"/>
                <a:gd name="connsiteX107" fmla="*/ 11092 w 11746"/>
                <a:gd name="connsiteY107" fmla="*/ 6575 h 10000"/>
                <a:gd name="connsiteX108" fmla="*/ 11092 w 11746"/>
                <a:gd name="connsiteY108" fmla="*/ 6575 h 10000"/>
                <a:gd name="connsiteX109" fmla="*/ 11374 w 11746"/>
                <a:gd name="connsiteY109" fmla="*/ 6600 h 10000"/>
                <a:gd name="connsiteX110" fmla="*/ 11565 w 11746"/>
                <a:gd name="connsiteY110" fmla="*/ 6625 h 10000"/>
                <a:gd name="connsiteX111" fmla="*/ 11661 w 11746"/>
                <a:gd name="connsiteY111" fmla="*/ 6625 h 10000"/>
                <a:gd name="connsiteX112" fmla="*/ 11672 w 11746"/>
                <a:gd name="connsiteY112" fmla="*/ 6600 h 10000"/>
                <a:gd name="connsiteX113" fmla="*/ 11688 w 11746"/>
                <a:gd name="connsiteY113" fmla="*/ 6575 h 10000"/>
                <a:gd name="connsiteX114" fmla="*/ 11688 w 11746"/>
                <a:gd name="connsiteY114" fmla="*/ 6575 h 10000"/>
                <a:gd name="connsiteX115" fmla="*/ 11688 w 11746"/>
                <a:gd name="connsiteY115" fmla="*/ 6550 h 10000"/>
                <a:gd name="connsiteX116" fmla="*/ 11698 w 11746"/>
                <a:gd name="connsiteY116" fmla="*/ 6575 h 10000"/>
                <a:gd name="connsiteX117" fmla="*/ 11709 w 11746"/>
                <a:gd name="connsiteY117" fmla="*/ 6600 h 10000"/>
                <a:gd name="connsiteX118" fmla="*/ 11719 w 11746"/>
                <a:gd name="connsiteY118" fmla="*/ 6600 h 10000"/>
                <a:gd name="connsiteX119" fmla="*/ 11735 w 11746"/>
                <a:gd name="connsiteY119" fmla="*/ 6575 h 10000"/>
                <a:gd name="connsiteX120" fmla="*/ 11746 w 11746"/>
                <a:gd name="connsiteY120" fmla="*/ 6487 h 10000"/>
                <a:gd name="connsiteX121" fmla="*/ 11746 w 11746"/>
                <a:gd name="connsiteY121" fmla="*/ 0 h 10000"/>
                <a:gd name="connsiteX122" fmla="*/ 11602 w 11746"/>
                <a:gd name="connsiteY122" fmla="*/ 0 h 10000"/>
                <a:gd name="connsiteX123" fmla="*/ 11602 w 11746"/>
                <a:gd name="connsiteY123" fmla="*/ 0 h 10000"/>
                <a:gd name="connsiteX0" fmla="*/ 12020 w 12164"/>
                <a:gd name="connsiteY0" fmla="*/ 0 h 10000"/>
                <a:gd name="connsiteX1" fmla="*/ 12020 w 12164"/>
                <a:gd name="connsiteY1" fmla="*/ 0 h 10000"/>
                <a:gd name="connsiteX2" fmla="*/ 11946 w 12164"/>
                <a:gd name="connsiteY2" fmla="*/ 0 h 10000"/>
                <a:gd name="connsiteX3" fmla="*/ 11888 w 12164"/>
                <a:gd name="connsiteY3" fmla="*/ 0 h 10000"/>
                <a:gd name="connsiteX4" fmla="*/ 11840 w 12164"/>
                <a:gd name="connsiteY4" fmla="*/ 63 h 10000"/>
                <a:gd name="connsiteX5" fmla="*/ 11808 w 12164"/>
                <a:gd name="connsiteY5" fmla="*/ 113 h 10000"/>
                <a:gd name="connsiteX6" fmla="*/ 11781 w 12164"/>
                <a:gd name="connsiteY6" fmla="*/ 226 h 10000"/>
                <a:gd name="connsiteX7" fmla="*/ 11760 w 12164"/>
                <a:gd name="connsiteY7" fmla="*/ 339 h 10000"/>
                <a:gd name="connsiteX8" fmla="*/ 11696 w 12164"/>
                <a:gd name="connsiteY8" fmla="*/ 678 h 10000"/>
                <a:gd name="connsiteX9" fmla="*/ 11696 w 12164"/>
                <a:gd name="connsiteY9" fmla="*/ 678 h 10000"/>
                <a:gd name="connsiteX10" fmla="*/ 11648 w 12164"/>
                <a:gd name="connsiteY10" fmla="*/ 1179 h 10000"/>
                <a:gd name="connsiteX11" fmla="*/ 11606 w 12164"/>
                <a:gd name="connsiteY11" fmla="*/ 1832 h 10000"/>
                <a:gd name="connsiteX12" fmla="*/ 11542 w 12164"/>
                <a:gd name="connsiteY12" fmla="*/ 2535 h 10000"/>
                <a:gd name="connsiteX13" fmla="*/ 11510 w 12164"/>
                <a:gd name="connsiteY13" fmla="*/ 2811 h 10000"/>
                <a:gd name="connsiteX14" fmla="*/ 11473 w 12164"/>
                <a:gd name="connsiteY14" fmla="*/ 3087 h 10000"/>
                <a:gd name="connsiteX15" fmla="*/ 11473 w 12164"/>
                <a:gd name="connsiteY15" fmla="*/ 3087 h 10000"/>
                <a:gd name="connsiteX16" fmla="*/ 11414 w 12164"/>
                <a:gd name="connsiteY16" fmla="*/ 3513 h 10000"/>
                <a:gd name="connsiteX17" fmla="*/ 11377 w 12164"/>
                <a:gd name="connsiteY17" fmla="*/ 3714 h 10000"/>
                <a:gd name="connsiteX18" fmla="*/ 11329 w 12164"/>
                <a:gd name="connsiteY18" fmla="*/ 3852 h 10000"/>
                <a:gd name="connsiteX19" fmla="*/ 11271 w 12164"/>
                <a:gd name="connsiteY19" fmla="*/ 4015 h 10000"/>
                <a:gd name="connsiteX20" fmla="*/ 11186 w 12164"/>
                <a:gd name="connsiteY20" fmla="*/ 4128 h 10000"/>
                <a:gd name="connsiteX21" fmla="*/ 11069 w 12164"/>
                <a:gd name="connsiteY21" fmla="*/ 4241 h 10000"/>
                <a:gd name="connsiteX22" fmla="*/ 10925 w 12164"/>
                <a:gd name="connsiteY22" fmla="*/ 4354 h 10000"/>
                <a:gd name="connsiteX23" fmla="*/ 10925 w 12164"/>
                <a:gd name="connsiteY23" fmla="*/ 4354 h 10000"/>
                <a:gd name="connsiteX24" fmla="*/ 10760 w 12164"/>
                <a:gd name="connsiteY24" fmla="*/ 4442 h 10000"/>
                <a:gd name="connsiteX25" fmla="*/ 10558 w 12164"/>
                <a:gd name="connsiteY25" fmla="*/ 4492 h 10000"/>
                <a:gd name="connsiteX26" fmla="*/ 10330 w 12164"/>
                <a:gd name="connsiteY26" fmla="*/ 4555 h 10000"/>
                <a:gd name="connsiteX27" fmla="*/ 10080 w 12164"/>
                <a:gd name="connsiteY27" fmla="*/ 4555 h 10000"/>
                <a:gd name="connsiteX28" fmla="*/ 9543 w 12164"/>
                <a:gd name="connsiteY28" fmla="*/ 4580 h 10000"/>
                <a:gd name="connsiteX29" fmla="*/ 8974 w 12164"/>
                <a:gd name="connsiteY29" fmla="*/ 4605 h 10000"/>
                <a:gd name="connsiteX30" fmla="*/ 8974 w 12164"/>
                <a:gd name="connsiteY30" fmla="*/ 4605 h 10000"/>
                <a:gd name="connsiteX31" fmla="*/ 8389 w 12164"/>
                <a:gd name="connsiteY31" fmla="*/ 4605 h 10000"/>
                <a:gd name="connsiteX32" fmla="*/ 7773 w 12164"/>
                <a:gd name="connsiteY32" fmla="*/ 4605 h 10000"/>
                <a:gd name="connsiteX33" fmla="*/ 6412 w 12164"/>
                <a:gd name="connsiteY33" fmla="*/ 4580 h 10000"/>
                <a:gd name="connsiteX34" fmla="*/ 6412 w 12164"/>
                <a:gd name="connsiteY34" fmla="*/ 4580 h 10000"/>
                <a:gd name="connsiteX35" fmla="*/ 6343 w 12164"/>
                <a:gd name="connsiteY35" fmla="*/ 4580 h 10000"/>
                <a:gd name="connsiteX36" fmla="*/ 6295 w 12164"/>
                <a:gd name="connsiteY36" fmla="*/ 4605 h 10000"/>
                <a:gd name="connsiteX37" fmla="*/ 6247 w 12164"/>
                <a:gd name="connsiteY37" fmla="*/ 4630 h 10000"/>
                <a:gd name="connsiteX38" fmla="*/ 6199 w 12164"/>
                <a:gd name="connsiteY38" fmla="*/ 4693 h 10000"/>
                <a:gd name="connsiteX39" fmla="*/ 6162 w 12164"/>
                <a:gd name="connsiteY39" fmla="*/ 4743 h 10000"/>
                <a:gd name="connsiteX40" fmla="*/ 6141 w 12164"/>
                <a:gd name="connsiteY40" fmla="*/ 4831 h 10000"/>
                <a:gd name="connsiteX41" fmla="*/ 6093 w 12164"/>
                <a:gd name="connsiteY41" fmla="*/ 5031 h 10000"/>
                <a:gd name="connsiteX42" fmla="*/ 6066 w 12164"/>
                <a:gd name="connsiteY42" fmla="*/ 5232 h 10000"/>
                <a:gd name="connsiteX43" fmla="*/ 6045 w 12164"/>
                <a:gd name="connsiteY43" fmla="*/ 5483 h 10000"/>
                <a:gd name="connsiteX44" fmla="*/ 6008 w 12164"/>
                <a:gd name="connsiteY44" fmla="*/ 5759 h 10000"/>
                <a:gd name="connsiteX45" fmla="*/ 5986 w 12164"/>
                <a:gd name="connsiteY45" fmla="*/ 6073 h 10000"/>
                <a:gd name="connsiteX46" fmla="*/ 5939 w 12164"/>
                <a:gd name="connsiteY46" fmla="*/ 6374 h 10000"/>
                <a:gd name="connsiteX47" fmla="*/ 5864 w 12164"/>
                <a:gd name="connsiteY47" fmla="*/ 6713 h 10000"/>
                <a:gd name="connsiteX48" fmla="*/ 5774 w 12164"/>
                <a:gd name="connsiteY48" fmla="*/ 7026 h 10000"/>
                <a:gd name="connsiteX49" fmla="*/ 5710 w 12164"/>
                <a:gd name="connsiteY49" fmla="*/ 7189 h 10000"/>
                <a:gd name="connsiteX50" fmla="*/ 5641 w 12164"/>
                <a:gd name="connsiteY50" fmla="*/ 7365 h 10000"/>
                <a:gd name="connsiteX51" fmla="*/ 5566 w 12164"/>
                <a:gd name="connsiteY51" fmla="*/ 7503 h 10000"/>
                <a:gd name="connsiteX52" fmla="*/ 5476 w 12164"/>
                <a:gd name="connsiteY52" fmla="*/ 7666 h 10000"/>
                <a:gd name="connsiteX53" fmla="*/ 5364 w 12164"/>
                <a:gd name="connsiteY53" fmla="*/ 7804 h 10000"/>
                <a:gd name="connsiteX54" fmla="*/ 5247 w 12164"/>
                <a:gd name="connsiteY54" fmla="*/ 7955 h 10000"/>
                <a:gd name="connsiteX55" fmla="*/ 5115 w 12164"/>
                <a:gd name="connsiteY55" fmla="*/ 8093 h 10000"/>
                <a:gd name="connsiteX56" fmla="*/ 4976 w 12164"/>
                <a:gd name="connsiteY56" fmla="*/ 8231 h 10000"/>
                <a:gd name="connsiteX57" fmla="*/ 4817 w 12164"/>
                <a:gd name="connsiteY57" fmla="*/ 8369 h 10000"/>
                <a:gd name="connsiteX58" fmla="*/ 4641 w 12164"/>
                <a:gd name="connsiteY58" fmla="*/ 8482 h 10000"/>
                <a:gd name="connsiteX59" fmla="*/ 4641 w 12164"/>
                <a:gd name="connsiteY59" fmla="*/ 8482 h 10000"/>
                <a:gd name="connsiteX60" fmla="*/ 4641 w 12164"/>
                <a:gd name="connsiteY60" fmla="*/ 8482 h 10000"/>
                <a:gd name="connsiteX61" fmla="*/ 4429 w 12164"/>
                <a:gd name="connsiteY61" fmla="*/ 8595 h 10000"/>
                <a:gd name="connsiteX62" fmla="*/ 4190 w 12164"/>
                <a:gd name="connsiteY62" fmla="*/ 8708 h 10000"/>
                <a:gd name="connsiteX63" fmla="*/ 3913 w 12164"/>
                <a:gd name="connsiteY63" fmla="*/ 8821 h 10000"/>
                <a:gd name="connsiteX64" fmla="*/ 3631 w 12164"/>
                <a:gd name="connsiteY64" fmla="*/ 8908 h 10000"/>
                <a:gd name="connsiteX65" fmla="*/ 3307 w 12164"/>
                <a:gd name="connsiteY65" fmla="*/ 8984 h 10000"/>
                <a:gd name="connsiteX66" fmla="*/ 2961 w 12164"/>
                <a:gd name="connsiteY66" fmla="*/ 9046 h 10000"/>
                <a:gd name="connsiteX67" fmla="*/ 2584 w 12164"/>
                <a:gd name="connsiteY67" fmla="*/ 9072 h 10000"/>
                <a:gd name="connsiteX68" fmla="*/ 2164 w 12164"/>
                <a:gd name="connsiteY68" fmla="*/ 9097 h 10000"/>
                <a:gd name="connsiteX69" fmla="*/ 1510 w 12164"/>
                <a:gd name="connsiteY69" fmla="*/ 1066 h 10000"/>
                <a:gd name="connsiteX70" fmla="*/ 1020 w 12164"/>
                <a:gd name="connsiteY70" fmla="*/ 1069 h 10000"/>
                <a:gd name="connsiteX71" fmla="*/ 765 w 12164"/>
                <a:gd name="connsiteY71" fmla="*/ 4808 h 10000"/>
                <a:gd name="connsiteX72" fmla="*/ 10 w 12164"/>
                <a:gd name="connsiteY72" fmla="*/ 9751 h 10000"/>
                <a:gd name="connsiteX73" fmla="*/ 2201 w 12164"/>
                <a:gd name="connsiteY73" fmla="*/ 10000 h 10000"/>
                <a:gd name="connsiteX74" fmla="*/ 2201 w 12164"/>
                <a:gd name="connsiteY74" fmla="*/ 10000 h 10000"/>
                <a:gd name="connsiteX75" fmla="*/ 3142 w 12164"/>
                <a:gd name="connsiteY75" fmla="*/ 9837 h 10000"/>
                <a:gd name="connsiteX76" fmla="*/ 4152 w 12164"/>
                <a:gd name="connsiteY76" fmla="*/ 9661 h 10000"/>
                <a:gd name="connsiteX77" fmla="*/ 5364 w 12164"/>
                <a:gd name="connsiteY77" fmla="*/ 9410 h 10000"/>
                <a:gd name="connsiteX78" fmla="*/ 5364 w 12164"/>
                <a:gd name="connsiteY78" fmla="*/ 9410 h 10000"/>
                <a:gd name="connsiteX79" fmla="*/ 5460 w 12164"/>
                <a:gd name="connsiteY79" fmla="*/ 9360 h 10000"/>
                <a:gd name="connsiteX80" fmla="*/ 5604 w 12164"/>
                <a:gd name="connsiteY80" fmla="*/ 9272 h 10000"/>
                <a:gd name="connsiteX81" fmla="*/ 5784 w 12164"/>
                <a:gd name="connsiteY81" fmla="*/ 9097 h 10000"/>
                <a:gd name="connsiteX82" fmla="*/ 5976 w 12164"/>
                <a:gd name="connsiteY82" fmla="*/ 8934 h 10000"/>
                <a:gd name="connsiteX83" fmla="*/ 6162 w 12164"/>
                <a:gd name="connsiteY83" fmla="*/ 8708 h 10000"/>
                <a:gd name="connsiteX84" fmla="*/ 6332 w 12164"/>
                <a:gd name="connsiteY84" fmla="*/ 8507 h 10000"/>
                <a:gd name="connsiteX85" fmla="*/ 6460 w 12164"/>
                <a:gd name="connsiteY85" fmla="*/ 8319 h 10000"/>
                <a:gd name="connsiteX86" fmla="*/ 6507 w 12164"/>
                <a:gd name="connsiteY86" fmla="*/ 8206 h 10000"/>
                <a:gd name="connsiteX87" fmla="*/ 6545 w 12164"/>
                <a:gd name="connsiteY87" fmla="*/ 8118 h 10000"/>
                <a:gd name="connsiteX88" fmla="*/ 6545 w 12164"/>
                <a:gd name="connsiteY88" fmla="*/ 8118 h 10000"/>
                <a:gd name="connsiteX89" fmla="*/ 6582 w 12164"/>
                <a:gd name="connsiteY89" fmla="*/ 8005 h 10000"/>
                <a:gd name="connsiteX90" fmla="*/ 6640 w 12164"/>
                <a:gd name="connsiteY90" fmla="*/ 7867 h 10000"/>
                <a:gd name="connsiteX91" fmla="*/ 6757 w 12164"/>
                <a:gd name="connsiteY91" fmla="*/ 7641 h 10000"/>
                <a:gd name="connsiteX92" fmla="*/ 6911 w 12164"/>
                <a:gd name="connsiteY92" fmla="*/ 7415 h 10000"/>
                <a:gd name="connsiteX93" fmla="*/ 7082 w 12164"/>
                <a:gd name="connsiteY93" fmla="*/ 7215 h 10000"/>
                <a:gd name="connsiteX94" fmla="*/ 7246 w 12164"/>
                <a:gd name="connsiteY94" fmla="*/ 7051 h 10000"/>
                <a:gd name="connsiteX95" fmla="*/ 7401 w 12164"/>
                <a:gd name="connsiteY95" fmla="*/ 6939 h 10000"/>
                <a:gd name="connsiteX96" fmla="*/ 7544 w 12164"/>
                <a:gd name="connsiteY96" fmla="*/ 6851 h 10000"/>
                <a:gd name="connsiteX97" fmla="*/ 7650 w 12164"/>
                <a:gd name="connsiteY97" fmla="*/ 6826 h 10000"/>
                <a:gd name="connsiteX98" fmla="*/ 7650 w 12164"/>
                <a:gd name="connsiteY98" fmla="*/ 6826 h 10000"/>
                <a:gd name="connsiteX99" fmla="*/ 7868 w 12164"/>
                <a:gd name="connsiteY99" fmla="*/ 6801 h 10000"/>
                <a:gd name="connsiteX100" fmla="*/ 8054 w 12164"/>
                <a:gd name="connsiteY100" fmla="*/ 6775 h 10000"/>
                <a:gd name="connsiteX101" fmla="*/ 8416 w 12164"/>
                <a:gd name="connsiteY101" fmla="*/ 6662 h 10000"/>
                <a:gd name="connsiteX102" fmla="*/ 8746 w 12164"/>
                <a:gd name="connsiteY102" fmla="*/ 6550 h 10000"/>
                <a:gd name="connsiteX103" fmla="*/ 8937 w 12164"/>
                <a:gd name="connsiteY103" fmla="*/ 6512 h 10000"/>
                <a:gd name="connsiteX104" fmla="*/ 9139 w 12164"/>
                <a:gd name="connsiteY104" fmla="*/ 6487 h 10000"/>
                <a:gd name="connsiteX105" fmla="*/ 9139 w 12164"/>
                <a:gd name="connsiteY105" fmla="*/ 6487 h 10000"/>
                <a:gd name="connsiteX106" fmla="*/ 10378 w 12164"/>
                <a:gd name="connsiteY106" fmla="*/ 6512 h 10000"/>
                <a:gd name="connsiteX107" fmla="*/ 11510 w 12164"/>
                <a:gd name="connsiteY107" fmla="*/ 6575 h 10000"/>
                <a:gd name="connsiteX108" fmla="*/ 11510 w 12164"/>
                <a:gd name="connsiteY108" fmla="*/ 6575 h 10000"/>
                <a:gd name="connsiteX109" fmla="*/ 11792 w 12164"/>
                <a:gd name="connsiteY109" fmla="*/ 6600 h 10000"/>
                <a:gd name="connsiteX110" fmla="*/ 11983 w 12164"/>
                <a:gd name="connsiteY110" fmla="*/ 6625 h 10000"/>
                <a:gd name="connsiteX111" fmla="*/ 12079 w 12164"/>
                <a:gd name="connsiteY111" fmla="*/ 6625 h 10000"/>
                <a:gd name="connsiteX112" fmla="*/ 12090 w 12164"/>
                <a:gd name="connsiteY112" fmla="*/ 6600 h 10000"/>
                <a:gd name="connsiteX113" fmla="*/ 12106 w 12164"/>
                <a:gd name="connsiteY113" fmla="*/ 6575 h 10000"/>
                <a:gd name="connsiteX114" fmla="*/ 12106 w 12164"/>
                <a:gd name="connsiteY114" fmla="*/ 6575 h 10000"/>
                <a:gd name="connsiteX115" fmla="*/ 12106 w 12164"/>
                <a:gd name="connsiteY115" fmla="*/ 6550 h 10000"/>
                <a:gd name="connsiteX116" fmla="*/ 12116 w 12164"/>
                <a:gd name="connsiteY116" fmla="*/ 6575 h 10000"/>
                <a:gd name="connsiteX117" fmla="*/ 12127 w 12164"/>
                <a:gd name="connsiteY117" fmla="*/ 6600 h 10000"/>
                <a:gd name="connsiteX118" fmla="*/ 12137 w 12164"/>
                <a:gd name="connsiteY118" fmla="*/ 6600 h 10000"/>
                <a:gd name="connsiteX119" fmla="*/ 12153 w 12164"/>
                <a:gd name="connsiteY119" fmla="*/ 6575 h 10000"/>
                <a:gd name="connsiteX120" fmla="*/ 12164 w 12164"/>
                <a:gd name="connsiteY120" fmla="*/ 6487 h 10000"/>
                <a:gd name="connsiteX121" fmla="*/ 12164 w 12164"/>
                <a:gd name="connsiteY121" fmla="*/ 0 h 10000"/>
                <a:gd name="connsiteX122" fmla="*/ 12020 w 12164"/>
                <a:gd name="connsiteY122" fmla="*/ 0 h 10000"/>
                <a:gd name="connsiteX123" fmla="*/ 12020 w 12164"/>
                <a:gd name="connsiteY123" fmla="*/ 0 h 10000"/>
                <a:gd name="connsiteX0" fmla="*/ 12025 w 12169"/>
                <a:gd name="connsiteY0" fmla="*/ 0 h 10000"/>
                <a:gd name="connsiteX1" fmla="*/ 12025 w 12169"/>
                <a:gd name="connsiteY1" fmla="*/ 0 h 10000"/>
                <a:gd name="connsiteX2" fmla="*/ 11951 w 12169"/>
                <a:gd name="connsiteY2" fmla="*/ 0 h 10000"/>
                <a:gd name="connsiteX3" fmla="*/ 11893 w 12169"/>
                <a:gd name="connsiteY3" fmla="*/ 0 h 10000"/>
                <a:gd name="connsiteX4" fmla="*/ 11845 w 12169"/>
                <a:gd name="connsiteY4" fmla="*/ 63 h 10000"/>
                <a:gd name="connsiteX5" fmla="*/ 11813 w 12169"/>
                <a:gd name="connsiteY5" fmla="*/ 113 h 10000"/>
                <a:gd name="connsiteX6" fmla="*/ 11786 w 12169"/>
                <a:gd name="connsiteY6" fmla="*/ 226 h 10000"/>
                <a:gd name="connsiteX7" fmla="*/ 11765 w 12169"/>
                <a:gd name="connsiteY7" fmla="*/ 339 h 10000"/>
                <a:gd name="connsiteX8" fmla="*/ 11701 w 12169"/>
                <a:gd name="connsiteY8" fmla="*/ 678 h 10000"/>
                <a:gd name="connsiteX9" fmla="*/ 11701 w 12169"/>
                <a:gd name="connsiteY9" fmla="*/ 678 h 10000"/>
                <a:gd name="connsiteX10" fmla="*/ 11653 w 12169"/>
                <a:gd name="connsiteY10" fmla="*/ 1179 h 10000"/>
                <a:gd name="connsiteX11" fmla="*/ 11611 w 12169"/>
                <a:gd name="connsiteY11" fmla="*/ 1832 h 10000"/>
                <a:gd name="connsiteX12" fmla="*/ 11547 w 12169"/>
                <a:gd name="connsiteY12" fmla="*/ 2535 h 10000"/>
                <a:gd name="connsiteX13" fmla="*/ 11515 w 12169"/>
                <a:gd name="connsiteY13" fmla="*/ 2811 h 10000"/>
                <a:gd name="connsiteX14" fmla="*/ 11478 w 12169"/>
                <a:gd name="connsiteY14" fmla="*/ 3087 h 10000"/>
                <a:gd name="connsiteX15" fmla="*/ 11478 w 12169"/>
                <a:gd name="connsiteY15" fmla="*/ 3087 h 10000"/>
                <a:gd name="connsiteX16" fmla="*/ 11419 w 12169"/>
                <a:gd name="connsiteY16" fmla="*/ 3513 h 10000"/>
                <a:gd name="connsiteX17" fmla="*/ 11382 w 12169"/>
                <a:gd name="connsiteY17" fmla="*/ 3714 h 10000"/>
                <a:gd name="connsiteX18" fmla="*/ 11334 w 12169"/>
                <a:gd name="connsiteY18" fmla="*/ 3852 h 10000"/>
                <a:gd name="connsiteX19" fmla="*/ 11276 w 12169"/>
                <a:gd name="connsiteY19" fmla="*/ 4015 h 10000"/>
                <a:gd name="connsiteX20" fmla="*/ 11191 w 12169"/>
                <a:gd name="connsiteY20" fmla="*/ 4128 h 10000"/>
                <a:gd name="connsiteX21" fmla="*/ 11074 w 12169"/>
                <a:gd name="connsiteY21" fmla="*/ 4241 h 10000"/>
                <a:gd name="connsiteX22" fmla="*/ 10930 w 12169"/>
                <a:gd name="connsiteY22" fmla="*/ 4354 h 10000"/>
                <a:gd name="connsiteX23" fmla="*/ 10930 w 12169"/>
                <a:gd name="connsiteY23" fmla="*/ 4354 h 10000"/>
                <a:gd name="connsiteX24" fmla="*/ 10765 w 12169"/>
                <a:gd name="connsiteY24" fmla="*/ 4442 h 10000"/>
                <a:gd name="connsiteX25" fmla="*/ 10563 w 12169"/>
                <a:gd name="connsiteY25" fmla="*/ 4492 h 10000"/>
                <a:gd name="connsiteX26" fmla="*/ 10335 w 12169"/>
                <a:gd name="connsiteY26" fmla="*/ 4555 h 10000"/>
                <a:gd name="connsiteX27" fmla="*/ 10085 w 12169"/>
                <a:gd name="connsiteY27" fmla="*/ 4555 h 10000"/>
                <a:gd name="connsiteX28" fmla="*/ 9548 w 12169"/>
                <a:gd name="connsiteY28" fmla="*/ 4580 h 10000"/>
                <a:gd name="connsiteX29" fmla="*/ 8979 w 12169"/>
                <a:gd name="connsiteY29" fmla="*/ 4605 h 10000"/>
                <a:gd name="connsiteX30" fmla="*/ 8979 w 12169"/>
                <a:gd name="connsiteY30" fmla="*/ 4605 h 10000"/>
                <a:gd name="connsiteX31" fmla="*/ 8394 w 12169"/>
                <a:gd name="connsiteY31" fmla="*/ 4605 h 10000"/>
                <a:gd name="connsiteX32" fmla="*/ 7778 w 12169"/>
                <a:gd name="connsiteY32" fmla="*/ 4605 h 10000"/>
                <a:gd name="connsiteX33" fmla="*/ 6417 w 12169"/>
                <a:gd name="connsiteY33" fmla="*/ 4580 h 10000"/>
                <a:gd name="connsiteX34" fmla="*/ 6417 w 12169"/>
                <a:gd name="connsiteY34" fmla="*/ 4580 h 10000"/>
                <a:gd name="connsiteX35" fmla="*/ 6348 w 12169"/>
                <a:gd name="connsiteY35" fmla="*/ 4580 h 10000"/>
                <a:gd name="connsiteX36" fmla="*/ 6300 w 12169"/>
                <a:gd name="connsiteY36" fmla="*/ 4605 h 10000"/>
                <a:gd name="connsiteX37" fmla="*/ 6252 w 12169"/>
                <a:gd name="connsiteY37" fmla="*/ 4630 h 10000"/>
                <a:gd name="connsiteX38" fmla="*/ 6204 w 12169"/>
                <a:gd name="connsiteY38" fmla="*/ 4693 h 10000"/>
                <a:gd name="connsiteX39" fmla="*/ 6167 w 12169"/>
                <a:gd name="connsiteY39" fmla="*/ 4743 h 10000"/>
                <a:gd name="connsiteX40" fmla="*/ 6146 w 12169"/>
                <a:gd name="connsiteY40" fmla="*/ 4831 h 10000"/>
                <a:gd name="connsiteX41" fmla="*/ 6098 w 12169"/>
                <a:gd name="connsiteY41" fmla="*/ 5031 h 10000"/>
                <a:gd name="connsiteX42" fmla="*/ 6071 w 12169"/>
                <a:gd name="connsiteY42" fmla="*/ 5232 h 10000"/>
                <a:gd name="connsiteX43" fmla="*/ 6050 w 12169"/>
                <a:gd name="connsiteY43" fmla="*/ 5483 h 10000"/>
                <a:gd name="connsiteX44" fmla="*/ 6013 w 12169"/>
                <a:gd name="connsiteY44" fmla="*/ 5759 h 10000"/>
                <a:gd name="connsiteX45" fmla="*/ 5991 w 12169"/>
                <a:gd name="connsiteY45" fmla="*/ 6073 h 10000"/>
                <a:gd name="connsiteX46" fmla="*/ 5944 w 12169"/>
                <a:gd name="connsiteY46" fmla="*/ 6374 h 10000"/>
                <a:gd name="connsiteX47" fmla="*/ 5869 w 12169"/>
                <a:gd name="connsiteY47" fmla="*/ 6713 h 10000"/>
                <a:gd name="connsiteX48" fmla="*/ 5779 w 12169"/>
                <a:gd name="connsiteY48" fmla="*/ 7026 h 10000"/>
                <a:gd name="connsiteX49" fmla="*/ 5715 w 12169"/>
                <a:gd name="connsiteY49" fmla="*/ 7189 h 10000"/>
                <a:gd name="connsiteX50" fmla="*/ 5646 w 12169"/>
                <a:gd name="connsiteY50" fmla="*/ 7365 h 10000"/>
                <a:gd name="connsiteX51" fmla="*/ 5571 w 12169"/>
                <a:gd name="connsiteY51" fmla="*/ 7503 h 10000"/>
                <a:gd name="connsiteX52" fmla="*/ 5481 w 12169"/>
                <a:gd name="connsiteY52" fmla="*/ 7666 h 10000"/>
                <a:gd name="connsiteX53" fmla="*/ 5369 w 12169"/>
                <a:gd name="connsiteY53" fmla="*/ 7804 h 10000"/>
                <a:gd name="connsiteX54" fmla="*/ 5252 w 12169"/>
                <a:gd name="connsiteY54" fmla="*/ 7955 h 10000"/>
                <a:gd name="connsiteX55" fmla="*/ 5120 w 12169"/>
                <a:gd name="connsiteY55" fmla="*/ 8093 h 10000"/>
                <a:gd name="connsiteX56" fmla="*/ 4981 w 12169"/>
                <a:gd name="connsiteY56" fmla="*/ 8231 h 10000"/>
                <a:gd name="connsiteX57" fmla="*/ 4822 w 12169"/>
                <a:gd name="connsiteY57" fmla="*/ 8369 h 10000"/>
                <a:gd name="connsiteX58" fmla="*/ 4646 w 12169"/>
                <a:gd name="connsiteY58" fmla="*/ 8482 h 10000"/>
                <a:gd name="connsiteX59" fmla="*/ 4646 w 12169"/>
                <a:gd name="connsiteY59" fmla="*/ 8482 h 10000"/>
                <a:gd name="connsiteX60" fmla="*/ 4646 w 12169"/>
                <a:gd name="connsiteY60" fmla="*/ 8482 h 10000"/>
                <a:gd name="connsiteX61" fmla="*/ 4434 w 12169"/>
                <a:gd name="connsiteY61" fmla="*/ 8595 h 10000"/>
                <a:gd name="connsiteX62" fmla="*/ 4195 w 12169"/>
                <a:gd name="connsiteY62" fmla="*/ 8708 h 10000"/>
                <a:gd name="connsiteX63" fmla="*/ 3918 w 12169"/>
                <a:gd name="connsiteY63" fmla="*/ 8821 h 10000"/>
                <a:gd name="connsiteX64" fmla="*/ 3636 w 12169"/>
                <a:gd name="connsiteY64" fmla="*/ 8908 h 10000"/>
                <a:gd name="connsiteX65" fmla="*/ 3312 w 12169"/>
                <a:gd name="connsiteY65" fmla="*/ 8984 h 10000"/>
                <a:gd name="connsiteX66" fmla="*/ 2966 w 12169"/>
                <a:gd name="connsiteY66" fmla="*/ 9046 h 10000"/>
                <a:gd name="connsiteX67" fmla="*/ 2589 w 12169"/>
                <a:gd name="connsiteY67" fmla="*/ 9072 h 10000"/>
                <a:gd name="connsiteX68" fmla="*/ 2169 w 12169"/>
                <a:gd name="connsiteY68" fmla="*/ 9097 h 10000"/>
                <a:gd name="connsiteX69" fmla="*/ 1515 w 12169"/>
                <a:gd name="connsiteY69" fmla="*/ 1066 h 10000"/>
                <a:gd name="connsiteX70" fmla="*/ 1025 w 12169"/>
                <a:gd name="connsiteY70" fmla="*/ 1069 h 10000"/>
                <a:gd name="connsiteX71" fmla="*/ 398 w 12169"/>
                <a:gd name="connsiteY71" fmla="*/ 4457 h 10000"/>
                <a:gd name="connsiteX72" fmla="*/ 15 w 12169"/>
                <a:gd name="connsiteY72" fmla="*/ 9751 h 10000"/>
                <a:gd name="connsiteX73" fmla="*/ 2206 w 12169"/>
                <a:gd name="connsiteY73" fmla="*/ 10000 h 10000"/>
                <a:gd name="connsiteX74" fmla="*/ 2206 w 12169"/>
                <a:gd name="connsiteY74" fmla="*/ 10000 h 10000"/>
                <a:gd name="connsiteX75" fmla="*/ 3147 w 12169"/>
                <a:gd name="connsiteY75" fmla="*/ 9837 h 10000"/>
                <a:gd name="connsiteX76" fmla="*/ 4157 w 12169"/>
                <a:gd name="connsiteY76" fmla="*/ 9661 h 10000"/>
                <a:gd name="connsiteX77" fmla="*/ 5369 w 12169"/>
                <a:gd name="connsiteY77" fmla="*/ 9410 h 10000"/>
                <a:gd name="connsiteX78" fmla="*/ 5369 w 12169"/>
                <a:gd name="connsiteY78" fmla="*/ 9410 h 10000"/>
                <a:gd name="connsiteX79" fmla="*/ 5465 w 12169"/>
                <a:gd name="connsiteY79" fmla="*/ 9360 h 10000"/>
                <a:gd name="connsiteX80" fmla="*/ 5609 w 12169"/>
                <a:gd name="connsiteY80" fmla="*/ 9272 h 10000"/>
                <a:gd name="connsiteX81" fmla="*/ 5789 w 12169"/>
                <a:gd name="connsiteY81" fmla="*/ 9097 h 10000"/>
                <a:gd name="connsiteX82" fmla="*/ 5981 w 12169"/>
                <a:gd name="connsiteY82" fmla="*/ 8934 h 10000"/>
                <a:gd name="connsiteX83" fmla="*/ 6167 w 12169"/>
                <a:gd name="connsiteY83" fmla="*/ 8708 h 10000"/>
                <a:gd name="connsiteX84" fmla="*/ 6337 w 12169"/>
                <a:gd name="connsiteY84" fmla="*/ 8507 h 10000"/>
                <a:gd name="connsiteX85" fmla="*/ 6465 w 12169"/>
                <a:gd name="connsiteY85" fmla="*/ 8319 h 10000"/>
                <a:gd name="connsiteX86" fmla="*/ 6512 w 12169"/>
                <a:gd name="connsiteY86" fmla="*/ 8206 h 10000"/>
                <a:gd name="connsiteX87" fmla="*/ 6550 w 12169"/>
                <a:gd name="connsiteY87" fmla="*/ 8118 h 10000"/>
                <a:gd name="connsiteX88" fmla="*/ 6550 w 12169"/>
                <a:gd name="connsiteY88" fmla="*/ 8118 h 10000"/>
                <a:gd name="connsiteX89" fmla="*/ 6587 w 12169"/>
                <a:gd name="connsiteY89" fmla="*/ 8005 h 10000"/>
                <a:gd name="connsiteX90" fmla="*/ 6645 w 12169"/>
                <a:gd name="connsiteY90" fmla="*/ 7867 h 10000"/>
                <a:gd name="connsiteX91" fmla="*/ 6762 w 12169"/>
                <a:gd name="connsiteY91" fmla="*/ 7641 h 10000"/>
                <a:gd name="connsiteX92" fmla="*/ 6916 w 12169"/>
                <a:gd name="connsiteY92" fmla="*/ 7415 h 10000"/>
                <a:gd name="connsiteX93" fmla="*/ 7087 w 12169"/>
                <a:gd name="connsiteY93" fmla="*/ 7215 h 10000"/>
                <a:gd name="connsiteX94" fmla="*/ 7251 w 12169"/>
                <a:gd name="connsiteY94" fmla="*/ 7051 h 10000"/>
                <a:gd name="connsiteX95" fmla="*/ 7406 w 12169"/>
                <a:gd name="connsiteY95" fmla="*/ 6939 h 10000"/>
                <a:gd name="connsiteX96" fmla="*/ 7549 w 12169"/>
                <a:gd name="connsiteY96" fmla="*/ 6851 h 10000"/>
                <a:gd name="connsiteX97" fmla="*/ 7655 w 12169"/>
                <a:gd name="connsiteY97" fmla="*/ 6826 h 10000"/>
                <a:gd name="connsiteX98" fmla="*/ 7655 w 12169"/>
                <a:gd name="connsiteY98" fmla="*/ 6826 h 10000"/>
                <a:gd name="connsiteX99" fmla="*/ 7873 w 12169"/>
                <a:gd name="connsiteY99" fmla="*/ 6801 h 10000"/>
                <a:gd name="connsiteX100" fmla="*/ 8059 w 12169"/>
                <a:gd name="connsiteY100" fmla="*/ 6775 h 10000"/>
                <a:gd name="connsiteX101" fmla="*/ 8421 w 12169"/>
                <a:gd name="connsiteY101" fmla="*/ 6662 h 10000"/>
                <a:gd name="connsiteX102" fmla="*/ 8751 w 12169"/>
                <a:gd name="connsiteY102" fmla="*/ 6550 h 10000"/>
                <a:gd name="connsiteX103" fmla="*/ 8942 w 12169"/>
                <a:gd name="connsiteY103" fmla="*/ 6512 h 10000"/>
                <a:gd name="connsiteX104" fmla="*/ 9144 w 12169"/>
                <a:gd name="connsiteY104" fmla="*/ 6487 h 10000"/>
                <a:gd name="connsiteX105" fmla="*/ 9144 w 12169"/>
                <a:gd name="connsiteY105" fmla="*/ 6487 h 10000"/>
                <a:gd name="connsiteX106" fmla="*/ 10383 w 12169"/>
                <a:gd name="connsiteY106" fmla="*/ 6512 h 10000"/>
                <a:gd name="connsiteX107" fmla="*/ 11515 w 12169"/>
                <a:gd name="connsiteY107" fmla="*/ 6575 h 10000"/>
                <a:gd name="connsiteX108" fmla="*/ 11515 w 12169"/>
                <a:gd name="connsiteY108" fmla="*/ 6575 h 10000"/>
                <a:gd name="connsiteX109" fmla="*/ 11797 w 12169"/>
                <a:gd name="connsiteY109" fmla="*/ 6600 h 10000"/>
                <a:gd name="connsiteX110" fmla="*/ 11988 w 12169"/>
                <a:gd name="connsiteY110" fmla="*/ 6625 h 10000"/>
                <a:gd name="connsiteX111" fmla="*/ 12084 w 12169"/>
                <a:gd name="connsiteY111" fmla="*/ 6625 h 10000"/>
                <a:gd name="connsiteX112" fmla="*/ 12095 w 12169"/>
                <a:gd name="connsiteY112" fmla="*/ 6600 h 10000"/>
                <a:gd name="connsiteX113" fmla="*/ 12111 w 12169"/>
                <a:gd name="connsiteY113" fmla="*/ 6575 h 10000"/>
                <a:gd name="connsiteX114" fmla="*/ 12111 w 12169"/>
                <a:gd name="connsiteY114" fmla="*/ 6575 h 10000"/>
                <a:gd name="connsiteX115" fmla="*/ 12111 w 12169"/>
                <a:gd name="connsiteY115" fmla="*/ 6550 h 10000"/>
                <a:gd name="connsiteX116" fmla="*/ 12121 w 12169"/>
                <a:gd name="connsiteY116" fmla="*/ 6575 h 10000"/>
                <a:gd name="connsiteX117" fmla="*/ 12132 w 12169"/>
                <a:gd name="connsiteY117" fmla="*/ 6600 h 10000"/>
                <a:gd name="connsiteX118" fmla="*/ 12142 w 12169"/>
                <a:gd name="connsiteY118" fmla="*/ 6600 h 10000"/>
                <a:gd name="connsiteX119" fmla="*/ 12158 w 12169"/>
                <a:gd name="connsiteY119" fmla="*/ 6575 h 10000"/>
                <a:gd name="connsiteX120" fmla="*/ 12169 w 12169"/>
                <a:gd name="connsiteY120" fmla="*/ 6487 h 10000"/>
                <a:gd name="connsiteX121" fmla="*/ 12169 w 12169"/>
                <a:gd name="connsiteY121" fmla="*/ 0 h 10000"/>
                <a:gd name="connsiteX122" fmla="*/ 12025 w 12169"/>
                <a:gd name="connsiteY122" fmla="*/ 0 h 10000"/>
                <a:gd name="connsiteX123" fmla="*/ 12025 w 12169"/>
                <a:gd name="connsiteY123" fmla="*/ 0 h 10000"/>
                <a:gd name="connsiteX0" fmla="*/ 12031 w 12175"/>
                <a:gd name="connsiteY0" fmla="*/ 0 h 10000"/>
                <a:gd name="connsiteX1" fmla="*/ 12031 w 12175"/>
                <a:gd name="connsiteY1" fmla="*/ 0 h 10000"/>
                <a:gd name="connsiteX2" fmla="*/ 11957 w 12175"/>
                <a:gd name="connsiteY2" fmla="*/ 0 h 10000"/>
                <a:gd name="connsiteX3" fmla="*/ 11899 w 12175"/>
                <a:gd name="connsiteY3" fmla="*/ 0 h 10000"/>
                <a:gd name="connsiteX4" fmla="*/ 11851 w 12175"/>
                <a:gd name="connsiteY4" fmla="*/ 63 h 10000"/>
                <a:gd name="connsiteX5" fmla="*/ 11819 w 12175"/>
                <a:gd name="connsiteY5" fmla="*/ 113 h 10000"/>
                <a:gd name="connsiteX6" fmla="*/ 11792 w 12175"/>
                <a:gd name="connsiteY6" fmla="*/ 226 h 10000"/>
                <a:gd name="connsiteX7" fmla="*/ 11771 w 12175"/>
                <a:gd name="connsiteY7" fmla="*/ 339 h 10000"/>
                <a:gd name="connsiteX8" fmla="*/ 11707 w 12175"/>
                <a:gd name="connsiteY8" fmla="*/ 678 h 10000"/>
                <a:gd name="connsiteX9" fmla="*/ 11707 w 12175"/>
                <a:gd name="connsiteY9" fmla="*/ 678 h 10000"/>
                <a:gd name="connsiteX10" fmla="*/ 11659 w 12175"/>
                <a:gd name="connsiteY10" fmla="*/ 1179 h 10000"/>
                <a:gd name="connsiteX11" fmla="*/ 11617 w 12175"/>
                <a:gd name="connsiteY11" fmla="*/ 1832 h 10000"/>
                <a:gd name="connsiteX12" fmla="*/ 11553 w 12175"/>
                <a:gd name="connsiteY12" fmla="*/ 2535 h 10000"/>
                <a:gd name="connsiteX13" fmla="*/ 11521 w 12175"/>
                <a:gd name="connsiteY13" fmla="*/ 2811 h 10000"/>
                <a:gd name="connsiteX14" fmla="*/ 11484 w 12175"/>
                <a:gd name="connsiteY14" fmla="*/ 3087 h 10000"/>
                <a:gd name="connsiteX15" fmla="*/ 11484 w 12175"/>
                <a:gd name="connsiteY15" fmla="*/ 3087 h 10000"/>
                <a:gd name="connsiteX16" fmla="*/ 11425 w 12175"/>
                <a:gd name="connsiteY16" fmla="*/ 3513 h 10000"/>
                <a:gd name="connsiteX17" fmla="*/ 11388 w 12175"/>
                <a:gd name="connsiteY17" fmla="*/ 3714 h 10000"/>
                <a:gd name="connsiteX18" fmla="*/ 11340 w 12175"/>
                <a:gd name="connsiteY18" fmla="*/ 3852 h 10000"/>
                <a:gd name="connsiteX19" fmla="*/ 11282 w 12175"/>
                <a:gd name="connsiteY19" fmla="*/ 4015 h 10000"/>
                <a:gd name="connsiteX20" fmla="*/ 11197 w 12175"/>
                <a:gd name="connsiteY20" fmla="*/ 4128 h 10000"/>
                <a:gd name="connsiteX21" fmla="*/ 11080 w 12175"/>
                <a:gd name="connsiteY21" fmla="*/ 4241 h 10000"/>
                <a:gd name="connsiteX22" fmla="*/ 10936 w 12175"/>
                <a:gd name="connsiteY22" fmla="*/ 4354 h 10000"/>
                <a:gd name="connsiteX23" fmla="*/ 10936 w 12175"/>
                <a:gd name="connsiteY23" fmla="*/ 4354 h 10000"/>
                <a:gd name="connsiteX24" fmla="*/ 10771 w 12175"/>
                <a:gd name="connsiteY24" fmla="*/ 4442 h 10000"/>
                <a:gd name="connsiteX25" fmla="*/ 10569 w 12175"/>
                <a:gd name="connsiteY25" fmla="*/ 4492 h 10000"/>
                <a:gd name="connsiteX26" fmla="*/ 10341 w 12175"/>
                <a:gd name="connsiteY26" fmla="*/ 4555 h 10000"/>
                <a:gd name="connsiteX27" fmla="*/ 10091 w 12175"/>
                <a:gd name="connsiteY27" fmla="*/ 4555 h 10000"/>
                <a:gd name="connsiteX28" fmla="*/ 9554 w 12175"/>
                <a:gd name="connsiteY28" fmla="*/ 4580 h 10000"/>
                <a:gd name="connsiteX29" fmla="*/ 8985 w 12175"/>
                <a:gd name="connsiteY29" fmla="*/ 4605 h 10000"/>
                <a:gd name="connsiteX30" fmla="*/ 8985 w 12175"/>
                <a:gd name="connsiteY30" fmla="*/ 4605 h 10000"/>
                <a:gd name="connsiteX31" fmla="*/ 8400 w 12175"/>
                <a:gd name="connsiteY31" fmla="*/ 4605 h 10000"/>
                <a:gd name="connsiteX32" fmla="*/ 7784 w 12175"/>
                <a:gd name="connsiteY32" fmla="*/ 4605 h 10000"/>
                <a:gd name="connsiteX33" fmla="*/ 6423 w 12175"/>
                <a:gd name="connsiteY33" fmla="*/ 4580 h 10000"/>
                <a:gd name="connsiteX34" fmla="*/ 6423 w 12175"/>
                <a:gd name="connsiteY34" fmla="*/ 4580 h 10000"/>
                <a:gd name="connsiteX35" fmla="*/ 6354 w 12175"/>
                <a:gd name="connsiteY35" fmla="*/ 4580 h 10000"/>
                <a:gd name="connsiteX36" fmla="*/ 6306 w 12175"/>
                <a:gd name="connsiteY36" fmla="*/ 4605 h 10000"/>
                <a:gd name="connsiteX37" fmla="*/ 6258 w 12175"/>
                <a:gd name="connsiteY37" fmla="*/ 4630 h 10000"/>
                <a:gd name="connsiteX38" fmla="*/ 6210 w 12175"/>
                <a:gd name="connsiteY38" fmla="*/ 4693 h 10000"/>
                <a:gd name="connsiteX39" fmla="*/ 6173 w 12175"/>
                <a:gd name="connsiteY39" fmla="*/ 4743 h 10000"/>
                <a:gd name="connsiteX40" fmla="*/ 6152 w 12175"/>
                <a:gd name="connsiteY40" fmla="*/ 4831 h 10000"/>
                <a:gd name="connsiteX41" fmla="*/ 6104 w 12175"/>
                <a:gd name="connsiteY41" fmla="*/ 5031 h 10000"/>
                <a:gd name="connsiteX42" fmla="*/ 6077 w 12175"/>
                <a:gd name="connsiteY42" fmla="*/ 5232 h 10000"/>
                <a:gd name="connsiteX43" fmla="*/ 6056 w 12175"/>
                <a:gd name="connsiteY43" fmla="*/ 5483 h 10000"/>
                <a:gd name="connsiteX44" fmla="*/ 6019 w 12175"/>
                <a:gd name="connsiteY44" fmla="*/ 5759 h 10000"/>
                <a:gd name="connsiteX45" fmla="*/ 5997 w 12175"/>
                <a:gd name="connsiteY45" fmla="*/ 6073 h 10000"/>
                <a:gd name="connsiteX46" fmla="*/ 5950 w 12175"/>
                <a:gd name="connsiteY46" fmla="*/ 6374 h 10000"/>
                <a:gd name="connsiteX47" fmla="*/ 5875 w 12175"/>
                <a:gd name="connsiteY47" fmla="*/ 6713 h 10000"/>
                <a:gd name="connsiteX48" fmla="*/ 5785 w 12175"/>
                <a:gd name="connsiteY48" fmla="*/ 7026 h 10000"/>
                <a:gd name="connsiteX49" fmla="*/ 5721 w 12175"/>
                <a:gd name="connsiteY49" fmla="*/ 7189 h 10000"/>
                <a:gd name="connsiteX50" fmla="*/ 5652 w 12175"/>
                <a:gd name="connsiteY50" fmla="*/ 7365 h 10000"/>
                <a:gd name="connsiteX51" fmla="*/ 5577 w 12175"/>
                <a:gd name="connsiteY51" fmla="*/ 7503 h 10000"/>
                <a:gd name="connsiteX52" fmla="*/ 5487 w 12175"/>
                <a:gd name="connsiteY52" fmla="*/ 7666 h 10000"/>
                <a:gd name="connsiteX53" fmla="*/ 5375 w 12175"/>
                <a:gd name="connsiteY53" fmla="*/ 7804 h 10000"/>
                <a:gd name="connsiteX54" fmla="*/ 5258 w 12175"/>
                <a:gd name="connsiteY54" fmla="*/ 7955 h 10000"/>
                <a:gd name="connsiteX55" fmla="*/ 5126 w 12175"/>
                <a:gd name="connsiteY55" fmla="*/ 8093 h 10000"/>
                <a:gd name="connsiteX56" fmla="*/ 4987 w 12175"/>
                <a:gd name="connsiteY56" fmla="*/ 8231 h 10000"/>
                <a:gd name="connsiteX57" fmla="*/ 4828 w 12175"/>
                <a:gd name="connsiteY57" fmla="*/ 8369 h 10000"/>
                <a:gd name="connsiteX58" fmla="*/ 4652 w 12175"/>
                <a:gd name="connsiteY58" fmla="*/ 8482 h 10000"/>
                <a:gd name="connsiteX59" fmla="*/ 4652 w 12175"/>
                <a:gd name="connsiteY59" fmla="*/ 8482 h 10000"/>
                <a:gd name="connsiteX60" fmla="*/ 4652 w 12175"/>
                <a:gd name="connsiteY60" fmla="*/ 8482 h 10000"/>
                <a:gd name="connsiteX61" fmla="*/ 4440 w 12175"/>
                <a:gd name="connsiteY61" fmla="*/ 8595 h 10000"/>
                <a:gd name="connsiteX62" fmla="*/ 4201 w 12175"/>
                <a:gd name="connsiteY62" fmla="*/ 8708 h 10000"/>
                <a:gd name="connsiteX63" fmla="*/ 3924 w 12175"/>
                <a:gd name="connsiteY63" fmla="*/ 8821 h 10000"/>
                <a:gd name="connsiteX64" fmla="*/ 3642 w 12175"/>
                <a:gd name="connsiteY64" fmla="*/ 8908 h 10000"/>
                <a:gd name="connsiteX65" fmla="*/ 3318 w 12175"/>
                <a:gd name="connsiteY65" fmla="*/ 8984 h 10000"/>
                <a:gd name="connsiteX66" fmla="*/ 2972 w 12175"/>
                <a:gd name="connsiteY66" fmla="*/ 9046 h 10000"/>
                <a:gd name="connsiteX67" fmla="*/ 2595 w 12175"/>
                <a:gd name="connsiteY67" fmla="*/ 9072 h 10000"/>
                <a:gd name="connsiteX68" fmla="*/ 2175 w 12175"/>
                <a:gd name="connsiteY68" fmla="*/ 9097 h 10000"/>
                <a:gd name="connsiteX69" fmla="*/ 1521 w 12175"/>
                <a:gd name="connsiteY69" fmla="*/ 1066 h 10000"/>
                <a:gd name="connsiteX70" fmla="*/ 1031 w 12175"/>
                <a:gd name="connsiteY70" fmla="*/ 1069 h 10000"/>
                <a:gd name="connsiteX71" fmla="*/ 404 w 12175"/>
                <a:gd name="connsiteY71" fmla="*/ 4457 h 10000"/>
                <a:gd name="connsiteX72" fmla="*/ 21 w 12175"/>
                <a:gd name="connsiteY72" fmla="*/ 9751 h 10000"/>
                <a:gd name="connsiteX73" fmla="*/ 2212 w 12175"/>
                <a:gd name="connsiteY73" fmla="*/ 10000 h 10000"/>
                <a:gd name="connsiteX74" fmla="*/ 2212 w 12175"/>
                <a:gd name="connsiteY74" fmla="*/ 10000 h 10000"/>
                <a:gd name="connsiteX75" fmla="*/ 3153 w 12175"/>
                <a:gd name="connsiteY75" fmla="*/ 9837 h 10000"/>
                <a:gd name="connsiteX76" fmla="*/ 4163 w 12175"/>
                <a:gd name="connsiteY76" fmla="*/ 9661 h 10000"/>
                <a:gd name="connsiteX77" fmla="*/ 5375 w 12175"/>
                <a:gd name="connsiteY77" fmla="*/ 9410 h 10000"/>
                <a:gd name="connsiteX78" fmla="*/ 5375 w 12175"/>
                <a:gd name="connsiteY78" fmla="*/ 9410 h 10000"/>
                <a:gd name="connsiteX79" fmla="*/ 5471 w 12175"/>
                <a:gd name="connsiteY79" fmla="*/ 9360 h 10000"/>
                <a:gd name="connsiteX80" fmla="*/ 5615 w 12175"/>
                <a:gd name="connsiteY80" fmla="*/ 9272 h 10000"/>
                <a:gd name="connsiteX81" fmla="*/ 5795 w 12175"/>
                <a:gd name="connsiteY81" fmla="*/ 9097 h 10000"/>
                <a:gd name="connsiteX82" fmla="*/ 5987 w 12175"/>
                <a:gd name="connsiteY82" fmla="*/ 8934 h 10000"/>
                <a:gd name="connsiteX83" fmla="*/ 6173 w 12175"/>
                <a:gd name="connsiteY83" fmla="*/ 8708 h 10000"/>
                <a:gd name="connsiteX84" fmla="*/ 6343 w 12175"/>
                <a:gd name="connsiteY84" fmla="*/ 8507 h 10000"/>
                <a:gd name="connsiteX85" fmla="*/ 6471 w 12175"/>
                <a:gd name="connsiteY85" fmla="*/ 8319 h 10000"/>
                <a:gd name="connsiteX86" fmla="*/ 6518 w 12175"/>
                <a:gd name="connsiteY86" fmla="*/ 8206 h 10000"/>
                <a:gd name="connsiteX87" fmla="*/ 6556 w 12175"/>
                <a:gd name="connsiteY87" fmla="*/ 8118 h 10000"/>
                <a:gd name="connsiteX88" fmla="*/ 6556 w 12175"/>
                <a:gd name="connsiteY88" fmla="*/ 8118 h 10000"/>
                <a:gd name="connsiteX89" fmla="*/ 6593 w 12175"/>
                <a:gd name="connsiteY89" fmla="*/ 8005 h 10000"/>
                <a:gd name="connsiteX90" fmla="*/ 6651 w 12175"/>
                <a:gd name="connsiteY90" fmla="*/ 7867 h 10000"/>
                <a:gd name="connsiteX91" fmla="*/ 6768 w 12175"/>
                <a:gd name="connsiteY91" fmla="*/ 7641 h 10000"/>
                <a:gd name="connsiteX92" fmla="*/ 6922 w 12175"/>
                <a:gd name="connsiteY92" fmla="*/ 7415 h 10000"/>
                <a:gd name="connsiteX93" fmla="*/ 7093 w 12175"/>
                <a:gd name="connsiteY93" fmla="*/ 7215 h 10000"/>
                <a:gd name="connsiteX94" fmla="*/ 7257 w 12175"/>
                <a:gd name="connsiteY94" fmla="*/ 7051 h 10000"/>
                <a:gd name="connsiteX95" fmla="*/ 7412 w 12175"/>
                <a:gd name="connsiteY95" fmla="*/ 6939 h 10000"/>
                <a:gd name="connsiteX96" fmla="*/ 7555 w 12175"/>
                <a:gd name="connsiteY96" fmla="*/ 6851 h 10000"/>
                <a:gd name="connsiteX97" fmla="*/ 7661 w 12175"/>
                <a:gd name="connsiteY97" fmla="*/ 6826 h 10000"/>
                <a:gd name="connsiteX98" fmla="*/ 7661 w 12175"/>
                <a:gd name="connsiteY98" fmla="*/ 6826 h 10000"/>
                <a:gd name="connsiteX99" fmla="*/ 7879 w 12175"/>
                <a:gd name="connsiteY99" fmla="*/ 6801 h 10000"/>
                <a:gd name="connsiteX100" fmla="*/ 8065 w 12175"/>
                <a:gd name="connsiteY100" fmla="*/ 6775 h 10000"/>
                <a:gd name="connsiteX101" fmla="*/ 8427 w 12175"/>
                <a:gd name="connsiteY101" fmla="*/ 6662 h 10000"/>
                <a:gd name="connsiteX102" fmla="*/ 8757 w 12175"/>
                <a:gd name="connsiteY102" fmla="*/ 6550 h 10000"/>
                <a:gd name="connsiteX103" fmla="*/ 8948 w 12175"/>
                <a:gd name="connsiteY103" fmla="*/ 6512 h 10000"/>
                <a:gd name="connsiteX104" fmla="*/ 9150 w 12175"/>
                <a:gd name="connsiteY104" fmla="*/ 6487 h 10000"/>
                <a:gd name="connsiteX105" fmla="*/ 9150 w 12175"/>
                <a:gd name="connsiteY105" fmla="*/ 6487 h 10000"/>
                <a:gd name="connsiteX106" fmla="*/ 10389 w 12175"/>
                <a:gd name="connsiteY106" fmla="*/ 6512 h 10000"/>
                <a:gd name="connsiteX107" fmla="*/ 11521 w 12175"/>
                <a:gd name="connsiteY107" fmla="*/ 6575 h 10000"/>
                <a:gd name="connsiteX108" fmla="*/ 11521 w 12175"/>
                <a:gd name="connsiteY108" fmla="*/ 6575 h 10000"/>
                <a:gd name="connsiteX109" fmla="*/ 11803 w 12175"/>
                <a:gd name="connsiteY109" fmla="*/ 6600 h 10000"/>
                <a:gd name="connsiteX110" fmla="*/ 11994 w 12175"/>
                <a:gd name="connsiteY110" fmla="*/ 6625 h 10000"/>
                <a:gd name="connsiteX111" fmla="*/ 12090 w 12175"/>
                <a:gd name="connsiteY111" fmla="*/ 6625 h 10000"/>
                <a:gd name="connsiteX112" fmla="*/ 12101 w 12175"/>
                <a:gd name="connsiteY112" fmla="*/ 6600 h 10000"/>
                <a:gd name="connsiteX113" fmla="*/ 12117 w 12175"/>
                <a:gd name="connsiteY113" fmla="*/ 6575 h 10000"/>
                <a:gd name="connsiteX114" fmla="*/ 12117 w 12175"/>
                <a:gd name="connsiteY114" fmla="*/ 6575 h 10000"/>
                <a:gd name="connsiteX115" fmla="*/ 12117 w 12175"/>
                <a:gd name="connsiteY115" fmla="*/ 6550 h 10000"/>
                <a:gd name="connsiteX116" fmla="*/ 12127 w 12175"/>
                <a:gd name="connsiteY116" fmla="*/ 6575 h 10000"/>
                <a:gd name="connsiteX117" fmla="*/ 12138 w 12175"/>
                <a:gd name="connsiteY117" fmla="*/ 6600 h 10000"/>
                <a:gd name="connsiteX118" fmla="*/ 12148 w 12175"/>
                <a:gd name="connsiteY118" fmla="*/ 6600 h 10000"/>
                <a:gd name="connsiteX119" fmla="*/ 12164 w 12175"/>
                <a:gd name="connsiteY119" fmla="*/ 6575 h 10000"/>
                <a:gd name="connsiteX120" fmla="*/ 12175 w 12175"/>
                <a:gd name="connsiteY120" fmla="*/ 6487 h 10000"/>
                <a:gd name="connsiteX121" fmla="*/ 12175 w 12175"/>
                <a:gd name="connsiteY121" fmla="*/ 0 h 10000"/>
                <a:gd name="connsiteX122" fmla="*/ 12031 w 12175"/>
                <a:gd name="connsiteY122" fmla="*/ 0 h 10000"/>
                <a:gd name="connsiteX123" fmla="*/ 12031 w 12175"/>
                <a:gd name="connsiteY123" fmla="*/ 0 h 10000"/>
                <a:gd name="connsiteX0" fmla="*/ 12031 w 12175"/>
                <a:gd name="connsiteY0" fmla="*/ 0 h 10000"/>
                <a:gd name="connsiteX1" fmla="*/ 12031 w 12175"/>
                <a:gd name="connsiteY1" fmla="*/ 0 h 10000"/>
                <a:gd name="connsiteX2" fmla="*/ 11957 w 12175"/>
                <a:gd name="connsiteY2" fmla="*/ 0 h 10000"/>
                <a:gd name="connsiteX3" fmla="*/ 11899 w 12175"/>
                <a:gd name="connsiteY3" fmla="*/ 0 h 10000"/>
                <a:gd name="connsiteX4" fmla="*/ 11851 w 12175"/>
                <a:gd name="connsiteY4" fmla="*/ 63 h 10000"/>
                <a:gd name="connsiteX5" fmla="*/ 11819 w 12175"/>
                <a:gd name="connsiteY5" fmla="*/ 113 h 10000"/>
                <a:gd name="connsiteX6" fmla="*/ 11792 w 12175"/>
                <a:gd name="connsiteY6" fmla="*/ 226 h 10000"/>
                <a:gd name="connsiteX7" fmla="*/ 11771 w 12175"/>
                <a:gd name="connsiteY7" fmla="*/ 339 h 10000"/>
                <a:gd name="connsiteX8" fmla="*/ 11707 w 12175"/>
                <a:gd name="connsiteY8" fmla="*/ 678 h 10000"/>
                <a:gd name="connsiteX9" fmla="*/ 11707 w 12175"/>
                <a:gd name="connsiteY9" fmla="*/ 678 h 10000"/>
                <a:gd name="connsiteX10" fmla="*/ 11659 w 12175"/>
                <a:gd name="connsiteY10" fmla="*/ 1179 h 10000"/>
                <a:gd name="connsiteX11" fmla="*/ 11617 w 12175"/>
                <a:gd name="connsiteY11" fmla="*/ 1832 h 10000"/>
                <a:gd name="connsiteX12" fmla="*/ 11553 w 12175"/>
                <a:gd name="connsiteY12" fmla="*/ 2535 h 10000"/>
                <a:gd name="connsiteX13" fmla="*/ 11521 w 12175"/>
                <a:gd name="connsiteY13" fmla="*/ 2811 h 10000"/>
                <a:gd name="connsiteX14" fmla="*/ 11484 w 12175"/>
                <a:gd name="connsiteY14" fmla="*/ 3087 h 10000"/>
                <a:gd name="connsiteX15" fmla="*/ 11484 w 12175"/>
                <a:gd name="connsiteY15" fmla="*/ 3087 h 10000"/>
                <a:gd name="connsiteX16" fmla="*/ 11425 w 12175"/>
                <a:gd name="connsiteY16" fmla="*/ 3513 h 10000"/>
                <a:gd name="connsiteX17" fmla="*/ 11388 w 12175"/>
                <a:gd name="connsiteY17" fmla="*/ 3714 h 10000"/>
                <a:gd name="connsiteX18" fmla="*/ 11340 w 12175"/>
                <a:gd name="connsiteY18" fmla="*/ 3852 h 10000"/>
                <a:gd name="connsiteX19" fmla="*/ 11282 w 12175"/>
                <a:gd name="connsiteY19" fmla="*/ 4015 h 10000"/>
                <a:gd name="connsiteX20" fmla="*/ 11197 w 12175"/>
                <a:gd name="connsiteY20" fmla="*/ 4128 h 10000"/>
                <a:gd name="connsiteX21" fmla="*/ 11080 w 12175"/>
                <a:gd name="connsiteY21" fmla="*/ 4241 h 10000"/>
                <a:gd name="connsiteX22" fmla="*/ 10936 w 12175"/>
                <a:gd name="connsiteY22" fmla="*/ 4354 h 10000"/>
                <a:gd name="connsiteX23" fmla="*/ 10936 w 12175"/>
                <a:gd name="connsiteY23" fmla="*/ 4354 h 10000"/>
                <a:gd name="connsiteX24" fmla="*/ 10771 w 12175"/>
                <a:gd name="connsiteY24" fmla="*/ 4442 h 10000"/>
                <a:gd name="connsiteX25" fmla="*/ 10569 w 12175"/>
                <a:gd name="connsiteY25" fmla="*/ 4492 h 10000"/>
                <a:gd name="connsiteX26" fmla="*/ 10341 w 12175"/>
                <a:gd name="connsiteY26" fmla="*/ 4555 h 10000"/>
                <a:gd name="connsiteX27" fmla="*/ 10091 w 12175"/>
                <a:gd name="connsiteY27" fmla="*/ 4555 h 10000"/>
                <a:gd name="connsiteX28" fmla="*/ 9554 w 12175"/>
                <a:gd name="connsiteY28" fmla="*/ 4580 h 10000"/>
                <a:gd name="connsiteX29" fmla="*/ 8985 w 12175"/>
                <a:gd name="connsiteY29" fmla="*/ 4605 h 10000"/>
                <a:gd name="connsiteX30" fmla="*/ 8985 w 12175"/>
                <a:gd name="connsiteY30" fmla="*/ 4605 h 10000"/>
                <a:gd name="connsiteX31" fmla="*/ 8400 w 12175"/>
                <a:gd name="connsiteY31" fmla="*/ 4605 h 10000"/>
                <a:gd name="connsiteX32" fmla="*/ 7784 w 12175"/>
                <a:gd name="connsiteY32" fmla="*/ 4605 h 10000"/>
                <a:gd name="connsiteX33" fmla="*/ 6423 w 12175"/>
                <a:gd name="connsiteY33" fmla="*/ 4580 h 10000"/>
                <a:gd name="connsiteX34" fmla="*/ 6423 w 12175"/>
                <a:gd name="connsiteY34" fmla="*/ 4580 h 10000"/>
                <a:gd name="connsiteX35" fmla="*/ 6354 w 12175"/>
                <a:gd name="connsiteY35" fmla="*/ 4580 h 10000"/>
                <a:gd name="connsiteX36" fmla="*/ 6306 w 12175"/>
                <a:gd name="connsiteY36" fmla="*/ 4605 h 10000"/>
                <a:gd name="connsiteX37" fmla="*/ 6258 w 12175"/>
                <a:gd name="connsiteY37" fmla="*/ 4630 h 10000"/>
                <a:gd name="connsiteX38" fmla="*/ 6210 w 12175"/>
                <a:gd name="connsiteY38" fmla="*/ 4693 h 10000"/>
                <a:gd name="connsiteX39" fmla="*/ 6173 w 12175"/>
                <a:gd name="connsiteY39" fmla="*/ 4743 h 10000"/>
                <a:gd name="connsiteX40" fmla="*/ 6152 w 12175"/>
                <a:gd name="connsiteY40" fmla="*/ 4831 h 10000"/>
                <a:gd name="connsiteX41" fmla="*/ 6104 w 12175"/>
                <a:gd name="connsiteY41" fmla="*/ 5031 h 10000"/>
                <a:gd name="connsiteX42" fmla="*/ 6077 w 12175"/>
                <a:gd name="connsiteY42" fmla="*/ 5232 h 10000"/>
                <a:gd name="connsiteX43" fmla="*/ 6056 w 12175"/>
                <a:gd name="connsiteY43" fmla="*/ 5483 h 10000"/>
                <a:gd name="connsiteX44" fmla="*/ 6019 w 12175"/>
                <a:gd name="connsiteY44" fmla="*/ 5759 h 10000"/>
                <a:gd name="connsiteX45" fmla="*/ 5997 w 12175"/>
                <a:gd name="connsiteY45" fmla="*/ 6073 h 10000"/>
                <a:gd name="connsiteX46" fmla="*/ 5950 w 12175"/>
                <a:gd name="connsiteY46" fmla="*/ 6374 h 10000"/>
                <a:gd name="connsiteX47" fmla="*/ 5875 w 12175"/>
                <a:gd name="connsiteY47" fmla="*/ 6713 h 10000"/>
                <a:gd name="connsiteX48" fmla="*/ 5785 w 12175"/>
                <a:gd name="connsiteY48" fmla="*/ 7026 h 10000"/>
                <a:gd name="connsiteX49" fmla="*/ 5721 w 12175"/>
                <a:gd name="connsiteY49" fmla="*/ 7189 h 10000"/>
                <a:gd name="connsiteX50" fmla="*/ 5652 w 12175"/>
                <a:gd name="connsiteY50" fmla="*/ 7365 h 10000"/>
                <a:gd name="connsiteX51" fmla="*/ 5577 w 12175"/>
                <a:gd name="connsiteY51" fmla="*/ 7503 h 10000"/>
                <a:gd name="connsiteX52" fmla="*/ 5487 w 12175"/>
                <a:gd name="connsiteY52" fmla="*/ 7666 h 10000"/>
                <a:gd name="connsiteX53" fmla="*/ 5375 w 12175"/>
                <a:gd name="connsiteY53" fmla="*/ 7804 h 10000"/>
                <a:gd name="connsiteX54" fmla="*/ 5258 w 12175"/>
                <a:gd name="connsiteY54" fmla="*/ 7955 h 10000"/>
                <a:gd name="connsiteX55" fmla="*/ 5126 w 12175"/>
                <a:gd name="connsiteY55" fmla="*/ 8093 h 10000"/>
                <a:gd name="connsiteX56" fmla="*/ 4987 w 12175"/>
                <a:gd name="connsiteY56" fmla="*/ 8231 h 10000"/>
                <a:gd name="connsiteX57" fmla="*/ 4828 w 12175"/>
                <a:gd name="connsiteY57" fmla="*/ 8369 h 10000"/>
                <a:gd name="connsiteX58" fmla="*/ 4652 w 12175"/>
                <a:gd name="connsiteY58" fmla="*/ 8482 h 10000"/>
                <a:gd name="connsiteX59" fmla="*/ 4652 w 12175"/>
                <a:gd name="connsiteY59" fmla="*/ 8482 h 10000"/>
                <a:gd name="connsiteX60" fmla="*/ 4652 w 12175"/>
                <a:gd name="connsiteY60" fmla="*/ 8482 h 10000"/>
                <a:gd name="connsiteX61" fmla="*/ 4440 w 12175"/>
                <a:gd name="connsiteY61" fmla="*/ 8595 h 10000"/>
                <a:gd name="connsiteX62" fmla="*/ 4201 w 12175"/>
                <a:gd name="connsiteY62" fmla="*/ 8708 h 10000"/>
                <a:gd name="connsiteX63" fmla="*/ 3924 w 12175"/>
                <a:gd name="connsiteY63" fmla="*/ 8821 h 10000"/>
                <a:gd name="connsiteX64" fmla="*/ 3642 w 12175"/>
                <a:gd name="connsiteY64" fmla="*/ 8908 h 10000"/>
                <a:gd name="connsiteX65" fmla="*/ 3318 w 12175"/>
                <a:gd name="connsiteY65" fmla="*/ 8984 h 10000"/>
                <a:gd name="connsiteX66" fmla="*/ 2972 w 12175"/>
                <a:gd name="connsiteY66" fmla="*/ 9046 h 10000"/>
                <a:gd name="connsiteX67" fmla="*/ 2595 w 12175"/>
                <a:gd name="connsiteY67" fmla="*/ 9072 h 10000"/>
                <a:gd name="connsiteX68" fmla="*/ 2175 w 12175"/>
                <a:gd name="connsiteY68" fmla="*/ 9097 h 10000"/>
                <a:gd name="connsiteX69" fmla="*/ 1521 w 12175"/>
                <a:gd name="connsiteY69" fmla="*/ 1066 h 10000"/>
                <a:gd name="connsiteX70" fmla="*/ 1031 w 12175"/>
                <a:gd name="connsiteY70" fmla="*/ 1069 h 10000"/>
                <a:gd name="connsiteX71" fmla="*/ 404 w 12175"/>
                <a:gd name="connsiteY71" fmla="*/ 4457 h 10000"/>
                <a:gd name="connsiteX72" fmla="*/ 21 w 12175"/>
                <a:gd name="connsiteY72" fmla="*/ 9751 h 10000"/>
                <a:gd name="connsiteX73" fmla="*/ 2212 w 12175"/>
                <a:gd name="connsiteY73" fmla="*/ 10000 h 10000"/>
                <a:gd name="connsiteX74" fmla="*/ 2212 w 12175"/>
                <a:gd name="connsiteY74" fmla="*/ 10000 h 10000"/>
                <a:gd name="connsiteX75" fmla="*/ 3153 w 12175"/>
                <a:gd name="connsiteY75" fmla="*/ 9837 h 10000"/>
                <a:gd name="connsiteX76" fmla="*/ 4163 w 12175"/>
                <a:gd name="connsiteY76" fmla="*/ 9661 h 10000"/>
                <a:gd name="connsiteX77" fmla="*/ 5375 w 12175"/>
                <a:gd name="connsiteY77" fmla="*/ 9410 h 10000"/>
                <a:gd name="connsiteX78" fmla="*/ 5375 w 12175"/>
                <a:gd name="connsiteY78" fmla="*/ 9410 h 10000"/>
                <a:gd name="connsiteX79" fmla="*/ 5471 w 12175"/>
                <a:gd name="connsiteY79" fmla="*/ 9360 h 10000"/>
                <a:gd name="connsiteX80" fmla="*/ 5615 w 12175"/>
                <a:gd name="connsiteY80" fmla="*/ 9272 h 10000"/>
                <a:gd name="connsiteX81" fmla="*/ 5795 w 12175"/>
                <a:gd name="connsiteY81" fmla="*/ 9097 h 10000"/>
                <a:gd name="connsiteX82" fmla="*/ 5987 w 12175"/>
                <a:gd name="connsiteY82" fmla="*/ 8934 h 10000"/>
                <a:gd name="connsiteX83" fmla="*/ 6173 w 12175"/>
                <a:gd name="connsiteY83" fmla="*/ 8708 h 10000"/>
                <a:gd name="connsiteX84" fmla="*/ 6343 w 12175"/>
                <a:gd name="connsiteY84" fmla="*/ 8507 h 10000"/>
                <a:gd name="connsiteX85" fmla="*/ 6471 w 12175"/>
                <a:gd name="connsiteY85" fmla="*/ 8319 h 10000"/>
                <a:gd name="connsiteX86" fmla="*/ 6518 w 12175"/>
                <a:gd name="connsiteY86" fmla="*/ 8206 h 10000"/>
                <a:gd name="connsiteX87" fmla="*/ 6556 w 12175"/>
                <a:gd name="connsiteY87" fmla="*/ 8118 h 10000"/>
                <a:gd name="connsiteX88" fmla="*/ 6556 w 12175"/>
                <a:gd name="connsiteY88" fmla="*/ 8118 h 10000"/>
                <a:gd name="connsiteX89" fmla="*/ 6593 w 12175"/>
                <a:gd name="connsiteY89" fmla="*/ 8005 h 10000"/>
                <a:gd name="connsiteX90" fmla="*/ 6651 w 12175"/>
                <a:gd name="connsiteY90" fmla="*/ 7867 h 10000"/>
                <a:gd name="connsiteX91" fmla="*/ 6768 w 12175"/>
                <a:gd name="connsiteY91" fmla="*/ 7641 h 10000"/>
                <a:gd name="connsiteX92" fmla="*/ 6922 w 12175"/>
                <a:gd name="connsiteY92" fmla="*/ 7415 h 10000"/>
                <a:gd name="connsiteX93" fmla="*/ 7093 w 12175"/>
                <a:gd name="connsiteY93" fmla="*/ 7215 h 10000"/>
                <a:gd name="connsiteX94" fmla="*/ 7257 w 12175"/>
                <a:gd name="connsiteY94" fmla="*/ 7051 h 10000"/>
                <a:gd name="connsiteX95" fmla="*/ 7412 w 12175"/>
                <a:gd name="connsiteY95" fmla="*/ 6939 h 10000"/>
                <a:gd name="connsiteX96" fmla="*/ 7555 w 12175"/>
                <a:gd name="connsiteY96" fmla="*/ 6851 h 10000"/>
                <a:gd name="connsiteX97" fmla="*/ 7661 w 12175"/>
                <a:gd name="connsiteY97" fmla="*/ 6826 h 10000"/>
                <a:gd name="connsiteX98" fmla="*/ 7661 w 12175"/>
                <a:gd name="connsiteY98" fmla="*/ 6826 h 10000"/>
                <a:gd name="connsiteX99" fmla="*/ 7879 w 12175"/>
                <a:gd name="connsiteY99" fmla="*/ 6801 h 10000"/>
                <a:gd name="connsiteX100" fmla="*/ 8065 w 12175"/>
                <a:gd name="connsiteY100" fmla="*/ 6775 h 10000"/>
                <a:gd name="connsiteX101" fmla="*/ 8427 w 12175"/>
                <a:gd name="connsiteY101" fmla="*/ 6662 h 10000"/>
                <a:gd name="connsiteX102" fmla="*/ 8757 w 12175"/>
                <a:gd name="connsiteY102" fmla="*/ 6550 h 10000"/>
                <a:gd name="connsiteX103" fmla="*/ 8948 w 12175"/>
                <a:gd name="connsiteY103" fmla="*/ 6512 h 10000"/>
                <a:gd name="connsiteX104" fmla="*/ 9150 w 12175"/>
                <a:gd name="connsiteY104" fmla="*/ 6487 h 10000"/>
                <a:gd name="connsiteX105" fmla="*/ 9150 w 12175"/>
                <a:gd name="connsiteY105" fmla="*/ 6487 h 10000"/>
                <a:gd name="connsiteX106" fmla="*/ 10389 w 12175"/>
                <a:gd name="connsiteY106" fmla="*/ 6512 h 10000"/>
                <a:gd name="connsiteX107" fmla="*/ 11521 w 12175"/>
                <a:gd name="connsiteY107" fmla="*/ 6575 h 10000"/>
                <a:gd name="connsiteX108" fmla="*/ 11521 w 12175"/>
                <a:gd name="connsiteY108" fmla="*/ 6575 h 10000"/>
                <a:gd name="connsiteX109" fmla="*/ 11803 w 12175"/>
                <a:gd name="connsiteY109" fmla="*/ 6600 h 10000"/>
                <a:gd name="connsiteX110" fmla="*/ 11994 w 12175"/>
                <a:gd name="connsiteY110" fmla="*/ 6625 h 10000"/>
                <a:gd name="connsiteX111" fmla="*/ 12090 w 12175"/>
                <a:gd name="connsiteY111" fmla="*/ 6625 h 10000"/>
                <a:gd name="connsiteX112" fmla="*/ 12101 w 12175"/>
                <a:gd name="connsiteY112" fmla="*/ 6600 h 10000"/>
                <a:gd name="connsiteX113" fmla="*/ 12117 w 12175"/>
                <a:gd name="connsiteY113" fmla="*/ 6575 h 10000"/>
                <a:gd name="connsiteX114" fmla="*/ 12117 w 12175"/>
                <a:gd name="connsiteY114" fmla="*/ 6575 h 10000"/>
                <a:gd name="connsiteX115" fmla="*/ 12117 w 12175"/>
                <a:gd name="connsiteY115" fmla="*/ 6550 h 10000"/>
                <a:gd name="connsiteX116" fmla="*/ 12127 w 12175"/>
                <a:gd name="connsiteY116" fmla="*/ 6575 h 10000"/>
                <a:gd name="connsiteX117" fmla="*/ 12138 w 12175"/>
                <a:gd name="connsiteY117" fmla="*/ 6600 h 10000"/>
                <a:gd name="connsiteX118" fmla="*/ 12148 w 12175"/>
                <a:gd name="connsiteY118" fmla="*/ 6600 h 10000"/>
                <a:gd name="connsiteX119" fmla="*/ 12164 w 12175"/>
                <a:gd name="connsiteY119" fmla="*/ 6575 h 10000"/>
                <a:gd name="connsiteX120" fmla="*/ 12175 w 12175"/>
                <a:gd name="connsiteY120" fmla="*/ 6487 h 10000"/>
                <a:gd name="connsiteX121" fmla="*/ 12175 w 12175"/>
                <a:gd name="connsiteY121" fmla="*/ 0 h 10000"/>
                <a:gd name="connsiteX122" fmla="*/ 12031 w 12175"/>
                <a:gd name="connsiteY122" fmla="*/ 0 h 10000"/>
                <a:gd name="connsiteX123" fmla="*/ 12031 w 12175"/>
                <a:gd name="connsiteY123" fmla="*/ 0 h 10000"/>
                <a:gd name="connsiteX0" fmla="*/ 12031 w 12175"/>
                <a:gd name="connsiteY0" fmla="*/ 0 h 10000"/>
                <a:gd name="connsiteX1" fmla="*/ 12031 w 12175"/>
                <a:gd name="connsiteY1" fmla="*/ 0 h 10000"/>
                <a:gd name="connsiteX2" fmla="*/ 11957 w 12175"/>
                <a:gd name="connsiteY2" fmla="*/ 0 h 10000"/>
                <a:gd name="connsiteX3" fmla="*/ 11899 w 12175"/>
                <a:gd name="connsiteY3" fmla="*/ 0 h 10000"/>
                <a:gd name="connsiteX4" fmla="*/ 11851 w 12175"/>
                <a:gd name="connsiteY4" fmla="*/ 63 h 10000"/>
                <a:gd name="connsiteX5" fmla="*/ 11819 w 12175"/>
                <a:gd name="connsiteY5" fmla="*/ 113 h 10000"/>
                <a:gd name="connsiteX6" fmla="*/ 11792 w 12175"/>
                <a:gd name="connsiteY6" fmla="*/ 226 h 10000"/>
                <a:gd name="connsiteX7" fmla="*/ 11771 w 12175"/>
                <a:gd name="connsiteY7" fmla="*/ 339 h 10000"/>
                <a:gd name="connsiteX8" fmla="*/ 11707 w 12175"/>
                <a:gd name="connsiteY8" fmla="*/ 678 h 10000"/>
                <a:gd name="connsiteX9" fmla="*/ 11707 w 12175"/>
                <a:gd name="connsiteY9" fmla="*/ 678 h 10000"/>
                <a:gd name="connsiteX10" fmla="*/ 11659 w 12175"/>
                <a:gd name="connsiteY10" fmla="*/ 1179 h 10000"/>
                <a:gd name="connsiteX11" fmla="*/ 11617 w 12175"/>
                <a:gd name="connsiteY11" fmla="*/ 1832 h 10000"/>
                <a:gd name="connsiteX12" fmla="*/ 11553 w 12175"/>
                <a:gd name="connsiteY12" fmla="*/ 2535 h 10000"/>
                <a:gd name="connsiteX13" fmla="*/ 11521 w 12175"/>
                <a:gd name="connsiteY13" fmla="*/ 2811 h 10000"/>
                <a:gd name="connsiteX14" fmla="*/ 11484 w 12175"/>
                <a:gd name="connsiteY14" fmla="*/ 3087 h 10000"/>
                <a:gd name="connsiteX15" fmla="*/ 11484 w 12175"/>
                <a:gd name="connsiteY15" fmla="*/ 3087 h 10000"/>
                <a:gd name="connsiteX16" fmla="*/ 11425 w 12175"/>
                <a:gd name="connsiteY16" fmla="*/ 3513 h 10000"/>
                <a:gd name="connsiteX17" fmla="*/ 11388 w 12175"/>
                <a:gd name="connsiteY17" fmla="*/ 3714 h 10000"/>
                <a:gd name="connsiteX18" fmla="*/ 11340 w 12175"/>
                <a:gd name="connsiteY18" fmla="*/ 3852 h 10000"/>
                <a:gd name="connsiteX19" fmla="*/ 11282 w 12175"/>
                <a:gd name="connsiteY19" fmla="*/ 4015 h 10000"/>
                <a:gd name="connsiteX20" fmla="*/ 11197 w 12175"/>
                <a:gd name="connsiteY20" fmla="*/ 4128 h 10000"/>
                <a:gd name="connsiteX21" fmla="*/ 11080 w 12175"/>
                <a:gd name="connsiteY21" fmla="*/ 4241 h 10000"/>
                <a:gd name="connsiteX22" fmla="*/ 10936 w 12175"/>
                <a:gd name="connsiteY22" fmla="*/ 4354 h 10000"/>
                <a:gd name="connsiteX23" fmla="*/ 10936 w 12175"/>
                <a:gd name="connsiteY23" fmla="*/ 4354 h 10000"/>
                <a:gd name="connsiteX24" fmla="*/ 10771 w 12175"/>
                <a:gd name="connsiteY24" fmla="*/ 4442 h 10000"/>
                <a:gd name="connsiteX25" fmla="*/ 10569 w 12175"/>
                <a:gd name="connsiteY25" fmla="*/ 4492 h 10000"/>
                <a:gd name="connsiteX26" fmla="*/ 10341 w 12175"/>
                <a:gd name="connsiteY26" fmla="*/ 4555 h 10000"/>
                <a:gd name="connsiteX27" fmla="*/ 10091 w 12175"/>
                <a:gd name="connsiteY27" fmla="*/ 4555 h 10000"/>
                <a:gd name="connsiteX28" fmla="*/ 9554 w 12175"/>
                <a:gd name="connsiteY28" fmla="*/ 4580 h 10000"/>
                <a:gd name="connsiteX29" fmla="*/ 8985 w 12175"/>
                <a:gd name="connsiteY29" fmla="*/ 4605 h 10000"/>
                <a:gd name="connsiteX30" fmla="*/ 8985 w 12175"/>
                <a:gd name="connsiteY30" fmla="*/ 4605 h 10000"/>
                <a:gd name="connsiteX31" fmla="*/ 8400 w 12175"/>
                <a:gd name="connsiteY31" fmla="*/ 4605 h 10000"/>
                <a:gd name="connsiteX32" fmla="*/ 7784 w 12175"/>
                <a:gd name="connsiteY32" fmla="*/ 4605 h 10000"/>
                <a:gd name="connsiteX33" fmla="*/ 6423 w 12175"/>
                <a:gd name="connsiteY33" fmla="*/ 4580 h 10000"/>
                <a:gd name="connsiteX34" fmla="*/ 6423 w 12175"/>
                <a:gd name="connsiteY34" fmla="*/ 4580 h 10000"/>
                <a:gd name="connsiteX35" fmla="*/ 6354 w 12175"/>
                <a:gd name="connsiteY35" fmla="*/ 4580 h 10000"/>
                <a:gd name="connsiteX36" fmla="*/ 6306 w 12175"/>
                <a:gd name="connsiteY36" fmla="*/ 4605 h 10000"/>
                <a:gd name="connsiteX37" fmla="*/ 6258 w 12175"/>
                <a:gd name="connsiteY37" fmla="*/ 4630 h 10000"/>
                <a:gd name="connsiteX38" fmla="*/ 6210 w 12175"/>
                <a:gd name="connsiteY38" fmla="*/ 4693 h 10000"/>
                <a:gd name="connsiteX39" fmla="*/ 6173 w 12175"/>
                <a:gd name="connsiteY39" fmla="*/ 4743 h 10000"/>
                <a:gd name="connsiteX40" fmla="*/ 6152 w 12175"/>
                <a:gd name="connsiteY40" fmla="*/ 4831 h 10000"/>
                <a:gd name="connsiteX41" fmla="*/ 6104 w 12175"/>
                <a:gd name="connsiteY41" fmla="*/ 5031 h 10000"/>
                <a:gd name="connsiteX42" fmla="*/ 6077 w 12175"/>
                <a:gd name="connsiteY42" fmla="*/ 5232 h 10000"/>
                <a:gd name="connsiteX43" fmla="*/ 6056 w 12175"/>
                <a:gd name="connsiteY43" fmla="*/ 5483 h 10000"/>
                <a:gd name="connsiteX44" fmla="*/ 6019 w 12175"/>
                <a:gd name="connsiteY44" fmla="*/ 5759 h 10000"/>
                <a:gd name="connsiteX45" fmla="*/ 5997 w 12175"/>
                <a:gd name="connsiteY45" fmla="*/ 6073 h 10000"/>
                <a:gd name="connsiteX46" fmla="*/ 5950 w 12175"/>
                <a:gd name="connsiteY46" fmla="*/ 6374 h 10000"/>
                <a:gd name="connsiteX47" fmla="*/ 5875 w 12175"/>
                <a:gd name="connsiteY47" fmla="*/ 6713 h 10000"/>
                <a:gd name="connsiteX48" fmla="*/ 5785 w 12175"/>
                <a:gd name="connsiteY48" fmla="*/ 7026 h 10000"/>
                <a:gd name="connsiteX49" fmla="*/ 5721 w 12175"/>
                <a:gd name="connsiteY49" fmla="*/ 7189 h 10000"/>
                <a:gd name="connsiteX50" fmla="*/ 5652 w 12175"/>
                <a:gd name="connsiteY50" fmla="*/ 7365 h 10000"/>
                <a:gd name="connsiteX51" fmla="*/ 5577 w 12175"/>
                <a:gd name="connsiteY51" fmla="*/ 7503 h 10000"/>
                <a:gd name="connsiteX52" fmla="*/ 5487 w 12175"/>
                <a:gd name="connsiteY52" fmla="*/ 7666 h 10000"/>
                <a:gd name="connsiteX53" fmla="*/ 5375 w 12175"/>
                <a:gd name="connsiteY53" fmla="*/ 7804 h 10000"/>
                <a:gd name="connsiteX54" fmla="*/ 5258 w 12175"/>
                <a:gd name="connsiteY54" fmla="*/ 7955 h 10000"/>
                <a:gd name="connsiteX55" fmla="*/ 5126 w 12175"/>
                <a:gd name="connsiteY55" fmla="*/ 8093 h 10000"/>
                <a:gd name="connsiteX56" fmla="*/ 4987 w 12175"/>
                <a:gd name="connsiteY56" fmla="*/ 8231 h 10000"/>
                <a:gd name="connsiteX57" fmla="*/ 4828 w 12175"/>
                <a:gd name="connsiteY57" fmla="*/ 8369 h 10000"/>
                <a:gd name="connsiteX58" fmla="*/ 4652 w 12175"/>
                <a:gd name="connsiteY58" fmla="*/ 8482 h 10000"/>
                <a:gd name="connsiteX59" fmla="*/ 4652 w 12175"/>
                <a:gd name="connsiteY59" fmla="*/ 8482 h 10000"/>
                <a:gd name="connsiteX60" fmla="*/ 4652 w 12175"/>
                <a:gd name="connsiteY60" fmla="*/ 8482 h 10000"/>
                <a:gd name="connsiteX61" fmla="*/ 4440 w 12175"/>
                <a:gd name="connsiteY61" fmla="*/ 8595 h 10000"/>
                <a:gd name="connsiteX62" fmla="*/ 4201 w 12175"/>
                <a:gd name="connsiteY62" fmla="*/ 8708 h 10000"/>
                <a:gd name="connsiteX63" fmla="*/ 3924 w 12175"/>
                <a:gd name="connsiteY63" fmla="*/ 8821 h 10000"/>
                <a:gd name="connsiteX64" fmla="*/ 3642 w 12175"/>
                <a:gd name="connsiteY64" fmla="*/ 8908 h 10000"/>
                <a:gd name="connsiteX65" fmla="*/ 3318 w 12175"/>
                <a:gd name="connsiteY65" fmla="*/ 8984 h 10000"/>
                <a:gd name="connsiteX66" fmla="*/ 2972 w 12175"/>
                <a:gd name="connsiteY66" fmla="*/ 9046 h 10000"/>
                <a:gd name="connsiteX67" fmla="*/ 2595 w 12175"/>
                <a:gd name="connsiteY67" fmla="*/ 9072 h 10000"/>
                <a:gd name="connsiteX68" fmla="*/ 2175 w 12175"/>
                <a:gd name="connsiteY68" fmla="*/ 9097 h 10000"/>
                <a:gd name="connsiteX69" fmla="*/ 1521 w 12175"/>
                <a:gd name="connsiteY69" fmla="*/ 1066 h 10000"/>
                <a:gd name="connsiteX70" fmla="*/ 1010 w 12175"/>
                <a:gd name="connsiteY70" fmla="*/ 1094 h 10000"/>
                <a:gd name="connsiteX71" fmla="*/ 404 w 12175"/>
                <a:gd name="connsiteY71" fmla="*/ 4457 h 10000"/>
                <a:gd name="connsiteX72" fmla="*/ 21 w 12175"/>
                <a:gd name="connsiteY72" fmla="*/ 9751 h 10000"/>
                <a:gd name="connsiteX73" fmla="*/ 2212 w 12175"/>
                <a:gd name="connsiteY73" fmla="*/ 10000 h 10000"/>
                <a:gd name="connsiteX74" fmla="*/ 2212 w 12175"/>
                <a:gd name="connsiteY74" fmla="*/ 10000 h 10000"/>
                <a:gd name="connsiteX75" fmla="*/ 3153 w 12175"/>
                <a:gd name="connsiteY75" fmla="*/ 9837 h 10000"/>
                <a:gd name="connsiteX76" fmla="*/ 4163 w 12175"/>
                <a:gd name="connsiteY76" fmla="*/ 9661 h 10000"/>
                <a:gd name="connsiteX77" fmla="*/ 5375 w 12175"/>
                <a:gd name="connsiteY77" fmla="*/ 9410 h 10000"/>
                <a:gd name="connsiteX78" fmla="*/ 5375 w 12175"/>
                <a:gd name="connsiteY78" fmla="*/ 9410 h 10000"/>
                <a:gd name="connsiteX79" fmla="*/ 5471 w 12175"/>
                <a:gd name="connsiteY79" fmla="*/ 9360 h 10000"/>
                <a:gd name="connsiteX80" fmla="*/ 5615 w 12175"/>
                <a:gd name="connsiteY80" fmla="*/ 9272 h 10000"/>
                <a:gd name="connsiteX81" fmla="*/ 5795 w 12175"/>
                <a:gd name="connsiteY81" fmla="*/ 9097 h 10000"/>
                <a:gd name="connsiteX82" fmla="*/ 5987 w 12175"/>
                <a:gd name="connsiteY82" fmla="*/ 8934 h 10000"/>
                <a:gd name="connsiteX83" fmla="*/ 6173 w 12175"/>
                <a:gd name="connsiteY83" fmla="*/ 8708 h 10000"/>
                <a:gd name="connsiteX84" fmla="*/ 6343 w 12175"/>
                <a:gd name="connsiteY84" fmla="*/ 8507 h 10000"/>
                <a:gd name="connsiteX85" fmla="*/ 6471 w 12175"/>
                <a:gd name="connsiteY85" fmla="*/ 8319 h 10000"/>
                <a:gd name="connsiteX86" fmla="*/ 6518 w 12175"/>
                <a:gd name="connsiteY86" fmla="*/ 8206 h 10000"/>
                <a:gd name="connsiteX87" fmla="*/ 6556 w 12175"/>
                <a:gd name="connsiteY87" fmla="*/ 8118 h 10000"/>
                <a:gd name="connsiteX88" fmla="*/ 6556 w 12175"/>
                <a:gd name="connsiteY88" fmla="*/ 8118 h 10000"/>
                <a:gd name="connsiteX89" fmla="*/ 6593 w 12175"/>
                <a:gd name="connsiteY89" fmla="*/ 8005 h 10000"/>
                <a:gd name="connsiteX90" fmla="*/ 6651 w 12175"/>
                <a:gd name="connsiteY90" fmla="*/ 7867 h 10000"/>
                <a:gd name="connsiteX91" fmla="*/ 6768 w 12175"/>
                <a:gd name="connsiteY91" fmla="*/ 7641 h 10000"/>
                <a:gd name="connsiteX92" fmla="*/ 6922 w 12175"/>
                <a:gd name="connsiteY92" fmla="*/ 7415 h 10000"/>
                <a:gd name="connsiteX93" fmla="*/ 7093 w 12175"/>
                <a:gd name="connsiteY93" fmla="*/ 7215 h 10000"/>
                <a:gd name="connsiteX94" fmla="*/ 7257 w 12175"/>
                <a:gd name="connsiteY94" fmla="*/ 7051 h 10000"/>
                <a:gd name="connsiteX95" fmla="*/ 7412 w 12175"/>
                <a:gd name="connsiteY95" fmla="*/ 6939 h 10000"/>
                <a:gd name="connsiteX96" fmla="*/ 7555 w 12175"/>
                <a:gd name="connsiteY96" fmla="*/ 6851 h 10000"/>
                <a:gd name="connsiteX97" fmla="*/ 7661 w 12175"/>
                <a:gd name="connsiteY97" fmla="*/ 6826 h 10000"/>
                <a:gd name="connsiteX98" fmla="*/ 7661 w 12175"/>
                <a:gd name="connsiteY98" fmla="*/ 6826 h 10000"/>
                <a:gd name="connsiteX99" fmla="*/ 7879 w 12175"/>
                <a:gd name="connsiteY99" fmla="*/ 6801 h 10000"/>
                <a:gd name="connsiteX100" fmla="*/ 8065 w 12175"/>
                <a:gd name="connsiteY100" fmla="*/ 6775 h 10000"/>
                <a:gd name="connsiteX101" fmla="*/ 8427 w 12175"/>
                <a:gd name="connsiteY101" fmla="*/ 6662 h 10000"/>
                <a:gd name="connsiteX102" fmla="*/ 8757 w 12175"/>
                <a:gd name="connsiteY102" fmla="*/ 6550 h 10000"/>
                <a:gd name="connsiteX103" fmla="*/ 8948 w 12175"/>
                <a:gd name="connsiteY103" fmla="*/ 6512 h 10000"/>
                <a:gd name="connsiteX104" fmla="*/ 9150 w 12175"/>
                <a:gd name="connsiteY104" fmla="*/ 6487 h 10000"/>
                <a:gd name="connsiteX105" fmla="*/ 9150 w 12175"/>
                <a:gd name="connsiteY105" fmla="*/ 6487 h 10000"/>
                <a:gd name="connsiteX106" fmla="*/ 10389 w 12175"/>
                <a:gd name="connsiteY106" fmla="*/ 6512 h 10000"/>
                <a:gd name="connsiteX107" fmla="*/ 11521 w 12175"/>
                <a:gd name="connsiteY107" fmla="*/ 6575 h 10000"/>
                <a:gd name="connsiteX108" fmla="*/ 11521 w 12175"/>
                <a:gd name="connsiteY108" fmla="*/ 6575 h 10000"/>
                <a:gd name="connsiteX109" fmla="*/ 11803 w 12175"/>
                <a:gd name="connsiteY109" fmla="*/ 6600 h 10000"/>
                <a:gd name="connsiteX110" fmla="*/ 11994 w 12175"/>
                <a:gd name="connsiteY110" fmla="*/ 6625 h 10000"/>
                <a:gd name="connsiteX111" fmla="*/ 12090 w 12175"/>
                <a:gd name="connsiteY111" fmla="*/ 6625 h 10000"/>
                <a:gd name="connsiteX112" fmla="*/ 12101 w 12175"/>
                <a:gd name="connsiteY112" fmla="*/ 6600 h 10000"/>
                <a:gd name="connsiteX113" fmla="*/ 12117 w 12175"/>
                <a:gd name="connsiteY113" fmla="*/ 6575 h 10000"/>
                <a:gd name="connsiteX114" fmla="*/ 12117 w 12175"/>
                <a:gd name="connsiteY114" fmla="*/ 6575 h 10000"/>
                <a:gd name="connsiteX115" fmla="*/ 12117 w 12175"/>
                <a:gd name="connsiteY115" fmla="*/ 6550 h 10000"/>
                <a:gd name="connsiteX116" fmla="*/ 12127 w 12175"/>
                <a:gd name="connsiteY116" fmla="*/ 6575 h 10000"/>
                <a:gd name="connsiteX117" fmla="*/ 12138 w 12175"/>
                <a:gd name="connsiteY117" fmla="*/ 6600 h 10000"/>
                <a:gd name="connsiteX118" fmla="*/ 12148 w 12175"/>
                <a:gd name="connsiteY118" fmla="*/ 6600 h 10000"/>
                <a:gd name="connsiteX119" fmla="*/ 12164 w 12175"/>
                <a:gd name="connsiteY119" fmla="*/ 6575 h 10000"/>
                <a:gd name="connsiteX120" fmla="*/ 12175 w 12175"/>
                <a:gd name="connsiteY120" fmla="*/ 6487 h 10000"/>
                <a:gd name="connsiteX121" fmla="*/ 12175 w 12175"/>
                <a:gd name="connsiteY121" fmla="*/ 0 h 10000"/>
                <a:gd name="connsiteX122" fmla="*/ 12031 w 12175"/>
                <a:gd name="connsiteY122" fmla="*/ 0 h 10000"/>
                <a:gd name="connsiteX123" fmla="*/ 12031 w 12175"/>
                <a:gd name="connsiteY123" fmla="*/ 0 h 10000"/>
                <a:gd name="connsiteX0" fmla="*/ 12031 w 12175"/>
                <a:gd name="connsiteY0" fmla="*/ 0 h 10000"/>
                <a:gd name="connsiteX1" fmla="*/ 12031 w 12175"/>
                <a:gd name="connsiteY1" fmla="*/ 0 h 10000"/>
                <a:gd name="connsiteX2" fmla="*/ 11957 w 12175"/>
                <a:gd name="connsiteY2" fmla="*/ 0 h 10000"/>
                <a:gd name="connsiteX3" fmla="*/ 11899 w 12175"/>
                <a:gd name="connsiteY3" fmla="*/ 0 h 10000"/>
                <a:gd name="connsiteX4" fmla="*/ 11851 w 12175"/>
                <a:gd name="connsiteY4" fmla="*/ 63 h 10000"/>
                <a:gd name="connsiteX5" fmla="*/ 11819 w 12175"/>
                <a:gd name="connsiteY5" fmla="*/ 113 h 10000"/>
                <a:gd name="connsiteX6" fmla="*/ 11792 w 12175"/>
                <a:gd name="connsiteY6" fmla="*/ 226 h 10000"/>
                <a:gd name="connsiteX7" fmla="*/ 11771 w 12175"/>
                <a:gd name="connsiteY7" fmla="*/ 339 h 10000"/>
                <a:gd name="connsiteX8" fmla="*/ 11707 w 12175"/>
                <a:gd name="connsiteY8" fmla="*/ 678 h 10000"/>
                <a:gd name="connsiteX9" fmla="*/ 11707 w 12175"/>
                <a:gd name="connsiteY9" fmla="*/ 678 h 10000"/>
                <a:gd name="connsiteX10" fmla="*/ 11659 w 12175"/>
                <a:gd name="connsiteY10" fmla="*/ 1179 h 10000"/>
                <a:gd name="connsiteX11" fmla="*/ 11617 w 12175"/>
                <a:gd name="connsiteY11" fmla="*/ 1832 h 10000"/>
                <a:gd name="connsiteX12" fmla="*/ 11553 w 12175"/>
                <a:gd name="connsiteY12" fmla="*/ 2535 h 10000"/>
                <a:gd name="connsiteX13" fmla="*/ 11521 w 12175"/>
                <a:gd name="connsiteY13" fmla="*/ 2811 h 10000"/>
                <a:gd name="connsiteX14" fmla="*/ 11484 w 12175"/>
                <a:gd name="connsiteY14" fmla="*/ 3087 h 10000"/>
                <a:gd name="connsiteX15" fmla="*/ 11484 w 12175"/>
                <a:gd name="connsiteY15" fmla="*/ 3087 h 10000"/>
                <a:gd name="connsiteX16" fmla="*/ 11425 w 12175"/>
                <a:gd name="connsiteY16" fmla="*/ 3513 h 10000"/>
                <a:gd name="connsiteX17" fmla="*/ 11388 w 12175"/>
                <a:gd name="connsiteY17" fmla="*/ 3714 h 10000"/>
                <a:gd name="connsiteX18" fmla="*/ 11340 w 12175"/>
                <a:gd name="connsiteY18" fmla="*/ 3852 h 10000"/>
                <a:gd name="connsiteX19" fmla="*/ 11282 w 12175"/>
                <a:gd name="connsiteY19" fmla="*/ 4015 h 10000"/>
                <a:gd name="connsiteX20" fmla="*/ 11197 w 12175"/>
                <a:gd name="connsiteY20" fmla="*/ 4128 h 10000"/>
                <a:gd name="connsiteX21" fmla="*/ 11080 w 12175"/>
                <a:gd name="connsiteY21" fmla="*/ 4241 h 10000"/>
                <a:gd name="connsiteX22" fmla="*/ 10936 w 12175"/>
                <a:gd name="connsiteY22" fmla="*/ 4354 h 10000"/>
                <a:gd name="connsiteX23" fmla="*/ 10936 w 12175"/>
                <a:gd name="connsiteY23" fmla="*/ 4354 h 10000"/>
                <a:gd name="connsiteX24" fmla="*/ 10771 w 12175"/>
                <a:gd name="connsiteY24" fmla="*/ 4442 h 10000"/>
                <a:gd name="connsiteX25" fmla="*/ 10569 w 12175"/>
                <a:gd name="connsiteY25" fmla="*/ 4492 h 10000"/>
                <a:gd name="connsiteX26" fmla="*/ 10341 w 12175"/>
                <a:gd name="connsiteY26" fmla="*/ 4555 h 10000"/>
                <a:gd name="connsiteX27" fmla="*/ 10091 w 12175"/>
                <a:gd name="connsiteY27" fmla="*/ 4555 h 10000"/>
                <a:gd name="connsiteX28" fmla="*/ 9554 w 12175"/>
                <a:gd name="connsiteY28" fmla="*/ 4580 h 10000"/>
                <a:gd name="connsiteX29" fmla="*/ 8985 w 12175"/>
                <a:gd name="connsiteY29" fmla="*/ 4605 h 10000"/>
                <a:gd name="connsiteX30" fmla="*/ 8985 w 12175"/>
                <a:gd name="connsiteY30" fmla="*/ 4605 h 10000"/>
                <a:gd name="connsiteX31" fmla="*/ 8400 w 12175"/>
                <a:gd name="connsiteY31" fmla="*/ 4605 h 10000"/>
                <a:gd name="connsiteX32" fmla="*/ 7784 w 12175"/>
                <a:gd name="connsiteY32" fmla="*/ 4605 h 10000"/>
                <a:gd name="connsiteX33" fmla="*/ 6423 w 12175"/>
                <a:gd name="connsiteY33" fmla="*/ 4580 h 10000"/>
                <a:gd name="connsiteX34" fmla="*/ 6423 w 12175"/>
                <a:gd name="connsiteY34" fmla="*/ 4580 h 10000"/>
                <a:gd name="connsiteX35" fmla="*/ 6354 w 12175"/>
                <a:gd name="connsiteY35" fmla="*/ 4580 h 10000"/>
                <a:gd name="connsiteX36" fmla="*/ 6306 w 12175"/>
                <a:gd name="connsiteY36" fmla="*/ 4605 h 10000"/>
                <a:gd name="connsiteX37" fmla="*/ 6258 w 12175"/>
                <a:gd name="connsiteY37" fmla="*/ 4630 h 10000"/>
                <a:gd name="connsiteX38" fmla="*/ 6210 w 12175"/>
                <a:gd name="connsiteY38" fmla="*/ 4693 h 10000"/>
                <a:gd name="connsiteX39" fmla="*/ 6173 w 12175"/>
                <a:gd name="connsiteY39" fmla="*/ 4743 h 10000"/>
                <a:gd name="connsiteX40" fmla="*/ 6152 w 12175"/>
                <a:gd name="connsiteY40" fmla="*/ 4831 h 10000"/>
                <a:gd name="connsiteX41" fmla="*/ 6104 w 12175"/>
                <a:gd name="connsiteY41" fmla="*/ 5031 h 10000"/>
                <a:gd name="connsiteX42" fmla="*/ 6077 w 12175"/>
                <a:gd name="connsiteY42" fmla="*/ 5232 h 10000"/>
                <a:gd name="connsiteX43" fmla="*/ 6056 w 12175"/>
                <a:gd name="connsiteY43" fmla="*/ 5483 h 10000"/>
                <a:gd name="connsiteX44" fmla="*/ 6019 w 12175"/>
                <a:gd name="connsiteY44" fmla="*/ 5759 h 10000"/>
                <a:gd name="connsiteX45" fmla="*/ 5997 w 12175"/>
                <a:gd name="connsiteY45" fmla="*/ 6073 h 10000"/>
                <a:gd name="connsiteX46" fmla="*/ 5950 w 12175"/>
                <a:gd name="connsiteY46" fmla="*/ 6374 h 10000"/>
                <a:gd name="connsiteX47" fmla="*/ 5875 w 12175"/>
                <a:gd name="connsiteY47" fmla="*/ 6713 h 10000"/>
                <a:gd name="connsiteX48" fmla="*/ 5785 w 12175"/>
                <a:gd name="connsiteY48" fmla="*/ 7026 h 10000"/>
                <a:gd name="connsiteX49" fmla="*/ 5721 w 12175"/>
                <a:gd name="connsiteY49" fmla="*/ 7189 h 10000"/>
                <a:gd name="connsiteX50" fmla="*/ 5652 w 12175"/>
                <a:gd name="connsiteY50" fmla="*/ 7365 h 10000"/>
                <a:gd name="connsiteX51" fmla="*/ 5577 w 12175"/>
                <a:gd name="connsiteY51" fmla="*/ 7503 h 10000"/>
                <a:gd name="connsiteX52" fmla="*/ 5487 w 12175"/>
                <a:gd name="connsiteY52" fmla="*/ 7666 h 10000"/>
                <a:gd name="connsiteX53" fmla="*/ 5375 w 12175"/>
                <a:gd name="connsiteY53" fmla="*/ 7804 h 10000"/>
                <a:gd name="connsiteX54" fmla="*/ 5258 w 12175"/>
                <a:gd name="connsiteY54" fmla="*/ 7955 h 10000"/>
                <a:gd name="connsiteX55" fmla="*/ 5126 w 12175"/>
                <a:gd name="connsiteY55" fmla="*/ 8093 h 10000"/>
                <a:gd name="connsiteX56" fmla="*/ 4987 w 12175"/>
                <a:gd name="connsiteY56" fmla="*/ 8231 h 10000"/>
                <a:gd name="connsiteX57" fmla="*/ 4828 w 12175"/>
                <a:gd name="connsiteY57" fmla="*/ 8369 h 10000"/>
                <a:gd name="connsiteX58" fmla="*/ 4652 w 12175"/>
                <a:gd name="connsiteY58" fmla="*/ 8482 h 10000"/>
                <a:gd name="connsiteX59" fmla="*/ 4652 w 12175"/>
                <a:gd name="connsiteY59" fmla="*/ 8482 h 10000"/>
                <a:gd name="connsiteX60" fmla="*/ 4652 w 12175"/>
                <a:gd name="connsiteY60" fmla="*/ 8482 h 10000"/>
                <a:gd name="connsiteX61" fmla="*/ 4440 w 12175"/>
                <a:gd name="connsiteY61" fmla="*/ 8595 h 10000"/>
                <a:gd name="connsiteX62" fmla="*/ 4201 w 12175"/>
                <a:gd name="connsiteY62" fmla="*/ 8708 h 10000"/>
                <a:gd name="connsiteX63" fmla="*/ 3924 w 12175"/>
                <a:gd name="connsiteY63" fmla="*/ 8821 h 10000"/>
                <a:gd name="connsiteX64" fmla="*/ 3642 w 12175"/>
                <a:gd name="connsiteY64" fmla="*/ 8908 h 10000"/>
                <a:gd name="connsiteX65" fmla="*/ 3318 w 12175"/>
                <a:gd name="connsiteY65" fmla="*/ 8984 h 10000"/>
                <a:gd name="connsiteX66" fmla="*/ 2972 w 12175"/>
                <a:gd name="connsiteY66" fmla="*/ 9046 h 10000"/>
                <a:gd name="connsiteX67" fmla="*/ 2595 w 12175"/>
                <a:gd name="connsiteY67" fmla="*/ 9072 h 10000"/>
                <a:gd name="connsiteX68" fmla="*/ 2175 w 12175"/>
                <a:gd name="connsiteY68" fmla="*/ 9097 h 10000"/>
                <a:gd name="connsiteX69" fmla="*/ 1521 w 12175"/>
                <a:gd name="connsiteY69" fmla="*/ 1066 h 10000"/>
                <a:gd name="connsiteX70" fmla="*/ 1010 w 12175"/>
                <a:gd name="connsiteY70" fmla="*/ 1094 h 10000"/>
                <a:gd name="connsiteX71" fmla="*/ 999 w 12175"/>
                <a:gd name="connsiteY71" fmla="*/ 1144 h 10000"/>
                <a:gd name="connsiteX72" fmla="*/ 404 w 12175"/>
                <a:gd name="connsiteY72" fmla="*/ 4457 h 10000"/>
                <a:gd name="connsiteX73" fmla="*/ 21 w 12175"/>
                <a:gd name="connsiteY73" fmla="*/ 9751 h 10000"/>
                <a:gd name="connsiteX74" fmla="*/ 2212 w 12175"/>
                <a:gd name="connsiteY74" fmla="*/ 10000 h 10000"/>
                <a:gd name="connsiteX75" fmla="*/ 2212 w 12175"/>
                <a:gd name="connsiteY75" fmla="*/ 10000 h 10000"/>
                <a:gd name="connsiteX76" fmla="*/ 3153 w 12175"/>
                <a:gd name="connsiteY76" fmla="*/ 9837 h 10000"/>
                <a:gd name="connsiteX77" fmla="*/ 4163 w 12175"/>
                <a:gd name="connsiteY77" fmla="*/ 9661 h 10000"/>
                <a:gd name="connsiteX78" fmla="*/ 5375 w 12175"/>
                <a:gd name="connsiteY78" fmla="*/ 9410 h 10000"/>
                <a:gd name="connsiteX79" fmla="*/ 5375 w 12175"/>
                <a:gd name="connsiteY79" fmla="*/ 9410 h 10000"/>
                <a:gd name="connsiteX80" fmla="*/ 5471 w 12175"/>
                <a:gd name="connsiteY80" fmla="*/ 9360 h 10000"/>
                <a:gd name="connsiteX81" fmla="*/ 5615 w 12175"/>
                <a:gd name="connsiteY81" fmla="*/ 9272 h 10000"/>
                <a:gd name="connsiteX82" fmla="*/ 5795 w 12175"/>
                <a:gd name="connsiteY82" fmla="*/ 9097 h 10000"/>
                <a:gd name="connsiteX83" fmla="*/ 5987 w 12175"/>
                <a:gd name="connsiteY83" fmla="*/ 8934 h 10000"/>
                <a:gd name="connsiteX84" fmla="*/ 6173 w 12175"/>
                <a:gd name="connsiteY84" fmla="*/ 8708 h 10000"/>
                <a:gd name="connsiteX85" fmla="*/ 6343 w 12175"/>
                <a:gd name="connsiteY85" fmla="*/ 8507 h 10000"/>
                <a:gd name="connsiteX86" fmla="*/ 6471 w 12175"/>
                <a:gd name="connsiteY86" fmla="*/ 8319 h 10000"/>
                <a:gd name="connsiteX87" fmla="*/ 6518 w 12175"/>
                <a:gd name="connsiteY87" fmla="*/ 8206 h 10000"/>
                <a:gd name="connsiteX88" fmla="*/ 6556 w 12175"/>
                <a:gd name="connsiteY88" fmla="*/ 8118 h 10000"/>
                <a:gd name="connsiteX89" fmla="*/ 6556 w 12175"/>
                <a:gd name="connsiteY89" fmla="*/ 8118 h 10000"/>
                <a:gd name="connsiteX90" fmla="*/ 6593 w 12175"/>
                <a:gd name="connsiteY90" fmla="*/ 8005 h 10000"/>
                <a:gd name="connsiteX91" fmla="*/ 6651 w 12175"/>
                <a:gd name="connsiteY91" fmla="*/ 7867 h 10000"/>
                <a:gd name="connsiteX92" fmla="*/ 6768 w 12175"/>
                <a:gd name="connsiteY92" fmla="*/ 7641 h 10000"/>
                <a:gd name="connsiteX93" fmla="*/ 6922 w 12175"/>
                <a:gd name="connsiteY93" fmla="*/ 7415 h 10000"/>
                <a:gd name="connsiteX94" fmla="*/ 7093 w 12175"/>
                <a:gd name="connsiteY94" fmla="*/ 7215 h 10000"/>
                <a:gd name="connsiteX95" fmla="*/ 7257 w 12175"/>
                <a:gd name="connsiteY95" fmla="*/ 7051 h 10000"/>
                <a:gd name="connsiteX96" fmla="*/ 7412 w 12175"/>
                <a:gd name="connsiteY96" fmla="*/ 6939 h 10000"/>
                <a:gd name="connsiteX97" fmla="*/ 7555 w 12175"/>
                <a:gd name="connsiteY97" fmla="*/ 6851 h 10000"/>
                <a:gd name="connsiteX98" fmla="*/ 7661 w 12175"/>
                <a:gd name="connsiteY98" fmla="*/ 6826 h 10000"/>
                <a:gd name="connsiteX99" fmla="*/ 7661 w 12175"/>
                <a:gd name="connsiteY99" fmla="*/ 6826 h 10000"/>
                <a:gd name="connsiteX100" fmla="*/ 7879 w 12175"/>
                <a:gd name="connsiteY100" fmla="*/ 6801 h 10000"/>
                <a:gd name="connsiteX101" fmla="*/ 8065 w 12175"/>
                <a:gd name="connsiteY101" fmla="*/ 6775 h 10000"/>
                <a:gd name="connsiteX102" fmla="*/ 8427 w 12175"/>
                <a:gd name="connsiteY102" fmla="*/ 6662 h 10000"/>
                <a:gd name="connsiteX103" fmla="*/ 8757 w 12175"/>
                <a:gd name="connsiteY103" fmla="*/ 6550 h 10000"/>
                <a:gd name="connsiteX104" fmla="*/ 8948 w 12175"/>
                <a:gd name="connsiteY104" fmla="*/ 6512 h 10000"/>
                <a:gd name="connsiteX105" fmla="*/ 9150 w 12175"/>
                <a:gd name="connsiteY105" fmla="*/ 6487 h 10000"/>
                <a:gd name="connsiteX106" fmla="*/ 9150 w 12175"/>
                <a:gd name="connsiteY106" fmla="*/ 6487 h 10000"/>
                <a:gd name="connsiteX107" fmla="*/ 10389 w 12175"/>
                <a:gd name="connsiteY107" fmla="*/ 6512 h 10000"/>
                <a:gd name="connsiteX108" fmla="*/ 11521 w 12175"/>
                <a:gd name="connsiteY108" fmla="*/ 6575 h 10000"/>
                <a:gd name="connsiteX109" fmla="*/ 11521 w 12175"/>
                <a:gd name="connsiteY109" fmla="*/ 6575 h 10000"/>
                <a:gd name="connsiteX110" fmla="*/ 11803 w 12175"/>
                <a:gd name="connsiteY110" fmla="*/ 6600 h 10000"/>
                <a:gd name="connsiteX111" fmla="*/ 11994 w 12175"/>
                <a:gd name="connsiteY111" fmla="*/ 6625 h 10000"/>
                <a:gd name="connsiteX112" fmla="*/ 12090 w 12175"/>
                <a:gd name="connsiteY112" fmla="*/ 6625 h 10000"/>
                <a:gd name="connsiteX113" fmla="*/ 12101 w 12175"/>
                <a:gd name="connsiteY113" fmla="*/ 6600 h 10000"/>
                <a:gd name="connsiteX114" fmla="*/ 12117 w 12175"/>
                <a:gd name="connsiteY114" fmla="*/ 6575 h 10000"/>
                <a:gd name="connsiteX115" fmla="*/ 12117 w 12175"/>
                <a:gd name="connsiteY115" fmla="*/ 6575 h 10000"/>
                <a:gd name="connsiteX116" fmla="*/ 12117 w 12175"/>
                <a:gd name="connsiteY116" fmla="*/ 6550 h 10000"/>
                <a:gd name="connsiteX117" fmla="*/ 12127 w 12175"/>
                <a:gd name="connsiteY117" fmla="*/ 6575 h 10000"/>
                <a:gd name="connsiteX118" fmla="*/ 12138 w 12175"/>
                <a:gd name="connsiteY118" fmla="*/ 6600 h 10000"/>
                <a:gd name="connsiteX119" fmla="*/ 12148 w 12175"/>
                <a:gd name="connsiteY119" fmla="*/ 6600 h 10000"/>
                <a:gd name="connsiteX120" fmla="*/ 12164 w 12175"/>
                <a:gd name="connsiteY120" fmla="*/ 6575 h 10000"/>
                <a:gd name="connsiteX121" fmla="*/ 12175 w 12175"/>
                <a:gd name="connsiteY121" fmla="*/ 6487 h 10000"/>
                <a:gd name="connsiteX122" fmla="*/ 12175 w 12175"/>
                <a:gd name="connsiteY122" fmla="*/ 0 h 10000"/>
                <a:gd name="connsiteX123" fmla="*/ 12031 w 12175"/>
                <a:gd name="connsiteY123" fmla="*/ 0 h 10000"/>
                <a:gd name="connsiteX124" fmla="*/ 12031 w 12175"/>
                <a:gd name="connsiteY124" fmla="*/ 0 h 10000"/>
                <a:gd name="connsiteX0" fmla="*/ 12031 w 12175"/>
                <a:gd name="connsiteY0" fmla="*/ 0 h 10000"/>
                <a:gd name="connsiteX1" fmla="*/ 12031 w 12175"/>
                <a:gd name="connsiteY1" fmla="*/ 0 h 10000"/>
                <a:gd name="connsiteX2" fmla="*/ 11957 w 12175"/>
                <a:gd name="connsiteY2" fmla="*/ 0 h 10000"/>
                <a:gd name="connsiteX3" fmla="*/ 11899 w 12175"/>
                <a:gd name="connsiteY3" fmla="*/ 0 h 10000"/>
                <a:gd name="connsiteX4" fmla="*/ 11851 w 12175"/>
                <a:gd name="connsiteY4" fmla="*/ 63 h 10000"/>
                <a:gd name="connsiteX5" fmla="*/ 11819 w 12175"/>
                <a:gd name="connsiteY5" fmla="*/ 113 h 10000"/>
                <a:gd name="connsiteX6" fmla="*/ 11792 w 12175"/>
                <a:gd name="connsiteY6" fmla="*/ 226 h 10000"/>
                <a:gd name="connsiteX7" fmla="*/ 11771 w 12175"/>
                <a:gd name="connsiteY7" fmla="*/ 339 h 10000"/>
                <a:gd name="connsiteX8" fmla="*/ 11707 w 12175"/>
                <a:gd name="connsiteY8" fmla="*/ 678 h 10000"/>
                <a:gd name="connsiteX9" fmla="*/ 11707 w 12175"/>
                <a:gd name="connsiteY9" fmla="*/ 678 h 10000"/>
                <a:gd name="connsiteX10" fmla="*/ 11659 w 12175"/>
                <a:gd name="connsiteY10" fmla="*/ 1179 h 10000"/>
                <a:gd name="connsiteX11" fmla="*/ 11617 w 12175"/>
                <a:gd name="connsiteY11" fmla="*/ 1832 h 10000"/>
                <a:gd name="connsiteX12" fmla="*/ 11553 w 12175"/>
                <a:gd name="connsiteY12" fmla="*/ 2535 h 10000"/>
                <a:gd name="connsiteX13" fmla="*/ 11521 w 12175"/>
                <a:gd name="connsiteY13" fmla="*/ 2811 h 10000"/>
                <a:gd name="connsiteX14" fmla="*/ 11484 w 12175"/>
                <a:gd name="connsiteY14" fmla="*/ 3087 h 10000"/>
                <a:gd name="connsiteX15" fmla="*/ 11484 w 12175"/>
                <a:gd name="connsiteY15" fmla="*/ 3087 h 10000"/>
                <a:gd name="connsiteX16" fmla="*/ 11425 w 12175"/>
                <a:gd name="connsiteY16" fmla="*/ 3513 h 10000"/>
                <a:gd name="connsiteX17" fmla="*/ 11388 w 12175"/>
                <a:gd name="connsiteY17" fmla="*/ 3714 h 10000"/>
                <a:gd name="connsiteX18" fmla="*/ 11340 w 12175"/>
                <a:gd name="connsiteY18" fmla="*/ 3852 h 10000"/>
                <a:gd name="connsiteX19" fmla="*/ 11282 w 12175"/>
                <a:gd name="connsiteY19" fmla="*/ 4015 h 10000"/>
                <a:gd name="connsiteX20" fmla="*/ 11197 w 12175"/>
                <a:gd name="connsiteY20" fmla="*/ 4128 h 10000"/>
                <a:gd name="connsiteX21" fmla="*/ 11080 w 12175"/>
                <a:gd name="connsiteY21" fmla="*/ 4241 h 10000"/>
                <a:gd name="connsiteX22" fmla="*/ 10936 w 12175"/>
                <a:gd name="connsiteY22" fmla="*/ 4354 h 10000"/>
                <a:gd name="connsiteX23" fmla="*/ 10936 w 12175"/>
                <a:gd name="connsiteY23" fmla="*/ 4354 h 10000"/>
                <a:gd name="connsiteX24" fmla="*/ 10771 w 12175"/>
                <a:gd name="connsiteY24" fmla="*/ 4442 h 10000"/>
                <a:gd name="connsiteX25" fmla="*/ 10569 w 12175"/>
                <a:gd name="connsiteY25" fmla="*/ 4492 h 10000"/>
                <a:gd name="connsiteX26" fmla="*/ 10341 w 12175"/>
                <a:gd name="connsiteY26" fmla="*/ 4555 h 10000"/>
                <a:gd name="connsiteX27" fmla="*/ 10091 w 12175"/>
                <a:gd name="connsiteY27" fmla="*/ 4555 h 10000"/>
                <a:gd name="connsiteX28" fmla="*/ 9554 w 12175"/>
                <a:gd name="connsiteY28" fmla="*/ 4580 h 10000"/>
                <a:gd name="connsiteX29" fmla="*/ 8985 w 12175"/>
                <a:gd name="connsiteY29" fmla="*/ 4605 h 10000"/>
                <a:gd name="connsiteX30" fmla="*/ 8985 w 12175"/>
                <a:gd name="connsiteY30" fmla="*/ 4605 h 10000"/>
                <a:gd name="connsiteX31" fmla="*/ 8400 w 12175"/>
                <a:gd name="connsiteY31" fmla="*/ 4605 h 10000"/>
                <a:gd name="connsiteX32" fmla="*/ 7784 w 12175"/>
                <a:gd name="connsiteY32" fmla="*/ 4605 h 10000"/>
                <a:gd name="connsiteX33" fmla="*/ 6423 w 12175"/>
                <a:gd name="connsiteY33" fmla="*/ 4580 h 10000"/>
                <a:gd name="connsiteX34" fmla="*/ 6423 w 12175"/>
                <a:gd name="connsiteY34" fmla="*/ 4580 h 10000"/>
                <a:gd name="connsiteX35" fmla="*/ 6354 w 12175"/>
                <a:gd name="connsiteY35" fmla="*/ 4580 h 10000"/>
                <a:gd name="connsiteX36" fmla="*/ 6306 w 12175"/>
                <a:gd name="connsiteY36" fmla="*/ 4605 h 10000"/>
                <a:gd name="connsiteX37" fmla="*/ 6258 w 12175"/>
                <a:gd name="connsiteY37" fmla="*/ 4630 h 10000"/>
                <a:gd name="connsiteX38" fmla="*/ 6210 w 12175"/>
                <a:gd name="connsiteY38" fmla="*/ 4693 h 10000"/>
                <a:gd name="connsiteX39" fmla="*/ 6173 w 12175"/>
                <a:gd name="connsiteY39" fmla="*/ 4743 h 10000"/>
                <a:gd name="connsiteX40" fmla="*/ 6152 w 12175"/>
                <a:gd name="connsiteY40" fmla="*/ 4831 h 10000"/>
                <a:gd name="connsiteX41" fmla="*/ 6104 w 12175"/>
                <a:gd name="connsiteY41" fmla="*/ 5031 h 10000"/>
                <a:gd name="connsiteX42" fmla="*/ 6077 w 12175"/>
                <a:gd name="connsiteY42" fmla="*/ 5232 h 10000"/>
                <a:gd name="connsiteX43" fmla="*/ 6056 w 12175"/>
                <a:gd name="connsiteY43" fmla="*/ 5483 h 10000"/>
                <a:gd name="connsiteX44" fmla="*/ 6019 w 12175"/>
                <a:gd name="connsiteY44" fmla="*/ 5759 h 10000"/>
                <a:gd name="connsiteX45" fmla="*/ 5997 w 12175"/>
                <a:gd name="connsiteY45" fmla="*/ 6073 h 10000"/>
                <a:gd name="connsiteX46" fmla="*/ 5950 w 12175"/>
                <a:gd name="connsiteY46" fmla="*/ 6374 h 10000"/>
                <a:gd name="connsiteX47" fmla="*/ 5875 w 12175"/>
                <a:gd name="connsiteY47" fmla="*/ 6713 h 10000"/>
                <a:gd name="connsiteX48" fmla="*/ 5785 w 12175"/>
                <a:gd name="connsiteY48" fmla="*/ 7026 h 10000"/>
                <a:gd name="connsiteX49" fmla="*/ 5721 w 12175"/>
                <a:gd name="connsiteY49" fmla="*/ 7189 h 10000"/>
                <a:gd name="connsiteX50" fmla="*/ 5652 w 12175"/>
                <a:gd name="connsiteY50" fmla="*/ 7365 h 10000"/>
                <a:gd name="connsiteX51" fmla="*/ 5577 w 12175"/>
                <a:gd name="connsiteY51" fmla="*/ 7503 h 10000"/>
                <a:gd name="connsiteX52" fmla="*/ 5487 w 12175"/>
                <a:gd name="connsiteY52" fmla="*/ 7666 h 10000"/>
                <a:gd name="connsiteX53" fmla="*/ 5375 w 12175"/>
                <a:gd name="connsiteY53" fmla="*/ 7804 h 10000"/>
                <a:gd name="connsiteX54" fmla="*/ 5258 w 12175"/>
                <a:gd name="connsiteY54" fmla="*/ 7955 h 10000"/>
                <a:gd name="connsiteX55" fmla="*/ 5126 w 12175"/>
                <a:gd name="connsiteY55" fmla="*/ 8093 h 10000"/>
                <a:gd name="connsiteX56" fmla="*/ 4987 w 12175"/>
                <a:gd name="connsiteY56" fmla="*/ 8231 h 10000"/>
                <a:gd name="connsiteX57" fmla="*/ 4828 w 12175"/>
                <a:gd name="connsiteY57" fmla="*/ 8369 h 10000"/>
                <a:gd name="connsiteX58" fmla="*/ 4652 w 12175"/>
                <a:gd name="connsiteY58" fmla="*/ 8482 h 10000"/>
                <a:gd name="connsiteX59" fmla="*/ 4652 w 12175"/>
                <a:gd name="connsiteY59" fmla="*/ 8482 h 10000"/>
                <a:gd name="connsiteX60" fmla="*/ 4652 w 12175"/>
                <a:gd name="connsiteY60" fmla="*/ 8482 h 10000"/>
                <a:gd name="connsiteX61" fmla="*/ 4440 w 12175"/>
                <a:gd name="connsiteY61" fmla="*/ 8595 h 10000"/>
                <a:gd name="connsiteX62" fmla="*/ 4201 w 12175"/>
                <a:gd name="connsiteY62" fmla="*/ 8708 h 10000"/>
                <a:gd name="connsiteX63" fmla="*/ 3924 w 12175"/>
                <a:gd name="connsiteY63" fmla="*/ 8821 h 10000"/>
                <a:gd name="connsiteX64" fmla="*/ 3642 w 12175"/>
                <a:gd name="connsiteY64" fmla="*/ 8908 h 10000"/>
                <a:gd name="connsiteX65" fmla="*/ 3318 w 12175"/>
                <a:gd name="connsiteY65" fmla="*/ 8984 h 10000"/>
                <a:gd name="connsiteX66" fmla="*/ 2972 w 12175"/>
                <a:gd name="connsiteY66" fmla="*/ 9046 h 10000"/>
                <a:gd name="connsiteX67" fmla="*/ 2595 w 12175"/>
                <a:gd name="connsiteY67" fmla="*/ 9072 h 10000"/>
                <a:gd name="connsiteX68" fmla="*/ 2175 w 12175"/>
                <a:gd name="connsiteY68" fmla="*/ 9097 h 10000"/>
                <a:gd name="connsiteX69" fmla="*/ 1521 w 12175"/>
                <a:gd name="connsiteY69" fmla="*/ 1066 h 10000"/>
                <a:gd name="connsiteX70" fmla="*/ 1010 w 12175"/>
                <a:gd name="connsiteY70" fmla="*/ 1094 h 10000"/>
                <a:gd name="connsiteX71" fmla="*/ 712 w 12175"/>
                <a:gd name="connsiteY71" fmla="*/ 2424 h 10000"/>
                <a:gd name="connsiteX72" fmla="*/ 404 w 12175"/>
                <a:gd name="connsiteY72" fmla="*/ 4457 h 10000"/>
                <a:gd name="connsiteX73" fmla="*/ 21 w 12175"/>
                <a:gd name="connsiteY73" fmla="*/ 9751 h 10000"/>
                <a:gd name="connsiteX74" fmla="*/ 2212 w 12175"/>
                <a:gd name="connsiteY74" fmla="*/ 10000 h 10000"/>
                <a:gd name="connsiteX75" fmla="*/ 2212 w 12175"/>
                <a:gd name="connsiteY75" fmla="*/ 10000 h 10000"/>
                <a:gd name="connsiteX76" fmla="*/ 3153 w 12175"/>
                <a:gd name="connsiteY76" fmla="*/ 9837 h 10000"/>
                <a:gd name="connsiteX77" fmla="*/ 4163 w 12175"/>
                <a:gd name="connsiteY77" fmla="*/ 9661 h 10000"/>
                <a:gd name="connsiteX78" fmla="*/ 5375 w 12175"/>
                <a:gd name="connsiteY78" fmla="*/ 9410 h 10000"/>
                <a:gd name="connsiteX79" fmla="*/ 5375 w 12175"/>
                <a:gd name="connsiteY79" fmla="*/ 9410 h 10000"/>
                <a:gd name="connsiteX80" fmla="*/ 5471 w 12175"/>
                <a:gd name="connsiteY80" fmla="*/ 9360 h 10000"/>
                <a:gd name="connsiteX81" fmla="*/ 5615 w 12175"/>
                <a:gd name="connsiteY81" fmla="*/ 9272 h 10000"/>
                <a:gd name="connsiteX82" fmla="*/ 5795 w 12175"/>
                <a:gd name="connsiteY82" fmla="*/ 9097 h 10000"/>
                <a:gd name="connsiteX83" fmla="*/ 5987 w 12175"/>
                <a:gd name="connsiteY83" fmla="*/ 8934 h 10000"/>
                <a:gd name="connsiteX84" fmla="*/ 6173 w 12175"/>
                <a:gd name="connsiteY84" fmla="*/ 8708 h 10000"/>
                <a:gd name="connsiteX85" fmla="*/ 6343 w 12175"/>
                <a:gd name="connsiteY85" fmla="*/ 8507 h 10000"/>
                <a:gd name="connsiteX86" fmla="*/ 6471 w 12175"/>
                <a:gd name="connsiteY86" fmla="*/ 8319 h 10000"/>
                <a:gd name="connsiteX87" fmla="*/ 6518 w 12175"/>
                <a:gd name="connsiteY87" fmla="*/ 8206 h 10000"/>
                <a:gd name="connsiteX88" fmla="*/ 6556 w 12175"/>
                <a:gd name="connsiteY88" fmla="*/ 8118 h 10000"/>
                <a:gd name="connsiteX89" fmla="*/ 6556 w 12175"/>
                <a:gd name="connsiteY89" fmla="*/ 8118 h 10000"/>
                <a:gd name="connsiteX90" fmla="*/ 6593 w 12175"/>
                <a:gd name="connsiteY90" fmla="*/ 8005 h 10000"/>
                <a:gd name="connsiteX91" fmla="*/ 6651 w 12175"/>
                <a:gd name="connsiteY91" fmla="*/ 7867 h 10000"/>
                <a:gd name="connsiteX92" fmla="*/ 6768 w 12175"/>
                <a:gd name="connsiteY92" fmla="*/ 7641 h 10000"/>
                <a:gd name="connsiteX93" fmla="*/ 6922 w 12175"/>
                <a:gd name="connsiteY93" fmla="*/ 7415 h 10000"/>
                <a:gd name="connsiteX94" fmla="*/ 7093 w 12175"/>
                <a:gd name="connsiteY94" fmla="*/ 7215 h 10000"/>
                <a:gd name="connsiteX95" fmla="*/ 7257 w 12175"/>
                <a:gd name="connsiteY95" fmla="*/ 7051 h 10000"/>
                <a:gd name="connsiteX96" fmla="*/ 7412 w 12175"/>
                <a:gd name="connsiteY96" fmla="*/ 6939 h 10000"/>
                <a:gd name="connsiteX97" fmla="*/ 7555 w 12175"/>
                <a:gd name="connsiteY97" fmla="*/ 6851 h 10000"/>
                <a:gd name="connsiteX98" fmla="*/ 7661 w 12175"/>
                <a:gd name="connsiteY98" fmla="*/ 6826 h 10000"/>
                <a:gd name="connsiteX99" fmla="*/ 7661 w 12175"/>
                <a:gd name="connsiteY99" fmla="*/ 6826 h 10000"/>
                <a:gd name="connsiteX100" fmla="*/ 7879 w 12175"/>
                <a:gd name="connsiteY100" fmla="*/ 6801 h 10000"/>
                <a:gd name="connsiteX101" fmla="*/ 8065 w 12175"/>
                <a:gd name="connsiteY101" fmla="*/ 6775 h 10000"/>
                <a:gd name="connsiteX102" fmla="*/ 8427 w 12175"/>
                <a:gd name="connsiteY102" fmla="*/ 6662 h 10000"/>
                <a:gd name="connsiteX103" fmla="*/ 8757 w 12175"/>
                <a:gd name="connsiteY103" fmla="*/ 6550 h 10000"/>
                <a:gd name="connsiteX104" fmla="*/ 8948 w 12175"/>
                <a:gd name="connsiteY104" fmla="*/ 6512 h 10000"/>
                <a:gd name="connsiteX105" fmla="*/ 9150 w 12175"/>
                <a:gd name="connsiteY105" fmla="*/ 6487 h 10000"/>
                <a:gd name="connsiteX106" fmla="*/ 9150 w 12175"/>
                <a:gd name="connsiteY106" fmla="*/ 6487 h 10000"/>
                <a:gd name="connsiteX107" fmla="*/ 10389 w 12175"/>
                <a:gd name="connsiteY107" fmla="*/ 6512 h 10000"/>
                <a:gd name="connsiteX108" fmla="*/ 11521 w 12175"/>
                <a:gd name="connsiteY108" fmla="*/ 6575 h 10000"/>
                <a:gd name="connsiteX109" fmla="*/ 11521 w 12175"/>
                <a:gd name="connsiteY109" fmla="*/ 6575 h 10000"/>
                <a:gd name="connsiteX110" fmla="*/ 11803 w 12175"/>
                <a:gd name="connsiteY110" fmla="*/ 6600 h 10000"/>
                <a:gd name="connsiteX111" fmla="*/ 11994 w 12175"/>
                <a:gd name="connsiteY111" fmla="*/ 6625 h 10000"/>
                <a:gd name="connsiteX112" fmla="*/ 12090 w 12175"/>
                <a:gd name="connsiteY112" fmla="*/ 6625 h 10000"/>
                <a:gd name="connsiteX113" fmla="*/ 12101 w 12175"/>
                <a:gd name="connsiteY113" fmla="*/ 6600 h 10000"/>
                <a:gd name="connsiteX114" fmla="*/ 12117 w 12175"/>
                <a:gd name="connsiteY114" fmla="*/ 6575 h 10000"/>
                <a:gd name="connsiteX115" fmla="*/ 12117 w 12175"/>
                <a:gd name="connsiteY115" fmla="*/ 6575 h 10000"/>
                <a:gd name="connsiteX116" fmla="*/ 12117 w 12175"/>
                <a:gd name="connsiteY116" fmla="*/ 6550 h 10000"/>
                <a:gd name="connsiteX117" fmla="*/ 12127 w 12175"/>
                <a:gd name="connsiteY117" fmla="*/ 6575 h 10000"/>
                <a:gd name="connsiteX118" fmla="*/ 12138 w 12175"/>
                <a:gd name="connsiteY118" fmla="*/ 6600 h 10000"/>
                <a:gd name="connsiteX119" fmla="*/ 12148 w 12175"/>
                <a:gd name="connsiteY119" fmla="*/ 6600 h 10000"/>
                <a:gd name="connsiteX120" fmla="*/ 12164 w 12175"/>
                <a:gd name="connsiteY120" fmla="*/ 6575 h 10000"/>
                <a:gd name="connsiteX121" fmla="*/ 12175 w 12175"/>
                <a:gd name="connsiteY121" fmla="*/ 6487 h 10000"/>
                <a:gd name="connsiteX122" fmla="*/ 12175 w 12175"/>
                <a:gd name="connsiteY122" fmla="*/ 0 h 10000"/>
                <a:gd name="connsiteX123" fmla="*/ 12031 w 12175"/>
                <a:gd name="connsiteY123" fmla="*/ 0 h 10000"/>
                <a:gd name="connsiteX124" fmla="*/ 12031 w 12175"/>
                <a:gd name="connsiteY124" fmla="*/ 0 h 10000"/>
                <a:gd name="connsiteX0" fmla="*/ 12031 w 12175"/>
                <a:gd name="connsiteY0" fmla="*/ 0 h 10000"/>
                <a:gd name="connsiteX1" fmla="*/ 12031 w 12175"/>
                <a:gd name="connsiteY1" fmla="*/ 0 h 10000"/>
                <a:gd name="connsiteX2" fmla="*/ 11957 w 12175"/>
                <a:gd name="connsiteY2" fmla="*/ 0 h 10000"/>
                <a:gd name="connsiteX3" fmla="*/ 11899 w 12175"/>
                <a:gd name="connsiteY3" fmla="*/ 0 h 10000"/>
                <a:gd name="connsiteX4" fmla="*/ 11851 w 12175"/>
                <a:gd name="connsiteY4" fmla="*/ 63 h 10000"/>
                <a:gd name="connsiteX5" fmla="*/ 11819 w 12175"/>
                <a:gd name="connsiteY5" fmla="*/ 113 h 10000"/>
                <a:gd name="connsiteX6" fmla="*/ 11792 w 12175"/>
                <a:gd name="connsiteY6" fmla="*/ 226 h 10000"/>
                <a:gd name="connsiteX7" fmla="*/ 11771 w 12175"/>
                <a:gd name="connsiteY7" fmla="*/ 339 h 10000"/>
                <a:gd name="connsiteX8" fmla="*/ 11707 w 12175"/>
                <a:gd name="connsiteY8" fmla="*/ 678 h 10000"/>
                <a:gd name="connsiteX9" fmla="*/ 11707 w 12175"/>
                <a:gd name="connsiteY9" fmla="*/ 678 h 10000"/>
                <a:gd name="connsiteX10" fmla="*/ 11659 w 12175"/>
                <a:gd name="connsiteY10" fmla="*/ 1179 h 10000"/>
                <a:gd name="connsiteX11" fmla="*/ 11617 w 12175"/>
                <a:gd name="connsiteY11" fmla="*/ 1832 h 10000"/>
                <a:gd name="connsiteX12" fmla="*/ 11553 w 12175"/>
                <a:gd name="connsiteY12" fmla="*/ 2535 h 10000"/>
                <a:gd name="connsiteX13" fmla="*/ 11521 w 12175"/>
                <a:gd name="connsiteY13" fmla="*/ 2811 h 10000"/>
                <a:gd name="connsiteX14" fmla="*/ 11484 w 12175"/>
                <a:gd name="connsiteY14" fmla="*/ 3087 h 10000"/>
                <a:gd name="connsiteX15" fmla="*/ 11484 w 12175"/>
                <a:gd name="connsiteY15" fmla="*/ 3087 h 10000"/>
                <a:gd name="connsiteX16" fmla="*/ 11425 w 12175"/>
                <a:gd name="connsiteY16" fmla="*/ 3513 h 10000"/>
                <a:gd name="connsiteX17" fmla="*/ 11388 w 12175"/>
                <a:gd name="connsiteY17" fmla="*/ 3714 h 10000"/>
                <a:gd name="connsiteX18" fmla="*/ 11340 w 12175"/>
                <a:gd name="connsiteY18" fmla="*/ 3852 h 10000"/>
                <a:gd name="connsiteX19" fmla="*/ 11282 w 12175"/>
                <a:gd name="connsiteY19" fmla="*/ 4015 h 10000"/>
                <a:gd name="connsiteX20" fmla="*/ 11197 w 12175"/>
                <a:gd name="connsiteY20" fmla="*/ 4128 h 10000"/>
                <a:gd name="connsiteX21" fmla="*/ 11080 w 12175"/>
                <a:gd name="connsiteY21" fmla="*/ 4241 h 10000"/>
                <a:gd name="connsiteX22" fmla="*/ 10936 w 12175"/>
                <a:gd name="connsiteY22" fmla="*/ 4354 h 10000"/>
                <a:gd name="connsiteX23" fmla="*/ 10936 w 12175"/>
                <a:gd name="connsiteY23" fmla="*/ 4354 h 10000"/>
                <a:gd name="connsiteX24" fmla="*/ 10771 w 12175"/>
                <a:gd name="connsiteY24" fmla="*/ 4442 h 10000"/>
                <a:gd name="connsiteX25" fmla="*/ 10569 w 12175"/>
                <a:gd name="connsiteY25" fmla="*/ 4492 h 10000"/>
                <a:gd name="connsiteX26" fmla="*/ 10341 w 12175"/>
                <a:gd name="connsiteY26" fmla="*/ 4555 h 10000"/>
                <a:gd name="connsiteX27" fmla="*/ 10091 w 12175"/>
                <a:gd name="connsiteY27" fmla="*/ 4555 h 10000"/>
                <a:gd name="connsiteX28" fmla="*/ 9554 w 12175"/>
                <a:gd name="connsiteY28" fmla="*/ 4580 h 10000"/>
                <a:gd name="connsiteX29" fmla="*/ 8985 w 12175"/>
                <a:gd name="connsiteY29" fmla="*/ 4605 h 10000"/>
                <a:gd name="connsiteX30" fmla="*/ 8985 w 12175"/>
                <a:gd name="connsiteY30" fmla="*/ 4605 h 10000"/>
                <a:gd name="connsiteX31" fmla="*/ 8400 w 12175"/>
                <a:gd name="connsiteY31" fmla="*/ 4605 h 10000"/>
                <a:gd name="connsiteX32" fmla="*/ 7784 w 12175"/>
                <a:gd name="connsiteY32" fmla="*/ 4605 h 10000"/>
                <a:gd name="connsiteX33" fmla="*/ 6423 w 12175"/>
                <a:gd name="connsiteY33" fmla="*/ 4580 h 10000"/>
                <a:gd name="connsiteX34" fmla="*/ 6423 w 12175"/>
                <a:gd name="connsiteY34" fmla="*/ 4580 h 10000"/>
                <a:gd name="connsiteX35" fmla="*/ 6354 w 12175"/>
                <a:gd name="connsiteY35" fmla="*/ 4580 h 10000"/>
                <a:gd name="connsiteX36" fmla="*/ 6306 w 12175"/>
                <a:gd name="connsiteY36" fmla="*/ 4605 h 10000"/>
                <a:gd name="connsiteX37" fmla="*/ 6258 w 12175"/>
                <a:gd name="connsiteY37" fmla="*/ 4630 h 10000"/>
                <a:gd name="connsiteX38" fmla="*/ 6210 w 12175"/>
                <a:gd name="connsiteY38" fmla="*/ 4693 h 10000"/>
                <a:gd name="connsiteX39" fmla="*/ 6173 w 12175"/>
                <a:gd name="connsiteY39" fmla="*/ 4743 h 10000"/>
                <a:gd name="connsiteX40" fmla="*/ 6152 w 12175"/>
                <a:gd name="connsiteY40" fmla="*/ 4831 h 10000"/>
                <a:gd name="connsiteX41" fmla="*/ 6104 w 12175"/>
                <a:gd name="connsiteY41" fmla="*/ 5031 h 10000"/>
                <a:gd name="connsiteX42" fmla="*/ 6077 w 12175"/>
                <a:gd name="connsiteY42" fmla="*/ 5232 h 10000"/>
                <a:gd name="connsiteX43" fmla="*/ 6056 w 12175"/>
                <a:gd name="connsiteY43" fmla="*/ 5483 h 10000"/>
                <a:gd name="connsiteX44" fmla="*/ 6019 w 12175"/>
                <a:gd name="connsiteY44" fmla="*/ 5759 h 10000"/>
                <a:gd name="connsiteX45" fmla="*/ 5997 w 12175"/>
                <a:gd name="connsiteY45" fmla="*/ 6073 h 10000"/>
                <a:gd name="connsiteX46" fmla="*/ 5950 w 12175"/>
                <a:gd name="connsiteY46" fmla="*/ 6374 h 10000"/>
                <a:gd name="connsiteX47" fmla="*/ 5875 w 12175"/>
                <a:gd name="connsiteY47" fmla="*/ 6713 h 10000"/>
                <a:gd name="connsiteX48" fmla="*/ 5785 w 12175"/>
                <a:gd name="connsiteY48" fmla="*/ 7026 h 10000"/>
                <a:gd name="connsiteX49" fmla="*/ 5721 w 12175"/>
                <a:gd name="connsiteY49" fmla="*/ 7189 h 10000"/>
                <a:gd name="connsiteX50" fmla="*/ 5652 w 12175"/>
                <a:gd name="connsiteY50" fmla="*/ 7365 h 10000"/>
                <a:gd name="connsiteX51" fmla="*/ 5577 w 12175"/>
                <a:gd name="connsiteY51" fmla="*/ 7503 h 10000"/>
                <a:gd name="connsiteX52" fmla="*/ 5487 w 12175"/>
                <a:gd name="connsiteY52" fmla="*/ 7666 h 10000"/>
                <a:gd name="connsiteX53" fmla="*/ 5375 w 12175"/>
                <a:gd name="connsiteY53" fmla="*/ 7804 h 10000"/>
                <a:gd name="connsiteX54" fmla="*/ 5258 w 12175"/>
                <a:gd name="connsiteY54" fmla="*/ 7955 h 10000"/>
                <a:gd name="connsiteX55" fmla="*/ 5126 w 12175"/>
                <a:gd name="connsiteY55" fmla="*/ 8093 h 10000"/>
                <a:gd name="connsiteX56" fmla="*/ 4987 w 12175"/>
                <a:gd name="connsiteY56" fmla="*/ 8231 h 10000"/>
                <a:gd name="connsiteX57" fmla="*/ 4828 w 12175"/>
                <a:gd name="connsiteY57" fmla="*/ 8369 h 10000"/>
                <a:gd name="connsiteX58" fmla="*/ 4652 w 12175"/>
                <a:gd name="connsiteY58" fmla="*/ 8482 h 10000"/>
                <a:gd name="connsiteX59" fmla="*/ 4652 w 12175"/>
                <a:gd name="connsiteY59" fmla="*/ 8482 h 10000"/>
                <a:gd name="connsiteX60" fmla="*/ 4652 w 12175"/>
                <a:gd name="connsiteY60" fmla="*/ 8482 h 10000"/>
                <a:gd name="connsiteX61" fmla="*/ 4440 w 12175"/>
                <a:gd name="connsiteY61" fmla="*/ 8595 h 10000"/>
                <a:gd name="connsiteX62" fmla="*/ 4201 w 12175"/>
                <a:gd name="connsiteY62" fmla="*/ 8708 h 10000"/>
                <a:gd name="connsiteX63" fmla="*/ 3924 w 12175"/>
                <a:gd name="connsiteY63" fmla="*/ 8821 h 10000"/>
                <a:gd name="connsiteX64" fmla="*/ 3642 w 12175"/>
                <a:gd name="connsiteY64" fmla="*/ 8908 h 10000"/>
                <a:gd name="connsiteX65" fmla="*/ 3318 w 12175"/>
                <a:gd name="connsiteY65" fmla="*/ 8984 h 10000"/>
                <a:gd name="connsiteX66" fmla="*/ 2972 w 12175"/>
                <a:gd name="connsiteY66" fmla="*/ 9046 h 10000"/>
                <a:gd name="connsiteX67" fmla="*/ 2595 w 12175"/>
                <a:gd name="connsiteY67" fmla="*/ 9072 h 10000"/>
                <a:gd name="connsiteX68" fmla="*/ 2175 w 12175"/>
                <a:gd name="connsiteY68" fmla="*/ 9097 h 10000"/>
                <a:gd name="connsiteX69" fmla="*/ 1521 w 12175"/>
                <a:gd name="connsiteY69" fmla="*/ 1066 h 10000"/>
                <a:gd name="connsiteX70" fmla="*/ 1010 w 12175"/>
                <a:gd name="connsiteY70" fmla="*/ 1094 h 10000"/>
                <a:gd name="connsiteX71" fmla="*/ 765 w 12175"/>
                <a:gd name="connsiteY71" fmla="*/ 3553 h 10000"/>
                <a:gd name="connsiteX72" fmla="*/ 404 w 12175"/>
                <a:gd name="connsiteY72" fmla="*/ 4457 h 10000"/>
                <a:gd name="connsiteX73" fmla="*/ 21 w 12175"/>
                <a:gd name="connsiteY73" fmla="*/ 9751 h 10000"/>
                <a:gd name="connsiteX74" fmla="*/ 2212 w 12175"/>
                <a:gd name="connsiteY74" fmla="*/ 10000 h 10000"/>
                <a:gd name="connsiteX75" fmla="*/ 2212 w 12175"/>
                <a:gd name="connsiteY75" fmla="*/ 10000 h 10000"/>
                <a:gd name="connsiteX76" fmla="*/ 3153 w 12175"/>
                <a:gd name="connsiteY76" fmla="*/ 9837 h 10000"/>
                <a:gd name="connsiteX77" fmla="*/ 4163 w 12175"/>
                <a:gd name="connsiteY77" fmla="*/ 9661 h 10000"/>
                <a:gd name="connsiteX78" fmla="*/ 5375 w 12175"/>
                <a:gd name="connsiteY78" fmla="*/ 9410 h 10000"/>
                <a:gd name="connsiteX79" fmla="*/ 5375 w 12175"/>
                <a:gd name="connsiteY79" fmla="*/ 9410 h 10000"/>
                <a:gd name="connsiteX80" fmla="*/ 5471 w 12175"/>
                <a:gd name="connsiteY80" fmla="*/ 9360 h 10000"/>
                <a:gd name="connsiteX81" fmla="*/ 5615 w 12175"/>
                <a:gd name="connsiteY81" fmla="*/ 9272 h 10000"/>
                <a:gd name="connsiteX82" fmla="*/ 5795 w 12175"/>
                <a:gd name="connsiteY82" fmla="*/ 9097 h 10000"/>
                <a:gd name="connsiteX83" fmla="*/ 5987 w 12175"/>
                <a:gd name="connsiteY83" fmla="*/ 8934 h 10000"/>
                <a:gd name="connsiteX84" fmla="*/ 6173 w 12175"/>
                <a:gd name="connsiteY84" fmla="*/ 8708 h 10000"/>
                <a:gd name="connsiteX85" fmla="*/ 6343 w 12175"/>
                <a:gd name="connsiteY85" fmla="*/ 8507 h 10000"/>
                <a:gd name="connsiteX86" fmla="*/ 6471 w 12175"/>
                <a:gd name="connsiteY86" fmla="*/ 8319 h 10000"/>
                <a:gd name="connsiteX87" fmla="*/ 6518 w 12175"/>
                <a:gd name="connsiteY87" fmla="*/ 8206 h 10000"/>
                <a:gd name="connsiteX88" fmla="*/ 6556 w 12175"/>
                <a:gd name="connsiteY88" fmla="*/ 8118 h 10000"/>
                <a:gd name="connsiteX89" fmla="*/ 6556 w 12175"/>
                <a:gd name="connsiteY89" fmla="*/ 8118 h 10000"/>
                <a:gd name="connsiteX90" fmla="*/ 6593 w 12175"/>
                <a:gd name="connsiteY90" fmla="*/ 8005 h 10000"/>
                <a:gd name="connsiteX91" fmla="*/ 6651 w 12175"/>
                <a:gd name="connsiteY91" fmla="*/ 7867 h 10000"/>
                <a:gd name="connsiteX92" fmla="*/ 6768 w 12175"/>
                <a:gd name="connsiteY92" fmla="*/ 7641 h 10000"/>
                <a:gd name="connsiteX93" fmla="*/ 6922 w 12175"/>
                <a:gd name="connsiteY93" fmla="*/ 7415 h 10000"/>
                <a:gd name="connsiteX94" fmla="*/ 7093 w 12175"/>
                <a:gd name="connsiteY94" fmla="*/ 7215 h 10000"/>
                <a:gd name="connsiteX95" fmla="*/ 7257 w 12175"/>
                <a:gd name="connsiteY95" fmla="*/ 7051 h 10000"/>
                <a:gd name="connsiteX96" fmla="*/ 7412 w 12175"/>
                <a:gd name="connsiteY96" fmla="*/ 6939 h 10000"/>
                <a:gd name="connsiteX97" fmla="*/ 7555 w 12175"/>
                <a:gd name="connsiteY97" fmla="*/ 6851 h 10000"/>
                <a:gd name="connsiteX98" fmla="*/ 7661 w 12175"/>
                <a:gd name="connsiteY98" fmla="*/ 6826 h 10000"/>
                <a:gd name="connsiteX99" fmla="*/ 7661 w 12175"/>
                <a:gd name="connsiteY99" fmla="*/ 6826 h 10000"/>
                <a:gd name="connsiteX100" fmla="*/ 7879 w 12175"/>
                <a:gd name="connsiteY100" fmla="*/ 6801 h 10000"/>
                <a:gd name="connsiteX101" fmla="*/ 8065 w 12175"/>
                <a:gd name="connsiteY101" fmla="*/ 6775 h 10000"/>
                <a:gd name="connsiteX102" fmla="*/ 8427 w 12175"/>
                <a:gd name="connsiteY102" fmla="*/ 6662 h 10000"/>
                <a:gd name="connsiteX103" fmla="*/ 8757 w 12175"/>
                <a:gd name="connsiteY103" fmla="*/ 6550 h 10000"/>
                <a:gd name="connsiteX104" fmla="*/ 8948 w 12175"/>
                <a:gd name="connsiteY104" fmla="*/ 6512 h 10000"/>
                <a:gd name="connsiteX105" fmla="*/ 9150 w 12175"/>
                <a:gd name="connsiteY105" fmla="*/ 6487 h 10000"/>
                <a:gd name="connsiteX106" fmla="*/ 9150 w 12175"/>
                <a:gd name="connsiteY106" fmla="*/ 6487 h 10000"/>
                <a:gd name="connsiteX107" fmla="*/ 10389 w 12175"/>
                <a:gd name="connsiteY107" fmla="*/ 6512 h 10000"/>
                <a:gd name="connsiteX108" fmla="*/ 11521 w 12175"/>
                <a:gd name="connsiteY108" fmla="*/ 6575 h 10000"/>
                <a:gd name="connsiteX109" fmla="*/ 11521 w 12175"/>
                <a:gd name="connsiteY109" fmla="*/ 6575 h 10000"/>
                <a:gd name="connsiteX110" fmla="*/ 11803 w 12175"/>
                <a:gd name="connsiteY110" fmla="*/ 6600 h 10000"/>
                <a:gd name="connsiteX111" fmla="*/ 11994 w 12175"/>
                <a:gd name="connsiteY111" fmla="*/ 6625 h 10000"/>
                <a:gd name="connsiteX112" fmla="*/ 12090 w 12175"/>
                <a:gd name="connsiteY112" fmla="*/ 6625 h 10000"/>
                <a:gd name="connsiteX113" fmla="*/ 12101 w 12175"/>
                <a:gd name="connsiteY113" fmla="*/ 6600 h 10000"/>
                <a:gd name="connsiteX114" fmla="*/ 12117 w 12175"/>
                <a:gd name="connsiteY114" fmla="*/ 6575 h 10000"/>
                <a:gd name="connsiteX115" fmla="*/ 12117 w 12175"/>
                <a:gd name="connsiteY115" fmla="*/ 6575 h 10000"/>
                <a:gd name="connsiteX116" fmla="*/ 12117 w 12175"/>
                <a:gd name="connsiteY116" fmla="*/ 6550 h 10000"/>
                <a:gd name="connsiteX117" fmla="*/ 12127 w 12175"/>
                <a:gd name="connsiteY117" fmla="*/ 6575 h 10000"/>
                <a:gd name="connsiteX118" fmla="*/ 12138 w 12175"/>
                <a:gd name="connsiteY118" fmla="*/ 6600 h 10000"/>
                <a:gd name="connsiteX119" fmla="*/ 12148 w 12175"/>
                <a:gd name="connsiteY119" fmla="*/ 6600 h 10000"/>
                <a:gd name="connsiteX120" fmla="*/ 12164 w 12175"/>
                <a:gd name="connsiteY120" fmla="*/ 6575 h 10000"/>
                <a:gd name="connsiteX121" fmla="*/ 12175 w 12175"/>
                <a:gd name="connsiteY121" fmla="*/ 6487 h 10000"/>
                <a:gd name="connsiteX122" fmla="*/ 12175 w 12175"/>
                <a:gd name="connsiteY122" fmla="*/ 0 h 10000"/>
                <a:gd name="connsiteX123" fmla="*/ 12031 w 12175"/>
                <a:gd name="connsiteY123" fmla="*/ 0 h 10000"/>
                <a:gd name="connsiteX124" fmla="*/ 12031 w 12175"/>
                <a:gd name="connsiteY124" fmla="*/ 0 h 10000"/>
                <a:gd name="connsiteX0" fmla="*/ 12033 w 12177"/>
                <a:gd name="connsiteY0" fmla="*/ 0 h 10000"/>
                <a:gd name="connsiteX1" fmla="*/ 12033 w 12177"/>
                <a:gd name="connsiteY1" fmla="*/ 0 h 10000"/>
                <a:gd name="connsiteX2" fmla="*/ 11959 w 12177"/>
                <a:gd name="connsiteY2" fmla="*/ 0 h 10000"/>
                <a:gd name="connsiteX3" fmla="*/ 11901 w 12177"/>
                <a:gd name="connsiteY3" fmla="*/ 0 h 10000"/>
                <a:gd name="connsiteX4" fmla="*/ 11853 w 12177"/>
                <a:gd name="connsiteY4" fmla="*/ 63 h 10000"/>
                <a:gd name="connsiteX5" fmla="*/ 11821 w 12177"/>
                <a:gd name="connsiteY5" fmla="*/ 113 h 10000"/>
                <a:gd name="connsiteX6" fmla="*/ 11794 w 12177"/>
                <a:gd name="connsiteY6" fmla="*/ 226 h 10000"/>
                <a:gd name="connsiteX7" fmla="*/ 11773 w 12177"/>
                <a:gd name="connsiteY7" fmla="*/ 339 h 10000"/>
                <a:gd name="connsiteX8" fmla="*/ 11709 w 12177"/>
                <a:gd name="connsiteY8" fmla="*/ 678 h 10000"/>
                <a:gd name="connsiteX9" fmla="*/ 11709 w 12177"/>
                <a:gd name="connsiteY9" fmla="*/ 678 h 10000"/>
                <a:gd name="connsiteX10" fmla="*/ 11661 w 12177"/>
                <a:gd name="connsiteY10" fmla="*/ 1179 h 10000"/>
                <a:gd name="connsiteX11" fmla="*/ 11619 w 12177"/>
                <a:gd name="connsiteY11" fmla="*/ 1832 h 10000"/>
                <a:gd name="connsiteX12" fmla="*/ 11555 w 12177"/>
                <a:gd name="connsiteY12" fmla="*/ 2535 h 10000"/>
                <a:gd name="connsiteX13" fmla="*/ 11523 w 12177"/>
                <a:gd name="connsiteY13" fmla="*/ 2811 h 10000"/>
                <a:gd name="connsiteX14" fmla="*/ 11486 w 12177"/>
                <a:gd name="connsiteY14" fmla="*/ 3087 h 10000"/>
                <a:gd name="connsiteX15" fmla="*/ 11486 w 12177"/>
                <a:gd name="connsiteY15" fmla="*/ 3087 h 10000"/>
                <a:gd name="connsiteX16" fmla="*/ 11427 w 12177"/>
                <a:gd name="connsiteY16" fmla="*/ 3513 h 10000"/>
                <a:gd name="connsiteX17" fmla="*/ 11390 w 12177"/>
                <a:gd name="connsiteY17" fmla="*/ 3714 h 10000"/>
                <a:gd name="connsiteX18" fmla="*/ 11342 w 12177"/>
                <a:gd name="connsiteY18" fmla="*/ 3852 h 10000"/>
                <a:gd name="connsiteX19" fmla="*/ 11284 w 12177"/>
                <a:gd name="connsiteY19" fmla="*/ 4015 h 10000"/>
                <a:gd name="connsiteX20" fmla="*/ 11199 w 12177"/>
                <a:gd name="connsiteY20" fmla="*/ 4128 h 10000"/>
                <a:gd name="connsiteX21" fmla="*/ 11082 w 12177"/>
                <a:gd name="connsiteY21" fmla="*/ 4241 h 10000"/>
                <a:gd name="connsiteX22" fmla="*/ 10938 w 12177"/>
                <a:gd name="connsiteY22" fmla="*/ 4354 h 10000"/>
                <a:gd name="connsiteX23" fmla="*/ 10938 w 12177"/>
                <a:gd name="connsiteY23" fmla="*/ 4354 h 10000"/>
                <a:gd name="connsiteX24" fmla="*/ 10773 w 12177"/>
                <a:gd name="connsiteY24" fmla="*/ 4442 h 10000"/>
                <a:gd name="connsiteX25" fmla="*/ 10571 w 12177"/>
                <a:gd name="connsiteY25" fmla="*/ 4492 h 10000"/>
                <a:gd name="connsiteX26" fmla="*/ 10343 w 12177"/>
                <a:gd name="connsiteY26" fmla="*/ 4555 h 10000"/>
                <a:gd name="connsiteX27" fmla="*/ 10093 w 12177"/>
                <a:gd name="connsiteY27" fmla="*/ 4555 h 10000"/>
                <a:gd name="connsiteX28" fmla="*/ 9556 w 12177"/>
                <a:gd name="connsiteY28" fmla="*/ 4580 h 10000"/>
                <a:gd name="connsiteX29" fmla="*/ 8987 w 12177"/>
                <a:gd name="connsiteY29" fmla="*/ 4605 h 10000"/>
                <a:gd name="connsiteX30" fmla="*/ 8987 w 12177"/>
                <a:gd name="connsiteY30" fmla="*/ 4605 h 10000"/>
                <a:gd name="connsiteX31" fmla="*/ 8402 w 12177"/>
                <a:gd name="connsiteY31" fmla="*/ 4605 h 10000"/>
                <a:gd name="connsiteX32" fmla="*/ 7786 w 12177"/>
                <a:gd name="connsiteY32" fmla="*/ 4605 h 10000"/>
                <a:gd name="connsiteX33" fmla="*/ 6425 w 12177"/>
                <a:gd name="connsiteY33" fmla="*/ 4580 h 10000"/>
                <a:gd name="connsiteX34" fmla="*/ 6425 w 12177"/>
                <a:gd name="connsiteY34" fmla="*/ 4580 h 10000"/>
                <a:gd name="connsiteX35" fmla="*/ 6356 w 12177"/>
                <a:gd name="connsiteY35" fmla="*/ 4580 h 10000"/>
                <a:gd name="connsiteX36" fmla="*/ 6308 w 12177"/>
                <a:gd name="connsiteY36" fmla="*/ 4605 h 10000"/>
                <a:gd name="connsiteX37" fmla="*/ 6260 w 12177"/>
                <a:gd name="connsiteY37" fmla="*/ 4630 h 10000"/>
                <a:gd name="connsiteX38" fmla="*/ 6212 w 12177"/>
                <a:gd name="connsiteY38" fmla="*/ 4693 h 10000"/>
                <a:gd name="connsiteX39" fmla="*/ 6175 w 12177"/>
                <a:gd name="connsiteY39" fmla="*/ 4743 h 10000"/>
                <a:gd name="connsiteX40" fmla="*/ 6154 w 12177"/>
                <a:gd name="connsiteY40" fmla="*/ 4831 h 10000"/>
                <a:gd name="connsiteX41" fmla="*/ 6106 w 12177"/>
                <a:gd name="connsiteY41" fmla="*/ 5031 h 10000"/>
                <a:gd name="connsiteX42" fmla="*/ 6079 w 12177"/>
                <a:gd name="connsiteY42" fmla="*/ 5232 h 10000"/>
                <a:gd name="connsiteX43" fmla="*/ 6058 w 12177"/>
                <a:gd name="connsiteY43" fmla="*/ 5483 h 10000"/>
                <a:gd name="connsiteX44" fmla="*/ 6021 w 12177"/>
                <a:gd name="connsiteY44" fmla="*/ 5759 h 10000"/>
                <a:gd name="connsiteX45" fmla="*/ 5999 w 12177"/>
                <a:gd name="connsiteY45" fmla="*/ 6073 h 10000"/>
                <a:gd name="connsiteX46" fmla="*/ 5952 w 12177"/>
                <a:gd name="connsiteY46" fmla="*/ 6374 h 10000"/>
                <a:gd name="connsiteX47" fmla="*/ 5877 w 12177"/>
                <a:gd name="connsiteY47" fmla="*/ 6713 h 10000"/>
                <a:gd name="connsiteX48" fmla="*/ 5787 w 12177"/>
                <a:gd name="connsiteY48" fmla="*/ 7026 h 10000"/>
                <a:gd name="connsiteX49" fmla="*/ 5723 w 12177"/>
                <a:gd name="connsiteY49" fmla="*/ 7189 h 10000"/>
                <a:gd name="connsiteX50" fmla="*/ 5654 w 12177"/>
                <a:gd name="connsiteY50" fmla="*/ 7365 h 10000"/>
                <a:gd name="connsiteX51" fmla="*/ 5579 w 12177"/>
                <a:gd name="connsiteY51" fmla="*/ 7503 h 10000"/>
                <a:gd name="connsiteX52" fmla="*/ 5489 w 12177"/>
                <a:gd name="connsiteY52" fmla="*/ 7666 h 10000"/>
                <a:gd name="connsiteX53" fmla="*/ 5377 w 12177"/>
                <a:gd name="connsiteY53" fmla="*/ 7804 h 10000"/>
                <a:gd name="connsiteX54" fmla="*/ 5260 w 12177"/>
                <a:gd name="connsiteY54" fmla="*/ 7955 h 10000"/>
                <a:gd name="connsiteX55" fmla="*/ 5128 w 12177"/>
                <a:gd name="connsiteY55" fmla="*/ 8093 h 10000"/>
                <a:gd name="connsiteX56" fmla="*/ 4989 w 12177"/>
                <a:gd name="connsiteY56" fmla="*/ 8231 h 10000"/>
                <a:gd name="connsiteX57" fmla="*/ 4830 w 12177"/>
                <a:gd name="connsiteY57" fmla="*/ 8369 h 10000"/>
                <a:gd name="connsiteX58" fmla="*/ 4654 w 12177"/>
                <a:gd name="connsiteY58" fmla="*/ 8482 h 10000"/>
                <a:gd name="connsiteX59" fmla="*/ 4654 w 12177"/>
                <a:gd name="connsiteY59" fmla="*/ 8482 h 10000"/>
                <a:gd name="connsiteX60" fmla="*/ 4654 w 12177"/>
                <a:gd name="connsiteY60" fmla="*/ 8482 h 10000"/>
                <a:gd name="connsiteX61" fmla="*/ 4442 w 12177"/>
                <a:gd name="connsiteY61" fmla="*/ 8595 h 10000"/>
                <a:gd name="connsiteX62" fmla="*/ 4203 w 12177"/>
                <a:gd name="connsiteY62" fmla="*/ 8708 h 10000"/>
                <a:gd name="connsiteX63" fmla="*/ 3926 w 12177"/>
                <a:gd name="connsiteY63" fmla="*/ 8821 h 10000"/>
                <a:gd name="connsiteX64" fmla="*/ 3644 w 12177"/>
                <a:gd name="connsiteY64" fmla="*/ 8908 h 10000"/>
                <a:gd name="connsiteX65" fmla="*/ 3320 w 12177"/>
                <a:gd name="connsiteY65" fmla="*/ 8984 h 10000"/>
                <a:gd name="connsiteX66" fmla="*/ 2974 w 12177"/>
                <a:gd name="connsiteY66" fmla="*/ 9046 h 10000"/>
                <a:gd name="connsiteX67" fmla="*/ 2597 w 12177"/>
                <a:gd name="connsiteY67" fmla="*/ 9072 h 10000"/>
                <a:gd name="connsiteX68" fmla="*/ 2177 w 12177"/>
                <a:gd name="connsiteY68" fmla="*/ 9097 h 10000"/>
                <a:gd name="connsiteX69" fmla="*/ 1523 w 12177"/>
                <a:gd name="connsiteY69" fmla="*/ 1066 h 10000"/>
                <a:gd name="connsiteX70" fmla="*/ 1012 w 12177"/>
                <a:gd name="connsiteY70" fmla="*/ 1094 h 10000"/>
                <a:gd name="connsiteX71" fmla="*/ 767 w 12177"/>
                <a:gd name="connsiteY71" fmla="*/ 3553 h 10000"/>
                <a:gd name="connsiteX72" fmla="*/ 363 w 12177"/>
                <a:gd name="connsiteY72" fmla="*/ 3955 h 10000"/>
                <a:gd name="connsiteX73" fmla="*/ 23 w 12177"/>
                <a:gd name="connsiteY73" fmla="*/ 9751 h 10000"/>
                <a:gd name="connsiteX74" fmla="*/ 2214 w 12177"/>
                <a:gd name="connsiteY74" fmla="*/ 10000 h 10000"/>
                <a:gd name="connsiteX75" fmla="*/ 2214 w 12177"/>
                <a:gd name="connsiteY75" fmla="*/ 10000 h 10000"/>
                <a:gd name="connsiteX76" fmla="*/ 3155 w 12177"/>
                <a:gd name="connsiteY76" fmla="*/ 9837 h 10000"/>
                <a:gd name="connsiteX77" fmla="*/ 4165 w 12177"/>
                <a:gd name="connsiteY77" fmla="*/ 9661 h 10000"/>
                <a:gd name="connsiteX78" fmla="*/ 5377 w 12177"/>
                <a:gd name="connsiteY78" fmla="*/ 9410 h 10000"/>
                <a:gd name="connsiteX79" fmla="*/ 5377 w 12177"/>
                <a:gd name="connsiteY79" fmla="*/ 9410 h 10000"/>
                <a:gd name="connsiteX80" fmla="*/ 5473 w 12177"/>
                <a:gd name="connsiteY80" fmla="*/ 9360 h 10000"/>
                <a:gd name="connsiteX81" fmla="*/ 5617 w 12177"/>
                <a:gd name="connsiteY81" fmla="*/ 9272 h 10000"/>
                <a:gd name="connsiteX82" fmla="*/ 5797 w 12177"/>
                <a:gd name="connsiteY82" fmla="*/ 9097 h 10000"/>
                <a:gd name="connsiteX83" fmla="*/ 5989 w 12177"/>
                <a:gd name="connsiteY83" fmla="*/ 8934 h 10000"/>
                <a:gd name="connsiteX84" fmla="*/ 6175 w 12177"/>
                <a:gd name="connsiteY84" fmla="*/ 8708 h 10000"/>
                <a:gd name="connsiteX85" fmla="*/ 6345 w 12177"/>
                <a:gd name="connsiteY85" fmla="*/ 8507 h 10000"/>
                <a:gd name="connsiteX86" fmla="*/ 6473 w 12177"/>
                <a:gd name="connsiteY86" fmla="*/ 8319 h 10000"/>
                <a:gd name="connsiteX87" fmla="*/ 6520 w 12177"/>
                <a:gd name="connsiteY87" fmla="*/ 8206 h 10000"/>
                <a:gd name="connsiteX88" fmla="*/ 6558 w 12177"/>
                <a:gd name="connsiteY88" fmla="*/ 8118 h 10000"/>
                <a:gd name="connsiteX89" fmla="*/ 6558 w 12177"/>
                <a:gd name="connsiteY89" fmla="*/ 8118 h 10000"/>
                <a:gd name="connsiteX90" fmla="*/ 6595 w 12177"/>
                <a:gd name="connsiteY90" fmla="*/ 8005 h 10000"/>
                <a:gd name="connsiteX91" fmla="*/ 6653 w 12177"/>
                <a:gd name="connsiteY91" fmla="*/ 7867 h 10000"/>
                <a:gd name="connsiteX92" fmla="*/ 6770 w 12177"/>
                <a:gd name="connsiteY92" fmla="*/ 7641 h 10000"/>
                <a:gd name="connsiteX93" fmla="*/ 6924 w 12177"/>
                <a:gd name="connsiteY93" fmla="*/ 7415 h 10000"/>
                <a:gd name="connsiteX94" fmla="*/ 7095 w 12177"/>
                <a:gd name="connsiteY94" fmla="*/ 7215 h 10000"/>
                <a:gd name="connsiteX95" fmla="*/ 7259 w 12177"/>
                <a:gd name="connsiteY95" fmla="*/ 7051 h 10000"/>
                <a:gd name="connsiteX96" fmla="*/ 7414 w 12177"/>
                <a:gd name="connsiteY96" fmla="*/ 6939 h 10000"/>
                <a:gd name="connsiteX97" fmla="*/ 7557 w 12177"/>
                <a:gd name="connsiteY97" fmla="*/ 6851 h 10000"/>
                <a:gd name="connsiteX98" fmla="*/ 7663 w 12177"/>
                <a:gd name="connsiteY98" fmla="*/ 6826 h 10000"/>
                <a:gd name="connsiteX99" fmla="*/ 7663 w 12177"/>
                <a:gd name="connsiteY99" fmla="*/ 6826 h 10000"/>
                <a:gd name="connsiteX100" fmla="*/ 7881 w 12177"/>
                <a:gd name="connsiteY100" fmla="*/ 6801 h 10000"/>
                <a:gd name="connsiteX101" fmla="*/ 8067 w 12177"/>
                <a:gd name="connsiteY101" fmla="*/ 6775 h 10000"/>
                <a:gd name="connsiteX102" fmla="*/ 8429 w 12177"/>
                <a:gd name="connsiteY102" fmla="*/ 6662 h 10000"/>
                <a:gd name="connsiteX103" fmla="*/ 8759 w 12177"/>
                <a:gd name="connsiteY103" fmla="*/ 6550 h 10000"/>
                <a:gd name="connsiteX104" fmla="*/ 8950 w 12177"/>
                <a:gd name="connsiteY104" fmla="*/ 6512 h 10000"/>
                <a:gd name="connsiteX105" fmla="*/ 9152 w 12177"/>
                <a:gd name="connsiteY105" fmla="*/ 6487 h 10000"/>
                <a:gd name="connsiteX106" fmla="*/ 9152 w 12177"/>
                <a:gd name="connsiteY106" fmla="*/ 6487 h 10000"/>
                <a:gd name="connsiteX107" fmla="*/ 10391 w 12177"/>
                <a:gd name="connsiteY107" fmla="*/ 6512 h 10000"/>
                <a:gd name="connsiteX108" fmla="*/ 11523 w 12177"/>
                <a:gd name="connsiteY108" fmla="*/ 6575 h 10000"/>
                <a:gd name="connsiteX109" fmla="*/ 11523 w 12177"/>
                <a:gd name="connsiteY109" fmla="*/ 6575 h 10000"/>
                <a:gd name="connsiteX110" fmla="*/ 11805 w 12177"/>
                <a:gd name="connsiteY110" fmla="*/ 6600 h 10000"/>
                <a:gd name="connsiteX111" fmla="*/ 11996 w 12177"/>
                <a:gd name="connsiteY111" fmla="*/ 6625 h 10000"/>
                <a:gd name="connsiteX112" fmla="*/ 12092 w 12177"/>
                <a:gd name="connsiteY112" fmla="*/ 6625 h 10000"/>
                <a:gd name="connsiteX113" fmla="*/ 12103 w 12177"/>
                <a:gd name="connsiteY113" fmla="*/ 6600 h 10000"/>
                <a:gd name="connsiteX114" fmla="*/ 12119 w 12177"/>
                <a:gd name="connsiteY114" fmla="*/ 6575 h 10000"/>
                <a:gd name="connsiteX115" fmla="*/ 12119 w 12177"/>
                <a:gd name="connsiteY115" fmla="*/ 6575 h 10000"/>
                <a:gd name="connsiteX116" fmla="*/ 12119 w 12177"/>
                <a:gd name="connsiteY116" fmla="*/ 6550 h 10000"/>
                <a:gd name="connsiteX117" fmla="*/ 12129 w 12177"/>
                <a:gd name="connsiteY117" fmla="*/ 6575 h 10000"/>
                <a:gd name="connsiteX118" fmla="*/ 12140 w 12177"/>
                <a:gd name="connsiteY118" fmla="*/ 6600 h 10000"/>
                <a:gd name="connsiteX119" fmla="*/ 12150 w 12177"/>
                <a:gd name="connsiteY119" fmla="*/ 6600 h 10000"/>
                <a:gd name="connsiteX120" fmla="*/ 12166 w 12177"/>
                <a:gd name="connsiteY120" fmla="*/ 6575 h 10000"/>
                <a:gd name="connsiteX121" fmla="*/ 12177 w 12177"/>
                <a:gd name="connsiteY121" fmla="*/ 6487 h 10000"/>
                <a:gd name="connsiteX122" fmla="*/ 12177 w 12177"/>
                <a:gd name="connsiteY122" fmla="*/ 0 h 10000"/>
                <a:gd name="connsiteX123" fmla="*/ 12033 w 12177"/>
                <a:gd name="connsiteY123" fmla="*/ 0 h 10000"/>
                <a:gd name="connsiteX124" fmla="*/ 12033 w 12177"/>
                <a:gd name="connsiteY124" fmla="*/ 0 h 10000"/>
                <a:gd name="connsiteX0" fmla="*/ 12033 w 12177"/>
                <a:gd name="connsiteY0" fmla="*/ 0 h 10000"/>
                <a:gd name="connsiteX1" fmla="*/ 12033 w 12177"/>
                <a:gd name="connsiteY1" fmla="*/ 0 h 10000"/>
                <a:gd name="connsiteX2" fmla="*/ 11959 w 12177"/>
                <a:gd name="connsiteY2" fmla="*/ 0 h 10000"/>
                <a:gd name="connsiteX3" fmla="*/ 11901 w 12177"/>
                <a:gd name="connsiteY3" fmla="*/ 0 h 10000"/>
                <a:gd name="connsiteX4" fmla="*/ 11853 w 12177"/>
                <a:gd name="connsiteY4" fmla="*/ 63 h 10000"/>
                <a:gd name="connsiteX5" fmla="*/ 11821 w 12177"/>
                <a:gd name="connsiteY5" fmla="*/ 113 h 10000"/>
                <a:gd name="connsiteX6" fmla="*/ 11794 w 12177"/>
                <a:gd name="connsiteY6" fmla="*/ 226 h 10000"/>
                <a:gd name="connsiteX7" fmla="*/ 11773 w 12177"/>
                <a:gd name="connsiteY7" fmla="*/ 339 h 10000"/>
                <a:gd name="connsiteX8" fmla="*/ 11709 w 12177"/>
                <a:gd name="connsiteY8" fmla="*/ 678 h 10000"/>
                <a:gd name="connsiteX9" fmla="*/ 11709 w 12177"/>
                <a:gd name="connsiteY9" fmla="*/ 678 h 10000"/>
                <a:gd name="connsiteX10" fmla="*/ 11661 w 12177"/>
                <a:gd name="connsiteY10" fmla="*/ 1179 h 10000"/>
                <a:gd name="connsiteX11" fmla="*/ 11619 w 12177"/>
                <a:gd name="connsiteY11" fmla="*/ 1832 h 10000"/>
                <a:gd name="connsiteX12" fmla="*/ 11555 w 12177"/>
                <a:gd name="connsiteY12" fmla="*/ 2535 h 10000"/>
                <a:gd name="connsiteX13" fmla="*/ 11523 w 12177"/>
                <a:gd name="connsiteY13" fmla="*/ 2811 h 10000"/>
                <a:gd name="connsiteX14" fmla="*/ 11486 w 12177"/>
                <a:gd name="connsiteY14" fmla="*/ 3087 h 10000"/>
                <a:gd name="connsiteX15" fmla="*/ 11486 w 12177"/>
                <a:gd name="connsiteY15" fmla="*/ 3087 h 10000"/>
                <a:gd name="connsiteX16" fmla="*/ 11427 w 12177"/>
                <a:gd name="connsiteY16" fmla="*/ 3513 h 10000"/>
                <a:gd name="connsiteX17" fmla="*/ 11390 w 12177"/>
                <a:gd name="connsiteY17" fmla="*/ 3714 h 10000"/>
                <a:gd name="connsiteX18" fmla="*/ 11342 w 12177"/>
                <a:gd name="connsiteY18" fmla="*/ 3852 h 10000"/>
                <a:gd name="connsiteX19" fmla="*/ 11284 w 12177"/>
                <a:gd name="connsiteY19" fmla="*/ 4015 h 10000"/>
                <a:gd name="connsiteX20" fmla="*/ 11199 w 12177"/>
                <a:gd name="connsiteY20" fmla="*/ 4128 h 10000"/>
                <a:gd name="connsiteX21" fmla="*/ 11082 w 12177"/>
                <a:gd name="connsiteY21" fmla="*/ 4241 h 10000"/>
                <a:gd name="connsiteX22" fmla="*/ 10938 w 12177"/>
                <a:gd name="connsiteY22" fmla="*/ 4354 h 10000"/>
                <a:gd name="connsiteX23" fmla="*/ 10938 w 12177"/>
                <a:gd name="connsiteY23" fmla="*/ 4354 h 10000"/>
                <a:gd name="connsiteX24" fmla="*/ 10773 w 12177"/>
                <a:gd name="connsiteY24" fmla="*/ 4442 h 10000"/>
                <a:gd name="connsiteX25" fmla="*/ 10571 w 12177"/>
                <a:gd name="connsiteY25" fmla="*/ 4492 h 10000"/>
                <a:gd name="connsiteX26" fmla="*/ 10343 w 12177"/>
                <a:gd name="connsiteY26" fmla="*/ 4555 h 10000"/>
                <a:gd name="connsiteX27" fmla="*/ 10093 w 12177"/>
                <a:gd name="connsiteY27" fmla="*/ 4555 h 10000"/>
                <a:gd name="connsiteX28" fmla="*/ 9556 w 12177"/>
                <a:gd name="connsiteY28" fmla="*/ 4580 h 10000"/>
                <a:gd name="connsiteX29" fmla="*/ 8987 w 12177"/>
                <a:gd name="connsiteY29" fmla="*/ 4605 h 10000"/>
                <a:gd name="connsiteX30" fmla="*/ 8987 w 12177"/>
                <a:gd name="connsiteY30" fmla="*/ 4605 h 10000"/>
                <a:gd name="connsiteX31" fmla="*/ 8402 w 12177"/>
                <a:gd name="connsiteY31" fmla="*/ 4605 h 10000"/>
                <a:gd name="connsiteX32" fmla="*/ 7786 w 12177"/>
                <a:gd name="connsiteY32" fmla="*/ 4605 h 10000"/>
                <a:gd name="connsiteX33" fmla="*/ 6425 w 12177"/>
                <a:gd name="connsiteY33" fmla="*/ 4580 h 10000"/>
                <a:gd name="connsiteX34" fmla="*/ 6425 w 12177"/>
                <a:gd name="connsiteY34" fmla="*/ 4580 h 10000"/>
                <a:gd name="connsiteX35" fmla="*/ 6356 w 12177"/>
                <a:gd name="connsiteY35" fmla="*/ 4580 h 10000"/>
                <a:gd name="connsiteX36" fmla="*/ 6308 w 12177"/>
                <a:gd name="connsiteY36" fmla="*/ 4605 h 10000"/>
                <a:gd name="connsiteX37" fmla="*/ 6260 w 12177"/>
                <a:gd name="connsiteY37" fmla="*/ 4630 h 10000"/>
                <a:gd name="connsiteX38" fmla="*/ 6212 w 12177"/>
                <a:gd name="connsiteY38" fmla="*/ 4693 h 10000"/>
                <a:gd name="connsiteX39" fmla="*/ 6175 w 12177"/>
                <a:gd name="connsiteY39" fmla="*/ 4743 h 10000"/>
                <a:gd name="connsiteX40" fmla="*/ 6154 w 12177"/>
                <a:gd name="connsiteY40" fmla="*/ 4831 h 10000"/>
                <a:gd name="connsiteX41" fmla="*/ 6106 w 12177"/>
                <a:gd name="connsiteY41" fmla="*/ 5031 h 10000"/>
                <a:gd name="connsiteX42" fmla="*/ 6079 w 12177"/>
                <a:gd name="connsiteY42" fmla="*/ 5232 h 10000"/>
                <a:gd name="connsiteX43" fmla="*/ 6058 w 12177"/>
                <a:gd name="connsiteY43" fmla="*/ 5483 h 10000"/>
                <a:gd name="connsiteX44" fmla="*/ 6021 w 12177"/>
                <a:gd name="connsiteY44" fmla="*/ 5759 h 10000"/>
                <a:gd name="connsiteX45" fmla="*/ 5999 w 12177"/>
                <a:gd name="connsiteY45" fmla="*/ 6073 h 10000"/>
                <a:gd name="connsiteX46" fmla="*/ 5952 w 12177"/>
                <a:gd name="connsiteY46" fmla="*/ 6374 h 10000"/>
                <a:gd name="connsiteX47" fmla="*/ 5877 w 12177"/>
                <a:gd name="connsiteY47" fmla="*/ 6713 h 10000"/>
                <a:gd name="connsiteX48" fmla="*/ 5787 w 12177"/>
                <a:gd name="connsiteY48" fmla="*/ 7026 h 10000"/>
                <a:gd name="connsiteX49" fmla="*/ 5723 w 12177"/>
                <a:gd name="connsiteY49" fmla="*/ 7189 h 10000"/>
                <a:gd name="connsiteX50" fmla="*/ 5654 w 12177"/>
                <a:gd name="connsiteY50" fmla="*/ 7365 h 10000"/>
                <a:gd name="connsiteX51" fmla="*/ 5579 w 12177"/>
                <a:gd name="connsiteY51" fmla="*/ 7503 h 10000"/>
                <a:gd name="connsiteX52" fmla="*/ 5489 w 12177"/>
                <a:gd name="connsiteY52" fmla="*/ 7666 h 10000"/>
                <a:gd name="connsiteX53" fmla="*/ 5377 w 12177"/>
                <a:gd name="connsiteY53" fmla="*/ 7804 h 10000"/>
                <a:gd name="connsiteX54" fmla="*/ 5260 w 12177"/>
                <a:gd name="connsiteY54" fmla="*/ 7955 h 10000"/>
                <a:gd name="connsiteX55" fmla="*/ 5128 w 12177"/>
                <a:gd name="connsiteY55" fmla="*/ 8093 h 10000"/>
                <a:gd name="connsiteX56" fmla="*/ 4989 w 12177"/>
                <a:gd name="connsiteY56" fmla="*/ 8231 h 10000"/>
                <a:gd name="connsiteX57" fmla="*/ 4830 w 12177"/>
                <a:gd name="connsiteY57" fmla="*/ 8369 h 10000"/>
                <a:gd name="connsiteX58" fmla="*/ 4654 w 12177"/>
                <a:gd name="connsiteY58" fmla="*/ 8482 h 10000"/>
                <a:gd name="connsiteX59" fmla="*/ 4654 w 12177"/>
                <a:gd name="connsiteY59" fmla="*/ 8482 h 10000"/>
                <a:gd name="connsiteX60" fmla="*/ 4654 w 12177"/>
                <a:gd name="connsiteY60" fmla="*/ 8482 h 10000"/>
                <a:gd name="connsiteX61" fmla="*/ 4442 w 12177"/>
                <a:gd name="connsiteY61" fmla="*/ 8595 h 10000"/>
                <a:gd name="connsiteX62" fmla="*/ 4203 w 12177"/>
                <a:gd name="connsiteY62" fmla="*/ 8708 h 10000"/>
                <a:gd name="connsiteX63" fmla="*/ 3926 w 12177"/>
                <a:gd name="connsiteY63" fmla="*/ 8821 h 10000"/>
                <a:gd name="connsiteX64" fmla="*/ 3644 w 12177"/>
                <a:gd name="connsiteY64" fmla="*/ 8908 h 10000"/>
                <a:gd name="connsiteX65" fmla="*/ 3320 w 12177"/>
                <a:gd name="connsiteY65" fmla="*/ 8984 h 10000"/>
                <a:gd name="connsiteX66" fmla="*/ 2974 w 12177"/>
                <a:gd name="connsiteY66" fmla="*/ 9046 h 10000"/>
                <a:gd name="connsiteX67" fmla="*/ 2597 w 12177"/>
                <a:gd name="connsiteY67" fmla="*/ 9072 h 10000"/>
                <a:gd name="connsiteX68" fmla="*/ 2177 w 12177"/>
                <a:gd name="connsiteY68" fmla="*/ 9097 h 10000"/>
                <a:gd name="connsiteX69" fmla="*/ 1523 w 12177"/>
                <a:gd name="connsiteY69" fmla="*/ 1066 h 10000"/>
                <a:gd name="connsiteX70" fmla="*/ 1012 w 12177"/>
                <a:gd name="connsiteY70" fmla="*/ 1094 h 10000"/>
                <a:gd name="connsiteX71" fmla="*/ 767 w 12177"/>
                <a:gd name="connsiteY71" fmla="*/ 3553 h 10000"/>
                <a:gd name="connsiteX72" fmla="*/ 363 w 12177"/>
                <a:gd name="connsiteY72" fmla="*/ 3955 h 10000"/>
                <a:gd name="connsiteX73" fmla="*/ 23 w 12177"/>
                <a:gd name="connsiteY73" fmla="*/ 9751 h 10000"/>
                <a:gd name="connsiteX74" fmla="*/ 2214 w 12177"/>
                <a:gd name="connsiteY74" fmla="*/ 10000 h 10000"/>
                <a:gd name="connsiteX75" fmla="*/ 2214 w 12177"/>
                <a:gd name="connsiteY75" fmla="*/ 10000 h 10000"/>
                <a:gd name="connsiteX76" fmla="*/ 3155 w 12177"/>
                <a:gd name="connsiteY76" fmla="*/ 9837 h 10000"/>
                <a:gd name="connsiteX77" fmla="*/ 4165 w 12177"/>
                <a:gd name="connsiteY77" fmla="*/ 9661 h 10000"/>
                <a:gd name="connsiteX78" fmla="*/ 5377 w 12177"/>
                <a:gd name="connsiteY78" fmla="*/ 9410 h 10000"/>
                <a:gd name="connsiteX79" fmla="*/ 5377 w 12177"/>
                <a:gd name="connsiteY79" fmla="*/ 9410 h 10000"/>
                <a:gd name="connsiteX80" fmla="*/ 5473 w 12177"/>
                <a:gd name="connsiteY80" fmla="*/ 9360 h 10000"/>
                <a:gd name="connsiteX81" fmla="*/ 5617 w 12177"/>
                <a:gd name="connsiteY81" fmla="*/ 9272 h 10000"/>
                <a:gd name="connsiteX82" fmla="*/ 5797 w 12177"/>
                <a:gd name="connsiteY82" fmla="*/ 9097 h 10000"/>
                <a:gd name="connsiteX83" fmla="*/ 5989 w 12177"/>
                <a:gd name="connsiteY83" fmla="*/ 8934 h 10000"/>
                <a:gd name="connsiteX84" fmla="*/ 6175 w 12177"/>
                <a:gd name="connsiteY84" fmla="*/ 8708 h 10000"/>
                <a:gd name="connsiteX85" fmla="*/ 6345 w 12177"/>
                <a:gd name="connsiteY85" fmla="*/ 8507 h 10000"/>
                <a:gd name="connsiteX86" fmla="*/ 6473 w 12177"/>
                <a:gd name="connsiteY86" fmla="*/ 8319 h 10000"/>
                <a:gd name="connsiteX87" fmla="*/ 6520 w 12177"/>
                <a:gd name="connsiteY87" fmla="*/ 8206 h 10000"/>
                <a:gd name="connsiteX88" fmla="*/ 6558 w 12177"/>
                <a:gd name="connsiteY88" fmla="*/ 8118 h 10000"/>
                <a:gd name="connsiteX89" fmla="*/ 6558 w 12177"/>
                <a:gd name="connsiteY89" fmla="*/ 8118 h 10000"/>
                <a:gd name="connsiteX90" fmla="*/ 6595 w 12177"/>
                <a:gd name="connsiteY90" fmla="*/ 8005 h 10000"/>
                <a:gd name="connsiteX91" fmla="*/ 6653 w 12177"/>
                <a:gd name="connsiteY91" fmla="*/ 7867 h 10000"/>
                <a:gd name="connsiteX92" fmla="*/ 6770 w 12177"/>
                <a:gd name="connsiteY92" fmla="*/ 7641 h 10000"/>
                <a:gd name="connsiteX93" fmla="*/ 6924 w 12177"/>
                <a:gd name="connsiteY93" fmla="*/ 7415 h 10000"/>
                <a:gd name="connsiteX94" fmla="*/ 7095 w 12177"/>
                <a:gd name="connsiteY94" fmla="*/ 7215 h 10000"/>
                <a:gd name="connsiteX95" fmla="*/ 7259 w 12177"/>
                <a:gd name="connsiteY95" fmla="*/ 7051 h 10000"/>
                <a:gd name="connsiteX96" fmla="*/ 7414 w 12177"/>
                <a:gd name="connsiteY96" fmla="*/ 6939 h 10000"/>
                <a:gd name="connsiteX97" fmla="*/ 7557 w 12177"/>
                <a:gd name="connsiteY97" fmla="*/ 6851 h 10000"/>
                <a:gd name="connsiteX98" fmla="*/ 7663 w 12177"/>
                <a:gd name="connsiteY98" fmla="*/ 6826 h 10000"/>
                <a:gd name="connsiteX99" fmla="*/ 7663 w 12177"/>
                <a:gd name="connsiteY99" fmla="*/ 6826 h 10000"/>
                <a:gd name="connsiteX100" fmla="*/ 7881 w 12177"/>
                <a:gd name="connsiteY100" fmla="*/ 6801 h 10000"/>
                <a:gd name="connsiteX101" fmla="*/ 8067 w 12177"/>
                <a:gd name="connsiteY101" fmla="*/ 6775 h 10000"/>
                <a:gd name="connsiteX102" fmla="*/ 8429 w 12177"/>
                <a:gd name="connsiteY102" fmla="*/ 6662 h 10000"/>
                <a:gd name="connsiteX103" fmla="*/ 8759 w 12177"/>
                <a:gd name="connsiteY103" fmla="*/ 6550 h 10000"/>
                <a:gd name="connsiteX104" fmla="*/ 8950 w 12177"/>
                <a:gd name="connsiteY104" fmla="*/ 6512 h 10000"/>
                <a:gd name="connsiteX105" fmla="*/ 9152 w 12177"/>
                <a:gd name="connsiteY105" fmla="*/ 6487 h 10000"/>
                <a:gd name="connsiteX106" fmla="*/ 9152 w 12177"/>
                <a:gd name="connsiteY106" fmla="*/ 6487 h 10000"/>
                <a:gd name="connsiteX107" fmla="*/ 10391 w 12177"/>
                <a:gd name="connsiteY107" fmla="*/ 6512 h 10000"/>
                <a:gd name="connsiteX108" fmla="*/ 11523 w 12177"/>
                <a:gd name="connsiteY108" fmla="*/ 6575 h 10000"/>
                <a:gd name="connsiteX109" fmla="*/ 11523 w 12177"/>
                <a:gd name="connsiteY109" fmla="*/ 6575 h 10000"/>
                <a:gd name="connsiteX110" fmla="*/ 11805 w 12177"/>
                <a:gd name="connsiteY110" fmla="*/ 6600 h 10000"/>
                <a:gd name="connsiteX111" fmla="*/ 11996 w 12177"/>
                <a:gd name="connsiteY111" fmla="*/ 6625 h 10000"/>
                <a:gd name="connsiteX112" fmla="*/ 12092 w 12177"/>
                <a:gd name="connsiteY112" fmla="*/ 6625 h 10000"/>
                <a:gd name="connsiteX113" fmla="*/ 12103 w 12177"/>
                <a:gd name="connsiteY113" fmla="*/ 6600 h 10000"/>
                <a:gd name="connsiteX114" fmla="*/ 12119 w 12177"/>
                <a:gd name="connsiteY114" fmla="*/ 6575 h 10000"/>
                <a:gd name="connsiteX115" fmla="*/ 12119 w 12177"/>
                <a:gd name="connsiteY115" fmla="*/ 6575 h 10000"/>
                <a:gd name="connsiteX116" fmla="*/ 12119 w 12177"/>
                <a:gd name="connsiteY116" fmla="*/ 6550 h 10000"/>
                <a:gd name="connsiteX117" fmla="*/ 12129 w 12177"/>
                <a:gd name="connsiteY117" fmla="*/ 6575 h 10000"/>
                <a:gd name="connsiteX118" fmla="*/ 12140 w 12177"/>
                <a:gd name="connsiteY118" fmla="*/ 6600 h 10000"/>
                <a:gd name="connsiteX119" fmla="*/ 12150 w 12177"/>
                <a:gd name="connsiteY119" fmla="*/ 6600 h 10000"/>
                <a:gd name="connsiteX120" fmla="*/ 12166 w 12177"/>
                <a:gd name="connsiteY120" fmla="*/ 6575 h 10000"/>
                <a:gd name="connsiteX121" fmla="*/ 12177 w 12177"/>
                <a:gd name="connsiteY121" fmla="*/ 6487 h 10000"/>
                <a:gd name="connsiteX122" fmla="*/ 12177 w 12177"/>
                <a:gd name="connsiteY122" fmla="*/ 0 h 10000"/>
                <a:gd name="connsiteX123" fmla="*/ 12033 w 12177"/>
                <a:gd name="connsiteY123" fmla="*/ 0 h 10000"/>
                <a:gd name="connsiteX124" fmla="*/ 12033 w 12177"/>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014 w 12179"/>
                <a:gd name="connsiteY70" fmla="*/ 1094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014 w 12179"/>
                <a:gd name="connsiteY70" fmla="*/ 1094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014 w 12179"/>
                <a:gd name="connsiteY70" fmla="*/ 1094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014 w 12179"/>
                <a:gd name="connsiteY70" fmla="*/ 1094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088 w 12179"/>
                <a:gd name="connsiteY70" fmla="*/ 1144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73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73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73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30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30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83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2035 w 12179"/>
                <a:gd name="connsiteY0" fmla="*/ 0 h 10000"/>
                <a:gd name="connsiteX1" fmla="*/ 12035 w 12179"/>
                <a:gd name="connsiteY1" fmla="*/ 0 h 10000"/>
                <a:gd name="connsiteX2" fmla="*/ 11961 w 12179"/>
                <a:gd name="connsiteY2" fmla="*/ 0 h 10000"/>
                <a:gd name="connsiteX3" fmla="*/ 11903 w 12179"/>
                <a:gd name="connsiteY3" fmla="*/ 0 h 10000"/>
                <a:gd name="connsiteX4" fmla="*/ 11855 w 12179"/>
                <a:gd name="connsiteY4" fmla="*/ 63 h 10000"/>
                <a:gd name="connsiteX5" fmla="*/ 11823 w 12179"/>
                <a:gd name="connsiteY5" fmla="*/ 113 h 10000"/>
                <a:gd name="connsiteX6" fmla="*/ 11796 w 12179"/>
                <a:gd name="connsiteY6" fmla="*/ 226 h 10000"/>
                <a:gd name="connsiteX7" fmla="*/ 11775 w 12179"/>
                <a:gd name="connsiteY7" fmla="*/ 339 h 10000"/>
                <a:gd name="connsiteX8" fmla="*/ 11711 w 12179"/>
                <a:gd name="connsiteY8" fmla="*/ 678 h 10000"/>
                <a:gd name="connsiteX9" fmla="*/ 11711 w 12179"/>
                <a:gd name="connsiteY9" fmla="*/ 678 h 10000"/>
                <a:gd name="connsiteX10" fmla="*/ 11663 w 12179"/>
                <a:gd name="connsiteY10" fmla="*/ 1179 h 10000"/>
                <a:gd name="connsiteX11" fmla="*/ 11621 w 12179"/>
                <a:gd name="connsiteY11" fmla="*/ 1832 h 10000"/>
                <a:gd name="connsiteX12" fmla="*/ 11557 w 12179"/>
                <a:gd name="connsiteY12" fmla="*/ 2535 h 10000"/>
                <a:gd name="connsiteX13" fmla="*/ 11525 w 12179"/>
                <a:gd name="connsiteY13" fmla="*/ 2811 h 10000"/>
                <a:gd name="connsiteX14" fmla="*/ 11488 w 12179"/>
                <a:gd name="connsiteY14" fmla="*/ 3087 h 10000"/>
                <a:gd name="connsiteX15" fmla="*/ 11488 w 12179"/>
                <a:gd name="connsiteY15" fmla="*/ 3087 h 10000"/>
                <a:gd name="connsiteX16" fmla="*/ 11429 w 12179"/>
                <a:gd name="connsiteY16" fmla="*/ 3513 h 10000"/>
                <a:gd name="connsiteX17" fmla="*/ 11392 w 12179"/>
                <a:gd name="connsiteY17" fmla="*/ 3714 h 10000"/>
                <a:gd name="connsiteX18" fmla="*/ 11344 w 12179"/>
                <a:gd name="connsiteY18" fmla="*/ 3852 h 10000"/>
                <a:gd name="connsiteX19" fmla="*/ 11286 w 12179"/>
                <a:gd name="connsiteY19" fmla="*/ 4015 h 10000"/>
                <a:gd name="connsiteX20" fmla="*/ 11201 w 12179"/>
                <a:gd name="connsiteY20" fmla="*/ 4128 h 10000"/>
                <a:gd name="connsiteX21" fmla="*/ 11084 w 12179"/>
                <a:gd name="connsiteY21" fmla="*/ 4241 h 10000"/>
                <a:gd name="connsiteX22" fmla="*/ 10940 w 12179"/>
                <a:gd name="connsiteY22" fmla="*/ 4354 h 10000"/>
                <a:gd name="connsiteX23" fmla="*/ 10940 w 12179"/>
                <a:gd name="connsiteY23" fmla="*/ 4354 h 10000"/>
                <a:gd name="connsiteX24" fmla="*/ 10775 w 12179"/>
                <a:gd name="connsiteY24" fmla="*/ 4442 h 10000"/>
                <a:gd name="connsiteX25" fmla="*/ 10573 w 12179"/>
                <a:gd name="connsiteY25" fmla="*/ 4492 h 10000"/>
                <a:gd name="connsiteX26" fmla="*/ 10345 w 12179"/>
                <a:gd name="connsiteY26" fmla="*/ 4555 h 10000"/>
                <a:gd name="connsiteX27" fmla="*/ 10095 w 12179"/>
                <a:gd name="connsiteY27" fmla="*/ 4555 h 10000"/>
                <a:gd name="connsiteX28" fmla="*/ 9558 w 12179"/>
                <a:gd name="connsiteY28" fmla="*/ 4580 h 10000"/>
                <a:gd name="connsiteX29" fmla="*/ 8989 w 12179"/>
                <a:gd name="connsiteY29" fmla="*/ 4605 h 10000"/>
                <a:gd name="connsiteX30" fmla="*/ 8989 w 12179"/>
                <a:gd name="connsiteY30" fmla="*/ 4605 h 10000"/>
                <a:gd name="connsiteX31" fmla="*/ 8404 w 12179"/>
                <a:gd name="connsiteY31" fmla="*/ 4605 h 10000"/>
                <a:gd name="connsiteX32" fmla="*/ 7788 w 12179"/>
                <a:gd name="connsiteY32" fmla="*/ 4605 h 10000"/>
                <a:gd name="connsiteX33" fmla="*/ 6427 w 12179"/>
                <a:gd name="connsiteY33" fmla="*/ 4580 h 10000"/>
                <a:gd name="connsiteX34" fmla="*/ 6427 w 12179"/>
                <a:gd name="connsiteY34" fmla="*/ 4580 h 10000"/>
                <a:gd name="connsiteX35" fmla="*/ 6358 w 12179"/>
                <a:gd name="connsiteY35" fmla="*/ 4580 h 10000"/>
                <a:gd name="connsiteX36" fmla="*/ 6310 w 12179"/>
                <a:gd name="connsiteY36" fmla="*/ 4605 h 10000"/>
                <a:gd name="connsiteX37" fmla="*/ 6262 w 12179"/>
                <a:gd name="connsiteY37" fmla="*/ 4630 h 10000"/>
                <a:gd name="connsiteX38" fmla="*/ 6214 w 12179"/>
                <a:gd name="connsiteY38" fmla="*/ 4693 h 10000"/>
                <a:gd name="connsiteX39" fmla="*/ 6177 w 12179"/>
                <a:gd name="connsiteY39" fmla="*/ 4743 h 10000"/>
                <a:gd name="connsiteX40" fmla="*/ 6156 w 12179"/>
                <a:gd name="connsiteY40" fmla="*/ 4831 h 10000"/>
                <a:gd name="connsiteX41" fmla="*/ 6108 w 12179"/>
                <a:gd name="connsiteY41" fmla="*/ 5031 h 10000"/>
                <a:gd name="connsiteX42" fmla="*/ 6081 w 12179"/>
                <a:gd name="connsiteY42" fmla="*/ 5232 h 10000"/>
                <a:gd name="connsiteX43" fmla="*/ 6060 w 12179"/>
                <a:gd name="connsiteY43" fmla="*/ 5483 h 10000"/>
                <a:gd name="connsiteX44" fmla="*/ 6023 w 12179"/>
                <a:gd name="connsiteY44" fmla="*/ 5759 h 10000"/>
                <a:gd name="connsiteX45" fmla="*/ 6001 w 12179"/>
                <a:gd name="connsiteY45" fmla="*/ 6073 h 10000"/>
                <a:gd name="connsiteX46" fmla="*/ 5954 w 12179"/>
                <a:gd name="connsiteY46" fmla="*/ 6374 h 10000"/>
                <a:gd name="connsiteX47" fmla="*/ 5879 w 12179"/>
                <a:gd name="connsiteY47" fmla="*/ 6713 h 10000"/>
                <a:gd name="connsiteX48" fmla="*/ 5789 w 12179"/>
                <a:gd name="connsiteY48" fmla="*/ 7026 h 10000"/>
                <a:gd name="connsiteX49" fmla="*/ 5725 w 12179"/>
                <a:gd name="connsiteY49" fmla="*/ 7189 h 10000"/>
                <a:gd name="connsiteX50" fmla="*/ 5656 w 12179"/>
                <a:gd name="connsiteY50" fmla="*/ 7365 h 10000"/>
                <a:gd name="connsiteX51" fmla="*/ 5581 w 12179"/>
                <a:gd name="connsiteY51" fmla="*/ 7503 h 10000"/>
                <a:gd name="connsiteX52" fmla="*/ 5491 w 12179"/>
                <a:gd name="connsiteY52" fmla="*/ 7666 h 10000"/>
                <a:gd name="connsiteX53" fmla="*/ 5379 w 12179"/>
                <a:gd name="connsiteY53" fmla="*/ 7804 h 10000"/>
                <a:gd name="connsiteX54" fmla="*/ 5262 w 12179"/>
                <a:gd name="connsiteY54" fmla="*/ 7955 h 10000"/>
                <a:gd name="connsiteX55" fmla="*/ 5130 w 12179"/>
                <a:gd name="connsiteY55" fmla="*/ 8093 h 10000"/>
                <a:gd name="connsiteX56" fmla="*/ 4991 w 12179"/>
                <a:gd name="connsiteY56" fmla="*/ 8231 h 10000"/>
                <a:gd name="connsiteX57" fmla="*/ 4832 w 12179"/>
                <a:gd name="connsiteY57" fmla="*/ 8369 h 10000"/>
                <a:gd name="connsiteX58" fmla="*/ 4656 w 12179"/>
                <a:gd name="connsiteY58" fmla="*/ 8482 h 10000"/>
                <a:gd name="connsiteX59" fmla="*/ 4656 w 12179"/>
                <a:gd name="connsiteY59" fmla="*/ 8482 h 10000"/>
                <a:gd name="connsiteX60" fmla="*/ 4656 w 12179"/>
                <a:gd name="connsiteY60" fmla="*/ 8482 h 10000"/>
                <a:gd name="connsiteX61" fmla="*/ 4444 w 12179"/>
                <a:gd name="connsiteY61" fmla="*/ 8595 h 10000"/>
                <a:gd name="connsiteX62" fmla="*/ 4205 w 12179"/>
                <a:gd name="connsiteY62" fmla="*/ 8708 h 10000"/>
                <a:gd name="connsiteX63" fmla="*/ 3928 w 12179"/>
                <a:gd name="connsiteY63" fmla="*/ 8821 h 10000"/>
                <a:gd name="connsiteX64" fmla="*/ 3646 w 12179"/>
                <a:gd name="connsiteY64" fmla="*/ 8908 h 10000"/>
                <a:gd name="connsiteX65" fmla="*/ 3322 w 12179"/>
                <a:gd name="connsiteY65" fmla="*/ 8984 h 10000"/>
                <a:gd name="connsiteX66" fmla="*/ 2976 w 12179"/>
                <a:gd name="connsiteY66" fmla="*/ 9046 h 10000"/>
                <a:gd name="connsiteX67" fmla="*/ 2599 w 12179"/>
                <a:gd name="connsiteY67" fmla="*/ 9072 h 10000"/>
                <a:gd name="connsiteX68" fmla="*/ 2179 w 12179"/>
                <a:gd name="connsiteY68" fmla="*/ 9097 h 10000"/>
                <a:gd name="connsiteX69" fmla="*/ 1525 w 12179"/>
                <a:gd name="connsiteY69" fmla="*/ 1066 h 10000"/>
                <a:gd name="connsiteX70" fmla="*/ 1183 w 12179"/>
                <a:gd name="connsiteY70" fmla="*/ 1119 h 10000"/>
                <a:gd name="connsiteX71" fmla="*/ 769 w 12179"/>
                <a:gd name="connsiteY71" fmla="*/ 3553 h 10000"/>
                <a:gd name="connsiteX72" fmla="*/ 333 w 12179"/>
                <a:gd name="connsiteY72" fmla="*/ 3579 h 10000"/>
                <a:gd name="connsiteX73" fmla="*/ 25 w 12179"/>
                <a:gd name="connsiteY73" fmla="*/ 9751 h 10000"/>
                <a:gd name="connsiteX74" fmla="*/ 2216 w 12179"/>
                <a:gd name="connsiteY74" fmla="*/ 10000 h 10000"/>
                <a:gd name="connsiteX75" fmla="*/ 2216 w 12179"/>
                <a:gd name="connsiteY75" fmla="*/ 10000 h 10000"/>
                <a:gd name="connsiteX76" fmla="*/ 3157 w 12179"/>
                <a:gd name="connsiteY76" fmla="*/ 9837 h 10000"/>
                <a:gd name="connsiteX77" fmla="*/ 4167 w 12179"/>
                <a:gd name="connsiteY77" fmla="*/ 9661 h 10000"/>
                <a:gd name="connsiteX78" fmla="*/ 5379 w 12179"/>
                <a:gd name="connsiteY78" fmla="*/ 9410 h 10000"/>
                <a:gd name="connsiteX79" fmla="*/ 5379 w 12179"/>
                <a:gd name="connsiteY79" fmla="*/ 9410 h 10000"/>
                <a:gd name="connsiteX80" fmla="*/ 5475 w 12179"/>
                <a:gd name="connsiteY80" fmla="*/ 9360 h 10000"/>
                <a:gd name="connsiteX81" fmla="*/ 5619 w 12179"/>
                <a:gd name="connsiteY81" fmla="*/ 9272 h 10000"/>
                <a:gd name="connsiteX82" fmla="*/ 5799 w 12179"/>
                <a:gd name="connsiteY82" fmla="*/ 9097 h 10000"/>
                <a:gd name="connsiteX83" fmla="*/ 5991 w 12179"/>
                <a:gd name="connsiteY83" fmla="*/ 8934 h 10000"/>
                <a:gd name="connsiteX84" fmla="*/ 6177 w 12179"/>
                <a:gd name="connsiteY84" fmla="*/ 8708 h 10000"/>
                <a:gd name="connsiteX85" fmla="*/ 6347 w 12179"/>
                <a:gd name="connsiteY85" fmla="*/ 8507 h 10000"/>
                <a:gd name="connsiteX86" fmla="*/ 6475 w 12179"/>
                <a:gd name="connsiteY86" fmla="*/ 8319 h 10000"/>
                <a:gd name="connsiteX87" fmla="*/ 6522 w 12179"/>
                <a:gd name="connsiteY87" fmla="*/ 8206 h 10000"/>
                <a:gd name="connsiteX88" fmla="*/ 6560 w 12179"/>
                <a:gd name="connsiteY88" fmla="*/ 8118 h 10000"/>
                <a:gd name="connsiteX89" fmla="*/ 6560 w 12179"/>
                <a:gd name="connsiteY89" fmla="*/ 8118 h 10000"/>
                <a:gd name="connsiteX90" fmla="*/ 6597 w 12179"/>
                <a:gd name="connsiteY90" fmla="*/ 8005 h 10000"/>
                <a:gd name="connsiteX91" fmla="*/ 6655 w 12179"/>
                <a:gd name="connsiteY91" fmla="*/ 7867 h 10000"/>
                <a:gd name="connsiteX92" fmla="*/ 6772 w 12179"/>
                <a:gd name="connsiteY92" fmla="*/ 7641 h 10000"/>
                <a:gd name="connsiteX93" fmla="*/ 6926 w 12179"/>
                <a:gd name="connsiteY93" fmla="*/ 7415 h 10000"/>
                <a:gd name="connsiteX94" fmla="*/ 7097 w 12179"/>
                <a:gd name="connsiteY94" fmla="*/ 7215 h 10000"/>
                <a:gd name="connsiteX95" fmla="*/ 7261 w 12179"/>
                <a:gd name="connsiteY95" fmla="*/ 7051 h 10000"/>
                <a:gd name="connsiteX96" fmla="*/ 7416 w 12179"/>
                <a:gd name="connsiteY96" fmla="*/ 6939 h 10000"/>
                <a:gd name="connsiteX97" fmla="*/ 7559 w 12179"/>
                <a:gd name="connsiteY97" fmla="*/ 6851 h 10000"/>
                <a:gd name="connsiteX98" fmla="*/ 7665 w 12179"/>
                <a:gd name="connsiteY98" fmla="*/ 6826 h 10000"/>
                <a:gd name="connsiteX99" fmla="*/ 7665 w 12179"/>
                <a:gd name="connsiteY99" fmla="*/ 6826 h 10000"/>
                <a:gd name="connsiteX100" fmla="*/ 7883 w 12179"/>
                <a:gd name="connsiteY100" fmla="*/ 6801 h 10000"/>
                <a:gd name="connsiteX101" fmla="*/ 8069 w 12179"/>
                <a:gd name="connsiteY101" fmla="*/ 6775 h 10000"/>
                <a:gd name="connsiteX102" fmla="*/ 8431 w 12179"/>
                <a:gd name="connsiteY102" fmla="*/ 6662 h 10000"/>
                <a:gd name="connsiteX103" fmla="*/ 8761 w 12179"/>
                <a:gd name="connsiteY103" fmla="*/ 6550 h 10000"/>
                <a:gd name="connsiteX104" fmla="*/ 8952 w 12179"/>
                <a:gd name="connsiteY104" fmla="*/ 6512 h 10000"/>
                <a:gd name="connsiteX105" fmla="*/ 9154 w 12179"/>
                <a:gd name="connsiteY105" fmla="*/ 6487 h 10000"/>
                <a:gd name="connsiteX106" fmla="*/ 9154 w 12179"/>
                <a:gd name="connsiteY106" fmla="*/ 6487 h 10000"/>
                <a:gd name="connsiteX107" fmla="*/ 10393 w 12179"/>
                <a:gd name="connsiteY107" fmla="*/ 6512 h 10000"/>
                <a:gd name="connsiteX108" fmla="*/ 11525 w 12179"/>
                <a:gd name="connsiteY108" fmla="*/ 6575 h 10000"/>
                <a:gd name="connsiteX109" fmla="*/ 11525 w 12179"/>
                <a:gd name="connsiteY109" fmla="*/ 6575 h 10000"/>
                <a:gd name="connsiteX110" fmla="*/ 11807 w 12179"/>
                <a:gd name="connsiteY110" fmla="*/ 6600 h 10000"/>
                <a:gd name="connsiteX111" fmla="*/ 11998 w 12179"/>
                <a:gd name="connsiteY111" fmla="*/ 6625 h 10000"/>
                <a:gd name="connsiteX112" fmla="*/ 12094 w 12179"/>
                <a:gd name="connsiteY112" fmla="*/ 6625 h 10000"/>
                <a:gd name="connsiteX113" fmla="*/ 12105 w 12179"/>
                <a:gd name="connsiteY113" fmla="*/ 6600 h 10000"/>
                <a:gd name="connsiteX114" fmla="*/ 12121 w 12179"/>
                <a:gd name="connsiteY114" fmla="*/ 6575 h 10000"/>
                <a:gd name="connsiteX115" fmla="*/ 12121 w 12179"/>
                <a:gd name="connsiteY115" fmla="*/ 6575 h 10000"/>
                <a:gd name="connsiteX116" fmla="*/ 12121 w 12179"/>
                <a:gd name="connsiteY116" fmla="*/ 6550 h 10000"/>
                <a:gd name="connsiteX117" fmla="*/ 12131 w 12179"/>
                <a:gd name="connsiteY117" fmla="*/ 6575 h 10000"/>
                <a:gd name="connsiteX118" fmla="*/ 12142 w 12179"/>
                <a:gd name="connsiteY118" fmla="*/ 6600 h 10000"/>
                <a:gd name="connsiteX119" fmla="*/ 12152 w 12179"/>
                <a:gd name="connsiteY119" fmla="*/ 6600 h 10000"/>
                <a:gd name="connsiteX120" fmla="*/ 12168 w 12179"/>
                <a:gd name="connsiteY120" fmla="*/ 6575 h 10000"/>
                <a:gd name="connsiteX121" fmla="*/ 12179 w 12179"/>
                <a:gd name="connsiteY121" fmla="*/ 6487 h 10000"/>
                <a:gd name="connsiteX122" fmla="*/ 12179 w 12179"/>
                <a:gd name="connsiteY122" fmla="*/ 0 h 10000"/>
                <a:gd name="connsiteX123" fmla="*/ 12035 w 12179"/>
                <a:gd name="connsiteY123" fmla="*/ 0 h 10000"/>
                <a:gd name="connsiteX124" fmla="*/ 12035 w 12179"/>
                <a:gd name="connsiteY124" fmla="*/ 0 h 10000"/>
                <a:gd name="connsiteX0" fmla="*/ 11919 w 12063"/>
                <a:gd name="connsiteY0" fmla="*/ 0 h 10113"/>
                <a:gd name="connsiteX1" fmla="*/ 11919 w 12063"/>
                <a:gd name="connsiteY1" fmla="*/ 0 h 10113"/>
                <a:gd name="connsiteX2" fmla="*/ 11845 w 12063"/>
                <a:gd name="connsiteY2" fmla="*/ 0 h 10113"/>
                <a:gd name="connsiteX3" fmla="*/ 11787 w 12063"/>
                <a:gd name="connsiteY3" fmla="*/ 0 h 10113"/>
                <a:gd name="connsiteX4" fmla="*/ 11739 w 12063"/>
                <a:gd name="connsiteY4" fmla="*/ 63 h 10113"/>
                <a:gd name="connsiteX5" fmla="*/ 11707 w 12063"/>
                <a:gd name="connsiteY5" fmla="*/ 113 h 10113"/>
                <a:gd name="connsiteX6" fmla="*/ 11680 w 12063"/>
                <a:gd name="connsiteY6" fmla="*/ 226 h 10113"/>
                <a:gd name="connsiteX7" fmla="*/ 11659 w 12063"/>
                <a:gd name="connsiteY7" fmla="*/ 339 h 10113"/>
                <a:gd name="connsiteX8" fmla="*/ 11595 w 12063"/>
                <a:gd name="connsiteY8" fmla="*/ 678 h 10113"/>
                <a:gd name="connsiteX9" fmla="*/ 11595 w 12063"/>
                <a:gd name="connsiteY9" fmla="*/ 678 h 10113"/>
                <a:gd name="connsiteX10" fmla="*/ 11547 w 12063"/>
                <a:gd name="connsiteY10" fmla="*/ 1179 h 10113"/>
                <a:gd name="connsiteX11" fmla="*/ 11505 w 12063"/>
                <a:gd name="connsiteY11" fmla="*/ 1832 h 10113"/>
                <a:gd name="connsiteX12" fmla="*/ 11441 w 12063"/>
                <a:gd name="connsiteY12" fmla="*/ 2535 h 10113"/>
                <a:gd name="connsiteX13" fmla="*/ 11409 w 12063"/>
                <a:gd name="connsiteY13" fmla="*/ 2811 h 10113"/>
                <a:gd name="connsiteX14" fmla="*/ 11372 w 12063"/>
                <a:gd name="connsiteY14" fmla="*/ 3087 h 10113"/>
                <a:gd name="connsiteX15" fmla="*/ 11372 w 12063"/>
                <a:gd name="connsiteY15" fmla="*/ 3087 h 10113"/>
                <a:gd name="connsiteX16" fmla="*/ 11313 w 12063"/>
                <a:gd name="connsiteY16" fmla="*/ 3513 h 10113"/>
                <a:gd name="connsiteX17" fmla="*/ 11276 w 12063"/>
                <a:gd name="connsiteY17" fmla="*/ 3714 h 10113"/>
                <a:gd name="connsiteX18" fmla="*/ 11228 w 12063"/>
                <a:gd name="connsiteY18" fmla="*/ 3852 h 10113"/>
                <a:gd name="connsiteX19" fmla="*/ 11170 w 12063"/>
                <a:gd name="connsiteY19" fmla="*/ 4015 h 10113"/>
                <a:gd name="connsiteX20" fmla="*/ 11085 w 12063"/>
                <a:gd name="connsiteY20" fmla="*/ 4128 h 10113"/>
                <a:gd name="connsiteX21" fmla="*/ 10968 w 12063"/>
                <a:gd name="connsiteY21" fmla="*/ 4241 h 10113"/>
                <a:gd name="connsiteX22" fmla="*/ 10824 w 12063"/>
                <a:gd name="connsiteY22" fmla="*/ 4354 h 10113"/>
                <a:gd name="connsiteX23" fmla="*/ 10824 w 12063"/>
                <a:gd name="connsiteY23" fmla="*/ 4354 h 10113"/>
                <a:gd name="connsiteX24" fmla="*/ 10659 w 12063"/>
                <a:gd name="connsiteY24" fmla="*/ 4442 h 10113"/>
                <a:gd name="connsiteX25" fmla="*/ 10457 w 12063"/>
                <a:gd name="connsiteY25" fmla="*/ 4492 h 10113"/>
                <a:gd name="connsiteX26" fmla="*/ 10229 w 12063"/>
                <a:gd name="connsiteY26" fmla="*/ 4555 h 10113"/>
                <a:gd name="connsiteX27" fmla="*/ 9979 w 12063"/>
                <a:gd name="connsiteY27" fmla="*/ 4555 h 10113"/>
                <a:gd name="connsiteX28" fmla="*/ 9442 w 12063"/>
                <a:gd name="connsiteY28" fmla="*/ 4580 h 10113"/>
                <a:gd name="connsiteX29" fmla="*/ 8873 w 12063"/>
                <a:gd name="connsiteY29" fmla="*/ 4605 h 10113"/>
                <a:gd name="connsiteX30" fmla="*/ 8873 w 12063"/>
                <a:gd name="connsiteY30" fmla="*/ 4605 h 10113"/>
                <a:gd name="connsiteX31" fmla="*/ 8288 w 12063"/>
                <a:gd name="connsiteY31" fmla="*/ 4605 h 10113"/>
                <a:gd name="connsiteX32" fmla="*/ 7672 w 12063"/>
                <a:gd name="connsiteY32" fmla="*/ 4605 h 10113"/>
                <a:gd name="connsiteX33" fmla="*/ 6311 w 12063"/>
                <a:gd name="connsiteY33" fmla="*/ 4580 h 10113"/>
                <a:gd name="connsiteX34" fmla="*/ 6311 w 12063"/>
                <a:gd name="connsiteY34" fmla="*/ 4580 h 10113"/>
                <a:gd name="connsiteX35" fmla="*/ 6242 w 12063"/>
                <a:gd name="connsiteY35" fmla="*/ 4580 h 10113"/>
                <a:gd name="connsiteX36" fmla="*/ 6194 w 12063"/>
                <a:gd name="connsiteY36" fmla="*/ 4605 h 10113"/>
                <a:gd name="connsiteX37" fmla="*/ 6146 w 12063"/>
                <a:gd name="connsiteY37" fmla="*/ 4630 h 10113"/>
                <a:gd name="connsiteX38" fmla="*/ 6098 w 12063"/>
                <a:gd name="connsiteY38" fmla="*/ 4693 h 10113"/>
                <a:gd name="connsiteX39" fmla="*/ 6061 w 12063"/>
                <a:gd name="connsiteY39" fmla="*/ 4743 h 10113"/>
                <a:gd name="connsiteX40" fmla="*/ 6040 w 12063"/>
                <a:gd name="connsiteY40" fmla="*/ 4831 h 10113"/>
                <a:gd name="connsiteX41" fmla="*/ 5992 w 12063"/>
                <a:gd name="connsiteY41" fmla="*/ 5031 h 10113"/>
                <a:gd name="connsiteX42" fmla="*/ 5965 w 12063"/>
                <a:gd name="connsiteY42" fmla="*/ 5232 h 10113"/>
                <a:gd name="connsiteX43" fmla="*/ 5944 w 12063"/>
                <a:gd name="connsiteY43" fmla="*/ 5483 h 10113"/>
                <a:gd name="connsiteX44" fmla="*/ 5907 w 12063"/>
                <a:gd name="connsiteY44" fmla="*/ 5759 h 10113"/>
                <a:gd name="connsiteX45" fmla="*/ 5885 w 12063"/>
                <a:gd name="connsiteY45" fmla="*/ 6073 h 10113"/>
                <a:gd name="connsiteX46" fmla="*/ 5838 w 12063"/>
                <a:gd name="connsiteY46" fmla="*/ 6374 h 10113"/>
                <a:gd name="connsiteX47" fmla="*/ 5763 w 12063"/>
                <a:gd name="connsiteY47" fmla="*/ 6713 h 10113"/>
                <a:gd name="connsiteX48" fmla="*/ 5673 w 12063"/>
                <a:gd name="connsiteY48" fmla="*/ 7026 h 10113"/>
                <a:gd name="connsiteX49" fmla="*/ 5609 w 12063"/>
                <a:gd name="connsiteY49" fmla="*/ 7189 h 10113"/>
                <a:gd name="connsiteX50" fmla="*/ 5540 w 12063"/>
                <a:gd name="connsiteY50" fmla="*/ 7365 h 10113"/>
                <a:gd name="connsiteX51" fmla="*/ 5465 w 12063"/>
                <a:gd name="connsiteY51" fmla="*/ 7503 h 10113"/>
                <a:gd name="connsiteX52" fmla="*/ 5375 w 12063"/>
                <a:gd name="connsiteY52" fmla="*/ 7666 h 10113"/>
                <a:gd name="connsiteX53" fmla="*/ 5263 w 12063"/>
                <a:gd name="connsiteY53" fmla="*/ 7804 h 10113"/>
                <a:gd name="connsiteX54" fmla="*/ 5146 w 12063"/>
                <a:gd name="connsiteY54" fmla="*/ 7955 h 10113"/>
                <a:gd name="connsiteX55" fmla="*/ 5014 w 12063"/>
                <a:gd name="connsiteY55" fmla="*/ 8093 h 10113"/>
                <a:gd name="connsiteX56" fmla="*/ 4875 w 12063"/>
                <a:gd name="connsiteY56" fmla="*/ 8231 h 10113"/>
                <a:gd name="connsiteX57" fmla="*/ 4716 w 12063"/>
                <a:gd name="connsiteY57" fmla="*/ 8369 h 10113"/>
                <a:gd name="connsiteX58" fmla="*/ 4540 w 12063"/>
                <a:gd name="connsiteY58" fmla="*/ 8482 h 10113"/>
                <a:gd name="connsiteX59" fmla="*/ 4540 w 12063"/>
                <a:gd name="connsiteY59" fmla="*/ 8482 h 10113"/>
                <a:gd name="connsiteX60" fmla="*/ 4540 w 12063"/>
                <a:gd name="connsiteY60" fmla="*/ 8482 h 10113"/>
                <a:gd name="connsiteX61" fmla="*/ 4328 w 12063"/>
                <a:gd name="connsiteY61" fmla="*/ 8595 h 10113"/>
                <a:gd name="connsiteX62" fmla="*/ 4089 w 12063"/>
                <a:gd name="connsiteY62" fmla="*/ 8708 h 10113"/>
                <a:gd name="connsiteX63" fmla="*/ 3812 w 12063"/>
                <a:gd name="connsiteY63" fmla="*/ 8821 h 10113"/>
                <a:gd name="connsiteX64" fmla="*/ 3530 w 12063"/>
                <a:gd name="connsiteY64" fmla="*/ 8908 h 10113"/>
                <a:gd name="connsiteX65" fmla="*/ 3206 w 12063"/>
                <a:gd name="connsiteY65" fmla="*/ 8984 h 10113"/>
                <a:gd name="connsiteX66" fmla="*/ 2860 w 12063"/>
                <a:gd name="connsiteY66" fmla="*/ 9046 h 10113"/>
                <a:gd name="connsiteX67" fmla="*/ 2483 w 12063"/>
                <a:gd name="connsiteY67" fmla="*/ 9072 h 10113"/>
                <a:gd name="connsiteX68" fmla="*/ 2063 w 12063"/>
                <a:gd name="connsiteY68" fmla="*/ 9097 h 10113"/>
                <a:gd name="connsiteX69" fmla="*/ 1409 w 12063"/>
                <a:gd name="connsiteY69" fmla="*/ 1066 h 10113"/>
                <a:gd name="connsiteX70" fmla="*/ 1067 w 12063"/>
                <a:gd name="connsiteY70" fmla="*/ 1119 h 10113"/>
                <a:gd name="connsiteX71" fmla="*/ 653 w 12063"/>
                <a:gd name="connsiteY71" fmla="*/ 3553 h 10113"/>
                <a:gd name="connsiteX72" fmla="*/ 217 w 12063"/>
                <a:gd name="connsiteY72" fmla="*/ 3579 h 10113"/>
                <a:gd name="connsiteX73" fmla="*/ 37 w 12063"/>
                <a:gd name="connsiteY73" fmla="*/ 9952 h 10113"/>
                <a:gd name="connsiteX74" fmla="*/ 2100 w 12063"/>
                <a:gd name="connsiteY74" fmla="*/ 10000 h 10113"/>
                <a:gd name="connsiteX75" fmla="*/ 2100 w 12063"/>
                <a:gd name="connsiteY75" fmla="*/ 10000 h 10113"/>
                <a:gd name="connsiteX76" fmla="*/ 3041 w 12063"/>
                <a:gd name="connsiteY76" fmla="*/ 9837 h 10113"/>
                <a:gd name="connsiteX77" fmla="*/ 4051 w 12063"/>
                <a:gd name="connsiteY77" fmla="*/ 9661 h 10113"/>
                <a:gd name="connsiteX78" fmla="*/ 5263 w 12063"/>
                <a:gd name="connsiteY78" fmla="*/ 9410 h 10113"/>
                <a:gd name="connsiteX79" fmla="*/ 5263 w 12063"/>
                <a:gd name="connsiteY79" fmla="*/ 9410 h 10113"/>
                <a:gd name="connsiteX80" fmla="*/ 5359 w 12063"/>
                <a:gd name="connsiteY80" fmla="*/ 9360 h 10113"/>
                <a:gd name="connsiteX81" fmla="*/ 5503 w 12063"/>
                <a:gd name="connsiteY81" fmla="*/ 9272 h 10113"/>
                <a:gd name="connsiteX82" fmla="*/ 5683 w 12063"/>
                <a:gd name="connsiteY82" fmla="*/ 9097 h 10113"/>
                <a:gd name="connsiteX83" fmla="*/ 5875 w 12063"/>
                <a:gd name="connsiteY83" fmla="*/ 8934 h 10113"/>
                <a:gd name="connsiteX84" fmla="*/ 6061 w 12063"/>
                <a:gd name="connsiteY84" fmla="*/ 8708 h 10113"/>
                <a:gd name="connsiteX85" fmla="*/ 6231 w 12063"/>
                <a:gd name="connsiteY85" fmla="*/ 8507 h 10113"/>
                <a:gd name="connsiteX86" fmla="*/ 6359 w 12063"/>
                <a:gd name="connsiteY86" fmla="*/ 8319 h 10113"/>
                <a:gd name="connsiteX87" fmla="*/ 6406 w 12063"/>
                <a:gd name="connsiteY87" fmla="*/ 8206 h 10113"/>
                <a:gd name="connsiteX88" fmla="*/ 6444 w 12063"/>
                <a:gd name="connsiteY88" fmla="*/ 8118 h 10113"/>
                <a:gd name="connsiteX89" fmla="*/ 6444 w 12063"/>
                <a:gd name="connsiteY89" fmla="*/ 8118 h 10113"/>
                <a:gd name="connsiteX90" fmla="*/ 6481 w 12063"/>
                <a:gd name="connsiteY90" fmla="*/ 8005 h 10113"/>
                <a:gd name="connsiteX91" fmla="*/ 6539 w 12063"/>
                <a:gd name="connsiteY91" fmla="*/ 7867 h 10113"/>
                <a:gd name="connsiteX92" fmla="*/ 6656 w 12063"/>
                <a:gd name="connsiteY92" fmla="*/ 7641 h 10113"/>
                <a:gd name="connsiteX93" fmla="*/ 6810 w 12063"/>
                <a:gd name="connsiteY93" fmla="*/ 7415 h 10113"/>
                <a:gd name="connsiteX94" fmla="*/ 6981 w 12063"/>
                <a:gd name="connsiteY94" fmla="*/ 7215 h 10113"/>
                <a:gd name="connsiteX95" fmla="*/ 7145 w 12063"/>
                <a:gd name="connsiteY95" fmla="*/ 7051 h 10113"/>
                <a:gd name="connsiteX96" fmla="*/ 7300 w 12063"/>
                <a:gd name="connsiteY96" fmla="*/ 6939 h 10113"/>
                <a:gd name="connsiteX97" fmla="*/ 7443 w 12063"/>
                <a:gd name="connsiteY97" fmla="*/ 6851 h 10113"/>
                <a:gd name="connsiteX98" fmla="*/ 7549 w 12063"/>
                <a:gd name="connsiteY98" fmla="*/ 6826 h 10113"/>
                <a:gd name="connsiteX99" fmla="*/ 7549 w 12063"/>
                <a:gd name="connsiteY99" fmla="*/ 6826 h 10113"/>
                <a:gd name="connsiteX100" fmla="*/ 7767 w 12063"/>
                <a:gd name="connsiteY100" fmla="*/ 6801 h 10113"/>
                <a:gd name="connsiteX101" fmla="*/ 7953 w 12063"/>
                <a:gd name="connsiteY101" fmla="*/ 6775 h 10113"/>
                <a:gd name="connsiteX102" fmla="*/ 8315 w 12063"/>
                <a:gd name="connsiteY102" fmla="*/ 6662 h 10113"/>
                <a:gd name="connsiteX103" fmla="*/ 8645 w 12063"/>
                <a:gd name="connsiteY103" fmla="*/ 6550 h 10113"/>
                <a:gd name="connsiteX104" fmla="*/ 8836 w 12063"/>
                <a:gd name="connsiteY104" fmla="*/ 6512 h 10113"/>
                <a:gd name="connsiteX105" fmla="*/ 9038 w 12063"/>
                <a:gd name="connsiteY105" fmla="*/ 6487 h 10113"/>
                <a:gd name="connsiteX106" fmla="*/ 9038 w 12063"/>
                <a:gd name="connsiteY106" fmla="*/ 6487 h 10113"/>
                <a:gd name="connsiteX107" fmla="*/ 10277 w 12063"/>
                <a:gd name="connsiteY107" fmla="*/ 6512 h 10113"/>
                <a:gd name="connsiteX108" fmla="*/ 11409 w 12063"/>
                <a:gd name="connsiteY108" fmla="*/ 6575 h 10113"/>
                <a:gd name="connsiteX109" fmla="*/ 11409 w 12063"/>
                <a:gd name="connsiteY109" fmla="*/ 6575 h 10113"/>
                <a:gd name="connsiteX110" fmla="*/ 11691 w 12063"/>
                <a:gd name="connsiteY110" fmla="*/ 6600 h 10113"/>
                <a:gd name="connsiteX111" fmla="*/ 11882 w 12063"/>
                <a:gd name="connsiteY111" fmla="*/ 6625 h 10113"/>
                <a:gd name="connsiteX112" fmla="*/ 11978 w 12063"/>
                <a:gd name="connsiteY112" fmla="*/ 6625 h 10113"/>
                <a:gd name="connsiteX113" fmla="*/ 11989 w 12063"/>
                <a:gd name="connsiteY113" fmla="*/ 6600 h 10113"/>
                <a:gd name="connsiteX114" fmla="*/ 12005 w 12063"/>
                <a:gd name="connsiteY114" fmla="*/ 6575 h 10113"/>
                <a:gd name="connsiteX115" fmla="*/ 12005 w 12063"/>
                <a:gd name="connsiteY115" fmla="*/ 6575 h 10113"/>
                <a:gd name="connsiteX116" fmla="*/ 12005 w 12063"/>
                <a:gd name="connsiteY116" fmla="*/ 6550 h 10113"/>
                <a:gd name="connsiteX117" fmla="*/ 12015 w 12063"/>
                <a:gd name="connsiteY117" fmla="*/ 6575 h 10113"/>
                <a:gd name="connsiteX118" fmla="*/ 12026 w 12063"/>
                <a:gd name="connsiteY118" fmla="*/ 6600 h 10113"/>
                <a:gd name="connsiteX119" fmla="*/ 12036 w 12063"/>
                <a:gd name="connsiteY119" fmla="*/ 6600 h 10113"/>
                <a:gd name="connsiteX120" fmla="*/ 12052 w 12063"/>
                <a:gd name="connsiteY120" fmla="*/ 6575 h 10113"/>
                <a:gd name="connsiteX121" fmla="*/ 12063 w 12063"/>
                <a:gd name="connsiteY121" fmla="*/ 6487 h 10113"/>
                <a:gd name="connsiteX122" fmla="*/ 12063 w 12063"/>
                <a:gd name="connsiteY122" fmla="*/ 0 h 10113"/>
                <a:gd name="connsiteX123" fmla="*/ 11919 w 12063"/>
                <a:gd name="connsiteY123" fmla="*/ 0 h 10113"/>
                <a:gd name="connsiteX124" fmla="*/ 11919 w 12063"/>
                <a:gd name="connsiteY124" fmla="*/ 0 h 10113"/>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16 w 12026"/>
                <a:gd name="connsiteY71" fmla="*/ 3553 h 10000"/>
                <a:gd name="connsiteX72" fmla="*/ 180 w 12026"/>
                <a:gd name="connsiteY72" fmla="*/ 3579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16 w 12026"/>
                <a:gd name="connsiteY71" fmla="*/ 3553 h 10000"/>
                <a:gd name="connsiteX72" fmla="*/ 180 w 12026"/>
                <a:gd name="connsiteY72" fmla="*/ 3855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59 w 12026"/>
                <a:gd name="connsiteY71" fmla="*/ 3804 h 10000"/>
                <a:gd name="connsiteX72" fmla="*/ 180 w 12026"/>
                <a:gd name="connsiteY72" fmla="*/ 3855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59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59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59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91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91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91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00"/>
                <a:gd name="connsiteX1" fmla="*/ 11882 w 12026"/>
                <a:gd name="connsiteY1" fmla="*/ 0 h 10000"/>
                <a:gd name="connsiteX2" fmla="*/ 11808 w 12026"/>
                <a:gd name="connsiteY2" fmla="*/ 0 h 10000"/>
                <a:gd name="connsiteX3" fmla="*/ 11750 w 12026"/>
                <a:gd name="connsiteY3" fmla="*/ 0 h 10000"/>
                <a:gd name="connsiteX4" fmla="*/ 11702 w 12026"/>
                <a:gd name="connsiteY4" fmla="*/ 63 h 10000"/>
                <a:gd name="connsiteX5" fmla="*/ 11670 w 12026"/>
                <a:gd name="connsiteY5" fmla="*/ 113 h 10000"/>
                <a:gd name="connsiteX6" fmla="*/ 11643 w 12026"/>
                <a:gd name="connsiteY6" fmla="*/ 226 h 10000"/>
                <a:gd name="connsiteX7" fmla="*/ 11622 w 12026"/>
                <a:gd name="connsiteY7" fmla="*/ 339 h 10000"/>
                <a:gd name="connsiteX8" fmla="*/ 11558 w 12026"/>
                <a:gd name="connsiteY8" fmla="*/ 678 h 10000"/>
                <a:gd name="connsiteX9" fmla="*/ 11558 w 12026"/>
                <a:gd name="connsiteY9" fmla="*/ 678 h 10000"/>
                <a:gd name="connsiteX10" fmla="*/ 11510 w 12026"/>
                <a:gd name="connsiteY10" fmla="*/ 1179 h 10000"/>
                <a:gd name="connsiteX11" fmla="*/ 11468 w 12026"/>
                <a:gd name="connsiteY11" fmla="*/ 1832 h 10000"/>
                <a:gd name="connsiteX12" fmla="*/ 11404 w 12026"/>
                <a:gd name="connsiteY12" fmla="*/ 2535 h 10000"/>
                <a:gd name="connsiteX13" fmla="*/ 11372 w 12026"/>
                <a:gd name="connsiteY13" fmla="*/ 2811 h 10000"/>
                <a:gd name="connsiteX14" fmla="*/ 11335 w 12026"/>
                <a:gd name="connsiteY14" fmla="*/ 3087 h 10000"/>
                <a:gd name="connsiteX15" fmla="*/ 11335 w 12026"/>
                <a:gd name="connsiteY15" fmla="*/ 3087 h 10000"/>
                <a:gd name="connsiteX16" fmla="*/ 11276 w 12026"/>
                <a:gd name="connsiteY16" fmla="*/ 3513 h 10000"/>
                <a:gd name="connsiteX17" fmla="*/ 11239 w 12026"/>
                <a:gd name="connsiteY17" fmla="*/ 3714 h 10000"/>
                <a:gd name="connsiteX18" fmla="*/ 11191 w 12026"/>
                <a:gd name="connsiteY18" fmla="*/ 3852 h 10000"/>
                <a:gd name="connsiteX19" fmla="*/ 11133 w 12026"/>
                <a:gd name="connsiteY19" fmla="*/ 4015 h 10000"/>
                <a:gd name="connsiteX20" fmla="*/ 11048 w 12026"/>
                <a:gd name="connsiteY20" fmla="*/ 4128 h 10000"/>
                <a:gd name="connsiteX21" fmla="*/ 10931 w 12026"/>
                <a:gd name="connsiteY21" fmla="*/ 4241 h 10000"/>
                <a:gd name="connsiteX22" fmla="*/ 10787 w 12026"/>
                <a:gd name="connsiteY22" fmla="*/ 4354 h 10000"/>
                <a:gd name="connsiteX23" fmla="*/ 10787 w 12026"/>
                <a:gd name="connsiteY23" fmla="*/ 4354 h 10000"/>
                <a:gd name="connsiteX24" fmla="*/ 10622 w 12026"/>
                <a:gd name="connsiteY24" fmla="*/ 4442 h 10000"/>
                <a:gd name="connsiteX25" fmla="*/ 10420 w 12026"/>
                <a:gd name="connsiteY25" fmla="*/ 4492 h 10000"/>
                <a:gd name="connsiteX26" fmla="*/ 10192 w 12026"/>
                <a:gd name="connsiteY26" fmla="*/ 4555 h 10000"/>
                <a:gd name="connsiteX27" fmla="*/ 9942 w 12026"/>
                <a:gd name="connsiteY27" fmla="*/ 4555 h 10000"/>
                <a:gd name="connsiteX28" fmla="*/ 9405 w 12026"/>
                <a:gd name="connsiteY28" fmla="*/ 4580 h 10000"/>
                <a:gd name="connsiteX29" fmla="*/ 8836 w 12026"/>
                <a:gd name="connsiteY29" fmla="*/ 4605 h 10000"/>
                <a:gd name="connsiteX30" fmla="*/ 8836 w 12026"/>
                <a:gd name="connsiteY30" fmla="*/ 4605 h 10000"/>
                <a:gd name="connsiteX31" fmla="*/ 8251 w 12026"/>
                <a:gd name="connsiteY31" fmla="*/ 4605 h 10000"/>
                <a:gd name="connsiteX32" fmla="*/ 7635 w 12026"/>
                <a:gd name="connsiteY32" fmla="*/ 4605 h 10000"/>
                <a:gd name="connsiteX33" fmla="*/ 6274 w 12026"/>
                <a:gd name="connsiteY33" fmla="*/ 4580 h 10000"/>
                <a:gd name="connsiteX34" fmla="*/ 6274 w 12026"/>
                <a:gd name="connsiteY34" fmla="*/ 4580 h 10000"/>
                <a:gd name="connsiteX35" fmla="*/ 6205 w 12026"/>
                <a:gd name="connsiteY35" fmla="*/ 4580 h 10000"/>
                <a:gd name="connsiteX36" fmla="*/ 6157 w 12026"/>
                <a:gd name="connsiteY36" fmla="*/ 4605 h 10000"/>
                <a:gd name="connsiteX37" fmla="*/ 6109 w 12026"/>
                <a:gd name="connsiteY37" fmla="*/ 4630 h 10000"/>
                <a:gd name="connsiteX38" fmla="*/ 6061 w 12026"/>
                <a:gd name="connsiteY38" fmla="*/ 4693 h 10000"/>
                <a:gd name="connsiteX39" fmla="*/ 6024 w 12026"/>
                <a:gd name="connsiteY39" fmla="*/ 4743 h 10000"/>
                <a:gd name="connsiteX40" fmla="*/ 6003 w 12026"/>
                <a:gd name="connsiteY40" fmla="*/ 4831 h 10000"/>
                <a:gd name="connsiteX41" fmla="*/ 5955 w 12026"/>
                <a:gd name="connsiteY41" fmla="*/ 5031 h 10000"/>
                <a:gd name="connsiteX42" fmla="*/ 5928 w 12026"/>
                <a:gd name="connsiteY42" fmla="*/ 5232 h 10000"/>
                <a:gd name="connsiteX43" fmla="*/ 5907 w 12026"/>
                <a:gd name="connsiteY43" fmla="*/ 5483 h 10000"/>
                <a:gd name="connsiteX44" fmla="*/ 5870 w 12026"/>
                <a:gd name="connsiteY44" fmla="*/ 5759 h 10000"/>
                <a:gd name="connsiteX45" fmla="*/ 5848 w 12026"/>
                <a:gd name="connsiteY45" fmla="*/ 6073 h 10000"/>
                <a:gd name="connsiteX46" fmla="*/ 5801 w 12026"/>
                <a:gd name="connsiteY46" fmla="*/ 6374 h 10000"/>
                <a:gd name="connsiteX47" fmla="*/ 5726 w 12026"/>
                <a:gd name="connsiteY47" fmla="*/ 6713 h 10000"/>
                <a:gd name="connsiteX48" fmla="*/ 5636 w 12026"/>
                <a:gd name="connsiteY48" fmla="*/ 7026 h 10000"/>
                <a:gd name="connsiteX49" fmla="*/ 5572 w 12026"/>
                <a:gd name="connsiteY49" fmla="*/ 7189 h 10000"/>
                <a:gd name="connsiteX50" fmla="*/ 5503 w 12026"/>
                <a:gd name="connsiteY50" fmla="*/ 7365 h 10000"/>
                <a:gd name="connsiteX51" fmla="*/ 5428 w 12026"/>
                <a:gd name="connsiteY51" fmla="*/ 7503 h 10000"/>
                <a:gd name="connsiteX52" fmla="*/ 5338 w 12026"/>
                <a:gd name="connsiteY52" fmla="*/ 7666 h 10000"/>
                <a:gd name="connsiteX53" fmla="*/ 5226 w 12026"/>
                <a:gd name="connsiteY53" fmla="*/ 7804 h 10000"/>
                <a:gd name="connsiteX54" fmla="*/ 5109 w 12026"/>
                <a:gd name="connsiteY54" fmla="*/ 7955 h 10000"/>
                <a:gd name="connsiteX55" fmla="*/ 4977 w 12026"/>
                <a:gd name="connsiteY55" fmla="*/ 8093 h 10000"/>
                <a:gd name="connsiteX56" fmla="*/ 4838 w 12026"/>
                <a:gd name="connsiteY56" fmla="*/ 8231 h 10000"/>
                <a:gd name="connsiteX57" fmla="*/ 4679 w 12026"/>
                <a:gd name="connsiteY57" fmla="*/ 8369 h 10000"/>
                <a:gd name="connsiteX58" fmla="*/ 4503 w 12026"/>
                <a:gd name="connsiteY58" fmla="*/ 8482 h 10000"/>
                <a:gd name="connsiteX59" fmla="*/ 4503 w 12026"/>
                <a:gd name="connsiteY59" fmla="*/ 8482 h 10000"/>
                <a:gd name="connsiteX60" fmla="*/ 4503 w 12026"/>
                <a:gd name="connsiteY60" fmla="*/ 8482 h 10000"/>
                <a:gd name="connsiteX61" fmla="*/ 4291 w 12026"/>
                <a:gd name="connsiteY61" fmla="*/ 8595 h 10000"/>
                <a:gd name="connsiteX62" fmla="*/ 4052 w 12026"/>
                <a:gd name="connsiteY62" fmla="*/ 8708 h 10000"/>
                <a:gd name="connsiteX63" fmla="*/ 3775 w 12026"/>
                <a:gd name="connsiteY63" fmla="*/ 8821 h 10000"/>
                <a:gd name="connsiteX64" fmla="*/ 3493 w 12026"/>
                <a:gd name="connsiteY64" fmla="*/ 8908 h 10000"/>
                <a:gd name="connsiteX65" fmla="*/ 3169 w 12026"/>
                <a:gd name="connsiteY65" fmla="*/ 8984 h 10000"/>
                <a:gd name="connsiteX66" fmla="*/ 2823 w 12026"/>
                <a:gd name="connsiteY66" fmla="*/ 9046 h 10000"/>
                <a:gd name="connsiteX67" fmla="*/ 2446 w 12026"/>
                <a:gd name="connsiteY67" fmla="*/ 9072 h 10000"/>
                <a:gd name="connsiteX68" fmla="*/ 2026 w 12026"/>
                <a:gd name="connsiteY68" fmla="*/ 9097 h 10000"/>
                <a:gd name="connsiteX69" fmla="*/ 1372 w 12026"/>
                <a:gd name="connsiteY69" fmla="*/ 1066 h 10000"/>
                <a:gd name="connsiteX70" fmla="*/ 1030 w 12026"/>
                <a:gd name="connsiteY70" fmla="*/ 1119 h 10000"/>
                <a:gd name="connsiteX71" fmla="*/ 691 w 12026"/>
                <a:gd name="connsiteY71" fmla="*/ 3804 h 10000"/>
                <a:gd name="connsiteX72" fmla="*/ 233 w 12026"/>
                <a:gd name="connsiteY72" fmla="*/ 3880 h 10000"/>
                <a:gd name="connsiteX73" fmla="*/ 0 w 12026"/>
                <a:gd name="connsiteY73" fmla="*/ 9952 h 10000"/>
                <a:gd name="connsiteX74" fmla="*/ 2063 w 12026"/>
                <a:gd name="connsiteY74" fmla="*/ 10000 h 10000"/>
                <a:gd name="connsiteX75" fmla="*/ 2063 w 12026"/>
                <a:gd name="connsiteY75" fmla="*/ 10000 h 10000"/>
                <a:gd name="connsiteX76" fmla="*/ 3004 w 12026"/>
                <a:gd name="connsiteY76" fmla="*/ 9837 h 10000"/>
                <a:gd name="connsiteX77" fmla="*/ 4014 w 12026"/>
                <a:gd name="connsiteY77" fmla="*/ 9661 h 10000"/>
                <a:gd name="connsiteX78" fmla="*/ 5226 w 12026"/>
                <a:gd name="connsiteY78" fmla="*/ 9410 h 10000"/>
                <a:gd name="connsiteX79" fmla="*/ 5226 w 12026"/>
                <a:gd name="connsiteY79" fmla="*/ 9410 h 10000"/>
                <a:gd name="connsiteX80" fmla="*/ 5322 w 12026"/>
                <a:gd name="connsiteY80" fmla="*/ 9360 h 10000"/>
                <a:gd name="connsiteX81" fmla="*/ 5466 w 12026"/>
                <a:gd name="connsiteY81" fmla="*/ 9272 h 10000"/>
                <a:gd name="connsiteX82" fmla="*/ 5646 w 12026"/>
                <a:gd name="connsiteY82" fmla="*/ 9097 h 10000"/>
                <a:gd name="connsiteX83" fmla="*/ 5838 w 12026"/>
                <a:gd name="connsiteY83" fmla="*/ 8934 h 10000"/>
                <a:gd name="connsiteX84" fmla="*/ 6024 w 12026"/>
                <a:gd name="connsiteY84" fmla="*/ 8708 h 10000"/>
                <a:gd name="connsiteX85" fmla="*/ 6194 w 12026"/>
                <a:gd name="connsiteY85" fmla="*/ 8507 h 10000"/>
                <a:gd name="connsiteX86" fmla="*/ 6322 w 12026"/>
                <a:gd name="connsiteY86" fmla="*/ 8319 h 10000"/>
                <a:gd name="connsiteX87" fmla="*/ 6369 w 12026"/>
                <a:gd name="connsiteY87" fmla="*/ 8206 h 10000"/>
                <a:gd name="connsiteX88" fmla="*/ 6407 w 12026"/>
                <a:gd name="connsiteY88" fmla="*/ 8118 h 10000"/>
                <a:gd name="connsiteX89" fmla="*/ 6407 w 12026"/>
                <a:gd name="connsiteY89" fmla="*/ 8118 h 10000"/>
                <a:gd name="connsiteX90" fmla="*/ 6444 w 12026"/>
                <a:gd name="connsiteY90" fmla="*/ 8005 h 10000"/>
                <a:gd name="connsiteX91" fmla="*/ 6502 w 12026"/>
                <a:gd name="connsiteY91" fmla="*/ 7867 h 10000"/>
                <a:gd name="connsiteX92" fmla="*/ 6619 w 12026"/>
                <a:gd name="connsiteY92" fmla="*/ 7641 h 10000"/>
                <a:gd name="connsiteX93" fmla="*/ 6773 w 12026"/>
                <a:gd name="connsiteY93" fmla="*/ 7415 h 10000"/>
                <a:gd name="connsiteX94" fmla="*/ 6944 w 12026"/>
                <a:gd name="connsiteY94" fmla="*/ 7215 h 10000"/>
                <a:gd name="connsiteX95" fmla="*/ 7108 w 12026"/>
                <a:gd name="connsiteY95" fmla="*/ 7051 h 10000"/>
                <a:gd name="connsiteX96" fmla="*/ 7263 w 12026"/>
                <a:gd name="connsiteY96" fmla="*/ 6939 h 10000"/>
                <a:gd name="connsiteX97" fmla="*/ 7406 w 12026"/>
                <a:gd name="connsiteY97" fmla="*/ 6851 h 10000"/>
                <a:gd name="connsiteX98" fmla="*/ 7512 w 12026"/>
                <a:gd name="connsiteY98" fmla="*/ 6826 h 10000"/>
                <a:gd name="connsiteX99" fmla="*/ 7512 w 12026"/>
                <a:gd name="connsiteY99" fmla="*/ 6826 h 10000"/>
                <a:gd name="connsiteX100" fmla="*/ 7730 w 12026"/>
                <a:gd name="connsiteY100" fmla="*/ 6801 h 10000"/>
                <a:gd name="connsiteX101" fmla="*/ 7916 w 12026"/>
                <a:gd name="connsiteY101" fmla="*/ 6775 h 10000"/>
                <a:gd name="connsiteX102" fmla="*/ 8278 w 12026"/>
                <a:gd name="connsiteY102" fmla="*/ 6662 h 10000"/>
                <a:gd name="connsiteX103" fmla="*/ 8608 w 12026"/>
                <a:gd name="connsiteY103" fmla="*/ 6550 h 10000"/>
                <a:gd name="connsiteX104" fmla="*/ 8799 w 12026"/>
                <a:gd name="connsiteY104" fmla="*/ 6512 h 10000"/>
                <a:gd name="connsiteX105" fmla="*/ 9001 w 12026"/>
                <a:gd name="connsiteY105" fmla="*/ 6487 h 10000"/>
                <a:gd name="connsiteX106" fmla="*/ 9001 w 12026"/>
                <a:gd name="connsiteY106" fmla="*/ 6487 h 10000"/>
                <a:gd name="connsiteX107" fmla="*/ 10240 w 12026"/>
                <a:gd name="connsiteY107" fmla="*/ 6512 h 10000"/>
                <a:gd name="connsiteX108" fmla="*/ 11372 w 12026"/>
                <a:gd name="connsiteY108" fmla="*/ 6575 h 10000"/>
                <a:gd name="connsiteX109" fmla="*/ 11372 w 12026"/>
                <a:gd name="connsiteY109" fmla="*/ 6575 h 10000"/>
                <a:gd name="connsiteX110" fmla="*/ 11654 w 12026"/>
                <a:gd name="connsiteY110" fmla="*/ 6600 h 10000"/>
                <a:gd name="connsiteX111" fmla="*/ 11845 w 12026"/>
                <a:gd name="connsiteY111" fmla="*/ 6625 h 10000"/>
                <a:gd name="connsiteX112" fmla="*/ 11941 w 12026"/>
                <a:gd name="connsiteY112" fmla="*/ 6625 h 10000"/>
                <a:gd name="connsiteX113" fmla="*/ 11952 w 12026"/>
                <a:gd name="connsiteY113" fmla="*/ 6600 h 10000"/>
                <a:gd name="connsiteX114" fmla="*/ 11968 w 12026"/>
                <a:gd name="connsiteY114" fmla="*/ 6575 h 10000"/>
                <a:gd name="connsiteX115" fmla="*/ 11968 w 12026"/>
                <a:gd name="connsiteY115" fmla="*/ 6575 h 10000"/>
                <a:gd name="connsiteX116" fmla="*/ 11968 w 12026"/>
                <a:gd name="connsiteY116" fmla="*/ 6550 h 10000"/>
                <a:gd name="connsiteX117" fmla="*/ 11978 w 12026"/>
                <a:gd name="connsiteY117" fmla="*/ 6575 h 10000"/>
                <a:gd name="connsiteX118" fmla="*/ 11989 w 12026"/>
                <a:gd name="connsiteY118" fmla="*/ 6600 h 10000"/>
                <a:gd name="connsiteX119" fmla="*/ 11999 w 12026"/>
                <a:gd name="connsiteY119" fmla="*/ 6600 h 10000"/>
                <a:gd name="connsiteX120" fmla="*/ 12015 w 12026"/>
                <a:gd name="connsiteY120" fmla="*/ 6575 h 10000"/>
                <a:gd name="connsiteX121" fmla="*/ 12026 w 12026"/>
                <a:gd name="connsiteY121" fmla="*/ 6487 h 10000"/>
                <a:gd name="connsiteX122" fmla="*/ 12026 w 12026"/>
                <a:gd name="connsiteY122" fmla="*/ 0 h 10000"/>
                <a:gd name="connsiteX123" fmla="*/ 11882 w 12026"/>
                <a:gd name="connsiteY123" fmla="*/ 0 h 10000"/>
                <a:gd name="connsiteX124" fmla="*/ 11882 w 12026"/>
                <a:gd name="connsiteY124" fmla="*/ 0 h 1000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004 w 12026"/>
                <a:gd name="connsiteY76" fmla="*/ 9837 h 10050"/>
                <a:gd name="connsiteX77" fmla="*/ 4014 w 12026"/>
                <a:gd name="connsiteY77" fmla="*/ 9661 h 10050"/>
                <a:gd name="connsiteX78" fmla="*/ 5226 w 12026"/>
                <a:gd name="connsiteY78" fmla="*/ 9410 h 10050"/>
                <a:gd name="connsiteX79" fmla="*/ 5226 w 12026"/>
                <a:gd name="connsiteY79" fmla="*/ 9410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121 w 12026"/>
                <a:gd name="connsiteY76" fmla="*/ 9962 h 10050"/>
                <a:gd name="connsiteX77" fmla="*/ 4014 w 12026"/>
                <a:gd name="connsiteY77" fmla="*/ 9661 h 10050"/>
                <a:gd name="connsiteX78" fmla="*/ 5226 w 12026"/>
                <a:gd name="connsiteY78" fmla="*/ 9410 h 10050"/>
                <a:gd name="connsiteX79" fmla="*/ 5226 w 12026"/>
                <a:gd name="connsiteY79" fmla="*/ 9410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014 w 12026"/>
                <a:gd name="connsiteY77" fmla="*/ 9661 h 10050"/>
                <a:gd name="connsiteX78" fmla="*/ 5226 w 12026"/>
                <a:gd name="connsiteY78" fmla="*/ 9410 h 10050"/>
                <a:gd name="connsiteX79" fmla="*/ 5226 w 12026"/>
                <a:gd name="connsiteY79" fmla="*/ 9410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152 w 12026"/>
                <a:gd name="connsiteY77" fmla="*/ 9786 h 10050"/>
                <a:gd name="connsiteX78" fmla="*/ 5226 w 12026"/>
                <a:gd name="connsiteY78" fmla="*/ 9410 h 10050"/>
                <a:gd name="connsiteX79" fmla="*/ 5226 w 12026"/>
                <a:gd name="connsiteY79" fmla="*/ 9410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386 w 12026"/>
                <a:gd name="connsiteY77" fmla="*/ 9811 h 10050"/>
                <a:gd name="connsiteX78" fmla="*/ 5226 w 12026"/>
                <a:gd name="connsiteY78" fmla="*/ 9410 h 10050"/>
                <a:gd name="connsiteX79" fmla="*/ 5226 w 12026"/>
                <a:gd name="connsiteY79" fmla="*/ 9410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386 w 12026"/>
                <a:gd name="connsiteY77" fmla="*/ 9811 h 10050"/>
                <a:gd name="connsiteX78" fmla="*/ 5226 w 12026"/>
                <a:gd name="connsiteY78" fmla="*/ 9410 h 10050"/>
                <a:gd name="connsiteX79" fmla="*/ 4928 w 12026"/>
                <a:gd name="connsiteY79" fmla="*/ 9661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386 w 12026"/>
                <a:gd name="connsiteY77" fmla="*/ 9811 h 10050"/>
                <a:gd name="connsiteX78" fmla="*/ 5226 w 12026"/>
                <a:gd name="connsiteY78" fmla="*/ 9410 h 10050"/>
                <a:gd name="connsiteX79" fmla="*/ 4758 w 12026"/>
                <a:gd name="connsiteY79" fmla="*/ 9686 h 10050"/>
                <a:gd name="connsiteX80" fmla="*/ 5322 w 12026"/>
                <a:gd name="connsiteY80" fmla="*/ 9360 h 10050"/>
                <a:gd name="connsiteX81" fmla="*/ 5466 w 12026"/>
                <a:gd name="connsiteY81" fmla="*/ 9272 h 10050"/>
                <a:gd name="connsiteX82" fmla="*/ 5646 w 12026"/>
                <a:gd name="connsiteY82" fmla="*/ 9097 h 10050"/>
                <a:gd name="connsiteX83" fmla="*/ 5838 w 12026"/>
                <a:gd name="connsiteY83" fmla="*/ 8934 h 10050"/>
                <a:gd name="connsiteX84" fmla="*/ 6024 w 12026"/>
                <a:gd name="connsiteY84" fmla="*/ 8708 h 10050"/>
                <a:gd name="connsiteX85" fmla="*/ 6194 w 12026"/>
                <a:gd name="connsiteY85" fmla="*/ 8507 h 10050"/>
                <a:gd name="connsiteX86" fmla="*/ 6322 w 12026"/>
                <a:gd name="connsiteY86" fmla="*/ 8319 h 10050"/>
                <a:gd name="connsiteX87" fmla="*/ 6369 w 12026"/>
                <a:gd name="connsiteY87" fmla="*/ 8206 h 10050"/>
                <a:gd name="connsiteX88" fmla="*/ 6407 w 12026"/>
                <a:gd name="connsiteY88" fmla="*/ 8118 h 10050"/>
                <a:gd name="connsiteX89" fmla="*/ 6407 w 12026"/>
                <a:gd name="connsiteY89" fmla="*/ 8118 h 10050"/>
                <a:gd name="connsiteX90" fmla="*/ 6444 w 12026"/>
                <a:gd name="connsiteY90" fmla="*/ 8005 h 10050"/>
                <a:gd name="connsiteX91" fmla="*/ 6502 w 12026"/>
                <a:gd name="connsiteY91" fmla="*/ 7867 h 10050"/>
                <a:gd name="connsiteX92" fmla="*/ 6619 w 12026"/>
                <a:gd name="connsiteY92" fmla="*/ 7641 h 10050"/>
                <a:gd name="connsiteX93" fmla="*/ 6773 w 12026"/>
                <a:gd name="connsiteY93" fmla="*/ 7415 h 10050"/>
                <a:gd name="connsiteX94" fmla="*/ 6944 w 12026"/>
                <a:gd name="connsiteY94" fmla="*/ 7215 h 10050"/>
                <a:gd name="connsiteX95" fmla="*/ 7108 w 12026"/>
                <a:gd name="connsiteY95" fmla="*/ 7051 h 10050"/>
                <a:gd name="connsiteX96" fmla="*/ 7263 w 12026"/>
                <a:gd name="connsiteY96" fmla="*/ 6939 h 10050"/>
                <a:gd name="connsiteX97" fmla="*/ 7406 w 12026"/>
                <a:gd name="connsiteY97" fmla="*/ 6851 h 10050"/>
                <a:gd name="connsiteX98" fmla="*/ 7512 w 12026"/>
                <a:gd name="connsiteY98" fmla="*/ 6826 h 10050"/>
                <a:gd name="connsiteX99" fmla="*/ 7512 w 12026"/>
                <a:gd name="connsiteY99" fmla="*/ 6826 h 10050"/>
                <a:gd name="connsiteX100" fmla="*/ 7730 w 12026"/>
                <a:gd name="connsiteY100" fmla="*/ 6801 h 10050"/>
                <a:gd name="connsiteX101" fmla="*/ 7916 w 12026"/>
                <a:gd name="connsiteY101" fmla="*/ 6775 h 10050"/>
                <a:gd name="connsiteX102" fmla="*/ 8278 w 12026"/>
                <a:gd name="connsiteY102" fmla="*/ 6662 h 10050"/>
                <a:gd name="connsiteX103" fmla="*/ 8608 w 12026"/>
                <a:gd name="connsiteY103" fmla="*/ 6550 h 10050"/>
                <a:gd name="connsiteX104" fmla="*/ 8799 w 12026"/>
                <a:gd name="connsiteY104" fmla="*/ 6512 h 10050"/>
                <a:gd name="connsiteX105" fmla="*/ 9001 w 12026"/>
                <a:gd name="connsiteY105" fmla="*/ 6487 h 10050"/>
                <a:gd name="connsiteX106" fmla="*/ 9001 w 12026"/>
                <a:gd name="connsiteY106" fmla="*/ 6487 h 10050"/>
                <a:gd name="connsiteX107" fmla="*/ 10240 w 12026"/>
                <a:gd name="connsiteY107" fmla="*/ 6512 h 10050"/>
                <a:gd name="connsiteX108" fmla="*/ 11372 w 12026"/>
                <a:gd name="connsiteY108" fmla="*/ 6575 h 10050"/>
                <a:gd name="connsiteX109" fmla="*/ 11372 w 12026"/>
                <a:gd name="connsiteY109" fmla="*/ 6575 h 10050"/>
                <a:gd name="connsiteX110" fmla="*/ 11654 w 12026"/>
                <a:gd name="connsiteY110" fmla="*/ 6600 h 10050"/>
                <a:gd name="connsiteX111" fmla="*/ 11845 w 12026"/>
                <a:gd name="connsiteY111" fmla="*/ 6625 h 10050"/>
                <a:gd name="connsiteX112" fmla="*/ 11941 w 12026"/>
                <a:gd name="connsiteY112" fmla="*/ 6625 h 10050"/>
                <a:gd name="connsiteX113" fmla="*/ 11952 w 12026"/>
                <a:gd name="connsiteY113" fmla="*/ 6600 h 10050"/>
                <a:gd name="connsiteX114" fmla="*/ 11968 w 12026"/>
                <a:gd name="connsiteY114" fmla="*/ 6575 h 10050"/>
                <a:gd name="connsiteX115" fmla="*/ 11968 w 12026"/>
                <a:gd name="connsiteY115" fmla="*/ 6575 h 10050"/>
                <a:gd name="connsiteX116" fmla="*/ 11968 w 12026"/>
                <a:gd name="connsiteY116" fmla="*/ 6550 h 10050"/>
                <a:gd name="connsiteX117" fmla="*/ 11978 w 12026"/>
                <a:gd name="connsiteY117" fmla="*/ 6575 h 10050"/>
                <a:gd name="connsiteX118" fmla="*/ 11989 w 12026"/>
                <a:gd name="connsiteY118" fmla="*/ 6600 h 10050"/>
                <a:gd name="connsiteX119" fmla="*/ 11999 w 12026"/>
                <a:gd name="connsiteY119" fmla="*/ 6600 h 10050"/>
                <a:gd name="connsiteX120" fmla="*/ 12015 w 12026"/>
                <a:gd name="connsiteY120" fmla="*/ 6575 h 10050"/>
                <a:gd name="connsiteX121" fmla="*/ 12026 w 12026"/>
                <a:gd name="connsiteY121" fmla="*/ 6487 h 10050"/>
                <a:gd name="connsiteX122" fmla="*/ 12026 w 12026"/>
                <a:gd name="connsiteY122" fmla="*/ 0 h 10050"/>
                <a:gd name="connsiteX123" fmla="*/ 11882 w 12026"/>
                <a:gd name="connsiteY123" fmla="*/ 0 h 10050"/>
                <a:gd name="connsiteX124" fmla="*/ 11882 w 12026"/>
                <a:gd name="connsiteY124" fmla="*/ 0 h 10050"/>
                <a:gd name="connsiteX0" fmla="*/ 11882 w 12026"/>
                <a:gd name="connsiteY0" fmla="*/ 0 h 10062"/>
                <a:gd name="connsiteX1" fmla="*/ 11882 w 12026"/>
                <a:gd name="connsiteY1" fmla="*/ 0 h 10062"/>
                <a:gd name="connsiteX2" fmla="*/ 11808 w 12026"/>
                <a:gd name="connsiteY2" fmla="*/ 0 h 10062"/>
                <a:gd name="connsiteX3" fmla="*/ 11750 w 12026"/>
                <a:gd name="connsiteY3" fmla="*/ 0 h 10062"/>
                <a:gd name="connsiteX4" fmla="*/ 11702 w 12026"/>
                <a:gd name="connsiteY4" fmla="*/ 63 h 10062"/>
                <a:gd name="connsiteX5" fmla="*/ 11670 w 12026"/>
                <a:gd name="connsiteY5" fmla="*/ 113 h 10062"/>
                <a:gd name="connsiteX6" fmla="*/ 11643 w 12026"/>
                <a:gd name="connsiteY6" fmla="*/ 226 h 10062"/>
                <a:gd name="connsiteX7" fmla="*/ 11622 w 12026"/>
                <a:gd name="connsiteY7" fmla="*/ 339 h 10062"/>
                <a:gd name="connsiteX8" fmla="*/ 11558 w 12026"/>
                <a:gd name="connsiteY8" fmla="*/ 678 h 10062"/>
                <a:gd name="connsiteX9" fmla="*/ 11558 w 12026"/>
                <a:gd name="connsiteY9" fmla="*/ 678 h 10062"/>
                <a:gd name="connsiteX10" fmla="*/ 11510 w 12026"/>
                <a:gd name="connsiteY10" fmla="*/ 1179 h 10062"/>
                <a:gd name="connsiteX11" fmla="*/ 11468 w 12026"/>
                <a:gd name="connsiteY11" fmla="*/ 1832 h 10062"/>
                <a:gd name="connsiteX12" fmla="*/ 11404 w 12026"/>
                <a:gd name="connsiteY12" fmla="*/ 2535 h 10062"/>
                <a:gd name="connsiteX13" fmla="*/ 11372 w 12026"/>
                <a:gd name="connsiteY13" fmla="*/ 2811 h 10062"/>
                <a:gd name="connsiteX14" fmla="*/ 11335 w 12026"/>
                <a:gd name="connsiteY14" fmla="*/ 3087 h 10062"/>
                <a:gd name="connsiteX15" fmla="*/ 11335 w 12026"/>
                <a:gd name="connsiteY15" fmla="*/ 3087 h 10062"/>
                <a:gd name="connsiteX16" fmla="*/ 11276 w 12026"/>
                <a:gd name="connsiteY16" fmla="*/ 3513 h 10062"/>
                <a:gd name="connsiteX17" fmla="*/ 11239 w 12026"/>
                <a:gd name="connsiteY17" fmla="*/ 3714 h 10062"/>
                <a:gd name="connsiteX18" fmla="*/ 11191 w 12026"/>
                <a:gd name="connsiteY18" fmla="*/ 3852 h 10062"/>
                <a:gd name="connsiteX19" fmla="*/ 11133 w 12026"/>
                <a:gd name="connsiteY19" fmla="*/ 4015 h 10062"/>
                <a:gd name="connsiteX20" fmla="*/ 11048 w 12026"/>
                <a:gd name="connsiteY20" fmla="*/ 4128 h 10062"/>
                <a:gd name="connsiteX21" fmla="*/ 10931 w 12026"/>
                <a:gd name="connsiteY21" fmla="*/ 4241 h 10062"/>
                <a:gd name="connsiteX22" fmla="*/ 10787 w 12026"/>
                <a:gd name="connsiteY22" fmla="*/ 4354 h 10062"/>
                <a:gd name="connsiteX23" fmla="*/ 10787 w 12026"/>
                <a:gd name="connsiteY23" fmla="*/ 4354 h 10062"/>
                <a:gd name="connsiteX24" fmla="*/ 10622 w 12026"/>
                <a:gd name="connsiteY24" fmla="*/ 4442 h 10062"/>
                <a:gd name="connsiteX25" fmla="*/ 10420 w 12026"/>
                <a:gd name="connsiteY25" fmla="*/ 4492 h 10062"/>
                <a:gd name="connsiteX26" fmla="*/ 10192 w 12026"/>
                <a:gd name="connsiteY26" fmla="*/ 4555 h 10062"/>
                <a:gd name="connsiteX27" fmla="*/ 9942 w 12026"/>
                <a:gd name="connsiteY27" fmla="*/ 4555 h 10062"/>
                <a:gd name="connsiteX28" fmla="*/ 9405 w 12026"/>
                <a:gd name="connsiteY28" fmla="*/ 4580 h 10062"/>
                <a:gd name="connsiteX29" fmla="*/ 8836 w 12026"/>
                <a:gd name="connsiteY29" fmla="*/ 4605 h 10062"/>
                <a:gd name="connsiteX30" fmla="*/ 8836 w 12026"/>
                <a:gd name="connsiteY30" fmla="*/ 4605 h 10062"/>
                <a:gd name="connsiteX31" fmla="*/ 8251 w 12026"/>
                <a:gd name="connsiteY31" fmla="*/ 4605 h 10062"/>
                <a:gd name="connsiteX32" fmla="*/ 7635 w 12026"/>
                <a:gd name="connsiteY32" fmla="*/ 4605 h 10062"/>
                <a:gd name="connsiteX33" fmla="*/ 6274 w 12026"/>
                <a:gd name="connsiteY33" fmla="*/ 4580 h 10062"/>
                <a:gd name="connsiteX34" fmla="*/ 6274 w 12026"/>
                <a:gd name="connsiteY34" fmla="*/ 4580 h 10062"/>
                <a:gd name="connsiteX35" fmla="*/ 6205 w 12026"/>
                <a:gd name="connsiteY35" fmla="*/ 4580 h 10062"/>
                <a:gd name="connsiteX36" fmla="*/ 6157 w 12026"/>
                <a:gd name="connsiteY36" fmla="*/ 4605 h 10062"/>
                <a:gd name="connsiteX37" fmla="*/ 6109 w 12026"/>
                <a:gd name="connsiteY37" fmla="*/ 4630 h 10062"/>
                <a:gd name="connsiteX38" fmla="*/ 6061 w 12026"/>
                <a:gd name="connsiteY38" fmla="*/ 4693 h 10062"/>
                <a:gd name="connsiteX39" fmla="*/ 6024 w 12026"/>
                <a:gd name="connsiteY39" fmla="*/ 4743 h 10062"/>
                <a:gd name="connsiteX40" fmla="*/ 6003 w 12026"/>
                <a:gd name="connsiteY40" fmla="*/ 4831 h 10062"/>
                <a:gd name="connsiteX41" fmla="*/ 5955 w 12026"/>
                <a:gd name="connsiteY41" fmla="*/ 5031 h 10062"/>
                <a:gd name="connsiteX42" fmla="*/ 5928 w 12026"/>
                <a:gd name="connsiteY42" fmla="*/ 5232 h 10062"/>
                <a:gd name="connsiteX43" fmla="*/ 5907 w 12026"/>
                <a:gd name="connsiteY43" fmla="*/ 5483 h 10062"/>
                <a:gd name="connsiteX44" fmla="*/ 5870 w 12026"/>
                <a:gd name="connsiteY44" fmla="*/ 5759 h 10062"/>
                <a:gd name="connsiteX45" fmla="*/ 5848 w 12026"/>
                <a:gd name="connsiteY45" fmla="*/ 6073 h 10062"/>
                <a:gd name="connsiteX46" fmla="*/ 5801 w 12026"/>
                <a:gd name="connsiteY46" fmla="*/ 6374 h 10062"/>
                <a:gd name="connsiteX47" fmla="*/ 5726 w 12026"/>
                <a:gd name="connsiteY47" fmla="*/ 6713 h 10062"/>
                <a:gd name="connsiteX48" fmla="*/ 5636 w 12026"/>
                <a:gd name="connsiteY48" fmla="*/ 7026 h 10062"/>
                <a:gd name="connsiteX49" fmla="*/ 5572 w 12026"/>
                <a:gd name="connsiteY49" fmla="*/ 7189 h 10062"/>
                <a:gd name="connsiteX50" fmla="*/ 5503 w 12026"/>
                <a:gd name="connsiteY50" fmla="*/ 7365 h 10062"/>
                <a:gd name="connsiteX51" fmla="*/ 5428 w 12026"/>
                <a:gd name="connsiteY51" fmla="*/ 7503 h 10062"/>
                <a:gd name="connsiteX52" fmla="*/ 5338 w 12026"/>
                <a:gd name="connsiteY52" fmla="*/ 7666 h 10062"/>
                <a:gd name="connsiteX53" fmla="*/ 5226 w 12026"/>
                <a:gd name="connsiteY53" fmla="*/ 7804 h 10062"/>
                <a:gd name="connsiteX54" fmla="*/ 5109 w 12026"/>
                <a:gd name="connsiteY54" fmla="*/ 7955 h 10062"/>
                <a:gd name="connsiteX55" fmla="*/ 4977 w 12026"/>
                <a:gd name="connsiteY55" fmla="*/ 8093 h 10062"/>
                <a:gd name="connsiteX56" fmla="*/ 4838 w 12026"/>
                <a:gd name="connsiteY56" fmla="*/ 8231 h 10062"/>
                <a:gd name="connsiteX57" fmla="*/ 4679 w 12026"/>
                <a:gd name="connsiteY57" fmla="*/ 8369 h 10062"/>
                <a:gd name="connsiteX58" fmla="*/ 4503 w 12026"/>
                <a:gd name="connsiteY58" fmla="*/ 8482 h 10062"/>
                <a:gd name="connsiteX59" fmla="*/ 4503 w 12026"/>
                <a:gd name="connsiteY59" fmla="*/ 8482 h 10062"/>
                <a:gd name="connsiteX60" fmla="*/ 4503 w 12026"/>
                <a:gd name="connsiteY60" fmla="*/ 8482 h 10062"/>
                <a:gd name="connsiteX61" fmla="*/ 4291 w 12026"/>
                <a:gd name="connsiteY61" fmla="*/ 8595 h 10062"/>
                <a:gd name="connsiteX62" fmla="*/ 4052 w 12026"/>
                <a:gd name="connsiteY62" fmla="*/ 8708 h 10062"/>
                <a:gd name="connsiteX63" fmla="*/ 3775 w 12026"/>
                <a:gd name="connsiteY63" fmla="*/ 8821 h 10062"/>
                <a:gd name="connsiteX64" fmla="*/ 3493 w 12026"/>
                <a:gd name="connsiteY64" fmla="*/ 8908 h 10062"/>
                <a:gd name="connsiteX65" fmla="*/ 3169 w 12026"/>
                <a:gd name="connsiteY65" fmla="*/ 8984 h 10062"/>
                <a:gd name="connsiteX66" fmla="*/ 2823 w 12026"/>
                <a:gd name="connsiteY66" fmla="*/ 9046 h 10062"/>
                <a:gd name="connsiteX67" fmla="*/ 2446 w 12026"/>
                <a:gd name="connsiteY67" fmla="*/ 9072 h 10062"/>
                <a:gd name="connsiteX68" fmla="*/ 2026 w 12026"/>
                <a:gd name="connsiteY68" fmla="*/ 9097 h 10062"/>
                <a:gd name="connsiteX69" fmla="*/ 1372 w 12026"/>
                <a:gd name="connsiteY69" fmla="*/ 1066 h 10062"/>
                <a:gd name="connsiteX70" fmla="*/ 1030 w 12026"/>
                <a:gd name="connsiteY70" fmla="*/ 1119 h 10062"/>
                <a:gd name="connsiteX71" fmla="*/ 691 w 12026"/>
                <a:gd name="connsiteY71" fmla="*/ 3804 h 10062"/>
                <a:gd name="connsiteX72" fmla="*/ 233 w 12026"/>
                <a:gd name="connsiteY72" fmla="*/ 3880 h 10062"/>
                <a:gd name="connsiteX73" fmla="*/ 0 w 12026"/>
                <a:gd name="connsiteY73" fmla="*/ 9952 h 10062"/>
                <a:gd name="connsiteX74" fmla="*/ 2063 w 12026"/>
                <a:gd name="connsiteY74" fmla="*/ 10000 h 10062"/>
                <a:gd name="connsiteX75" fmla="*/ 2116 w 12026"/>
                <a:gd name="connsiteY75" fmla="*/ 10050 h 10062"/>
                <a:gd name="connsiteX76" fmla="*/ 3238 w 12026"/>
                <a:gd name="connsiteY76" fmla="*/ 10012 h 10062"/>
                <a:gd name="connsiteX77" fmla="*/ 4386 w 12026"/>
                <a:gd name="connsiteY77" fmla="*/ 9811 h 10062"/>
                <a:gd name="connsiteX78" fmla="*/ 5226 w 12026"/>
                <a:gd name="connsiteY78" fmla="*/ 9410 h 10062"/>
                <a:gd name="connsiteX79" fmla="*/ 5120 w 12026"/>
                <a:gd name="connsiteY79" fmla="*/ 10062 h 10062"/>
                <a:gd name="connsiteX80" fmla="*/ 5322 w 12026"/>
                <a:gd name="connsiteY80" fmla="*/ 9360 h 10062"/>
                <a:gd name="connsiteX81" fmla="*/ 5466 w 12026"/>
                <a:gd name="connsiteY81" fmla="*/ 9272 h 10062"/>
                <a:gd name="connsiteX82" fmla="*/ 5646 w 12026"/>
                <a:gd name="connsiteY82" fmla="*/ 9097 h 10062"/>
                <a:gd name="connsiteX83" fmla="*/ 5838 w 12026"/>
                <a:gd name="connsiteY83" fmla="*/ 8934 h 10062"/>
                <a:gd name="connsiteX84" fmla="*/ 6024 w 12026"/>
                <a:gd name="connsiteY84" fmla="*/ 8708 h 10062"/>
                <a:gd name="connsiteX85" fmla="*/ 6194 w 12026"/>
                <a:gd name="connsiteY85" fmla="*/ 8507 h 10062"/>
                <a:gd name="connsiteX86" fmla="*/ 6322 w 12026"/>
                <a:gd name="connsiteY86" fmla="*/ 8319 h 10062"/>
                <a:gd name="connsiteX87" fmla="*/ 6369 w 12026"/>
                <a:gd name="connsiteY87" fmla="*/ 8206 h 10062"/>
                <a:gd name="connsiteX88" fmla="*/ 6407 w 12026"/>
                <a:gd name="connsiteY88" fmla="*/ 8118 h 10062"/>
                <a:gd name="connsiteX89" fmla="*/ 6407 w 12026"/>
                <a:gd name="connsiteY89" fmla="*/ 8118 h 10062"/>
                <a:gd name="connsiteX90" fmla="*/ 6444 w 12026"/>
                <a:gd name="connsiteY90" fmla="*/ 8005 h 10062"/>
                <a:gd name="connsiteX91" fmla="*/ 6502 w 12026"/>
                <a:gd name="connsiteY91" fmla="*/ 7867 h 10062"/>
                <a:gd name="connsiteX92" fmla="*/ 6619 w 12026"/>
                <a:gd name="connsiteY92" fmla="*/ 7641 h 10062"/>
                <a:gd name="connsiteX93" fmla="*/ 6773 w 12026"/>
                <a:gd name="connsiteY93" fmla="*/ 7415 h 10062"/>
                <a:gd name="connsiteX94" fmla="*/ 6944 w 12026"/>
                <a:gd name="connsiteY94" fmla="*/ 7215 h 10062"/>
                <a:gd name="connsiteX95" fmla="*/ 7108 w 12026"/>
                <a:gd name="connsiteY95" fmla="*/ 7051 h 10062"/>
                <a:gd name="connsiteX96" fmla="*/ 7263 w 12026"/>
                <a:gd name="connsiteY96" fmla="*/ 6939 h 10062"/>
                <a:gd name="connsiteX97" fmla="*/ 7406 w 12026"/>
                <a:gd name="connsiteY97" fmla="*/ 6851 h 10062"/>
                <a:gd name="connsiteX98" fmla="*/ 7512 w 12026"/>
                <a:gd name="connsiteY98" fmla="*/ 6826 h 10062"/>
                <a:gd name="connsiteX99" fmla="*/ 7512 w 12026"/>
                <a:gd name="connsiteY99" fmla="*/ 6826 h 10062"/>
                <a:gd name="connsiteX100" fmla="*/ 7730 w 12026"/>
                <a:gd name="connsiteY100" fmla="*/ 6801 h 10062"/>
                <a:gd name="connsiteX101" fmla="*/ 7916 w 12026"/>
                <a:gd name="connsiteY101" fmla="*/ 6775 h 10062"/>
                <a:gd name="connsiteX102" fmla="*/ 8278 w 12026"/>
                <a:gd name="connsiteY102" fmla="*/ 6662 h 10062"/>
                <a:gd name="connsiteX103" fmla="*/ 8608 w 12026"/>
                <a:gd name="connsiteY103" fmla="*/ 6550 h 10062"/>
                <a:gd name="connsiteX104" fmla="*/ 8799 w 12026"/>
                <a:gd name="connsiteY104" fmla="*/ 6512 h 10062"/>
                <a:gd name="connsiteX105" fmla="*/ 9001 w 12026"/>
                <a:gd name="connsiteY105" fmla="*/ 6487 h 10062"/>
                <a:gd name="connsiteX106" fmla="*/ 9001 w 12026"/>
                <a:gd name="connsiteY106" fmla="*/ 6487 h 10062"/>
                <a:gd name="connsiteX107" fmla="*/ 10240 w 12026"/>
                <a:gd name="connsiteY107" fmla="*/ 6512 h 10062"/>
                <a:gd name="connsiteX108" fmla="*/ 11372 w 12026"/>
                <a:gd name="connsiteY108" fmla="*/ 6575 h 10062"/>
                <a:gd name="connsiteX109" fmla="*/ 11372 w 12026"/>
                <a:gd name="connsiteY109" fmla="*/ 6575 h 10062"/>
                <a:gd name="connsiteX110" fmla="*/ 11654 w 12026"/>
                <a:gd name="connsiteY110" fmla="*/ 6600 h 10062"/>
                <a:gd name="connsiteX111" fmla="*/ 11845 w 12026"/>
                <a:gd name="connsiteY111" fmla="*/ 6625 h 10062"/>
                <a:gd name="connsiteX112" fmla="*/ 11941 w 12026"/>
                <a:gd name="connsiteY112" fmla="*/ 6625 h 10062"/>
                <a:gd name="connsiteX113" fmla="*/ 11952 w 12026"/>
                <a:gd name="connsiteY113" fmla="*/ 6600 h 10062"/>
                <a:gd name="connsiteX114" fmla="*/ 11968 w 12026"/>
                <a:gd name="connsiteY114" fmla="*/ 6575 h 10062"/>
                <a:gd name="connsiteX115" fmla="*/ 11968 w 12026"/>
                <a:gd name="connsiteY115" fmla="*/ 6575 h 10062"/>
                <a:gd name="connsiteX116" fmla="*/ 11968 w 12026"/>
                <a:gd name="connsiteY116" fmla="*/ 6550 h 10062"/>
                <a:gd name="connsiteX117" fmla="*/ 11978 w 12026"/>
                <a:gd name="connsiteY117" fmla="*/ 6575 h 10062"/>
                <a:gd name="connsiteX118" fmla="*/ 11989 w 12026"/>
                <a:gd name="connsiteY118" fmla="*/ 6600 h 10062"/>
                <a:gd name="connsiteX119" fmla="*/ 11999 w 12026"/>
                <a:gd name="connsiteY119" fmla="*/ 6600 h 10062"/>
                <a:gd name="connsiteX120" fmla="*/ 12015 w 12026"/>
                <a:gd name="connsiteY120" fmla="*/ 6575 h 10062"/>
                <a:gd name="connsiteX121" fmla="*/ 12026 w 12026"/>
                <a:gd name="connsiteY121" fmla="*/ 6487 h 10062"/>
                <a:gd name="connsiteX122" fmla="*/ 12026 w 12026"/>
                <a:gd name="connsiteY122" fmla="*/ 0 h 10062"/>
                <a:gd name="connsiteX123" fmla="*/ 11882 w 12026"/>
                <a:gd name="connsiteY123" fmla="*/ 0 h 10062"/>
                <a:gd name="connsiteX124" fmla="*/ 11882 w 12026"/>
                <a:gd name="connsiteY124" fmla="*/ 0 h 10062"/>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386 w 12026"/>
                <a:gd name="connsiteY77" fmla="*/ 9811 h 10050"/>
                <a:gd name="connsiteX78" fmla="*/ 5226 w 12026"/>
                <a:gd name="connsiteY78" fmla="*/ 9410 h 10050"/>
                <a:gd name="connsiteX79" fmla="*/ 5322 w 12026"/>
                <a:gd name="connsiteY79" fmla="*/ 9360 h 10050"/>
                <a:gd name="connsiteX80" fmla="*/ 5466 w 12026"/>
                <a:gd name="connsiteY80" fmla="*/ 9272 h 10050"/>
                <a:gd name="connsiteX81" fmla="*/ 5646 w 12026"/>
                <a:gd name="connsiteY81" fmla="*/ 9097 h 10050"/>
                <a:gd name="connsiteX82" fmla="*/ 5838 w 12026"/>
                <a:gd name="connsiteY82" fmla="*/ 8934 h 10050"/>
                <a:gd name="connsiteX83" fmla="*/ 6024 w 12026"/>
                <a:gd name="connsiteY83" fmla="*/ 8708 h 10050"/>
                <a:gd name="connsiteX84" fmla="*/ 6194 w 12026"/>
                <a:gd name="connsiteY84" fmla="*/ 8507 h 10050"/>
                <a:gd name="connsiteX85" fmla="*/ 6322 w 12026"/>
                <a:gd name="connsiteY85" fmla="*/ 8319 h 10050"/>
                <a:gd name="connsiteX86" fmla="*/ 6369 w 12026"/>
                <a:gd name="connsiteY86" fmla="*/ 8206 h 10050"/>
                <a:gd name="connsiteX87" fmla="*/ 6407 w 12026"/>
                <a:gd name="connsiteY87" fmla="*/ 8118 h 10050"/>
                <a:gd name="connsiteX88" fmla="*/ 6407 w 12026"/>
                <a:gd name="connsiteY88" fmla="*/ 8118 h 10050"/>
                <a:gd name="connsiteX89" fmla="*/ 6444 w 12026"/>
                <a:gd name="connsiteY89" fmla="*/ 8005 h 10050"/>
                <a:gd name="connsiteX90" fmla="*/ 6502 w 12026"/>
                <a:gd name="connsiteY90" fmla="*/ 7867 h 10050"/>
                <a:gd name="connsiteX91" fmla="*/ 6619 w 12026"/>
                <a:gd name="connsiteY91" fmla="*/ 7641 h 10050"/>
                <a:gd name="connsiteX92" fmla="*/ 6773 w 12026"/>
                <a:gd name="connsiteY92" fmla="*/ 7415 h 10050"/>
                <a:gd name="connsiteX93" fmla="*/ 6944 w 12026"/>
                <a:gd name="connsiteY93" fmla="*/ 7215 h 10050"/>
                <a:gd name="connsiteX94" fmla="*/ 7108 w 12026"/>
                <a:gd name="connsiteY94" fmla="*/ 7051 h 10050"/>
                <a:gd name="connsiteX95" fmla="*/ 7263 w 12026"/>
                <a:gd name="connsiteY95" fmla="*/ 6939 h 10050"/>
                <a:gd name="connsiteX96" fmla="*/ 7406 w 12026"/>
                <a:gd name="connsiteY96" fmla="*/ 6851 h 10050"/>
                <a:gd name="connsiteX97" fmla="*/ 7512 w 12026"/>
                <a:gd name="connsiteY97" fmla="*/ 6826 h 10050"/>
                <a:gd name="connsiteX98" fmla="*/ 7512 w 12026"/>
                <a:gd name="connsiteY98" fmla="*/ 6826 h 10050"/>
                <a:gd name="connsiteX99" fmla="*/ 7730 w 12026"/>
                <a:gd name="connsiteY99" fmla="*/ 6801 h 10050"/>
                <a:gd name="connsiteX100" fmla="*/ 7916 w 12026"/>
                <a:gd name="connsiteY100" fmla="*/ 6775 h 10050"/>
                <a:gd name="connsiteX101" fmla="*/ 8278 w 12026"/>
                <a:gd name="connsiteY101" fmla="*/ 6662 h 10050"/>
                <a:gd name="connsiteX102" fmla="*/ 8608 w 12026"/>
                <a:gd name="connsiteY102" fmla="*/ 6550 h 10050"/>
                <a:gd name="connsiteX103" fmla="*/ 8799 w 12026"/>
                <a:gd name="connsiteY103" fmla="*/ 6512 h 10050"/>
                <a:gd name="connsiteX104" fmla="*/ 9001 w 12026"/>
                <a:gd name="connsiteY104" fmla="*/ 6487 h 10050"/>
                <a:gd name="connsiteX105" fmla="*/ 9001 w 12026"/>
                <a:gd name="connsiteY105" fmla="*/ 6487 h 10050"/>
                <a:gd name="connsiteX106" fmla="*/ 10240 w 12026"/>
                <a:gd name="connsiteY106" fmla="*/ 6512 h 10050"/>
                <a:gd name="connsiteX107" fmla="*/ 11372 w 12026"/>
                <a:gd name="connsiteY107" fmla="*/ 6575 h 10050"/>
                <a:gd name="connsiteX108" fmla="*/ 11372 w 12026"/>
                <a:gd name="connsiteY108" fmla="*/ 6575 h 10050"/>
                <a:gd name="connsiteX109" fmla="*/ 11654 w 12026"/>
                <a:gd name="connsiteY109" fmla="*/ 6600 h 10050"/>
                <a:gd name="connsiteX110" fmla="*/ 11845 w 12026"/>
                <a:gd name="connsiteY110" fmla="*/ 6625 h 10050"/>
                <a:gd name="connsiteX111" fmla="*/ 11941 w 12026"/>
                <a:gd name="connsiteY111" fmla="*/ 6625 h 10050"/>
                <a:gd name="connsiteX112" fmla="*/ 11952 w 12026"/>
                <a:gd name="connsiteY112" fmla="*/ 6600 h 10050"/>
                <a:gd name="connsiteX113" fmla="*/ 11968 w 12026"/>
                <a:gd name="connsiteY113" fmla="*/ 6575 h 10050"/>
                <a:gd name="connsiteX114" fmla="*/ 11968 w 12026"/>
                <a:gd name="connsiteY114" fmla="*/ 6575 h 10050"/>
                <a:gd name="connsiteX115" fmla="*/ 11968 w 12026"/>
                <a:gd name="connsiteY115" fmla="*/ 6550 h 10050"/>
                <a:gd name="connsiteX116" fmla="*/ 11978 w 12026"/>
                <a:gd name="connsiteY116" fmla="*/ 6575 h 10050"/>
                <a:gd name="connsiteX117" fmla="*/ 11989 w 12026"/>
                <a:gd name="connsiteY117" fmla="*/ 6600 h 10050"/>
                <a:gd name="connsiteX118" fmla="*/ 11999 w 12026"/>
                <a:gd name="connsiteY118" fmla="*/ 6600 h 10050"/>
                <a:gd name="connsiteX119" fmla="*/ 12015 w 12026"/>
                <a:gd name="connsiteY119" fmla="*/ 6575 h 10050"/>
                <a:gd name="connsiteX120" fmla="*/ 12026 w 12026"/>
                <a:gd name="connsiteY120" fmla="*/ 6487 h 10050"/>
                <a:gd name="connsiteX121" fmla="*/ 12026 w 12026"/>
                <a:gd name="connsiteY121" fmla="*/ 0 h 10050"/>
                <a:gd name="connsiteX122" fmla="*/ 11882 w 12026"/>
                <a:gd name="connsiteY122" fmla="*/ 0 h 10050"/>
                <a:gd name="connsiteX123" fmla="*/ 11882 w 12026"/>
                <a:gd name="connsiteY123"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063 w 12026"/>
                <a:gd name="connsiteY74" fmla="*/ 10000 h 10050"/>
                <a:gd name="connsiteX75" fmla="*/ 2116 w 12026"/>
                <a:gd name="connsiteY75" fmla="*/ 10050 h 10050"/>
                <a:gd name="connsiteX76" fmla="*/ 3238 w 12026"/>
                <a:gd name="connsiteY76" fmla="*/ 10012 h 10050"/>
                <a:gd name="connsiteX77" fmla="*/ 4386 w 12026"/>
                <a:gd name="connsiteY77" fmla="*/ 9811 h 10050"/>
                <a:gd name="connsiteX78" fmla="*/ 5035 w 12026"/>
                <a:gd name="connsiteY78" fmla="*/ 9611 h 10050"/>
                <a:gd name="connsiteX79" fmla="*/ 5322 w 12026"/>
                <a:gd name="connsiteY79" fmla="*/ 9360 h 10050"/>
                <a:gd name="connsiteX80" fmla="*/ 5466 w 12026"/>
                <a:gd name="connsiteY80" fmla="*/ 9272 h 10050"/>
                <a:gd name="connsiteX81" fmla="*/ 5646 w 12026"/>
                <a:gd name="connsiteY81" fmla="*/ 9097 h 10050"/>
                <a:gd name="connsiteX82" fmla="*/ 5838 w 12026"/>
                <a:gd name="connsiteY82" fmla="*/ 8934 h 10050"/>
                <a:gd name="connsiteX83" fmla="*/ 6024 w 12026"/>
                <a:gd name="connsiteY83" fmla="*/ 8708 h 10050"/>
                <a:gd name="connsiteX84" fmla="*/ 6194 w 12026"/>
                <a:gd name="connsiteY84" fmla="*/ 8507 h 10050"/>
                <a:gd name="connsiteX85" fmla="*/ 6322 w 12026"/>
                <a:gd name="connsiteY85" fmla="*/ 8319 h 10050"/>
                <a:gd name="connsiteX86" fmla="*/ 6369 w 12026"/>
                <a:gd name="connsiteY86" fmla="*/ 8206 h 10050"/>
                <a:gd name="connsiteX87" fmla="*/ 6407 w 12026"/>
                <a:gd name="connsiteY87" fmla="*/ 8118 h 10050"/>
                <a:gd name="connsiteX88" fmla="*/ 6407 w 12026"/>
                <a:gd name="connsiteY88" fmla="*/ 8118 h 10050"/>
                <a:gd name="connsiteX89" fmla="*/ 6444 w 12026"/>
                <a:gd name="connsiteY89" fmla="*/ 8005 h 10050"/>
                <a:gd name="connsiteX90" fmla="*/ 6502 w 12026"/>
                <a:gd name="connsiteY90" fmla="*/ 7867 h 10050"/>
                <a:gd name="connsiteX91" fmla="*/ 6619 w 12026"/>
                <a:gd name="connsiteY91" fmla="*/ 7641 h 10050"/>
                <a:gd name="connsiteX92" fmla="*/ 6773 w 12026"/>
                <a:gd name="connsiteY92" fmla="*/ 7415 h 10050"/>
                <a:gd name="connsiteX93" fmla="*/ 6944 w 12026"/>
                <a:gd name="connsiteY93" fmla="*/ 7215 h 10050"/>
                <a:gd name="connsiteX94" fmla="*/ 7108 w 12026"/>
                <a:gd name="connsiteY94" fmla="*/ 7051 h 10050"/>
                <a:gd name="connsiteX95" fmla="*/ 7263 w 12026"/>
                <a:gd name="connsiteY95" fmla="*/ 6939 h 10050"/>
                <a:gd name="connsiteX96" fmla="*/ 7406 w 12026"/>
                <a:gd name="connsiteY96" fmla="*/ 6851 h 10050"/>
                <a:gd name="connsiteX97" fmla="*/ 7512 w 12026"/>
                <a:gd name="connsiteY97" fmla="*/ 6826 h 10050"/>
                <a:gd name="connsiteX98" fmla="*/ 7512 w 12026"/>
                <a:gd name="connsiteY98" fmla="*/ 6826 h 10050"/>
                <a:gd name="connsiteX99" fmla="*/ 7730 w 12026"/>
                <a:gd name="connsiteY99" fmla="*/ 6801 h 10050"/>
                <a:gd name="connsiteX100" fmla="*/ 7916 w 12026"/>
                <a:gd name="connsiteY100" fmla="*/ 6775 h 10050"/>
                <a:gd name="connsiteX101" fmla="*/ 8278 w 12026"/>
                <a:gd name="connsiteY101" fmla="*/ 6662 h 10050"/>
                <a:gd name="connsiteX102" fmla="*/ 8608 w 12026"/>
                <a:gd name="connsiteY102" fmla="*/ 6550 h 10050"/>
                <a:gd name="connsiteX103" fmla="*/ 8799 w 12026"/>
                <a:gd name="connsiteY103" fmla="*/ 6512 h 10050"/>
                <a:gd name="connsiteX104" fmla="*/ 9001 w 12026"/>
                <a:gd name="connsiteY104" fmla="*/ 6487 h 10050"/>
                <a:gd name="connsiteX105" fmla="*/ 9001 w 12026"/>
                <a:gd name="connsiteY105" fmla="*/ 6487 h 10050"/>
                <a:gd name="connsiteX106" fmla="*/ 10240 w 12026"/>
                <a:gd name="connsiteY106" fmla="*/ 6512 h 10050"/>
                <a:gd name="connsiteX107" fmla="*/ 11372 w 12026"/>
                <a:gd name="connsiteY107" fmla="*/ 6575 h 10050"/>
                <a:gd name="connsiteX108" fmla="*/ 11372 w 12026"/>
                <a:gd name="connsiteY108" fmla="*/ 6575 h 10050"/>
                <a:gd name="connsiteX109" fmla="*/ 11654 w 12026"/>
                <a:gd name="connsiteY109" fmla="*/ 6600 h 10050"/>
                <a:gd name="connsiteX110" fmla="*/ 11845 w 12026"/>
                <a:gd name="connsiteY110" fmla="*/ 6625 h 10050"/>
                <a:gd name="connsiteX111" fmla="*/ 11941 w 12026"/>
                <a:gd name="connsiteY111" fmla="*/ 6625 h 10050"/>
                <a:gd name="connsiteX112" fmla="*/ 11952 w 12026"/>
                <a:gd name="connsiteY112" fmla="*/ 6600 h 10050"/>
                <a:gd name="connsiteX113" fmla="*/ 11968 w 12026"/>
                <a:gd name="connsiteY113" fmla="*/ 6575 h 10050"/>
                <a:gd name="connsiteX114" fmla="*/ 11968 w 12026"/>
                <a:gd name="connsiteY114" fmla="*/ 6575 h 10050"/>
                <a:gd name="connsiteX115" fmla="*/ 11968 w 12026"/>
                <a:gd name="connsiteY115" fmla="*/ 6550 h 10050"/>
                <a:gd name="connsiteX116" fmla="*/ 11978 w 12026"/>
                <a:gd name="connsiteY116" fmla="*/ 6575 h 10050"/>
                <a:gd name="connsiteX117" fmla="*/ 11989 w 12026"/>
                <a:gd name="connsiteY117" fmla="*/ 6600 h 10050"/>
                <a:gd name="connsiteX118" fmla="*/ 11999 w 12026"/>
                <a:gd name="connsiteY118" fmla="*/ 6600 h 10050"/>
                <a:gd name="connsiteX119" fmla="*/ 12015 w 12026"/>
                <a:gd name="connsiteY119" fmla="*/ 6575 h 10050"/>
                <a:gd name="connsiteX120" fmla="*/ 12026 w 12026"/>
                <a:gd name="connsiteY120" fmla="*/ 6487 h 10050"/>
                <a:gd name="connsiteX121" fmla="*/ 12026 w 12026"/>
                <a:gd name="connsiteY121" fmla="*/ 0 h 10050"/>
                <a:gd name="connsiteX122" fmla="*/ 11882 w 12026"/>
                <a:gd name="connsiteY122" fmla="*/ 0 h 10050"/>
                <a:gd name="connsiteX123" fmla="*/ 11882 w 12026"/>
                <a:gd name="connsiteY123"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1967 w 12026"/>
                <a:gd name="connsiteY74" fmla="*/ 10050 h 10050"/>
                <a:gd name="connsiteX75" fmla="*/ 2116 w 12026"/>
                <a:gd name="connsiteY75" fmla="*/ 10050 h 10050"/>
                <a:gd name="connsiteX76" fmla="*/ 3238 w 12026"/>
                <a:gd name="connsiteY76" fmla="*/ 10012 h 10050"/>
                <a:gd name="connsiteX77" fmla="*/ 4386 w 12026"/>
                <a:gd name="connsiteY77" fmla="*/ 9811 h 10050"/>
                <a:gd name="connsiteX78" fmla="*/ 5035 w 12026"/>
                <a:gd name="connsiteY78" fmla="*/ 9611 h 10050"/>
                <a:gd name="connsiteX79" fmla="*/ 5322 w 12026"/>
                <a:gd name="connsiteY79" fmla="*/ 9360 h 10050"/>
                <a:gd name="connsiteX80" fmla="*/ 5466 w 12026"/>
                <a:gd name="connsiteY80" fmla="*/ 9272 h 10050"/>
                <a:gd name="connsiteX81" fmla="*/ 5646 w 12026"/>
                <a:gd name="connsiteY81" fmla="*/ 9097 h 10050"/>
                <a:gd name="connsiteX82" fmla="*/ 5838 w 12026"/>
                <a:gd name="connsiteY82" fmla="*/ 8934 h 10050"/>
                <a:gd name="connsiteX83" fmla="*/ 6024 w 12026"/>
                <a:gd name="connsiteY83" fmla="*/ 8708 h 10050"/>
                <a:gd name="connsiteX84" fmla="*/ 6194 w 12026"/>
                <a:gd name="connsiteY84" fmla="*/ 8507 h 10050"/>
                <a:gd name="connsiteX85" fmla="*/ 6322 w 12026"/>
                <a:gd name="connsiteY85" fmla="*/ 8319 h 10050"/>
                <a:gd name="connsiteX86" fmla="*/ 6369 w 12026"/>
                <a:gd name="connsiteY86" fmla="*/ 8206 h 10050"/>
                <a:gd name="connsiteX87" fmla="*/ 6407 w 12026"/>
                <a:gd name="connsiteY87" fmla="*/ 8118 h 10050"/>
                <a:gd name="connsiteX88" fmla="*/ 6407 w 12026"/>
                <a:gd name="connsiteY88" fmla="*/ 8118 h 10050"/>
                <a:gd name="connsiteX89" fmla="*/ 6444 w 12026"/>
                <a:gd name="connsiteY89" fmla="*/ 8005 h 10050"/>
                <a:gd name="connsiteX90" fmla="*/ 6502 w 12026"/>
                <a:gd name="connsiteY90" fmla="*/ 7867 h 10050"/>
                <a:gd name="connsiteX91" fmla="*/ 6619 w 12026"/>
                <a:gd name="connsiteY91" fmla="*/ 7641 h 10050"/>
                <a:gd name="connsiteX92" fmla="*/ 6773 w 12026"/>
                <a:gd name="connsiteY92" fmla="*/ 7415 h 10050"/>
                <a:gd name="connsiteX93" fmla="*/ 6944 w 12026"/>
                <a:gd name="connsiteY93" fmla="*/ 7215 h 10050"/>
                <a:gd name="connsiteX94" fmla="*/ 7108 w 12026"/>
                <a:gd name="connsiteY94" fmla="*/ 7051 h 10050"/>
                <a:gd name="connsiteX95" fmla="*/ 7263 w 12026"/>
                <a:gd name="connsiteY95" fmla="*/ 6939 h 10050"/>
                <a:gd name="connsiteX96" fmla="*/ 7406 w 12026"/>
                <a:gd name="connsiteY96" fmla="*/ 6851 h 10050"/>
                <a:gd name="connsiteX97" fmla="*/ 7512 w 12026"/>
                <a:gd name="connsiteY97" fmla="*/ 6826 h 10050"/>
                <a:gd name="connsiteX98" fmla="*/ 7512 w 12026"/>
                <a:gd name="connsiteY98" fmla="*/ 6826 h 10050"/>
                <a:gd name="connsiteX99" fmla="*/ 7730 w 12026"/>
                <a:gd name="connsiteY99" fmla="*/ 6801 h 10050"/>
                <a:gd name="connsiteX100" fmla="*/ 7916 w 12026"/>
                <a:gd name="connsiteY100" fmla="*/ 6775 h 10050"/>
                <a:gd name="connsiteX101" fmla="*/ 8278 w 12026"/>
                <a:gd name="connsiteY101" fmla="*/ 6662 h 10050"/>
                <a:gd name="connsiteX102" fmla="*/ 8608 w 12026"/>
                <a:gd name="connsiteY102" fmla="*/ 6550 h 10050"/>
                <a:gd name="connsiteX103" fmla="*/ 8799 w 12026"/>
                <a:gd name="connsiteY103" fmla="*/ 6512 h 10050"/>
                <a:gd name="connsiteX104" fmla="*/ 9001 w 12026"/>
                <a:gd name="connsiteY104" fmla="*/ 6487 h 10050"/>
                <a:gd name="connsiteX105" fmla="*/ 9001 w 12026"/>
                <a:gd name="connsiteY105" fmla="*/ 6487 h 10050"/>
                <a:gd name="connsiteX106" fmla="*/ 10240 w 12026"/>
                <a:gd name="connsiteY106" fmla="*/ 6512 h 10050"/>
                <a:gd name="connsiteX107" fmla="*/ 11372 w 12026"/>
                <a:gd name="connsiteY107" fmla="*/ 6575 h 10050"/>
                <a:gd name="connsiteX108" fmla="*/ 11372 w 12026"/>
                <a:gd name="connsiteY108" fmla="*/ 6575 h 10050"/>
                <a:gd name="connsiteX109" fmla="*/ 11654 w 12026"/>
                <a:gd name="connsiteY109" fmla="*/ 6600 h 10050"/>
                <a:gd name="connsiteX110" fmla="*/ 11845 w 12026"/>
                <a:gd name="connsiteY110" fmla="*/ 6625 h 10050"/>
                <a:gd name="connsiteX111" fmla="*/ 11941 w 12026"/>
                <a:gd name="connsiteY111" fmla="*/ 6625 h 10050"/>
                <a:gd name="connsiteX112" fmla="*/ 11952 w 12026"/>
                <a:gd name="connsiteY112" fmla="*/ 6600 h 10050"/>
                <a:gd name="connsiteX113" fmla="*/ 11968 w 12026"/>
                <a:gd name="connsiteY113" fmla="*/ 6575 h 10050"/>
                <a:gd name="connsiteX114" fmla="*/ 11968 w 12026"/>
                <a:gd name="connsiteY114" fmla="*/ 6575 h 10050"/>
                <a:gd name="connsiteX115" fmla="*/ 11968 w 12026"/>
                <a:gd name="connsiteY115" fmla="*/ 6550 h 10050"/>
                <a:gd name="connsiteX116" fmla="*/ 11978 w 12026"/>
                <a:gd name="connsiteY116" fmla="*/ 6575 h 10050"/>
                <a:gd name="connsiteX117" fmla="*/ 11989 w 12026"/>
                <a:gd name="connsiteY117" fmla="*/ 6600 h 10050"/>
                <a:gd name="connsiteX118" fmla="*/ 11999 w 12026"/>
                <a:gd name="connsiteY118" fmla="*/ 6600 h 10050"/>
                <a:gd name="connsiteX119" fmla="*/ 12015 w 12026"/>
                <a:gd name="connsiteY119" fmla="*/ 6575 h 10050"/>
                <a:gd name="connsiteX120" fmla="*/ 12026 w 12026"/>
                <a:gd name="connsiteY120" fmla="*/ 6487 h 10050"/>
                <a:gd name="connsiteX121" fmla="*/ 12026 w 12026"/>
                <a:gd name="connsiteY121" fmla="*/ 0 h 10050"/>
                <a:gd name="connsiteX122" fmla="*/ 11882 w 12026"/>
                <a:gd name="connsiteY122" fmla="*/ 0 h 10050"/>
                <a:gd name="connsiteX123" fmla="*/ 11882 w 12026"/>
                <a:gd name="connsiteY123"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2116 w 12026"/>
                <a:gd name="connsiteY74" fmla="*/ 10050 h 10050"/>
                <a:gd name="connsiteX75" fmla="*/ 3238 w 12026"/>
                <a:gd name="connsiteY75" fmla="*/ 10012 h 10050"/>
                <a:gd name="connsiteX76" fmla="*/ 4386 w 12026"/>
                <a:gd name="connsiteY76" fmla="*/ 9811 h 10050"/>
                <a:gd name="connsiteX77" fmla="*/ 5035 w 12026"/>
                <a:gd name="connsiteY77" fmla="*/ 9611 h 10050"/>
                <a:gd name="connsiteX78" fmla="*/ 5322 w 12026"/>
                <a:gd name="connsiteY78" fmla="*/ 9360 h 10050"/>
                <a:gd name="connsiteX79" fmla="*/ 5466 w 12026"/>
                <a:gd name="connsiteY79" fmla="*/ 9272 h 10050"/>
                <a:gd name="connsiteX80" fmla="*/ 5646 w 12026"/>
                <a:gd name="connsiteY80" fmla="*/ 9097 h 10050"/>
                <a:gd name="connsiteX81" fmla="*/ 5838 w 12026"/>
                <a:gd name="connsiteY81" fmla="*/ 8934 h 10050"/>
                <a:gd name="connsiteX82" fmla="*/ 6024 w 12026"/>
                <a:gd name="connsiteY82" fmla="*/ 8708 h 10050"/>
                <a:gd name="connsiteX83" fmla="*/ 6194 w 12026"/>
                <a:gd name="connsiteY83" fmla="*/ 8507 h 10050"/>
                <a:gd name="connsiteX84" fmla="*/ 6322 w 12026"/>
                <a:gd name="connsiteY84" fmla="*/ 8319 h 10050"/>
                <a:gd name="connsiteX85" fmla="*/ 6369 w 12026"/>
                <a:gd name="connsiteY85" fmla="*/ 8206 h 10050"/>
                <a:gd name="connsiteX86" fmla="*/ 6407 w 12026"/>
                <a:gd name="connsiteY86" fmla="*/ 8118 h 10050"/>
                <a:gd name="connsiteX87" fmla="*/ 6407 w 12026"/>
                <a:gd name="connsiteY87" fmla="*/ 8118 h 10050"/>
                <a:gd name="connsiteX88" fmla="*/ 6444 w 12026"/>
                <a:gd name="connsiteY88" fmla="*/ 8005 h 10050"/>
                <a:gd name="connsiteX89" fmla="*/ 6502 w 12026"/>
                <a:gd name="connsiteY89" fmla="*/ 7867 h 10050"/>
                <a:gd name="connsiteX90" fmla="*/ 6619 w 12026"/>
                <a:gd name="connsiteY90" fmla="*/ 7641 h 10050"/>
                <a:gd name="connsiteX91" fmla="*/ 6773 w 12026"/>
                <a:gd name="connsiteY91" fmla="*/ 7415 h 10050"/>
                <a:gd name="connsiteX92" fmla="*/ 6944 w 12026"/>
                <a:gd name="connsiteY92" fmla="*/ 7215 h 10050"/>
                <a:gd name="connsiteX93" fmla="*/ 7108 w 12026"/>
                <a:gd name="connsiteY93" fmla="*/ 7051 h 10050"/>
                <a:gd name="connsiteX94" fmla="*/ 7263 w 12026"/>
                <a:gd name="connsiteY94" fmla="*/ 6939 h 10050"/>
                <a:gd name="connsiteX95" fmla="*/ 7406 w 12026"/>
                <a:gd name="connsiteY95" fmla="*/ 6851 h 10050"/>
                <a:gd name="connsiteX96" fmla="*/ 7512 w 12026"/>
                <a:gd name="connsiteY96" fmla="*/ 6826 h 10050"/>
                <a:gd name="connsiteX97" fmla="*/ 7512 w 12026"/>
                <a:gd name="connsiteY97" fmla="*/ 6826 h 10050"/>
                <a:gd name="connsiteX98" fmla="*/ 7730 w 12026"/>
                <a:gd name="connsiteY98" fmla="*/ 6801 h 10050"/>
                <a:gd name="connsiteX99" fmla="*/ 7916 w 12026"/>
                <a:gd name="connsiteY99" fmla="*/ 6775 h 10050"/>
                <a:gd name="connsiteX100" fmla="*/ 8278 w 12026"/>
                <a:gd name="connsiteY100" fmla="*/ 6662 h 10050"/>
                <a:gd name="connsiteX101" fmla="*/ 8608 w 12026"/>
                <a:gd name="connsiteY101" fmla="*/ 6550 h 10050"/>
                <a:gd name="connsiteX102" fmla="*/ 8799 w 12026"/>
                <a:gd name="connsiteY102" fmla="*/ 6512 h 10050"/>
                <a:gd name="connsiteX103" fmla="*/ 9001 w 12026"/>
                <a:gd name="connsiteY103" fmla="*/ 6487 h 10050"/>
                <a:gd name="connsiteX104" fmla="*/ 9001 w 12026"/>
                <a:gd name="connsiteY104" fmla="*/ 6487 h 10050"/>
                <a:gd name="connsiteX105" fmla="*/ 10240 w 12026"/>
                <a:gd name="connsiteY105" fmla="*/ 6512 h 10050"/>
                <a:gd name="connsiteX106" fmla="*/ 11372 w 12026"/>
                <a:gd name="connsiteY106" fmla="*/ 6575 h 10050"/>
                <a:gd name="connsiteX107" fmla="*/ 11372 w 12026"/>
                <a:gd name="connsiteY107" fmla="*/ 6575 h 10050"/>
                <a:gd name="connsiteX108" fmla="*/ 11654 w 12026"/>
                <a:gd name="connsiteY108" fmla="*/ 6600 h 10050"/>
                <a:gd name="connsiteX109" fmla="*/ 11845 w 12026"/>
                <a:gd name="connsiteY109" fmla="*/ 6625 h 10050"/>
                <a:gd name="connsiteX110" fmla="*/ 11941 w 12026"/>
                <a:gd name="connsiteY110" fmla="*/ 6625 h 10050"/>
                <a:gd name="connsiteX111" fmla="*/ 11952 w 12026"/>
                <a:gd name="connsiteY111" fmla="*/ 6600 h 10050"/>
                <a:gd name="connsiteX112" fmla="*/ 11968 w 12026"/>
                <a:gd name="connsiteY112" fmla="*/ 6575 h 10050"/>
                <a:gd name="connsiteX113" fmla="*/ 11968 w 12026"/>
                <a:gd name="connsiteY113" fmla="*/ 6575 h 10050"/>
                <a:gd name="connsiteX114" fmla="*/ 11968 w 12026"/>
                <a:gd name="connsiteY114" fmla="*/ 6550 h 10050"/>
                <a:gd name="connsiteX115" fmla="*/ 11978 w 12026"/>
                <a:gd name="connsiteY115" fmla="*/ 6575 h 10050"/>
                <a:gd name="connsiteX116" fmla="*/ 11989 w 12026"/>
                <a:gd name="connsiteY116" fmla="*/ 6600 h 10050"/>
                <a:gd name="connsiteX117" fmla="*/ 11999 w 12026"/>
                <a:gd name="connsiteY117" fmla="*/ 6600 h 10050"/>
                <a:gd name="connsiteX118" fmla="*/ 12015 w 12026"/>
                <a:gd name="connsiteY118" fmla="*/ 6575 h 10050"/>
                <a:gd name="connsiteX119" fmla="*/ 12026 w 12026"/>
                <a:gd name="connsiteY119" fmla="*/ 6487 h 10050"/>
                <a:gd name="connsiteX120" fmla="*/ 12026 w 12026"/>
                <a:gd name="connsiteY120" fmla="*/ 0 h 10050"/>
                <a:gd name="connsiteX121" fmla="*/ 11882 w 12026"/>
                <a:gd name="connsiteY121" fmla="*/ 0 h 10050"/>
                <a:gd name="connsiteX122" fmla="*/ 11882 w 12026"/>
                <a:gd name="connsiteY122" fmla="*/ 0 h 10050"/>
                <a:gd name="connsiteX0" fmla="*/ 11882 w 12026"/>
                <a:gd name="connsiteY0" fmla="*/ 0 h 10050"/>
                <a:gd name="connsiteX1" fmla="*/ 11882 w 12026"/>
                <a:gd name="connsiteY1" fmla="*/ 0 h 10050"/>
                <a:gd name="connsiteX2" fmla="*/ 11808 w 12026"/>
                <a:gd name="connsiteY2" fmla="*/ 0 h 10050"/>
                <a:gd name="connsiteX3" fmla="*/ 11750 w 12026"/>
                <a:gd name="connsiteY3" fmla="*/ 0 h 10050"/>
                <a:gd name="connsiteX4" fmla="*/ 11702 w 12026"/>
                <a:gd name="connsiteY4" fmla="*/ 63 h 10050"/>
                <a:gd name="connsiteX5" fmla="*/ 11670 w 12026"/>
                <a:gd name="connsiteY5" fmla="*/ 113 h 10050"/>
                <a:gd name="connsiteX6" fmla="*/ 11643 w 12026"/>
                <a:gd name="connsiteY6" fmla="*/ 226 h 10050"/>
                <a:gd name="connsiteX7" fmla="*/ 11622 w 12026"/>
                <a:gd name="connsiteY7" fmla="*/ 339 h 10050"/>
                <a:gd name="connsiteX8" fmla="*/ 11558 w 12026"/>
                <a:gd name="connsiteY8" fmla="*/ 678 h 10050"/>
                <a:gd name="connsiteX9" fmla="*/ 11558 w 12026"/>
                <a:gd name="connsiteY9" fmla="*/ 678 h 10050"/>
                <a:gd name="connsiteX10" fmla="*/ 11510 w 12026"/>
                <a:gd name="connsiteY10" fmla="*/ 1179 h 10050"/>
                <a:gd name="connsiteX11" fmla="*/ 11468 w 12026"/>
                <a:gd name="connsiteY11" fmla="*/ 1832 h 10050"/>
                <a:gd name="connsiteX12" fmla="*/ 11404 w 12026"/>
                <a:gd name="connsiteY12" fmla="*/ 2535 h 10050"/>
                <a:gd name="connsiteX13" fmla="*/ 11372 w 12026"/>
                <a:gd name="connsiteY13" fmla="*/ 2811 h 10050"/>
                <a:gd name="connsiteX14" fmla="*/ 11335 w 12026"/>
                <a:gd name="connsiteY14" fmla="*/ 3087 h 10050"/>
                <a:gd name="connsiteX15" fmla="*/ 11335 w 12026"/>
                <a:gd name="connsiteY15" fmla="*/ 3087 h 10050"/>
                <a:gd name="connsiteX16" fmla="*/ 11276 w 12026"/>
                <a:gd name="connsiteY16" fmla="*/ 3513 h 10050"/>
                <a:gd name="connsiteX17" fmla="*/ 11239 w 12026"/>
                <a:gd name="connsiteY17" fmla="*/ 3714 h 10050"/>
                <a:gd name="connsiteX18" fmla="*/ 11191 w 12026"/>
                <a:gd name="connsiteY18" fmla="*/ 3852 h 10050"/>
                <a:gd name="connsiteX19" fmla="*/ 11133 w 12026"/>
                <a:gd name="connsiteY19" fmla="*/ 4015 h 10050"/>
                <a:gd name="connsiteX20" fmla="*/ 11048 w 12026"/>
                <a:gd name="connsiteY20" fmla="*/ 4128 h 10050"/>
                <a:gd name="connsiteX21" fmla="*/ 10931 w 12026"/>
                <a:gd name="connsiteY21" fmla="*/ 4241 h 10050"/>
                <a:gd name="connsiteX22" fmla="*/ 10787 w 12026"/>
                <a:gd name="connsiteY22" fmla="*/ 4354 h 10050"/>
                <a:gd name="connsiteX23" fmla="*/ 10787 w 12026"/>
                <a:gd name="connsiteY23" fmla="*/ 4354 h 10050"/>
                <a:gd name="connsiteX24" fmla="*/ 10622 w 12026"/>
                <a:gd name="connsiteY24" fmla="*/ 4442 h 10050"/>
                <a:gd name="connsiteX25" fmla="*/ 10420 w 12026"/>
                <a:gd name="connsiteY25" fmla="*/ 4492 h 10050"/>
                <a:gd name="connsiteX26" fmla="*/ 10192 w 12026"/>
                <a:gd name="connsiteY26" fmla="*/ 4555 h 10050"/>
                <a:gd name="connsiteX27" fmla="*/ 9942 w 12026"/>
                <a:gd name="connsiteY27" fmla="*/ 4555 h 10050"/>
                <a:gd name="connsiteX28" fmla="*/ 9405 w 12026"/>
                <a:gd name="connsiteY28" fmla="*/ 4580 h 10050"/>
                <a:gd name="connsiteX29" fmla="*/ 8836 w 12026"/>
                <a:gd name="connsiteY29" fmla="*/ 4605 h 10050"/>
                <a:gd name="connsiteX30" fmla="*/ 8836 w 12026"/>
                <a:gd name="connsiteY30" fmla="*/ 4605 h 10050"/>
                <a:gd name="connsiteX31" fmla="*/ 8251 w 12026"/>
                <a:gd name="connsiteY31" fmla="*/ 4605 h 10050"/>
                <a:gd name="connsiteX32" fmla="*/ 7635 w 12026"/>
                <a:gd name="connsiteY32" fmla="*/ 4605 h 10050"/>
                <a:gd name="connsiteX33" fmla="*/ 6274 w 12026"/>
                <a:gd name="connsiteY33" fmla="*/ 4580 h 10050"/>
                <a:gd name="connsiteX34" fmla="*/ 6274 w 12026"/>
                <a:gd name="connsiteY34" fmla="*/ 4580 h 10050"/>
                <a:gd name="connsiteX35" fmla="*/ 6205 w 12026"/>
                <a:gd name="connsiteY35" fmla="*/ 4580 h 10050"/>
                <a:gd name="connsiteX36" fmla="*/ 6157 w 12026"/>
                <a:gd name="connsiteY36" fmla="*/ 4605 h 10050"/>
                <a:gd name="connsiteX37" fmla="*/ 6109 w 12026"/>
                <a:gd name="connsiteY37" fmla="*/ 4630 h 10050"/>
                <a:gd name="connsiteX38" fmla="*/ 6061 w 12026"/>
                <a:gd name="connsiteY38" fmla="*/ 4693 h 10050"/>
                <a:gd name="connsiteX39" fmla="*/ 6024 w 12026"/>
                <a:gd name="connsiteY39" fmla="*/ 4743 h 10050"/>
                <a:gd name="connsiteX40" fmla="*/ 6003 w 12026"/>
                <a:gd name="connsiteY40" fmla="*/ 4831 h 10050"/>
                <a:gd name="connsiteX41" fmla="*/ 5955 w 12026"/>
                <a:gd name="connsiteY41" fmla="*/ 5031 h 10050"/>
                <a:gd name="connsiteX42" fmla="*/ 5928 w 12026"/>
                <a:gd name="connsiteY42" fmla="*/ 5232 h 10050"/>
                <a:gd name="connsiteX43" fmla="*/ 5907 w 12026"/>
                <a:gd name="connsiteY43" fmla="*/ 5483 h 10050"/>
                <a:gd name="connsiteX44" fmla="*/ 5870 w 12026"/>
                <a:gd name="connsiteY44" fmla="*/ 5759 h 10050"/>
                <a:gd name="connsiteX45" fmla="*/ 5848 w 12026"/>
                <a:gd name="connsiteY45" fmla="*/ 6073 h 10050"/>
                <a:gd name="connsiteX46" fmla="*/ 5801 w 12026"/>
                <a:gd name="connsiteY46" fmla="*/ 6374 h 10050"/>
                <a:gd name="connsiteX47" fmla="*/ 5726 w 12026"/>
                <a:gd name="connsiteY47" fmla="*/ 6713 h 10050"/>
                <a:gd name="connsiteX48" fmla="*/ 5636 w 12026"/>
                <a:gd name="connsiteY48" fmla="*/ 7026 h 10050"/>
                <a:gd name="connsiteX49" fmla="*/ 5572 w 12026"/>
                <a:gd name="connsiteY49" fmla="*/ 7189 h 10050"/>
                <a:gd name="connsiteX50" fmla="*/ 5503 w 12026"/>
                <a:gd name="connsiteY50" fmla="*/ 7365 h 10050"/>
                <a:gd name="connsiteX51" fmla="*/ 5428 w 12026"/>
                <a:gd name="connsiteY51" fmla="*/ 7503 h 10050"/>
                <a:gd name="connsiteX52" fmla="*/ 5338 w 12026"/>
                <a:gd name="connsiteY52" fmla="*/ 7666 h 10050"/>
                <a:gd name="connsiteX53" fmla="*/ 5226 w 12026"/>
                <a:gd name="connsiteY53" fmla="*/ 7804 h 10050"/>
                <a:gd name="connsiteX54" fmla="*/ 5109 w 12026"/>
                <a:gd name="connsiteY54" fmla="*/ 7955 h 10050"/>
                <a:gd name="connsiteX55" fmla="*/ 4977 w 12026"/>
                <a:gd name="connsiteY55" fmla="*/ 8093 h 10050"/>
                <a:gd name="connsiteX56" fmla="*/ 4838 w 12026"/>
                <a:gd name="connsiteY56" fmla="*/ 8231 h 10050"/>
                <a:gd name="connsiteX57" fmla="*/ 4679 w 12026"/>
                <a:gd name="connsiteY57" fmla="*/ 8369 h 10050"/>
                <a:gd name="connsiteX58" fmla="*/ 4503 w 12026"/>
                <a:gd name="connsiteY58" fmla="*/ 8482 h 10050"/>
                <a:gd name="connsiteX59" fmla="*/ 4503 w 12026"/>
                <a:gd name="connsiteY59" fmla="*/ 8482 h 10050"/>
                <a:gd name="connsiteX60" fmla="*/ 4503 w 12026"/>
                <a:gd name="connsiteY60" fmla="*/ 8482 h 10050"/>
                <a:gd name="connsiteX61" fmla="*/ 4291 w 12026"/>
                <a:gd name="connsiteY61" fmla="*/ 8595 h 10050"/>
                <a:gd name="connsiteX62" fmla="*/ 4052 w 12026"/>
                <a:gd name="connsiteY62" fmla="*/ 8708 h 10050"/>
                <a:gd name="connsiteX63" fmla="*/ 3775 w 12026"/>
                <a:gd name="connsiteY63" fmla="*/ 8821 h 10050"/>
                <a:gd name="connsiteX64" fmla="*/ 3493 w 12026"/>
                <a:gd name="connsiteY64" fmla="*/ 8908 h 10050"/>
                <a:gd name="connsiteX65" fmla="*/ 3169 w 12026"/>
                <a:gd name="connsiteY65" fmla="*/ 8984 h 10050"/>
                <a:gd name="connsiteX66" fmla="*/ 2823 w 12026"/>
                <a:gd name="connsiteY66" fmla="*/ 9046 h 10050"/>
                <a:gd name="connsiteX67" fmla="*/ 2446 w 12026"/>
                <a:gd name="connsiteY67" fmla="*/ 9072 h 10050"/>
                <a:gd name="connsiteX68" fmla="*/ 2026 w 12026"/>
                <a:gd name="connsiteY68" fmla="*/ 9097 h 10050"/>
                <a:gd name="connsiteX69" fmla="*/ 1372 w 12026"/>
                <a:gd name="connsiteY69" fmla="*/ 1066 h 10050"/>
                <a:gd name="connsiteX70" fmla="*/ 1030 w 12026"/>
                <a:gd name="connsiteY70" fmla="*/ 1119 h 10050"/>
                <a:gd name="connsiteX71" fmla="*/ 691 w 12026"/>
                <a:gd name="connsiteY71" fmla="*/ 3804 h 10050"/>
                <a:gd name="connsiteX72" fmla="*/ 233 w 12026"/>
                <a:gd name="connsiteY72" fmla="*/ 3880 h 10050"/>
                <a:gd name="connsiteX73" fmla="*/ 0 w 12026"/>
                <a:gd name="connsiteY73" fmla="*/ 9952 h 10050"/>
                <a:gd name="connsiteX74" fmla="*/ 1999 w 12026"/>
                <a:gd name="connsiteY74" fmla="*/ 10050 h 10050"/>
                <a:gd name="connsiteX75" fmla="*/ 3238 w 12026"/>
                <a:gd name="connsiteY75" fmla="*/ 10012 h 10050"/>
                <a:gd name="connsiteX76" fmla="*/ 4386 w 12026"/>
                <a:gd name="connsiteY76" fmla="*/ 9811 h 10050"/>
                <a:gd name="connsiteX77" fmla="*/ 5035 w 12026"/>
                <a:gd name="connsiteY77" fmla="*/ 9611 h 10050"/>
                <a:gd name="connsiteX78" fmla="*/ 5322 w 12026"/>
                <a:gd name="connsiteY78" fmla="*/ 9360 h 10050"/>
                <a:gd name="connsiteX79" fmla="*/ 5466 w 12026"/>
                <a:gd name="connsiteY79" fmla="*/ 9272 h 10050"/>
                <a:gd name="connsiteX80" fmla="*/ 5646 w 12026"/>
                <a:gd name="connsiteY80" fmla="*/ 9097 h 10050"/>
                <a:gd name="connsiteX81" fmla="*/ 5838 w 12026"/>
                <a:gd name="connsiteY81" fmla="*/ 8934 h 10050"/>
                <a:gd name="connsiteX82" fmla="*/ 6024 w 12026"/>
                <a:gd name="connsiteY82" fmla="*/ 8708 h 10050"/>
                <a:gd name="connsiteX83" fmla="*/ 6194 w 12026"/>
                <a:gd name="connsiteY83" fmla="*/ 8507 h 10050"/>
                <a:gd name="connsiteX84" fmla="*/ 6322 w 12026"/>
                <a:gd name="connsiteY84" fmla="*/ 8319 h 10050"/>
                <a:gd name="connsiteX85" fmla="*/ 6369 w 12026"/>
                <a:gd name="connsiteY85" fmla="*/ 8206 h 10050"/>
                <a:gd name="connsiteX86" fmla="*/ 6407 w 12026"/>
                <a:gd name="connsiteY86" fmla="*/ 8118 h 10050"/>
                <a:gd name="connsiteX87" fmla="*/ 6407 w 12026"/>
                <a:gd name="connsiteY87" fmla="*/ 8118 h 10050"/>
                <a:gd name="connsiteX88" fmla="*/ 6444 w 12026"/>
                <a:gd name="connsiteY88" fmla="*/ 8005 h 10050"/>
                <a:gd name="connsiteX89" fmla="*/ 6502 w 12026"/>
                <a:gd name="connsiteY89" fmla="*/ 7867 h 10050"/>
                <a:gd name="connsiteX90" fmla="*/ 6619 w 12026"/>
                <a:gd name="connsiteY90" fmla="*/ 7641 h 10050"/>
                <a:gd name="connsiteX91" fmla="*/ 6773 w 12026"/>
                <a:gd name="connsiteY91" fmla="*/ 7415 h 10050"/>
                <a:gd name="connsiteX92" fmla="*/ 6944 w 12026"/>
                <a:gd name="connsiteY92" fmla="*/ 7215 h 10050"/>
                <a:gd name="connsiteX93" fmla="*/ 7108 w 12026"/>
                <a:gd name="connsiteY93" fmla="*/ 7051 h 10050"/>
                <a:gd name="connsiteX94" fmla="*/ 7263 w 12026"/>
                <a:gd name="connsiteY94" fmla="*/ 6939 h 10050"/>
                <a:gd name="connsiteX95" fmla="*/ 7406 w 12026"/>
                <a:gd name="connsiteY95" fmla="*/ 6851 h 10050"/>
                <a:gd name="connsiteX96" fmla="*/ 7512 w 12026"/>
                <a:gd name="connsiteY96" fmla="*/ 6826 h 10050"/>
                <a:gd name="connsiteX97" fmla="*/ 7512 w 12026"/>
                <a:gd name="connsiteY97" fmla="*/ 6826 h 10050"/>
                <a:gd name="connsiteX98" fmla="*/ 7730 w 12026"/>
                <a:gd name="connsiteY98" fmla="*/ 6801 h 10050"/>
                <a:gd name="connsiteX99" fmla="*/ 7916 w 12026"/>
                <a:gd name="connsiteY99" fmla="*/ 6775 h 10050"/>
                <a:gd name="connsiteX100" fmla="*/ 8278 w 12026"/>
                <a:gd name="connsiteY100" fmla="*/ 6662 h 10050"/>
                <a:gd name="connsiteX101" fmla="*/ 8608 w 12026"/>
                <a:gd name="connsiteY101" fmla="*/ 6550 h 10050"/>
                <a:gd name="connsiteX102" fmla="*/ 8799 w 12026"/>
                <a:gd name="connsiteY102" fmla="*/ 6512 h 10050"/>
                <a:gd name="connsiteX103" fmla="*/ 9001 w 12026"/>
                <a:gd name="connsiteY103" fmla="*/ 6487 h 10050"/>
                <a:gd name="connsiteX104" fmla="*/ 9001 w 12026"/>
                <a:gd name="connsiteY104" fmla="*/ 6487 h 10050"/>
                <a:gd name="connsiteX105" fmla="*/ 10240 w 12026"/>
                <a:gd name="connsiteY105" fmla="*/ 6512 h 10050"/>
                <a:gd name="connsiteX106" fmla="*/ 11372 w 12026"/>
                <a:gd name="connsiteY106" fmla="*/ 6575 h 10050"/>
                <a:gd name="connsiteX107" fmla="*/ 11372 w 12026"/>
                <a:gd name="connsiteY107" fmla="*/ 6575 h 10050"/>
                <a:gd name="connsiteX108" fmla="*/ 11654 w 12026"/>
                <a:gd name="connsiteY108" fmla="*/ 6600 h 10050"/>
                <a:gd name="connsiteX109" fmla="*/ 11845 w 12026"/>
                <a:gd name="connsiteY109" fmla="*/ 6625 h 10050"/>
                <a:gd name="connsiteX110" fmla="*/ 11941 w 12026"/>
                <a:gd name="connsiteY110" fmla="*/ 6625 h 10050"/>
                <a:gd name="connsiteX111" fmla="*/ 11952 w 12026"/>
                <a:gd name="connsiteY111" fmla="*/ 6600 h 10050"/>
                <a:gd name="connsiteX112" fmla="*/ 11968 w 12026"/>
                <a:gd name="connsiteY112" fmla="*/ 6575 h 10050"/>
                <a:gd name="connsiteX113" fmla="*/ 11968 w 12026"/>
                <a:gd name="connsiteY113" fmla="*/ 6575 h 10050"/>
                <a:gd name="connsiteX114" fmla="*/ 11968 w 12026"/>
                <a:gd name="connsiteY114" fmla="*/ 6550 h 10050"/>
                <a:gd name="connsiteX115" fmla="*/ 11978 w 12026"/>
                <a:gd name="connsiteY115" fmla="*/ 6575 h 10050"/>
                <a:gd name="connsiteX116" fmla="*/ 11989 w 12026"/>
                <a:gd name="connsiteY116" fmla="*/ 6600 h 10050"/>
                <a:gd name="connsiteX117" fmla="*/ 11999 w 12026"/>
                <a:gd name="connsiteY117" fmla="*/ 6600 h 10050"/>
                <a:gd name="connsiteX118" fmla="*/ 12015 w 12026"/>
                <a:gd name="connsiteY118" fmla="*/ 6575 h 10050"/>
                <a:gd name="connsiteX119" fmla="*/ 12026 w 12026"/>
                <a:gd name="connsiteY119" fmla="*/ 6487 h 10050"/>
                <a:gd name="connsiteX120" fmla="*/ 12026 w 12026"/>
                <a:gd name="connsiteY120" fmla="*/ 0 h 10050"/>
                <a:gd name="connsiteX121" fmla="*/ 11882 w 12026"/>
                <a:gd name="connsiteY121" fmla="*/ 0 h 10050"/>
                <a:gd name="connsiteX122" fmla="*/ 11882 w 12026"/>
                <a:gd name="connsiteY122" fmla="*/ 0 h 10050"/>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643 w 12047"/>
                <a:gd name="connsiteY7" fmla="*/ 339 h 10052"/>
                <a:gd name="connsiteX8" fmla="*/ 11579 w 12047"/>
                <a:gd name="connsiteY8" fmla="*/ 678 h 10052"/>
                <a:gd name="connsiteX9" fmla="*/ 11579 w 12047"/>
                <a:gd name="connsiteY9" fmla="*/ 678 h 10052"/>
                <a:gd name="connsiteX10" fmla="*/ 11531 w 12047"/>
                <a:gd name="connsiteY10" fmla="*/ 1179 h 10052"/>
                <a:gd name="connsiteX11" fmla="*/ 11489 w 12047"/>
                <a:gd name="connsiteY11" fmla="*/ 1832 h 10052"/>
                <a:gd name="connsiteX12" fmla="*/ 11425 w 12047"/>
                <a:gd name="connsiteY12" fmla="*/ 2535 h 10052"/>
                <a:gd name="connsiteX13" fmla="*/ 11393 w 12047"/>
                <a:gd name="connsiteY13" fmla="*/ 2811 h 10052"/>
                <a:gd name="connsiteX14" fmla="*/ 11356 w 12047"/>
                <a:gd name="connsiteY14" fmla="*/ 3087 h 10052"/>
                <a:gd name="connsiteX15" fmla="*/ 11356 w 12047"/>
                <a:gd name="connsiteY15" fmla="*/ 3087 h 10052"/>
                <a:gd name="connsiteX16" fmla="*/ 11297 w 12047"/>
                <a:gd name="connsiteY16" fmla="*/ 3513 h 10052"/>
                <a:gd name="connsiteX17" fmla="*/ 11260 w 12047"/>
                <a:gd name="connsiteY17" fmla="*/ 3714 h 10052"/>
                <a:gd name="connsiteX18" fmla="*/ 11212 w 12047"/>
                <a:gd name="connsiteY18" fmla="*/ 3852 h 10052"/>
                <a:gd name="connsiteX19" fmla="*/ 11154 w 12047"/>
                <a:gd name="connsiteY19" fmla="*/ 4015 h 10052"/>
                <a:gd name="connsiteX20" fmla="*/ 11069 w 12047"/>
                <a:gd name="connsiteY20" fmla="*/ 4128 h 10052"/>
                <a:gd name="connsiteX21" fmla="*/ 10952 w 12047"/>
                <a:gd name="connsiteY21" fmla="*/ 4241 h 10052"/>
                <a:gd name="connsiteX22" fmla="*/ 10808 w 12047"/>
                <a:gd name="connsiteY22" fmla="*/ 4354 h 10052"/>
                <a:gd name="connsiteX23" fmla="*/ 10808 w 12047"/>
                <a:gd name="connsiteY23" fmla="*/ 4354 h 10052"/>
                <a:gd name="connsiteX24" fmla="*/ 10643 w 12047"/>
                <a:gd name="connsiteY24" fmla="*/ 4442 h 10052"/>
                <a:gd name="connsiteX25" fmla="*/ 10441 w 12047"/>
                <a:gd name="connsiteY25" fmla="*/ 4492 h 10052"/>
                <a:gd name="connsiteX26" fmla="*/ 10213 w 12047"/>
                <a:gd name="connsiteY26" fmla="*/ 4555 h 10052"/>
                <a:gd name="connsiteX27" fmla="*/ 9963 w 12047"/>
                <a:gd name="connsiteY27" fmla="*/ 4555 h 10052"/>
                <a:gd name="connsiteX28" fmla="*/ 9426 w 12047"/>
                <a:gd name="connsiteY28" fmla="*/ 4580 h 10052"/>
                <a:gd name="connsiteX29" fmla="*/ 8857 w 12047"/>
                <a:gd name="connsiteY29" fmla="*/ 4605 h 10052"/>
                <a:gd name="connsiteX30" fmla="*/ 8857 w 12047"/>
                <a:gd name="connsiteY30" fmla="*/ 4605 h 10052"/>
                <a:gd name="connsiteX31" fmla="*/ 8272 w 12047"/>
                <a:gd name="connsiteY31" fmla="*/ 4605 h 10052"/>
                <a:gd name="connsiteX32" fmla="*/ 7656 w 12047"/>
                <a:gd name="connsiteY32" fmla="*/ 4605 h 10052"/>
                <a:gd name="connsiteX33" fmla="*/ 6295 w 12047"/>
                <a:gd name="connsiteY33" fmla="*/ 4580 h 10052"/>
                <a:gd name="connsiteX34" fmla="*/ 6295 w 12047"/>
                <a:gd name="connsiteY34" fmla="*/ 4580 h 10052"/>
                <a:gd name="connsiteX35" fmla="*/ 6226 w 12047"/>
                <a:gd name="connsiteY35" fmla="*/ 4580 h 10052"/>
                <a:gd name="connsiteX36" fmla="*/ 6178 w 12047"/>
                <a:gd name="connsiteY36" fmla="*/ 4605 h 10052"/>
                <a:gd name="connsiteX37" fmla="*/ 6130 w 12047"/>
                <a:gd name="connsiteY37" fmla="*/ 4630 h 10052"/>
                <a:gd name="connsiteX38" fmla="*/ 6082 w 12047"/>
                <a:gd name="connsiteY38" fmla="*/ 4693 h 10052"/>
                <a:gd name="connsiteX39" fmla="*/ 6045 w 12047"/>
                <a:gd name="connsiteY39" fmla="*/ 4743 h 10052"/>
                <a:gd name="connsiteX40" fmla="*/ 6024 w 12047"/>
                <a:gd name="connsiteY40" fmla="*/ 4831 h 10052"/>
                <a:gd name="connsiteX41" fmla="*/ 5976 w 12047"/>
                <a:gd name="connsiteY41" fmla="*/ 5031 h 10052"/>
                <a:gd name="connsiteX42" fmla="*/ 5949 w 12047"/>
                <a:gd name="connsiteY42" fmla="*/ 5232 h 10052"/>
                <a:gd name="connsiteX43" fmla="*/ 5928 w 12047"/>
                <a:gd name="connsiteY43" fmla="*/ 5483 h 10052"/>
                <a:gd name="connsiteX44" fmla="*/ 5891 w 12047"/>
                <a:gd name="connsiteY44" fmla="*/ 5759 h 10052"/>
                <a:gd name="connsiteX45" fmla="*/ 5869 w 12047"/>
                <a:gd name="connsiteY45" fmla="*/ 6073 h 10052"/>
                <a:gd name="connsiteX46" fmla="*/ 5822 w 12047"/>
                <a:gd name="connsiteY46" fmla="*/ 6374 h 10052"/>
                <a:gd name="connsiteX47" fmla="*/ 5747 w 12047"/>
                <a:gd name="connsiteY47" fmla="*/ 6713 h 10052"/>
                <a:gd name="connsiteX48" fmla="*/ 5657 w 12047"/>
                <a:gd name="connsiteY48" fmla="*/ 7026 h 10052"/>
                <a:gd name="connsiteX49" fmla="*/ 5593 w 12047"/>
                <a:gd name="connsiteY49" fmla="*/ 7189 h 10052"/>
                <a:gd name="connsiteX50" fmla="*/ 5524 w 12047"/>
                <a:gd name="connsiteY50" fmla="*/ 7365 h 10052"/>
                <a:gd name="connsiteX51" fmla="*/ 5449 w 12047"/>
                <a:gd name="connsiteY51" fmla="*/ 7503 h 10052"/>
                <a:gd name="connsiteX52" fmla="*/ 5359 w 12047"/>
                <a:gd name="connsiteY52" fmla="*/ 7666 h 10052"/>
                <a:gd name="connsiteX53" fmla="*/ 5247 w 12047"/>
                <a:gd name="connsiteY53" fmla="*/ 7804 h 10052"/>
                <a:gd name="connsiteX54" fmla="*/ 5130 w 12047"/>
                <a:gd name="connsiteY54" fmla="*/ 7955 h 10052"/>
                <a:gd name="connsiteX55" fmla="*/ 4998 w 12047"/>
                <a:gd name="connsiteY55" fmla="*/ 8093 h 10052"/>
                <a:gd name="connsiteX56" fmla="*/ 4859 w 12047"/>
                <a:gd name="connsiteY56" fmla="*/ 8231 h 10052"/>
                <a:gd name="connsiteX57" fmla="*/ 4700 w 12047"/>
                <a:gd name="connsiteY57" fmla="*/ 8369 h 10052"/>
                <a:gd name="connsiteX58" fmla="*/ 4524 w 12047"/>
                <a:gd name="connsiteY58" fmla="*/ 8482 h 10052"/>
                <a:gd name="connsiteX59" fmla="*/ 4524 w 12047"/>
                <a:gd name="connsiteY59" fmla="*/ 8482 h 10052"/>
                <a:gd name="connsiteX60" fmla="*/ 4524 w 12047"/>
                <a:gd name="connsiteY60" fmla="*/ 8482 h 10052"/>
                <a:gd name="connsiteX61" fmla="*/ 4312 w 12047"/>
                <a:gd name="connsiteY61" fmla="*/ 8595 h 10052"/>
                <a:gd name="connsiteX62" fmla="*/ 4073 w 12047"/>
                <a:gd name="connsiteY62" fmla="*/ 8708 h 10052"/>
                <a:gd name="connsiteX63" fmla="*/ 3796 w 12047"/>
                <a:gd name="connsiteY63" fmla="*/ 8821 h 10052"/>
                <a:gd name="connsiteX64" fmla="*/ 3514 w 12047"/>
                <a:gd name="connsiteY64" fmla="*/ 8908 h 10052"/>
                <a:gd name="connsiteX65" fmla="*/ 3190 w 12047"/>
                <a:gd name="connsiteY65" fmla="*/ 8984 h 10052"/>
                <a:gd name="connsiteX66" fmla="*/ 2844 w 12047"/>
                <a:gd name="connsiteY66" fmla="*/ 9046 h 10052"/>
                <a:gd name="connsiteX67" fmla="*/ 2467 w 12047"/>
                <a:gd name="connsiteY67" fmla="*/ 9072 h 10052"/>
                <a:gd name="connsiteX68" fmla="*/ 2047 w 12047"/>
                <a:gd name="connsiteY68" fmla="*/ 9097 h 10052"/>
                <a:gd name="connsiteX69" fmla="*/ 1393 w 12047"/>
                <a:gd name="connsiteY69" fmla="*/ 1066 h 10052"/>
                <a:gd name="connsiteX70" fmla="*/ 1051 w 12047"/>
                <a:gd name="connsiteY70" fmla="*/ 1119 h 10052"/>
                <a:gd name="connsiteX71" fmla="*/ 712 w 12047"/>
                <a:gd name="connsiteY71" fmla="*/ 3804 h 10052"/>
                <a:gd name="connsiteX72" fmla="*/ 254 w 12047"/>
                <a:gd name="connsiteY72" fmla="*/ 3880 h 10052"/>
                <a:gd name="connsiteX73" fmla="*/ 0 w 12047"/>
                <a:gd name="connsiteY73" fmla="*/ 10052 h 10052"/>
                <a:gd name="connsiteX74" fmla="*/ 2020 w 12047"/>
                <a:gd name="connsiteY74" fmla="*/ 10050 h 10052"/>
                <a:gd name="connsiteX75" fmla="*/ 3259 w 12047"/>
                <a:gd name="connsiteY75" fmla="*/ 10012 h 10052"/>
                <a:gd name="connsiteX76" fmla="*/ 4407 w 12047"/>
                <a:gd name="connsiteY76" fmla="*/ 9811 h 10052"/>
                <a:gd name="connsiteX77" fmla="*/ 5056 w 12047"/>
                <a:gd name="connsiteY77" fmla="*/ 9611 h 10052"/>
                <a:gd name="connsiteX78" fmla="*/ 5343 w 12047"/>
                <a:gd name="connsiteY78" fmla="*/ 9360 h 10052"/>
                <a:gd name="connsiteX79" fmla="*/ 5487 w 12047"/>
                <a:gd name="connsiteY79" fmla="*/ 9272 h 10052"/>
                <a:gd name="connsiteX80" fmla="*/ 5667 w 12047"/>
                <a:gd name="connsiteY80" fmla="*/ 9097 h 10052"/>
                <a:gd name="connsiteX81" fmla="*/ 5859 w 12047"/>
                <a:gd name="connsiteY81" fmla="*/ 8934 h 10052"/>
                <a:gd name="connsiteX82" fmla="*/ 6045 w 12047"/>
                <a:gd name="connsiteY82" fmla="*/ 8708 h 10052"/>
                <a:gd name="connsiteX83" fmla="*/ 6215 w 12047"/>
                <a:gd name="connsiteY83" fmla="*/ 8507 h 10052"/>
                <a:gd name="connsiteX84" fmla="*/ 6343 w 12047"/>
                <a:gd name="connsiteY84" fmla="*/ 8319 h 10052"/>
                <a:gd name="connsiteX85" fmla="*/ 6390 w 12047"/>
                <a:gd name="connsiteY85" fmla="*/ 8206 h 10052"/>
                <a:gd name="connsiteX86" fmla="*/ 6428 w 12047"/>
                <a:gd name="connsiteY86" fmla="*/ 8118 h 10052"/>
                <a:gd name="connsiteX87" fmla="*/ 6428 w 12047"/>
                <a:gd name="connsiteY87" fmla="*/ 8118 h 10052"/>
                <a:gd name="connsiteX88" fmla="*/ 6465 w 12047"/>
                <a:gd name="connsiteY88" fmla="*/ 8005 h 10052"/>
                <a:gd name="connsiteX89" fmla="*/ 6523 w 12047"/>
                <a:gd name="connsiteY89" fmla="*/ 7867 h 10052"/>
                <a:gd name="connsiteX90" fmla="*/ 6640 w 12047"/>
                <a:gd name="connsiteY90" fmla="*/ 7641 h 10052"/>
                <a:gd name="connsiteX91" fmla="*/ 6794 w 12047"/>
                <a:gd name="connsiteY91" fmla="*/ 7415 h 10052"/>
                <a:gd name="connsiteX92" fmla="*/ 6965 w 12047"/>
                <a:gd name="connsiteY92" fmla="*/ 7215 h 10052"/>
                <a:gd name="connsiteX93" fmla="*/ 7129 w 12047"/>
                <a:gd name="connsiteY93" fmla="*/ 7051 h 10052"/>
                <a:gd name="connsiteX94" fmla="*/ 7284 w 12047"/>
                <a:gd name="connsiteY94" fmla="*/ 6939 h 10052"/>
                <a:gd name="connsiteX95" fmla="*/ 7427 w 12047"/>
                <a:gd name="connsiteY95" fmla="*/ 6851 h 10052"/>
                <a:gd name="connsiteX96" fmla="*/ 7533 w 12047"/>
                <a:gd name="connsiteY96" fmla="*/ 6826 h 10052"/>
                <a:gd name="connsiteX97" fmla="*/ 7533 w 12047"/>
                <a:gd name="connsiteY97" fmla="*/ 6826 h 10052"/>
                <a:gd name="connsiteX98" fmla="*/ 7751 w 12047"/>
                <a:gd name="connsiteY98" fmla="*/ 6801 h 10052"/>
                <a:gd name="connsiteX99" fmla="*/ 7937 w 12047"/>
                <a:gd name="connsiteY99" fmla="*/ 6775 h 10052"/>
                <a:gd name="connsiteX100" fmla="*/ 8299 w 12047"/>
                <a:gd name="connsiteY100" fmla="*/ 6662 h 10052"/>
                <a:gd name="connsiteX101" fmla="*/ 8629 w 12047"/>
                <a:gd name="connsiteY101" fmla="*/ 6550 h 10052"/>
                <a:gd name="connsiteX102" fmla="*/ 8820 w 12047"/>
                <a:gd name="connsiteY102" fmla="*/ 6512 h 10052"/>
                <a:gd name="connsiteX103" fmla="*/ 9022 w 12047"/>
                <a:gd name="connsiteY103" fmla="*/ 6487 h 10052"/>
                <a:gd name="connsiteX104" fmla="*/ 9022 w 12047"/>
                <a:gd name="connsiteY104" fmla="*/ 6487 h 10052"/>
                <a:gd name="connsiteX105" fmla="*/ 10261 w 12047"/>
                <a:gd name="connsiteY105" fmla="*/ 6512 h 10052"/>
                <a:gd name="connsiteX106" fmla="*/ 11393 w 12047"/>
                <a:gd name="connsiteY106" fmla="*/ 6575 h 10052"/>
                <a:gd name="connsiteX107" fmla="*/ 11393 w 12047"/>
                <a:gd name="connsiteY107" fmla="*/ 6575 h 10052"/>
                <a:gd name="connsiteX108" fmla="*/ 11675 w 12047"/>
                <a:gd name="connsiteY108" fmla="*/ 6600 h 10052"/>
                <a:gd name="connsiteX109" fmla="*/ 11866 w 12047"/>
                <a:gd name="connsiteY109" fmla="*/ 6625 h 10052"/>
                <a:gd name="connsiteX110" fmla="*/ 11962 w 12047"/>
                <a:gd name="connsiteY110" fmla="*/ 6625 h 10052"/>
                <a:gd name="connsiteX111" fmla="*/ 11973 w 12047"/>
                <a:gd name="connsiteY111" fmla="*/ 6600 h 10052"/>
                <a:gd name="connsiteX112" fmla="*/ 11989 w 12047"/>
                <a:gd name="connsiteY112" fmla="*/ 6575 h 10052"/>
                <a:gd name="connsiteX113" fmla="*/ 11989 w 12047"/>
                <a:gd name="connsiteY113" fmla="*/ 6575 h 10052"/>
                <a:gd name="connsiteX114" fmla="*/ 11989 w 12047"/>
                <a:gd name="connsiteY114" fmla="*/ 6550 h 10052"/>
                <a:gd name="connsiteX115" fmla="*/ 11999 w 12047"/>
                <a:gd name="connsiteY115" fmla="*/ 6575 h 10052"/>
                <a:gd name="connsiteX116" fmla="*/ 12010 w 12047"/>
                <a:gd name="connsiteY116" fmla="*/ 6600 h 10052"/>
                <a:gd name="connsiteX117" fmla="*/ 12020 w 12047"/>
                <a:gd name="connsiteY117" fmla="*/ 6600 h 10052"/>
                <a:gd name="connsiteX118" fmla="*/ 12036 w 12047"/>
                <a:gd name="connsiteY118" fmla="*/ 6575 h 10052"/>
                <a:gd name="connsiteX119" fmla="*/ 12047 w 12047"/>
                <a:gd name="connsiteY119" fmla="*/ 6487 h 10052"/>
                <a:gd name="connsiteX120" fmla="*/ 12047 w 12047"/>
                <a:gd name="connsiteY120" fmla="*/ 0 h 10052"/>
                <a:gd name="connsiteX121" fmla="*/ 11903 w 12047"/>
                <a:gd name="connsiteY121" fmla="*/ 0 h 10052"/>
                <a:gd name="connsiteX122" fmla="*/ 11903 w 12047"/>
                <a:gd name="connsiteY122"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643 w 12047"/>
                <a:gd name="connsiteY7" fmla="*/ 339 h 10052"/>
                <a:gd name="connsiteX8" fmla="*/ 11579 w 12047"/>
                <a:gd name="connsiteY8" fmla="*/ 678 h 10052"/>
                <a:gd name="connsiteX9" fmla="*/ 11579 w 12047"/>
                <a:gd name="connsiteY9" fmla="*/ 678 h 10052"/>
                <a:gd name="connsiteX10" fmla="*/ 11531 w 12047"/>
                <a:gd name="connsiteY10" fmla="*/ 1179 h 10052"/>
                <a:gd name="connsiteX11" fmla="*/ 11489 w 12047"/>
                <a:gd name="connsiteY11" fmla="*/ 1832 h 10052"/>
                <a:gd name="connsiteX12" fmla="*/ 11425 w 12047"/>
                <a:gd name="connsiteY12" fmla="*/ 2535 h 10052"/>
                <a:gd name="connsiteX13" fmla="*/ 11393 w 12047"/>
                <a:gd name="connsiteY13" fmla="*/ 2811 h 10052"/>
                <a:gd name="connsiteX14" fmla="*/ 11356 w 12047"/>
                <a:gd name="connsiteY14" fmla="*/ 3087 h 10052"/>
                <a:gd name="connsiteX15" fmla="*/ 11356 w 12047"/>
                <a:gd name="connsiteY15" fmla="*/ 3087 h 10052"/>
                <a:gd name="connsiteX16" fmla="*/ 11297 w 12047"/>
                <a:gd name="connsiteY16" fmla="*/ 3513 h 10052"/>
                <a:gd name="connsiteX17" fmla="*/ 11260 w 12047"/>
                <a:gd name="connsiteY17" fmla="*/ 3714 h 10052"/>
                <a:gd name="connsiteX18" fmla="*/ 11212 w 12047"/>
                <a:gd name="connsiteY18" fmla="*/ 3852 h 10052"/>
                <a:gd name="connsiteX19" fmla="*/ 11154 w 12047"/>
                <a:gd name="connsiteY19" fmla="*/ 4015 h 10052"/>
                <a:gd name="connsiteX20" fmla="*/ 11069 w 12047"/>
                <a:gd name="connsiteY20" fmla="*/ 4128 h 10052"/>
                <a:gd name="connsiteX21" fmla="*/ 10952 w 12047"/>
                <a:gd name="connsiteY21" fmla="*/ 4241 h 10052"/>
                <a:gd name="connsiteX22" fmla="*/ 10808 w 12047"/>
                <a:gd name="connsiteY22" fmla="*/ 4354 h 10052"/>
                <a:gd name="connsiteX23" fmla="*/ 10808 w 12047"/>
                <a:gd name="connsiteY23" fmla="*/ 4354 h 10052"/>
                <a:gd name="connsiteX24" fmla="*/ 10643 w 12047"/>
                <a:gd name="connsiteY24" fmla="*/ 4442 h 10052"/>
                <a:gd name="connsiteX25" fmla="*/ 10441 w 12047"/>
                <a:gd name="connsiteY25" fmla="*/ 4492 h 10052"/>
                <a:gd name="connsiteX26" fmla="*/ 10213 w 12047"/>
                <a:gd name="connsiteY26" fmla="*/ 4555 h 10052"/>
                <a:gd name="connsiteX27" fmla="*/ 9963 w 12047"/>
                <a:gd name="connsiteY27" fmla="*/ 4555 h 10052"/>
                <a:gd name="connsiteX28" fmla="*/ 9426 w 12047"/>
                <a:gd name="connsiteY28" fmla="*/ 4580 h 10052"/>
                <a:gd name="connsiteX29" fmla="*/ 8857 w 12047"/>
                <a:gd name="connsiteY29" fmla="*/ 4605 h 10052"/>
                <a:gd name="connsiteX30" fmla="*/ 8857 w 12047"/>
                <a:gd name="connsiteY30" fmla="*/ 4605 h 10052"/>
                <a:gd name="connsiteX31" fmla="*/ 8272 w 12047"/>
                <a:gd name="connsiteY31" fmla="*/ 4605 h 10052"/>
                <a:gd name="connsiteX32" fmla="*/ 7656 w 12047"/>
                <a:gd name="connsiteY32" fmla="*/ 4605 h 10052"/>
                <a:gd name="connsiteX33" fmla="*/ 6295 w 12047"/>
                <a:gd name="connsiteY33" fmla="*/ 4580 h 10052"/>
                <a:gd name="connsiteX34" fmla="*/ 6295 w 12047"/>
                <a:gd name="connsiteY34" fmla="*/ 4580 h 10052"/>
                <a:gd name="connsiteX35" fmla="*/ 6226 w 12047"/>
                <a:gd name="connsiteY35" fmla="*/ 4580 h 10052"/>
                <a:gd name="connsiteX36" fmla="*/ 6178 w 12047"/>
                <a:gd name="connsiteY36" fmla="*/ 4605 h 10052"/>
                <a:gd name="connsiteX37" fmla="*/ 6130 w 12047"/>
                <a:gd name="connsiteY37" fmla="*/ 4630 h 10052"/>
                <a:gd name="connsiteX38" fmla="*/ 6082 w 12047"/>
                <a:gd name="connsiteY38" fmla="*/ 4693 h 10052"/>
                <a:gd name="connsiteX39" fmla="*/ 6045 w 12047"/>
                <a:gd name="connsiteY39" fmla="*/ 4743 h 10052"/>
                <a:gd name="connsiteX40" fmla="*/ 6024 w 12047"/>
                <a:gd name="connsiteY40" fmla="*/ 4831 h 10052"/>
                <a:gd name="connsiteX41" fmla="*/ 5976 w 12047"/>
                <a:gd name="connsiteY41" fmla="*/ 5031 h 10052"/>
                <a:gd name="connsiteX42" fmla="*/ 5949 w 12047"/>
                <a:gd name="connsiteY42" fmla="*/ 5232 h 10052"/>
                <a:gd name="connsiteX43" fmla="*/ 5928 w 12047"/>
                <a:gd name="connsiteY43" fmla="*/ 5483 h 10052"/>
                <a:gd name="connsiteX44" fmla="*/ 5891 w 12047"/>
                <a:gd name="connsiteY44" fmla="*/ 5759 h 10052"/>
                <a:gd name="connsiteX45" fmla="*/ 5869 w 12047"/>
                <a:gd name="connsiteY45" fmla="*/ 6073 h 10052"/>
                <a:gd name="connsiteX46" fmla="*/ 5822 w 12047"/>
                <a:gd name="connsiteY46" fmla="*/ 6374 h 10052"/>
                <a:gd name="connsiteX47" fmla="*/ 5747 w 12047"/>
                <a:gd name="connsiteY47" fmla="*/ 6713 h 10052"/>
                <a:gd name="connsiteX48" fmla="*/ 5657 w 12047"/>
                <a:gd name="connsiteY48" fmla="*/ 7026 h 10052"/>
                <a:gd name="connsiteX49" fmla="*/ 5593 w 12047"/>
                <a:gd name="connsiteY49" fmla="*/ 7189 h 10052"/>
                <a:gd name="connsiteX50" fmla="*/ 5524 w 12047"/>
                <a:gd name="connsiteY50" fmla="*/ 7365 h 10052"/>
                <a:gd name="connsiteX51" fmla="*/ 5449 w 12047"/>
                <a:gd name="connsiteY51" fmla="*/ 7503 h 10052"/>
                <a:gd name="connsiteX52" fmla="*/ 5359 w 12047"/>
                <a:gd name="connsiteY52" fmla="*/ 7666 h 10052"/>
                <a:gd name="connsiteX53" fmla="*/ 5247 w 12047"/>
                <a:gd name="connsiteY53" fmla="*/ 7804 h 10052"/>
                <a:gd name="connsiteX54" fmla="*/ 5130 w 12047"/>
                <a:gd name="connsiteY54" fmla="*/ 7955 h 10052"/>
                <a:gd name="connsiteX55" fmla="*/ 4998 w 12047"/>
                <a:gd name="connsiteY55" fmla="*/ 8093 h 10052"/>
                <a:gd name="connsiteX56" fmla="*/ 4859 w 12047"/>
                <a:gd name="connsiteY56" fmla="*/ 8231 h 10052"/>
                <a:gd name="connsiteX57" fmla="*/ 4700 w 12047"/>
                <a:gd name="connsiteY57" fmla="*/ 8369 h 10052"/>
                <a:gd name="connsiteX58" fmla="*/ 4524 w 12047"/>
                <a:gd name="connsiteY58" fmla="*/ 8482 h 10052"/>
                <a:gd name="connsiteX59" fmla="*/ 4524 w 12047"/>
                <a:gd name="connsiteY59" fmla="*/ 8482 h 10052"/>
                <a:gd name="connsiteX60" fmla="*/ 4524 w 12047"/>
                <a:gd name="connsiteY60" fmla="*/ 8482 h 10052"/>
                <a:gd name="connsiteX61" fmla="*/ 4312 w 12047"/>
                <a:gd name="connsiteY61" fmla="*/ 8595 h 10052"/>
                <a:gd name="connsiteX62" fmla="*/ 4073 w 12047"/>
                <a:gd name="connsiteY62" fmla="*/ 8708 h 10052"/>
                <a:gd name="connsiteX63" fmla="*/ 3796 w 12047"/>
                <a:gd name="connsiteY63" fmla="*/ 8821 h 10052"/>
                <a:gd name="connsiteX64" fmla="*/ 3514 w 12047"/>
                <a:gd name="connsiteY64" fmla="*/ 8908 h 10052"/>
                <a:gd name="connsiteX65" fmla="*/ 3190 w 12047"/>
                <a:gd name="connsiteY65" fmla="*/ 8984 h 10052"/>
                <a:gd name="connsiteX66" fmla="*/ 2844 w 12047"/>
                <a:gd name="connsiteY66" fmla="*/ 9046 h 10052"/>
                <a:gd name="connsiteX67" fmla="*/ 2467 w 12047"/>
                <a:gd name="connsiteY67" fmla="*/ 9072 h 10052"/>
                <a:gd name="connsiteX68" fmla="*/ 2047 w 12047"/>
                <a:gd name="connsiteY68" fmla="*/ 9097 h 10052"/>
                <a:gd name="connsiteX69" fmla="*/ 1393 w 12047"/>
                <a:gd name="connsiteY69" fmla="*/ 1066 h 10052"/>
                <a:gd name="connsiteX70" fmla="*/ 1051 w 12047"/>
                <a:gd name="connsiteY70" fmla="*/ 1119 h 10052"/>
                <a:gd name="connsiteX71" fmla="*/ 712 w 12047"/>
                <a:gd name="connsiteY71" fmla="*/ 3804 h 10052"/>
                <a:gd name="connsiteX72" fmla="*/ 254 w 12047"/>
                <a:gd name="connsiteY72" fmla="*/ 3880 h 10052"/>
                <a:gd name="connsiteX73" fmla="*/ 0 w 12047"/>
                <a:gd name="connsiteY73" fmla="*/ 10052 h 10052"/>
                <a:gd name="connsiteX74" fmla="*/ 2020 w 12047"/>
                <a:gd name="connsiteY74" fmla="*/ 10050 h 10052"/>
                <a:gd name="connsiteX75" fmla="*/ 3259 w 12047"/>
                <a:gd name="connsiteY75" fmla="*/ 10012 h 10052"/>
                <a:gd name="connsiteX76" fmla="*/ 4407 w 12047"/>
                <a:gd name="connsiteY76" fmla="*/ 9811 h 10052"/>
                <a:gd name="connsiteX77" fmla="*/ 5056 w 12047"/>
                <a:gd name="connsiteY77" fmla="*/ 9611 h 10052"/>
                <a:gd name="connsiteX78" fmla="*/ 5343 w 12047"/>
                <a:gd name="connsiteY78" fmla="*/ 9360 h 10052"/>
                <a:gd name="connsiteX79" fmla="*/ 5487 w 12047"/>
                <a:gd name="connsiteY79" fmla="*/ 9272 h 10052"/>
                <a:gd name="connsiteX80" fmla="*/ 5667 w 12047"/>
                <a:gd name="connsiteY80" fmla="*/ 9097 h 10052"/>
                <a:gd name="connsiteX81" fmla="*/ 5859 w 12047"/>
                <a:gd name="connsiteY81" fmla="*/ 8934 h 10052"/>
                <a:gd name="connsiteX82" fmla="*/ 6045 w 12047"/>
                <a:gd name="connsiteY82" fmla="*/ 8708 h 10052"/>
                <a:gd name="connsiteX83" fmla="*/ 6215 w 12047"/>
                <a:gd name="connsiteY83" fmla="*/ 8507 h 10052"/>
                <a:gd name="connsiteX84" fmla="*/ 6343 w 12047"/>
                <a:gd name="connsiteY84" fmla="*/ 8319 h 10052"/>
                <a:gd name="connsiteX85" fmla="*/ 6390 w 12047"/>
                <a:gd name="connsiteY85" fmla="*/ 8206 h 10052"/>
                <a:gd name="connsiteX86" fmla="*/ 6428 w 12047"/>
                <a:gd name="connsiteY86" fmla="*/ 8118 h 10052"/>
                <a:gd name="connsiteX87" fmla="*/ 6428 w 12047"/>
                <a:gd name="connsiteY87" fmla="*/ 8118 h 10052"/>
                <a:gd name="connsiteX88" fmla="*/ 6465 w 12047"/>
                <a:gd name="connsiteY88" fmla="*/ 8005 h 10052"/>
                <a:gd name="connsiteX89" fmla="*/ 6523 w 12047"/>
                <a:gd name="connsiteY89" fmla="*/ 7867 h 10052"/>
                <a:gd name="connsiteX90" fmla="*/ 6640 w 12047"/>
                <a:gd name="connsiteY90" fmla="*/ 7641 h 10052"/>
                <a:gd name="connsiteX91" fmla="*/ 6794 w 12047"/>
                <a:gd name="connsiteY91" fmla="*/ 7415 h 10052"/>
                <a:gd name="connsiteX92" fmla="*/ 6965 w 12047"/>
                <a:gd name="connsiteY92" fmla="*/ 7215 h 10052"/>
                <a:gd name="connsiteX93" fmla="*/ 7129 w 12047"/>
                <a:gd name="connsiteY93" fmla="*/ 7051 h 10052"/>
                <a:gd name="connsiteX94" fmla="*/ 7284 w 12047"/>
                <a:gd name="connsiteY94" fmla="*/ 6939 h 10052"/>
                <a:gd name="connsiteX95" fmla="*/ 7427 w 12047"/>
                <a:gd name="connsiteY95" fmla="*/ 6851 h 10052"/>
                <a:gd name="connsiteX96" fmla="*/ 7533 w 12047"/>
                <a:gd name="connsiteY96" fmla="*/ 6826 h 10052"/>
                <a:gd name="connsiteX97" fmla="*/ 7533 w 12047"/>
                <a:gd name="connsiteY97" fmla="*/ 6826 h 10052"/>
                <a:gd name="connsiteX98" fmla="*/ 7751 w 12047"/>
                <a:gd name="connsiteY98" fmla="*/ 6801 h 10052"/>
                <a:gd name="connsiteX99" fmla="*/ 7937 w 12047"/>
                <a:gd name="connsiteY99" fmla="*/ 6775 h 10052"/>
                <a:gd name="connsiteX100" fmla="*/ 8299 w 12047"/>
                <a:gd name="connsiteY100" fmla="*/ 6662 h 10052"/>
                <a:gd name="connsiteX101" fmla="*/ 8629 w 12047"/>
                <a:gd name="connsiteY101" fmla="*/ 6550 h 10052"/>
                <a:gd name="connsiteX102" fmla="*/ 8820 w 12047"/>
                <a:gd name="connsiteY102" fmla="*/ 6512 h 10052"/>
                <a:gd name="connsiteX103" fmla="*/ 9022 w 12047"/>
                <a:gd name="connsiteY103" fmla="*/ 6487 h 10052"/>
                <a:gd name="connsiteX104" fmla="*/ 9022 w 12047"/>
                <a:gd name="connsiteY104" fmla="*/ 6487 h 10052"/>
                <a:gd name="connsiteX105" fmla="*/ 10261 w 12047"/>
                <a:gd name="connsiteY105" fmla="*/ 6512 h 10052"/>
                <a:gd name="connsiteX106" fmla="*/ 11393 w 12047"/>
                <a:gd name="connsiteY106" fmla="*/ 6575 h 10052"/>
                <a:gd name="connsiteX107" fmla="*/ 11393 w 12047"/>
                <a:gd name="connsiteY107" fmla="*/ 6575 h 10052"/>
                <a:gd name="connsiteX108" fmla="*/ 11675 w 12047"/>
                <a:gd name="connsiteY108" fmla="*/ 6600 h 10052"/>
                <a:gd name="connsiteX109" fmla="*/ 11866 w 12047"/>
                <a:gd name="connsiteY109" fmla="*/ 6625 h 10052"/>
                <a:gd name="connsiteX110" fmla="*/ 11962 w 12047"/>
                <a:gd name="connsiteY110" fmla="*/ 6625 h 10052"/>
                <a:gd name="connsiteX111" fmla="*/ 11973 w 12047"/>
                <a:gd name="connsiteY111" fmla="*/ 6600 h 10052"/>
                <a:gd name="connsiteX112" fmla="*/ 11989 w 12047"/>
                <a:gd name="connsiteY112" fmla="*/ 6575 h 10052"/>
                <a:gd name="connsiteX113" fmla="*/ 11989 w 12047"/>
                <a:gd name="connsiteY113" fmla="*/ 6575 h 10052"/>
                <a:gd name="connsiteX114" fmla="*/ 11989 w 12047"/>
                <a:gd name="connsiteY114" fmla="*/ 6550 h 10052"/>
                <a:gd name="connsiteX115" fmla="*/ 11999 w 12047"/>
                <a:gd name="connsiteY115" fmla="*/ 6575 h 10052"/>
                <a:gd name="connsiteX116" fmla="*/ 12010 w 12047"/>
                <a:gd name="connsiteY116" fmla="*/ 6600 h 10052"/>
                <a:gd name="connsiteX117" fmla="*/ 12020 w 12047"/>
                <a:gd name="connsiteY117" fmla="*/ 6600 h 10052"/>
                <a:gd name="connsiteX118" fmla="*/ 12036 w 12047"/>
                <a:gd name="connsiteY118" fmla="*/ 6575 h 10052"/>
                <a:gd name="connsiteX119" fmla="*/ 12047 w 12047"/>
                <a:gd name="connsiteY119" fmla="*/ 6487 h 10052"/>
                <a:gd name="connsiteX120" fmla="*/ 12047 w 12047"/>
                <a:gd name="connsiteY120" fmla="*/ 0 h 10052"/>
                <a:gd name="connsiteX121" fmla="*/ 11903 w 12047"/>
                <a:gd name="connsiteY121" fmla="*/ 0 h 10052"/>
                <a:gd name="connsiteX122" fmla="*/ 11903 w 12047"/>
                <a:gd name="connsiteY122"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643 w 12047"/>
                <a:gd name="connsiteY7" fmla="*/ 339 h 10052"/>
                <a:gd name="connsiteX8" fmla="*/ 11579 w 12047"/>
                <a:gd name="connsiteY8" fmla="*/ 678 h 10052"/>
                <a:gd name="connsiteX9" fmla="*/ 11579 w 12047"/>
                <a:gd name="connsiteY9" fmla="*/ 678 h 10052"/>
                <a:gd name="connsiteX10" fmla="*/ 11531 w 12047"/>
                <a:gd name="connsiteY10" fmla="*/ 1179 h 10052"/>
                <a:gd name="connsiteX11" fmla="*/ 11489 w 12047"/>
                <a:gd name="connsiteY11" fmla="*/ 1832 h 10052"/>
                <a:gd name="connsiteX12" fmla="*/ 11425 w 12047"/>
                <a:gd name="connsiteY12" fmla="*/ 2535 h 10052"/>
                <a:gd name="connsiteX13" fmla="*/ 11393 w 12047"/>
                <a:gd name="connsiteY13" fmla="*/ 2811 h 10052"/>
                <a:gd name="connsiteX14" fmla="*/ 11356 w 12047"/>
                <a:gd name="connsiteY14" fmla="*/ 3087 h 10052"/>
                <a:gd name="connsiteX15" fmla="*/ 11356 w 12047"/>
                <a:gd name="connsiteY15" fmla="*/ 3087 h 10052"/>
                <a:gd name="connsiteX16" fmla="*/ 11297 w 12047"/>
                <a:gd name="connsiteY16" fmla="*/ 3513 h 10052"/>
                <a:gd name="connsiteX17" fmla="*/ 11260 w 12047"/>
                <a:gd name="connsiteY17" fmla="*/ 3714 h 10052"/>
                <a:gd name="connsiteX18" fmla="*/ 11212 w 12047"/>
                <a:gd name="connsiteY18" fmla="*/ 3852 h 10052"/>
                <a:gd name="connsiteX19" fmla="*/ 11154 w 12047"/>
                <a:gd name="connsiteY19" fmla="*/ 4015 h 10052"/>
                <a:gd name="connsiteX20" fmla="*/ 11069 w 12047"/>
                <a:gd name="connsiteY20" fmla="*/ 4128 h 10052"/>
                <a:gd name="connsiteX21" fmla="*/ 10952 w 12047"/>
                <a:gd name="connsiteY21" fmla="*/ 4241 h 10052"/>
                <a:gd name="connsiteX22" fmla="*/ 10808 w 12047"/>
                <a:gd name="connsiteY22" fmla="*/ 4354 h 10052"/>
                <a:gd name="connsiteX23" fmla="*/ 10808 w 12047"/>
                <a:gd name="connsiteY23" fmla="*/ 4354 h 10052"/>
                <a:gd name="connsiteX24" fmla="*/ 10643 w 12047"/>
                <a:gd name="connsiteY24" fmla="*/ 4442 h 10052"/>
                <a:gd name="connsiteX25" fmla="*/ 10441 w 12047"/>
                <a:gd name="connsiteY25" fmla="*/ 4492 h 10052"/>
                <a:gd name="connsiteX26" fmla="*/ 10213 w 12047"/>
                <a:gd name="connsiteY26" fmla="*/ 4555 h 10052"/>
                <a:gd name="connsiteX27" fmla="*/ 9963 w 12047"/>
                <a:gd name="connsiteY27" fmla="*/ 4555 h 10052"/>
                <a:gd name="connsiteX28" fmla="*/ 9426 w 12047"/>
                <a:gd name="connsiteY28" fmla="*/ 4580 h 10052"/>
                <a:gd name="connsiteX29" fmla="*/ 8857 w 12047"/>
                <a:gd name="connsiteY29" fmla="*/ 4605 h 10052"/>
                <a:gd name="connsiteX30" fmla="*/ 8857 w 12047"/>
                <a:gd name="connsiteY30" fmla="*/ 4605 h 10052"/>
                <a:gd name="connsiteX31" fmla="*/ 8272 w 12047"/>
                <a:gd name="connsiteY31" fmla="*/ 4605 h 10052"/>
                <a:gd name="connsiteX32" fmla="*/ 7656 w 12047"/>
                <a:gd name="connsiteY32" fmla="*/ 4605 h 10052"/>
                <a:gd name="connsiteX33" fmla="*/ 6295 w 12047"/>
                <a:gd name="connsiteY33" fmla="*/ 4580 h 10052"/>
                <a:gd name="connsiteX34" fmla="*/ 6295 w 12047"/>
                <a:gd name="connsiteY34" fmla="*/ 4580 h 10052"/>
                <a:gd name="connsiteX35" fmla="*/ 6226 w 12047"/>
                <a:gd name="connsiteY35" fmla="*/ 4580 h 10052"/>
                <a:gd name="connsiteX36" fmla="*/ 6178 w 12047"/>
                <a:gd name="connsiteY36" fmla="*/ 4605 h 10052"/>
                <a:gd name="connsiteX37" fmla="*/ 6130 w 12047"/>
                <a:gd name="connsiteY37" fmla="*/ 4630 h 10052"/>
                <a:gd name="connsiteX38" fmla="*/ 6082 w 12047"/>
                <a:gd name="connsiteY38" fmla="*/ 4693 h 10052"/>
                <a:gd name="connsiteX39" fmla="*/ 6045 w 12047"/>
                <a:gd name="connsiteY39" fmla="*/ 4743 h 10052"/>
                <a:gd name="connsiteX40" fmla="*/ 6024 w 12047"/>
                <a:gd name="connsiteY40" fmla="*/ 4831 h 10052"/>
                <a:gd name="connsiteX41" fmla="*/ 5976 w 12047"/>
                <a:gd name="connsiteY41" fmla="*/ 5031 h 10052"/>
                <a:gd name="connsiteX42" fmla="*/ 5949 w 12047"/>
                <a:gd name="connsiteY42" fmla="*/ 5232 h 10052"/>
                <a:gd name="connsiteX43" fmla="*/ 5928 w 12047"/>
                <a:gd name="connsiteY43" fmla="*/ 5483 h 10052"/>
                <a:gd name="connsiteX44" fmla="*/ 5891 w 12047"/>
                <a:gd name="connsiteY44" fmla="*/ 5759 h 10052"/>
                <a:gd name="connsiteX45" fmla="*/ 5869 w 12047"/>
                <a:gd name="connsiteY45" fmla="*/ 6073 h 10052"/>
                <a:gd name="connsiteX46" fmla="*/ 5822 w 12047"/>
                <a:gd name="connsiteY46" fmla="*/ 6374 h 10052"/>
                <a:gd name="connsiteX47" fmla="*/ 5747 w 12047"/>
                <a:gd name="connsiteY47" fmla="*/ 6713 h 10052"/>
                <a:gd name="connsiteX48" fmla="*/ 5657 w 12047"/>
                <a:gd name="connsiteY48" fmla="*/ 7026 h 10052"/>
                <a:gd name="connsiteX49" fmla="*/ 5593 w 12047"/>
                <a:gd name="connsiteY49" fmla="*/ 7189 h 10052"/>
                <a:gd name="connsiteX50" fmla="*/ 5524 w 12047"/>
                <a:gd name="connsiteY50" fmla="*/ 7365 h 10052"/>
                <a:gd name="connsiteX51" fmla="*/ 5449 w 12047"/>
                <a:gd name="connsiteY51" fmla="*/ 7503 h 10052"/>
                <a:gd name="connsiteX52" fmla="*/ 5359 w 12047"/>
                <a:gd name="connsiteY52" fmla="*/ 7666 h 10052"/>
                <a:gd name="connsiteX53" fmla="*/ 5247 w 12047"/>
                <a:gd name="connsiteY53" fmla="*/ 7804 h 10052"/>
                <a:gd name="connsiteX54" fmla="*/ 5130 w 12047"/>
                <a:gd name="connsiteY54" fmla="*/ 7955 h 10052"/>
                <a:gd name="connsiteX55" fmla="*/ 4998 w 12047"/>
                <a:gd name="connsiteY55" fmla="*/ 8093 h 10052"/>
                <a:gd name="connsiteX56" fmla="*/ 4859 w 12047"/>
                <a:gd name="connsiteY56" fmla="*/ 8231 h 10052"/>
                <a:gd name="connsiteX57" fmla="*/ 4700 w 12047"/>
                <a:gd name="connsiteY57" fmla="*/ 8369 h 10052"/>
                <a:gd name="connsiteX58" fmla="*/ 4524 w 12047"/>
                <a:gd name="connsiteY58" fmla="*/ 8482 h 10052"/>
                <a:gd name="connsiteX59" fmla="*/ 4524 w 12047"/>
                <a:gd name="connsiteY59" fmla="*/ 8482 h 10052"/>
                <a:gd name="connsiteX60" fmla="*/ 4524 w 12047"/>
                <a:gd name="connsiteY60" fmla="*/ 8482 h 10052"/>
                <a:gd name="connsiteX61" fmla="*/ 4312 w 12047"/>
                <a:gd name="connsiteY61" fmla="*/ 8595 h 10052"/>
                <a:gd name="connsiteX62" fmla="*/ 4073 w 12047"/>
                <a:gd name="connsiteY62" fmla="*/ 8708 h 10052"/>
                <a:gd name="connsiteX63" fmla="*/ 3796 w 12047"/>
                <a:gd name="connsiteY63" fmla="*/ 8821 h 10052"/>
                <a:gd name="connsiteX64" fmla="*/ 3514 w 12047"/>
                <a:gd name="connsiteY64" fmla="*/ 8908 h 10052"/>
                <a:gd name="connsiteX65" fmla="*/ 3190 w 12047"/>
                <a:gd name="connsiteY65" fmla="*/ 8984 h 10052"/>
                <a:gd name="connsiteX66" fmla="*/ 2844 w 12047"/>
                <a:gd name="connsiteY66" fmla="*/ 9046 h 10052"/>
                <a:gd name="connsiteX67" fmla="*/ 2467 w 12047"/>
                <a:gd name="connsiteY67" fmla="*/ 9072 h 10052"/>
                <a:gd name="connsiteX68" fmla="*/ 2047 w 12047"/>
                <a:gd name="connsiteY68" fmla="*/ 9097 h 10052"/>
                <a:gd name="connsiteX69" fmla="*/ 1393 w 12047"/>
                <a:gd name="connsiteY69" fmla="*/ 1066 h 10052"/>
                <a:gd name="connsiteX70" fmla="*/ 1051 w 12047"/>
                <a:gd name="connsiteY70" fmla="*/ 1119 h 10052"/>
                <a:gd name="connsiteX71" fmla="*/ 712 w 12047"/>
                <a:gd name="connsiteY71" fmla="*/ 3804 h 10052"/>
                <a:gd name="connsiteX72" fmla="*/ 254 w 12047"/>
                <a:gd name="connsiteY72" fmla="*/ 3880 h 10052"/>
                <a:gd name="connsiteX73" fmla="*/ 0 w 12047"/>
                <a:gd name="connsiteY73" fmla="*/ 10052 h 10052"/>
                <a:gd name="connsiteX74" fmla="*/ 2020 w 12047"/>
                <a:gd name="connsiteY74" fmla="*/ 10050 h 10052"/>
                <a:gd name="connsiteX75" fmla="*/ 3259 w 12047"/>
                <a:gd name="connsiteY75" fmla="*/ 10012 h 10052"/>
                <a:gd name="connsiteX76" fmla="*/ 4407 w 12047"/>
                <a:gd name="connsiteY76" fmla="*/ 9811 h 10052"/>
                <a:gd name="connsiteX77" fmla="*/ 5056 w 12047"/>
                <a:gd name="connsiteY77" fmla="*/ 9611 h 10052"/>
                <a:gd name="connsiteX78" fmla="*/ 5343 w 12047"/>
                <a:gd name="connsiteY78" fmla="*/ 9360 h 10052"/>
                <a:gd name="connsiteX79" fmla="*/ 5487 w 12047"/>
                <a:gd name="connsiteY79" fmla="*/ 9272 h 10052"/>
                <a:gd name="connsiteX80" fmla="*/ 5667 w 12047"/>
                <a:gd name="connsiteY80" fmla="*/ 9097 h 10052"/>
                <a:gd name="connsiteX81" fmla="*/ 5859 w 12047"/>
                <a:gd name="connsiteY81" fmla="*/ 8934 h 10052"/>
                <a:gd name="connsiteX82" fmla="*/ 6045 w 12047"/>
                <a:gd name="connsiteY82" fmla="*/ 8708 h 10052"/>
                <a:gd name="connsiteX83" fmla="*/ 6215 w 12047"/>
                <a:gd name="connsiteY83" fmla="*/ 8507 h 10052"/>
                <a:gd name="connsiteX84" fmla="*/ 6343 w 12047"/>
                <a:gd name="connsiteY84" fmla="*/ 8319 h 10052"/>
                <a:gd name="connsiteX85" fmla="*/ 6390 w 12047"/>
                <a:gd name="connsiteY85" fmla="*/ 8206 h 10052"/>
                <a:gd name="connsiteX86" fmla="*/ 6428 w 12047"/>
                <a:gd name="connsiteY86" fmla="*/ 8118 h 10052"/>
                <a:gd name="connsiteX87" fmla="*/ 6428 w 12047"/>
                <a:gd name="connsiteY87" fmla="*/ 8118 h 10052"/>
                <a:gd name="connsiteX88" fmla="*/ 6465 w 12047"/>
                <a:gd name="connsiteY88" fmla="*/ 8005 h 10052"/>
                <a:gd name="connsiteX89" fmla="*/ 6523 w 12047"/>
                <a:gd name="connsiteY89" fmla="*/ 7867 h 10052"/>
                <a:gd name="connsiteX90" fmla="*/ 6640 w 12047"/>
                <a:gd name="connsiteY90" fmla="*/ 7641 h 10052"/>
                <a:gd name="connsiteX91" fmla="*/ 6794 w 12047"/>
                <a:gd name="connsiteY91" fmla="*/ 7415 h 10052"/>
                <a:gd name="connsiteX92" fmla="*/ 6965 w 12047"/>
                <a:gd name="connsiteY92" fmla="*/ 7215 h 10052"/>
                <a:gd name="connsiteX93" fmla="*/ 7129 w 12047"/>
                <a:gd name="connsiteY93" fmla="*/ 7051 h 10052"/>
                <a:gd name="connsiteX94" fmla="*/ 7284 w 12047"/>
                <a:gd name="connsiteY94" fmla="*/ 6939 h 10052"/>
                <a:gd name="connsiteX95" fmla="*/ 7427 w 12047"/>
                <a:gd name="connsiteY95" fmla="*/ 6851 h 10052"/>
                <a:gd name="connsiteX96" fmla="*/ 7533 w 12047"/>
                <a:gd name="connsiteY96" fmla="*/ 6826 h 10052"/>
                <a:gd name="connsiteX97" fmla="*/ 7533 w 12047"/>
                <a:gd name="connsiteY97" fmla="*/ 6826 h 10052"/>
                <a:gd name="connsiteX98" fmla="*/ 7751 w 12047"/>
                <a:gd name="connsiteY98" fmla="*/ 6801 h 10052"/>
                <a:gd name="connsiteX99" fmla="*/ 7937 w 12047"/>
                <a:gd name="connsiteY99" fmla="*/ 6775 h 10052"/>
                <a:gd name="connsiteX100" fmla="*/ 8299 w 12047"/>
                <a:gd name="connsiteY100" fmla="*/ 6662 h 10052"/>
                <a:gd name="connsiteX101" fmla="*/ 8629 w 12047"/>
                <a:gd name="connsiteY101" fmla="*/ 6550 h 10052"/>
                <a:gd name="connsiteX102" fmla="*/ 8820 w 12047"/>
                <a:gd name="connsiteY102" fmla="*/ 6512 h 10052"/>
                <a:gd name="connsiteX103" fmla="*/ 9022 w 12047"/>
                <a:gd name="connsiteY103" fmla="*/ 6487 h 10052"/>
                <a:gd name="connsiteX104" fmla="*/ 9022 w 12047"/>
                <a:gd name="connsiteY104" fmla="*/ 6487 h 10052"/>
                <a:gd name="connsiteX105" fmla="*/ 10261 w 12047"/>
                <a:gd name="connsiteY105" fmla="*/ 6512 h 10052"/>
                <a:gd name="connsiteX106" fmla="*/ 11393 w 12047"/>
                <a:gd name="connsiteY106" fmla="*/ 6575 h 10052"/>
                <a:gd name="connsiteX107" fmla="*/ 11393 w 12047"/>
                <a:gd name="connsiteY107" fmla="*/ 6575 h 10052"/>
                <a:gd name="connsiteX108" fmla="*/ 11675 w 12047"/>
                <a:gd name="connsiteY108" fmla="*/ 6600 h 10052"/>
                <a:gd name="connsiteX109" fmla="*/ 11866 w 12047"/>
                <a:gd name="connsiteY109" fmla="*/ 6625 h 10052"/>
                <a:gd name="connsiteX110" fmla="*/ 11962 w 12047"/>
                <a:gd name="connsiteY110" fmla="*/ 6625 h 10052"/>
                <a:gd name="connsiteX111" fmla="*/ 11973 w 12047"/>
                <a:gd name="connsiteY111" fmla="*/ 6600 h 10052"/>
                <a:gd name="connsiteX112" fmla="*/ 11989 w 12047"/>
                <a:gd name="connsiteY112" fmla="*/ 6575 h 10052"/>
                <a:gd name="connsiteX113" fmla="*/ 11989 w 12047"/>
                <a:gd name="connsiteY113" fmla="*/ 6575 h 10052"/>
                <a:gd name="connsiteX114" fmla="*/ 11989 w 12047"/>
                <a:gd name="connsiteY114" fmla="*/ 6550 h 10052"/>
                <a:gd name="connsiteX115" fmla="*/ 11999 w 12047"/>
                <a:gd name="connsiteY115" fmla="*/ 6575 h 10052"/>
                <a:gd name="connsiteX116" fmla="*/ 12010 w 12047"/>
                <a:gd name="connsiteY116" fmla="*/ 6600 h 10052"/>
                <a:gd name="connsiteX117" fmla="*/ 12020 w 12047"/>
                <a:gd name="connsiteY117" fmla="*/ 6600 h 10052"/>
                <a:gd name="connsiteX118" fmla="*/ 12036 w 12047"/>
                <a:gd name="connsiteY118" fmla="*/ 6575 h 10052"/>
                <a:gd name="connsiteX119" fmla="*/ 12047 w 12047"/>
                <a:gd name="connsiteY119" fmla="*/ 6487 h 10052"/>
                <a:gd name="connsiteX120" fmla="*/ 12047 w 12047"/>
                <a:gd name="connsiteY120" fmla="*/ 0 h 10052"/>
                <a:gd name="connsiteX121" fmla="*/ 11903 w 12047"/>
                <a:gd name="connsiteY121" fmla="*/ 0 h 10052"/>
                <a:gd name="connsiteX122" fmla="*/ 11903 w 12047"/>
                <a:gd name="connsiteY122"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643 w 12047"/>
                <a:gd name="connsiteY7" fmla="*/ 339 h 10052"/>
                <a:gd name="connsiteX8" fmla="*/ 11579 w 12047"/>
                <a:gd name="connsiteY8" fmla="*/ 678 h 10052"/>
                <a:gd name="connsiteX9" fmla="*/ 11579 w 12047"/>
                <a:gd name="connsiteY9" fmla="*/ 678 h 10052"/>
                <a:gd name="connsiteX10" fmla="*/ 11531 w 12047"/>
                <a:gd name="connsiteY10" fmla="*/ 1179 h 10052"/>
                <a:gd name="connsiteX11" fmla="*/ 11489 w 12047"/>
                <a:gd name="connsiteY11" fmla="*/ 1832 h 10052"/>
                <a:gd name="connsiteX12" fmla="*/ 11425 w 12047"/>
                <a:gd name="connsiteY12" fmla="*/ 2535 h 10052"/>
                <a:gd name="connsiteX13" fmla="*/ 11393 w 12047"/>
                <a:gd name="connsiteY13" fmla="*/ 2811 h 10052"/>
                <a:gd name="connsiteX14" fmla="*/ 11356 w 12047"/>
                <a:gd name="connsiteY14" fmla="*/ 3087 h 10052"/>
                <a:gd name="connsiteX15" fmla="*/ 11356 w 12047"/>
                <a:gd name="connsiteY15" fmla="*/ 3087 h 10052"/>
                <a:gd name="connsiteX16" fmla="*/ 11297 w 12047"/>
                <a:gd name="connsiteY16" fmla="*/ 3513 h 10052"/>
                <a:gd name="connsiteX17" fmla="*/ 11260 w 12047"/>
                <a:gd name="connsiteY17" fmla="*/ 3714 h 10052"/>
                <a:gd name="connsiteX18" fmla="*/ 11212 w 12047"/>
                <a:gd name="connsiteY18" fmla="*/ 3852 h 10052"/>
                <a:gd name="connsiteX19" fmla="*/ 11154 w 12047"/>
                <a:gd name="connsiteY19" fmla="*/ 4015 h 10052"/>
                <a:gd name="connsiteX20" fmla="*/ 11069 w 12047"/>
                <a:gd name="connsiteY20" fmla="*/ 4128 h 10052"/>
                <a:gd name="connsiteX21" fmla="*/ 10952 w 12047"/>
                <a:gd name="connsiteY21" fmla="*/ 4241 h 10052"/>
                <a:gd name="connsiteX22" fmla="*/ 10808 w 12047"/>
                <a:gd name="connsiteY22" fmla="*/ 4354 h 10052"/>
                <a:gd name="connsiteX23" fmla="*/ 10808 w 12047"/>
                <a:gd name="connsiteY23" fmla="*/ 4354 h 10052"/>
                <a:gd name="connsiteX24" fmla="*/ 10643 w 12047"/>
                <a:gd name="connsiteY24" fmla="*/ 4442 h 10052"/>
                <a:gd name="connsiteX25" fmla="*/ 10441 w 12047"/>
                <a:gd name="connsiteY25" fmla="*/ 4492 h 10052"/>
                <a:gd name="connsiteX26" fmla="*/ 10213 w 12047"/>
                <a:gd name="connsiteY26" fmla="*/ 4555 h 10052"/>
                <a:gd name="connsiteX27" fmla="*/ 9963 w 12047"/>
                <a:gd name="connsiteY27" fmla="*/ 4555 h 10052"/>
                <a:gd name="connsiteX28" fmla="*/ 9426 w 12047"/>
                <a:gd name="connsiteY28" fmla="*/ 4580 h 10052"/>
                <a:gd name="connsiteX29" fmla="*/ 8857 w 12047"/>
                <a:gd name="connsiteY29" fmla="*/ 4605 h 10052"/>
                <a:gd name="connsiteX30" fmla="*/ 8857 w 12047"/>
                <a:gd name="connsiteY30" fmla="*/ 4605 h 10052"/>
                <a:gd name="connsiteX31" fmla="*/ 8272 w 12047"/>
                <a:gd name="connsiteY31" fmla="*/ 4605 h 10052"/>
                <a:gd name="connsiteX32" fmla="*/ 7656 w 12047"/>
                <a:gd name="connsiteY32" fmla="*/ 4605 h 10052"/>
                <a:gd name="connsiteX33" fmla="*/ 6295 w 12047"/>
                <a:gd name="connsiteY33" fmla="*/ 4580 h 10052"/>
                <a:gd name="connsiteX34" fmla="*/ 6295 w 12047"/>
                <a:gd name="connsiteY34" fmla="*/ 4580 h 10052"/>
                <a:gd name="connsiteX35" fmla="*/ 6226 w 12047"/>
                <a:gd name="connsiteY35" fmla="*/ 4580 h 10052"/>
                <a:gd name="connsiteX36" fmla="*/ 6178 w 12047"/>
                <a:gd name="connsiteY36" fmla="*/ 4605 h 10052"/>
                <a:gd name="connsiteX37" fmla="*/ 6130 w 12047"/>
                <a:gd name="connsiteY37" fmla="*/ 4630 h 10052"/>
                <a:gd name="connsiteX38" fmla="*/ 6082 w 12047"/>
                <a:gd name="connsiteY38" fmla="*/ 4693 h 10052"/>
                <a:gd name="connsiteX39" fmla="*/ 6045 w 12047"/>
                <a:gd name="connsiteY39" fmla="*/ 4743 h 10052"/>
                <a:gd name="connsiteX40" fmla="*/ 6024 w 12047"/>
                <a:gd name="connsiteY40" fmla="*/ 4831 h 10052"/>
                <a:gd name="connsiteX41" fmla="*/ 5976 w 12047"/>
                <a:gd name="connsiteY41" fmla="*/ 5031 h 10052"/>
                <a:gd name="connsiteX42" fmla="*/ 5949 w 12047"/>
                <a:gd name="connsiteY42" fmla="*/ 5232 h 10052"/>
                <a:gd name="connsiteX43" fmla="*/ 5928 w 12047"/>
                <a:gd name="connsiteY43" fmla="*/ 5483 h 10052"/>
                <a:gd name="connsiteX44" fmla="*/ 5891 w 12047"/>
                <a:gd name="connsiteY44" fmla="*/ 5759 h 10052"/>
                <a:gd name="connsiteX45" fmla="*/ 5869 w 12047"/>
                <a:gd name="connsiteY45" fmla="*/ 6073 h 10052"/>
                <a:gd name="connsiteX46" fmla="*/ 5822 w 12047"/>
                <a:gd name="connsiteY46" fmla="*/ 6374 h 10052"/>
                <a:gd name="connsiteX47" fmla="*/ 5747 w 12047"/>
                <a:gd name="connsiteY47" fmla="*/ 6713 h 10052"/>
                <a:gd name="connsiteX48" fmla="*/ 5657 w 12047"/>
                <a:gd name="connsiteY48" fmla="*/ 7026 h 10052"/>
                <a:gd name="connsiteX49" fmla="*/ 5593 w 12047"/>
                <a:gd name="connsiteY49" fmla="*/ 7189 h 10052"/>
                <a:gd name="connsiteX50" fmla="*/ 5524 w 12047"/>
                <a:gd name="connsiteY50" fmla="*/ 7365 h 10052"/>
                <a:gd name="connsiteX51" fmla="*/ 5449 w 12047"/>
                <a:gd name="connsiteY51" fmla="*/ 7503 h 10052"/>
                <a:gd name="connsiteX52" fmla="*/ 5359 w 12047"/>
                <a:gd name="connsiteY52" fmla="*/ 7666 h 10052"/>
                <a:gd name="connsiteX53" fmla="*/ 5247 w 12047"/>
                <a:gd name="connsiteY53" fmla="*/ 7804 h 10052"/>
                <a:gd name="connsiteX54" fmla="*/ 5130 w 12047"/>
                <a:gd name="connsiteY54" fmla="*/ 7955 h 10052"/>
                <a:gd name="connsiteX55" fmla="*/ 4998 w 12047"/>
                <a:gd name="connsiteY55" fmla="*/ 8093 h 10052"/>
                <a:gd name="connsiteX56" fmla="*/ 4859 w 12047"/>
                <a:gd name="connsiteY56" fmla="*/ 8231 h 10052"/>
                <a:gd name="connsiteX57" fmla="*/ 4700 w 12047"/>
                <a:gd name="connsiteY57" fmla="*/ 8369 h 10052"/>
                <a:gd name="connsiteX58" fmla="*/ 4524 w 12047"/>
                <a:gd name="connsiteY58" fmla="*/ 8482 h 10052"/>
                <a:gd name="connsiteX59" fmla="*/ 4524 w 12047"/>
                <a:gd name="connsiteY59" fmla="*/ 8482 h 10052"/>
                <a:gd name="connsiteX60" fmla="*/ 4524 w 12047"/>
                <a:gd name="connsiteY60" fmla="*/ 8482 h 10052"/>
                <a:gd name="connsiteX61" fmla="*/ 4312 w 12047"/>
                <a:gd name="connsiteY61" fmla="*/ 8595 h 10052"/>
                <a:gd name="connsiteX62" fmla="*/ 4073 w 12047"/>
                <a:gd name="connsiteY62" fmla="*/ 8708 h 10052"/>
                <a:gd name="connsiteX63" fmla="*/ 3796 w 12047"/>
                <a:gd name="connsiteY63" fmla="*/ 8821 h 10052"/>
                <a:gd name="connsiteX64" fmla="*/ 3514 w 12047"/>
                <a:gd name="connsiteY64" fmla="*/ 8908 h 10052"/>
                <a:gd name="connsiteX65" fmla="*/ 3190 w 12047"/>
                <a:gd name="connsiteY65" fmla="*/ 8984 h 10052"/>
                <a:gd name="connsiteX66" fmla="*/ 2844 w 12047"/>
                <a:gd name="connsiteY66" fmla="*/ 9046 h 10052"/>
                <a:gd name="connsiteX67" fmla="*/ 2467 w 12047"/>
                <a:gd name="connsiteY67" fmla="*/ 9072 h 10052"/>
                <a:gd name="connsiteX68" fmla="*/ 2047 w 12047"/>
                <a:gd name="connsiteY68" fmla="*/ 9097 h 10052"/>
                <a:gd name="connsiteX69" fmla="*/ 1393 w 12047"/>
                <a:gd name="connsiteY69" fmla="*/ 1066 h 10052"/>
                <a:gd name="connsiteX70" fmla="*/ 1051 w 12047"/>
                <a:gd name="connsiteY70" fmla="*/ 1119 h 10052"/>
                <a:gd name="connsiteX71" fmla="*/ 712 w 12047"/>
                <a:gd name="connsiteY71" fmla="*/ 3804 h 10052"/>
                <a:gd name="connsiteX72" fmla="*/ 254 w 12047"/>
                <a:gd name="connsiteY72" fmla="*/ 3880 h 10052"/>
                <a:gd name="connsiteX73" fmla="*/ 0 w 12047"/>
                <a:gd name="connsiteY73" fmla="*/ 10052 h 10052"/>
                <a:gd name="connsiteX74" fmla="*/ 2020 w 12047"/>
                <a:gd name="connsiteY74" fmla="*/ 10050 h 10052"/>
                <a:gd name="connsiteX75" fmla="*/ 3259 w 12047"/>
                <a:gd name="connsiteY75" fmla="*/ 10012 h 10052"/>
                <a:gd name="connsiteX76" fmla="*/ 4407 w 12047"/>
                <a:gd name="connsiteY76" fmla="*/ 9811 h 10052"/>
                <a:gd name="connsiteX77" fmla="*/ 5056 w 12047"/>
                <a:gd name="connsiteY77" fmla="*/ 9611 h 10052"/>
                <a:gd name="connsiteX78" fmla="*/ 5343 w 12047"/>
                <a:gd name="connsiteY78" fmla="*/ 9360 h 10052"/>
                <a:gd name="connsiteX79" fmla="*/ 5487 w 12047"/>
                <a:gd name="connsiteY79" fmla="*/ 9272 h 10052"/>
                <a:gd name="connsiteX80" fmla="*/ 5667 w 12047"/>
                <a:gd name="connsiteY80" fmla="*/ 9097 h 10052"/>
                <a:gd name="connsiteX81" fmla="*/ 5859 w 12047"/>
                <a:gd name="connsiteY81" fmla="*/ 8934 h 10052"/>
                <a:gd name="connsiteX82" fmla="*/ 6045 w 12047"/>
                <a:gd name="connsiteY82" fmla="*/ 8708 h 10052"/>
                <a:gd name="connsiteX83" fmla="*/ 6215 w 12047"/>
                <a:gd name="connsiteY83" fmla="*/ 8507 h 10052"/>
                <a:gd name="connsiteX84" fmla="*/ 6343 w 12047"/>
                <a:gd name="connsiteY84" fmla="*/ 8319 h 10052"/>
                <a:gd name="connsiteX85" fmla="*/ 6390 w 12047"/>
                <a:gd name="connsiteY85" fmla="*/ 8206 h 10052"/>
                <a:gd name="connsiteX86" fmla="*/ 6428 w 12047"/>
                <a:gd name="connsiteY86" fmla="*/ 8118 h 10052"/>
                <a:gd name="connsiteX87" fmla="*/ 6428 w 12047"/>
                <a:gd name="connsiteY87" fmla="*/ 8118 h 10052"/>
                <a:gd name="connsiteX88" fmla="*/ 6465 w 12047"/>
                <a:gd name="connsiteY88" fmla="*/ 8005 h 10052"/>
                <a:gd name="connsiteX89" fmla="*/ 6523 w 12047"/>
                <a:gd name="connsiteY89" fmla="*/ 7867 h 10052"/>
                <a:gd name="connsiteX90" fmla="*/ 6640 w 12047"/>
                <a:gd name="connsiteY90" fmla="*/ 7641 h 10052"/>
                <a:gd name="connsiteX91" fmla="*/ 6794 w 12047"/>
                <a:gd name="connsiteY91" fmla="*/ 7415 h 10052"/>
                <a:gd name="connsiteX92" fmla="*/ 6965 w 12047"/>
                <a:gd name="connsiteY92" fmla="*/ 7215 h 10052"/>
                <a:gd name="connsiteX93" fmla="*/ 7129 w 12047"/>
                <a:gd name="connsiteY93" fmla="*/ 7051 h 10052"/>
                <a:gd name="connsiteX94" fmla="*/ 7284 w 12047"/>
                <a:gd name="connsiteY94" fmla="*/ 6939 h 10052"/>
                <a:gd name="connsiteX95" fmla="*/ 7427 w 12047"/>
                <a:gd name="connsiteY95" fmla="*/ 6851 h 10052"/>
                <a:gd name="connsiteX96" fmla="*/ 7533 w 12047"/>
                <a:gd name="connsiteY96" fmla="*/ 6826 h 10052"/>
                <a:gd name="connsiteX97" fmla="*/ 7533 w 12047"/>
                <a:gd name="connsiteY97" fmla="*/ 6826 h 10052"/>
                <a:gd name="connsiteX98" fmla="*/ 7751 w 12047"/>
                <a:gd name="connsiteY98" fmla="*/ 6801 h 10052"/>
                <a:gd name="connsiteX99" fmla="*/ 7937 w 12047"/>
                <a:gd name="connsiteY99" fmla="*/ 6775 h 10052"/>
                <a:gd name="connsiteX100" fmla="*/ 8299 w 12047"/>
                <a:gd name="connsiteY100" fmla="*/ 6662 h 10052"/>
                <a:gd name="connsiteX101" fmla="*/ 8629 w 12047"/>
                <a:gd name="connsiteY101" fmla="*/ 6550 h 10052"/>
                <a:gd name="connsiteX102" fmla="*/ 8820 w 12047"/>
                <a:gd name="connsiteY102" fmla="*/ 6512 h 10052"/>
                <a:gd name="connsiteX103" fmla="*/ 9022 w 12047"/>
                <a:gd name="connsiteY103" fmla="*/ 6487 h 10052"/>
                <a:gd name="connsiteX104" fmla="*/ 9022 w 12047"/>
                <a:gd name="connsiteY104" fmla="*/ 6487 h 10052"/>
                <a:gd name="connsiteX105" fmla="*/ 10261 w 12047"/>
                <a:gd name="connsiteY105" fmla="*/ 6512 h 10052"/>
                <a:gd name="connsiteX106" fmla="*/ 11393 w 12047"/>
                <a:gd name="connsiteY106" fmla="*/ 6575 h 10052"/>
                <a:gd name="connsiteX107" fmla="*/ 11393 w 12047"/>
                <a:gd name="connsiteY107" fmla="*/ 6575 h 10052"/>
                <a:gd name="connsiteX108" fmla="*/ 11675 w 12047"/>
                <a:gd name="connsiteY108" fmla="*/ 6600 h 10052"/>
                <a:gd name="connsiteX109" fmla="*/ 11866 w 12047"/>
                <a:gd name="connsiteY109" fmla="*/ 6625 h 10052"/>
                <a:gd name="connsiteX110" fmla="*/ 11962 w 12047"/>
                <a:gd name="connsiteY110" fmla="*/ 6625 h 10052"/>
                <a:gd name="connsiteX111" fmla="*/ 11973 w 12047"/>
                <a:gd name="connsiteY111" fmla="*/ 6600 h 10052"/>
                <a:gd name="connsiteX112" fmla="*/ 11989 w 12047"/>
                <a:gd name="connsiteY112" fmla="*/ 6575 h 10052"/>
                <a:gd name="connsiteX113" fmla="*/ 11989 w 12047"/>
                <a:gd name="connsiteY113" fmla="*/ 6575 h 10052"/>
                <a:gd name="connsiteX114" fmla="*/ 11989 w 12047"/>
                <a:gd name="connsiteY114" fmla="*/ 6550 h 10052"/>
                <a:gd name="connsiteX115" fmla="*/ 11999 w 12047"/>
                <a:gd name="connsiteY115" fmla="*/ 6575 h 10052"/>
                <a:gd name="connsiteX116" fmla="*/ 12010 w 12047"/>
                <a:gd name="connsiteY116" fmla="*/ 6600 h 10052"/>
                <a:gd name="connsiteX117" fmla="*/ 12020 w 12047"/>
                <a:gd name="connsiteY117" fmla="*/ 6600 h 10052"/>
                <a:gd name="connsiteX118" fmla="*/ 12036 w 12047"/>
                <a:gd name="connsiteY118" fmla="*/ 6575 h 10052"/>
                <a:gd name="connsiteX119" fmla="*/ 12047 w 12047"/>
                <a:gd name="connsiteY119" fmla="*/ 6487 h 10052"/>
                <a:gd name="connsiteX120" fmla="*/ 12047 w 12047"/>
                <a:gd name="connsiteY120" fmla="*/ 0 h 10052"/>
                <a:gd name="connsiteX121" fmla="*/ 11903 w 12047"/>
                <a:gd name="connsiteY121" fmla="*/ 0 h 10052"/>
                <a:gd name="connsiteX122" fmla="*/ 11903 w 12047"/>
                <a:gd name="connsiteY122"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643 w 12047"/>
                <a:gd name="connsiteY7" fmla="*/ 339 h 10052"/>
                <a:gd name="connsiteX8" fmla="*/ 11579 w 12047"/>
                <a:gd name="connsiteY8" fmla="*/ 678 h 10052"/>
                <a:gd name="connsiteX9" fmla="*/ 11579 w 12047"/>
                <a:gd name="connsiteY9" fmla="*/ 678 h 10052"/>
                <a:gd name="connsiteX10" fmla="*/ 11531 w 12047"/>
                <a:gd name="connsiteY10" fmla="*/ 1179 h 10052"/>
                <a:gd name="connsiteX11" fmla="*/ 11489 w 12047"/>
                <a:gd name="connsiteY11" fmla="*/ 1832 h 10052"/>
                <a:gd name="connsiteX12" fmla="*/ 11425 w 12047"/>
                <a:gd name="connsiteY12" fmla="*/ 2535 h 10052"/>
                <a:gd name="connsiteX13" fmla="*/ 11393 w 12047"/>
                <a:gd name="connsiteY13" fmla="*/ 2811 h 10052"/>
                <a:gd name="connsiteX14" fmla="*/ 11356 w 12047"/>
                <a:gd name="connsiteY14" fmla="*/ 3087 h 10052"/>
                <a:gd name="connsiteX15" fmla="*/ 11356 w 12047"/>
                <a:gd name="connsiteY15" fmla="*/ 3087 h 10052"/>
                <a:gd name="connsiteX16" fmla="*/ 11297 w 12047"/>
                <a:gd name="connsiteY16" fmla="*/ 3513 h 10052"/>
                <a:gd name="connsiteX17" fmla="*/ 11260 w 12047"/>
                <a:gd name="connsiteY17" fmla="*/ 3714 h 10052"/>
                <a:gd name="connsiteX18" fmla="*/ 11212 w 12047"/>
                <a:gd name="connsiteY18" fmla="*/ 3852 h 10052"/>
                <a:gd name="connsiteX19" fmla="*/ 11154 w 12047"/>
                <a:gd name="connsiteY19" fmla="*/ 4015 h 10052"/>
                <a:gd name="connsiteX20" fmla="*/ 11069 w 12047"/>
                <a:gd name="connsiteY20" fmla="*/ 4128 h 10052"/>
                <a:gd name="connsiteX21" fmla="*/ 10952 w 12047"/>
                <a:gd name="connsiteY21" fmla="*/ 4241 h 10052"/>
                <a:gd name="connsiteX22" fmla="*/ 10808 w 12047"/>
                <a:gd name="connsiteY22" fmla="*/ 4354 h 10052"/>
                <a:gd name="connsiteX23" fmla="*/ 10808 w 12047"/>
                <a:gd name="connsiteY23" fmla="*/ 4354 h 10052"/>
                <a:gd name="connsiteX24" fmla="*/ 10643 w 12047"/>
                <a:gd name="connsiteY24" fmla="*/ 4442 h 10052"/>
                <a:gd name="connsiteX25" fmla="*/ 10441 w 12047"/>
                <a:gd name="connsiteY25" fmla="*/ 4492 h 10052"/>
                <a:gd name="connsiteX26" fmla="*/ 10213 w 12047"/>
                <a:gd name="connsiteY26" fmla="*/ 4555 h 10052"/>
                <a:gd name="connsiteX27" fmla="*/ 9963 w 12047"/>
                <a:gd name="connsiteY27" fmla="*/ 4555 h 10052"/>
                <a:gd name="connsiteX28" fmla="*/ 9426 w 12047"/>
                <a:gd name="connsiteY28" fmla="*/ 4580 h 10052"/>
                <a:gd name="connsiteX29" fmla="*/ 8857 w 12047"/>
                <a:gd name="connsiteY29" fmla="*/ 4605 h 10052"/>
                <a:gd name="connsiteX30" fmla="*/ 8857 w 12047"/>
                <a:gd name="connsiteY30" fmla="*/ 4605 h 10052"/>
                <a:gd name="connsiteX31" fmla="*/ 8272 w 12047"/>
                <a:gd name="connsiteY31" fmla="*/ 4605 h 10052"/>
                <a:gd name="connsiteX32" fmla="*/ 7656 w 12047"/>
                <a:gd name="connsiteY32" fmla="*/ 4605 h 10052"/>
                <a:gd name="connsiteX33" fmla="*/ 6295 w 12047"/>
                <a:gd name="connsiteY33" fmla="*/ 4580 h 10052"/>
                <a:gd name="connsiteX34" fmla="*/ 6295 w 12047"/>
                <a:gd name="connsiteY34" fmla="*/ 4580 h 10052"/>
                <a:gd name="connsiteX35" fmla="*/ 6226 w 12047"/>
                <a:gd name="connsiteY35" fmla="*/ 4580 h 10052"/>
                <a:gd name="connsiteX36" fmla="*/ 6178 w 12047"/>
                <a:gd name="connsiteY36" fmla="*/ 4605 h 10052"/>
                <a:gd name="connsiteX37" fmla="*/ 6130 w 12047"/>
                <a:gd name="connsiteY37" fmla="*/ 4630 h 10052"/>
                <a:gd name="connsiteX38" fmla="*/ 6082 w 12047"/>
                <a:gd name="connsiteY38" fmla="*/ 4693 h 10052"/>
                <a:gd name="connsiteX39" fmla="*/ 6045 w 12047"/>
                <a:gd name="connsiteY39" fmla="*/ 4743 h 10052"/>
                <a:gd name="connsiteX40" fmla="*/ 6024 w 12047"/>
                <a:gd name="connsiteY40" fmla="*/ 4831 h 10052"/>
                <a:gd name="connsiteX41" fmla="*/ 5976 w 12047"/>
                <a:gd name="connsiteY41" fmla="*/ 5031 h 10052"/>
                <a:gd name="connsiteX42" fmla="*/ 5949 w 12047"/>
                <a:gd name="connsiteY42" fmla="*/ 5232 h 10052"/>
                <a:gd name="connsiteX43" fmla="*/ 5928 w 12047"/>
                <a:gd name="connsiteY43" fmla="*/ 5483 h 10052"/>
                <a:gd name="connsiteX44" fmla="*/ 5891 w 12047"/>
                <a:gd name="connsiteY44" fmla="*/ 5759 h 10052"/>
                <a:gd name="connsiteX45" fmla="*/ 5869 w 12047"/>
                <a:gd name="connsiteY45" fmla="*/ 6073 h 10052"/>
                <a:gd name="connsiteX46" fmla="*/ 5822 w 12047"/>
                <a:gd name="connsiteY46" fmla="*/ 6374 h 10052"/>
                <a:gd name="connsiteX47" fmla="*/ 5747 w 12047"/>
                <a:gd name="connsiteY47" fmla="*/ 6713 h 10052"/>
                <a:gd name="connsiteX48" fmla="*/ 5657 w 12047"/>
                <a:gd name="connsiteY48" fmla="*/ 7026 h 10052"/>
                <a:gd name="connsiteX49" fmla="*/ 5593 w 12047"/>
                <a:gd name="connsiteY49" fmla="*/ 7189 h 10052"/>
                <a:gd name="connsiteX50" fmla="*/ 5524 w 12047"/>
                <a:gd name="connsiteY50" fmla="*/ 7365 h 10052"/>
                <a:gd name="connsiteX51" fmla="*/ 5449 w 12047"/>
                <a:gd name="connsiteY51" fmla="*/ 7503 h 10052"/>
                <a:gd name="connsiteX52" fmla="*/ 5359 w 12047"/>
                <a:gd name="connsiteY52" fmla="*/ 7666 h 10052"/>
                <a:gd name="connsiteX53" fmla="*/ 5247 w 12047"/>
                <a:gd name="connsiteY53" fmla="*/ 7804 h 10052"/>
                <a:gd name="connsiteX54" fmla="*/ 5130 w 12047"/>
                <a:gd name="connsiteY54" fmla="*/ 7955 h 10052"/>
                <a:gd name="connsiteX55" fmla="*/ 4998 w 12047"/>
                <a:gd name="connsiteY55" fmla="*/ 8093 h 10052"/>
                <a:gd name="connsiteX56" fmla="*/ 4859 w 12047"/>
                <a:gd name="connsiteY56" fmla="*/ 8231 h 10052"/>
                <a:gd name="connsiteX57" fmla="*/ 4700 w 12047"/>
                <a:gd name="connsiteY57" fmla="*/ 8369 h 10052"/>
                <a:gd name="connsiteX58" fmla="*/ 4524 w 12047"/>
                <a:gd name="connsiteY58" fmla="*/ 8482 h 10052"/>
                <a:gd name="connsiteX59" fmla="*/ 4524 w 12047"/>
                <a:gd name="connsiteY59" fmla="*/ 8482 h 10052"/>
                <a:gd name="connsiteX60" fmla="*/ 4524 w 12047"/>
                <a:gd name="connsiteY60" fmla="*/ 8482 h 10052"/>
                <a:gd name="connsiteX61" fmla="*/ 4312 w 12047"/>
                <a:gd name="connsiteY61" fmla="*/ 8595 h 10052"/>
                <a:gd name="connsiteX62" fmla="*/ 4073 w 12047"/>
                <a:gd name="connsiteY62" fmla="*/ 8708 h 10052"/>
                <a:gd name="connsiteX63" fmla="*/ 3796 w 12047"/>
                <a:gd name="connsiteY63" fmla="*/ 8821 h 10052"/>
                <a:gd name="connsiteX64" fmla="*/ 3514 w 12047"/>
                <a:gd name="connsiteY64" fmla="*/ 8908 h 10052"/>
                <a:gd name="connsiteX65" fmla="*/ 3190 w 12047"/>
                <a:gd name="connsiteY65" fmla="*/ 8984 h 10052"/>
                <a:gd name="connsiteX66" fmla="*/ 2844 w 12047"/>
                <a:gd name="connsiteY66" fmla="*/ 9046 h 10052"/>
                <a:gd name="connsiteX67" fmla="*/ 2467 w 12047"/>
                <a:gd name="connsiteY67" fmla="*/ 9072 h 10052"/>
                <a:gd name="connsiteX68" fmla="*/ 2047 w 12047"/>
                <a:gd name="connsiteY68" fmla="*/ 9097 h 10052"/>
                <a:gd name="connsiteX69" fmla="*/ 1393 w 12047"/>
                <a:gd name="connsiteY69" fmla="*/ 1066 h 10052"/>
                <a:gd name="connsiteX70" fmla="*/ 1030 w 12047"/>
                <a:gd name="connsiteY70" fmla="*/ 1069 h 10052"/>
                <a:gd name="connsiteX71" fmla="*/ 712 w 12047"/>
                <a:gd name="connsiteY71" fmla="*/ 3804 h 10052"/>
                <a:gd name="connsiteX72" fmla="*/ 254 w 12047"/>
                <a:gd name="connsiteY72" fmla="*/ 3880 h 10052"/>
                <a:gd name="connsiteX73" fmla="*/ 0 w 12047"/>
                <a:gd name="connsiteY73" fmla="*/ 10052 h 10052"/>
                <a:gd name="connsiteX74" fmla="*/ 2020 w 12047"/>
                <a:gd name="connsiteY74" fmla="*/ 10050 h 10052"/>
                <a:gd name="connsiteX75" fmla="*/ 3259 w 12047"/>
                <a:gd name="connsiteY75" fmla="*/ 10012 h 10052"/>
                <a:gd name="connsiteX76" fmla="*/ 4407 w 12047"/>
                <a:gd name="connsiteY76" fmla="*/ 9811 h 10052"/>
                <a:gd name="connsiteX77" fmla="*/ 5056 w 12047"/>
                <a:gd name="connsiteY77" fmla="*/ 9611 h 10052"/>
                <a:gd name="connsiteX78" fmla="*/ 5343 w 12047"/>
                <a:gd name="connsiteY78" fmla="*/ 9360 h 10052"/>
                <a:gd name="connsiteX79" fmla="*/ 5487 w 12047"/>
                <a:gd name="connsiteY79" fmla="*/ 9272 h 10052"/>
                <a:gd name="connsiteX80" fmla="*/ 5667 w 12047"/>
                <a:gd name="connsiteY80" fmla="*/ 9097 h 10052"/>
                <a:gd name="connsiteX81" fmla="*/ 5859 w 12047"/>
                <a:gd name="connsiteY81" fmla="*/ 8934 h 10052"/>
                <a:gd name="connsiteX82" fmla="*/ 6045 w 12047"/>
                <a:gd name="connsiteY82" fmla="*/ 8708 h 10052"/>
                <a:gd name="connsiteX83" fmla="*/ 6215 w 12047"/>
                <a:gd name="connsiteY83" fmla="*/ 8507 h 10052"/>
                <a:gd name="connsiteX84" fmla="*/ 6343 w 12047"/>
                <a:gd name="connsiteY84" fmla="*/ 8319 h 10052"/>
                <a:gd name="connsiteX85" fmla="*/ 6390 w 12047"/>
                <a:gd name="connsiteY85" fmla="*/ 8206 h 10052"/>
                <a:gd name="connsiteX86" fmla="*/ 6428 w 12047"/>
                <a:gd name="connsiteY86" fmla="*/ 8118 h 10052"/>
                <a:gd name="connsiteX87" fmla="*/ 6428 w 12047"/>
                <a:gd name="connsiteY87" fmla="*/ 8118 h 10052"/>
                <a:gd name="connsiteX88" fmla="*/ 6465 w 12047"/>
                <a:gd name="connsiteY88" fmla="*/ 8005 h 10052"/>
                <a:gd name="connsiteX89" fmla="*/ 6523 w 12047"/>
                <a:gd name="connsiteY89" fmla="*/ 7867 h 10052"/>
                <a:gd name="connsiteX90" fmla="*/ 6640 w 12047"/>
                <a:gd name="connsiteY90" fmla="*/ 7641 h 10052"/>
                <a:gd name="connsiteX91" fmla="*/ 6794 w 12047"/>
                <a:gd name="connsiteY91" fmla="*/ 7415 h 10052"/>
                <a:gd name="connsiteX92" fmla="*/ 6965 w 12047"/>
                <a:gd name="connsiteY92" fmla="*/ 7215 h 10052"/>
                <a:gd name="connsiteX93" fmla="*/ 7129 w 12047"/>
                <a:gd name="connsiteY93" fmla="*/ 7051 h 10052"/>
                <a:gd name="connsiteX94" fmla="*/ 7284 w 12047"/>
                <a:gd name="connsiteY94" fmla="*/ 6939 h 10052"/>
                <a:gd name="connsiteX95" fmla="*/ 7427 w 12047"/>
                <a:gd name="connsiteY95" fmla="*/ 6851 h 10052"/>
                <a:gd name="connsiteX96" fmla="*/ 7533 w 12047"/>
                <a:gd name="connsiteY96" fmla="*/ 6826 h 10052"/>
                <a:gd name="connsiteX97" fmla="*/ 7533 w 12047"/>
                <a:gd name="connsiteY97" fmla="*/ 6826 h 10052"/>
                <a:gd name="connsiteX98" fmla="*/ 7751 w 12047"/>
                <a:gd name="connsiteY98" fmla="*/ 6801 h 10052"/>
                <a:gd name="connsiteX99" fmla="*/ 7937 w 12047"/>
                <a:gd name="connsiteY99" fmla="*/ 6775 h 10052"/>
                <a:gd name="connsiteX100" fmla="*/ 8299 w 12047"/>
                <a:gd name="connsiteY100" fmla="*/ 6662 h 10052"/>
                <a:gd name="connsiteX101" fmla="*/ 8629 w 12047"/>
                <a:gd name="connsiteY101" fmla="*/ 6550 h 10052"/>
                <a:gd name="connsiteX102" fmla="*/ 8820 w 12047"/>
                <a:gd name="connsiteY102" fmla="*/ 6512 h 10052"/>
                <a:gd name="connsiteX103" fmla="*/ 9022 w 12047"/>
                <a:gd name="connsiteY103" fmla="*/ 6487 h 10052"/>
                <a:gd name="connsiteX104" fmla="*/ 9022 w 12047"/>
                <a:gd name="connsiteY104" fmla="*/ 6487 h 10052"/>
                <a:gd name="connsiteX105" fmla="*/ 10261 w 12047"/>
                <a:gd name="connsiteY105" fmla="*/ 6512 h 10052"/>
                <a:gd name="connsiteX106" fmla="*/ 11393 w 12047"/>
                <a:gd name="connsiteY106" fmla="*/ 6575 h 10052"/>
                <a:gd name="connsiteX107" fmla="*/ 11393 w 12047"/>
                <a:gd name="connsiteY107" fmla="*/ 6575 h 10052"/>
                <a:gd name="connsiteX108" fmla="*/ 11675 w 12047"/>
                <a:gd name="connsiteY108" fmla="*/ 6600 h 10052"/>
                <a:gd name="connsiteX109" fmla="*/ 11866 w 12047"/>
                <a:gd name="connsiteY109" fmla="*/ 6625 h 10052"/>
                <a:gd name="connsiteX110" fmla="*/ 11962 w 12047"/>
                <a:gd name="connsiteY110" fmla="*/ 6625 h 10052"/>
                <a:gd name="connsiteX111" fmla="*/ 11973 w 12047"/>
                <a:gd name="connsiteY111" fmla="*/ 6600 h 10052"/>
                <a:gd name="connsiteX112" fmla="*/ 11989 w 12047"/>
                <a:gd name="connsiteY112" fmla="*/ 6575 h 10052"/>
                <a:gd name="connsiteX113" fmla="*/ 11989 w 12047"/>
                <a:gd name="connsiteY113" fmla="*/ 6575 h 10052"/>
                <a:gd name="connsiteX114" fmla="*/ 11989 w 12047"/>
                <a:gd name="connsiteY114" fmla="*/ 6550 h 10052"/>
                <a:gd name="connsiteX115" fmla="*/ 11999 w 12047"/>
                <a:gd name="connsiteY115" fmla="*/ 6575 h 10052"/>
                <a:gd name="connsiteX116" fmla="*/ 12010 w 12047"/>
                <a:gd name="connsiteY116" fmla="*/ 6600 h 10052"/>
                <a:gd name="connsiteX117" fmla="*/ 12020 w 12047"/>
                <a:gd name="connsiteY117" fmla="*/ 6600 h 10052"/>
                <a:gd name="connsiteX118" fmla="*/ 12036 w 12047"/>
                <a:gd name="connsiteY118" fmla="*/ 6575 h 10052"/>
                <a:gd name="connsiteX119" fmla="*/ 12047 w 12047"/>
                <a:gd name="connsiteY119" fmla="*/ 6487 h 10052"/>
                <a:gd name="connsiteX120" fmla="*/ 12047 w 12047"/>
                <a:gd name="connsiteY120" fmla="*/ 0 h 10052"/>
                <a:gd name="connsiteX121" fmla="*/ 11903 w 12047"/>
                <a:gd name="connsiteY121" fmla="*/ 0 h 10052"/>
                <a:gd name="connsiteX122" fmla="*/ 11903 w 12047"/>
                <a:gd name="connsiteY122"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643 w 12047"/>
                <a:gd name="connsiteY7" fmla="*/ 339 h 10052"/>
                <a:gd name="connsiteX8" fmla="*/ 11579 w 12047"/>
                <a:gd name="connsiteY8" fmla="*/ 678 h 10052"/>
                <a:gd name="connsiteX9" fmla="*/ 11579 w 12047"/>
                <a:gd name="connsiteY9" fmla="*/ 678 h 10052"/>
                <a:gd name="connsiteX10" fmla="*/ 11531 w 12047"/>
                <a:gd name="connsiteY10" fmla="*/ 1179 h 10052"/>
                <a:gd name="connsiteX11" fmla="*/ 11489 w 12047"/>
                <a:gd name="connsiteY11" fmla="*/ 1832 h 10052"/>
                <a:gd name="connsiteX12" fmla="*/ 11425 w 12047"/>
                <a:gd name="connsiteY12" fmla="*/ 2535 h 10052"/>
                <a:gd name="connsiteX13" fmla="*/ 11393 w 12047"/>
                <a:gd name="connsiteY13" fmla="*/ 2811 h 10052"/>
                <a:gd name="connsiteX14" fmla="*/ 11356 w 12047"/>
                <a:gd name="connsiteY14" fmla="*/ 3087 h 10052"/>
                <a:gd name="connsiteX15" fmla="*/ 11356 w 12047"/>
                <a:gd name="connsiteY15" fmla="*/ 3087 h 10052"/>
                <a:gd name="connsiteX16" fmla="*/ 11297 w 12047"/>
                <a:gd name="connsiteY16" fmla="*/ 3513 h 10052"/>
                <a:gd name="connsiteX17" fmla="*/ 11260 w 12047"/>
                <a:gd name="connsiteY17" fmla="*/ 3714 h 10052"/>
                <a:gd name="connsiteX18" fmla="*/ 11212 w 12047"/>
                <a:gd name="connsiteY18" fmla="*/ 3852 h 10052"/>
                <a:gd name="connsiteX19" fmla="*/ 11154 w 12047"/>
                <a:gd name="connsiteY19" fmla="*/ 4015 h 10052"/>
                <a:gd name="connsiteX20" fmla="*/ 11069 w 12047"/>
                <a:gd name="connsiteY20" fmla="*/ 4128 h 10052"/>
                <a:gd name="connsiteX21" fmla="*/ 10952 w 12047"/>
                <a:gd name="connsiteY21" fmla="*/ 4241 h 10052"/>
                <a:gd name="connsiteX22" fmla="*/ 10808 w 12047"/>
                <a:gd name="connsiteY22" fmla="*/ 4354 h 10052"/>
                <a:gd name="connsiteX23" fmla="*/ 10808 w 12047"/>
                <a:gd name="connsiteY23" fmla="*/ 4354 h 10052"/>
                <a:gd name="connsiteX24" fmla="*/ 10643 w 12047"/>
                <a:gd name="connsiteY24" fmla="*/ 4442 h 10052"/>
                <a:gd name="connsiteX25" fmla="*/ 10441 w 12047"/>
                <a:gd name="connsiteY25" fmla="*/ 4492 h 10052"/>
                <a:gd name="connsiteX26" fmla="*/ 10213 w 12047"/>
                <a:gd name="connsiteY26" fmla="*/ 4555 h 10052"/>
                <a:gd name="connsiteX27" fmla="*/ 9963 w 12047"/>
                <a:gd name="connsiteY27" fmla="*/ 4555 h 10052"/>
                <a:gd name="connsiteX28" fmla="*/ 9426 w 12047"/>
                <a:gd name="connsiteY28" fmla="*/ 4580 h 10052"/>
                <a:gd name="connsiteX29" fmla="*/ 8857 w 12047"/>
                <a:gd name="connsiteY29" fmla="*/ 4605 h 10052"/>
                <a:gd name="connsiteX30" fmla="*/ 8857 w 12047"/>
                <a:gd name="connsiteY30" fmla="*/ 4605 h 10052"/>
                <a:gd name="connsiteX31" fmla="*/ 8272 w 12047"/>
                <a:gd name="connsiteY31" fmla="*/ 4605 h 10052"/>
                <a:gd name="connsiteX32" fmla="*/ 7656 w 12047"/>
                <a:gd name="connsiteY32" fmla="*/ 4605 h 10052"/>
                <a:gd name="connsiteX33" fmla="*/ 6295 w 12047"/>
                <a:gd name="connsiteY33" fmla="*/ 4580 h 10052"/>
                <a:gd name="connsiteX34" fmla="*/ 6295 w 12047"/>
                <a:gd name="connsiteY34" fmla="*/ 4580 h 10052"/>
                <a:gd name="connsiteX35" fmla="*/ 6226 w 12047"/>
                <a:gd name="connsiteY35" fmla="*/ 4580 h 10052"/>
                <a:gd name="connsiteX36" fmla="*/ 6178 w 12047"/>
                <a:gd name="connsiteY36" fmla="*/ 4605 h 10052"/>
                <a:gd name="connsiteX37" fmla="*/ 6130 w 12047"/>
                <a:gd name="connsiteY37" fmla="*/ 4630 h 10052"/>
                <a:gd name="connsiteX38" fmla="*/ 6082 w 12047"/>
                <a:gd name="connsiteY38" fmla="*/ 4693 h 10052"/>
                <a:gd name="connsiteX39" fmla="*/ 6045 w 12047"/>
                <a:gd name="connsiteY39" fmla="*/ 4743 h 10052"/>
                <a:gd name="connsiteX40" fmla="*/ 6024 w 12047"/>
                <a:gd name="connsiteY40" fmla="*/ 4831 h 10052"/>
                <a:gd name="connsiteX41" fmla="*/ 5976 w 12047"/>
                <a:gd name="connsiteY41" fmla="*/ 5031 h 10052"/>
                <a:gd name="connsiteX42" fmla="*/ 5949 w 12047"/>
                <a:gd name="connsiteY42" fmla="*/ 5232 h 10052"/>
                <a:gd name="connsiteX43" fmla="*/ 5928 w 12047"/>
                <a:gd name="connsiteY43" fmla="*/ 5483 h 10052"/>
                <a:gd name="connsiteX44" fmla="*/ 5891 w 12047"/>
                <a:gd name="connsiteY44" fmla="*/ 5759 h 10052"/>
                <a:gd name="connsiteX45" fmla="*/ 5869 w 12047"/>
                <a:gd name="connsiteY45" fmla="*/ 6073 h 10052"/>
                <a:gd name="connsiteX46" fmla="*/ 5822 w 12047"/>
                <a:gd name="connsiteY46" fmla="*/ 6374 h 10052"/>
                <a:gd name="connsiteX47" fmla="*/ 5747 w 12047"/>
                <a:gd name="connsiteY47" fmla="*/ 6713 h 10052"/>
                <a:gd name="connsiteX48" fmla="*/ 5657 w 12047"/>
                <a:gd name="connsiteY48" fmla="*/ 7026 h 10052"/>
                <a:gd name="connsiteX49" fmla="*/ 5593 w 12047"/>
                <a:gd name="connsiteY49" fmla="*/ 7189 h 10052"/>
                <a:gd name="connsiteX50" fmla="*/ 5524 w 12047"/>
                <a:gd name="connsiteY50" fmla="*/ 7365 h 10052"/>
                <a:gd name="connsiteX51" fmla="*/ 5449 w 12047"/>
                <a:gd name="connsiteY51" fmla="*/ 7503 h 10052"/>
                <a:gd name="connsiteX52" fmla="*/ 5359 w 12047"/>
                <a:gd name="connsiteY52" fmla="*/ 7666 h 10052"/>
                <a:gd name="connsiteX53" fmla="*/ 5247 w 12047"/>
                <a:gd name="connsiteY53" fmla="*/ 7804 h 10052"/>
                <a:gd name="connsiteX54" fmla="*/ 5130 w 12047"/>
                <a:gd name="connsiteY54" fmla="*/ 7955 h 10052"/>
                <a:gd name="connsiteX55" fmla="*/ 4998 w 12047"/>
                <a:gd name="connsiteY55" fmla="*/ 8093 h 10052"/>
                <a:gd name="connsiteX56" fmla="*/ 4859 w 12047"/>
                <a:gd name="connsiteY56" fmla="*/ 8231 h 10052"/>
                <a:gd name="connsiteX57" fmla="*/ 4700 w 12047"/>
                <a:gd name="connsiteY57" fmla="*/ 8369 h 10052"/>
                <a:gd name="connsiteX58" fmla="*/ 4524 w 12047"/>
                <a:gd name="connsiteY58" fmla="*/ 8482 h 10052"/>
                <a:gd name="connsiteX59" fmla="*/ 4524 w 12047"/>
                <a:gd name="connsiteY59" fmla="*/ 8482 h 10052"/>
                <a:gd name="connsiteX60" fmla="*/ 4524 w 12047"/>
                <a:gd name="connsiteY60" fmla="*/ 8482 h 10052"/>
                <a:gd name="connsiteX61" fmla="*/ 4312 w 12047"/>
                <a:gd name="connsiteY61" fmla="*/ 8595 h 10052"/>
                <a:gd name="connsiteX62" fmla="*/ 4073 w 12047"/>
                <a:gd name="connsiteY62" fmla="*/ 8708 h 10052"/>
                <a:gd name="connsiteX63" fmla="*/ 3796 w 12047"/>
                <a:gd name="connsiteY63" fmla="*/ 8821 h 10052"/>
                <a:gd name="connsiteX64" fmla="*/ 3514 w 12047"/>
                <a:gd name="connsiteY64" fmla="*/ 8908 h 10052"/>
                <a:gd name="connsiteX65" fmla="*/ 3190 w 12047"/>
                <a:gd name="connsiteY65" fmla="*/ 8984 h 10052"/>
                <a:gd name="connsiteX66" fmla="*/ 2844 w 12047"/>
                <a:gd name="connsiteY66" fmla="*/ 9046 h 10052"/>
                <a:gd name="connsiteX67" fmla="*/ 2467 w 12047"/>
                <a:gd name="connsiteY67" fmla="*/ 9072 h 10052"/>
                <a:gd name="connsiteX68" fmla="*/ 2047 w 12047"/>
                <a:gd name="connsiteY68" fmla="*/ 9097 h 10052"/>
                <a:gd name="connsiteX69" fmla="*/ 1393 w 12047"/>
                <a:gd name="connsiteY69" fmla="*/ 1066 h 10052"/>
                <a:gd name="connsiteX70" fmla="*/ 1030 w 12047"/>
                <a:gd name="connsiteY70" fmla="*/ 1069 h 10052"/>
                <a:gd name="connsiteX71" fmla="*/ 712 w 12047"/>
                <a:gd name="connsiteY71" fmla="*/ 3804 h 10052"/>
                <a:gd name="connsiteX72" fmla="*/ 254 w 12047"/>
                <a:gd name="connsiteY72" fmla="*/ 3880 h 10052"/>
                <a:gd name="connsiteX73" fmla="*/ 0 w 12047"/>
                <a:gd name="connsiteY73" fmla="*/ 10052 h 10052"/>
                <a:gd name="connsiteX74" fmla="*/ 2020 w 12047"/>
                <a:gd name="connsiteY74" fmla="*/ 10050 h 10052"/>
                <a:gd name="connsiteX75" fmla="*/ 3259 w 12047"/>
                <a:gd name="connsiteY75" fmla="*/ 10012 h 10052"/>
                <a:gd name="connsiteX76" fmla="*/ 4407 w 12047"/>
                <a:gd name="connsiteY76" fmla="*/ 9811 h 10052"/>
                <a:gd name="connsiteX77" fmla="*/ 5056 w 12047"/>
                <a:gd name="connsiteY77" fmla="*/ 9611 h 10052"/>
                <a:gd name="connsiteX78" fmla="*/ 5343 w 12047"/>
                <a:gd name="connsiteY78" fmla="*/ 9360 h 10052"/>
                <a:gd name="connsiteX79" fmla="*/ 5487 w 12047"/>
                <a:gd name="connsiteY79" fmla="*/ 9272 h 10052"/>
                <a:gd name="connsiteX80" fmla="*/ 5667 w 12047"/>
                <a:gd name="connsiteY80" fmla="*/ 9097 h 10052"/>
                <a:gd name="connsiteX81" fmla="*/ 5859 w 12047"/>
                <a:gd name="connsiteY81" fmla="*/ 8934 h 10052"/>
                <a:gd name="connsiteX82" fmla="*/ 6045 w 12047"/>
                <a:gd name="connsiteY82" fmla="*/ 8708 h 10052"/>
                <a:gd name="connsiteX83" fmla="*/ 6215 w 12047"/>
                <a:gd name="connsiteY83" fmla="*/ 8507 h 10052"/>
                <a:gd name="connsiteX84" fmla="*/ 6343 w 12047"/>
                <a:gd name="connsiteY84" fmla="*/ 8319 h 10052"/>
                <a:gd name="connsiteX85" fmla="*/ 6390 w 12047"/>
                <a:gd name="connsiteY85" fmla="*/ 8206 h 10052"/>
                <a:gd name="connsiteX86" fmla="*/ 6428 w 12047"/>
                <a:gd name="connsiteY86" fmla="*/ 8118 h 10052"/>
                <a:gd name="connsiteX87" fmla="*/ 6428 w 12047"/>
                <a:gd name="connsiteY87" fmla="*/ 8118 h 10052"/>
                <a:gd name="connsiteX88" fmla="*/ 6465 w 12047"/>
                <a:gd name="connsiteY88" fmla="*/ 8005 h 10052"/>
                <a:gd name="connsiteX89" fmla="*/ 6523 w 12047"/>
                <a:gd name="connsiteY89" fmla="*/ 7867 h 10052"/>
                <a:gd name="connsiteX90" fmla="*/ 6640 w 12047"/>
                <a:gd name="connsiteY90" fmla="*/ 7641 h 10052"/>
                <a:gd name="connsiteX91" fmla="*/ 6794 w 12047"/>
                <a:gd name="connsiteY91" fmla="*/ 7415 h 10052"/>
                <a:gd name="connsiteX92" fmla="*/ 6965 w 12047"/>
                <a:gd name="connsiteY92" fmla="*/ 7215 h 10052"/>
                <a:gd name="connsiteX93" fmla="*/ 7129 w 12047"/>
                <a:gd name="connsiteY93" fmla="*/ 7051 h 10052"/>
                <a:gd name="connsiteX94" fmla="*/ 7284 w 12047"/>
                <a:gd name="connsiteY94" fmla="*/ 6939 h 10052"/>
                <a:gd name="connsiteX95" fmla="*/ 7427 w 12047"/>
                <a:gd name="connsiteY95" fmla="*/ 6851 h 10052"/>
                <a:gd name="connsiteX96" fmla="*/ 7533 w 12047"/>
                <a:gd name="connsiteY96" fmla="*/ 6826 h 10052"/>
                <a:gd name="connsiteX97" fmla="*/ 7533 w 12047"/>
                <a:gd name="connsiteY97" fmla="*/ 6826 h 10052"/>
                <a:gd name="connsiteX98" fmla="*/ 7751 w 12047"/>
                <a:gd name="connsiteY98" fmla="*/ 6801 h 10052"/>
                <a:gd name="connsiteX99" fmla="*/ 7937 w 12047"/>
                <a:gd name="connsiteY99" fmla="*/ 6775 h 10052"/>
                <a:gd name="connsiteX100" fmla="*/ 8299 w 12047"/>
                <a:gd name="connsiteY100" fmla="*/ 6662 h 10052"/>
                <a:gd name="connsiteX101" fmla="*/ 8629 w 12047"/>
                <a:gd name="connsiteY101" fmla="*/ 6550 h 10052"/>
                <a:gd name="connsiteX102" fmla="*/ 8820 w 12047"/>
                <a:gd name="connsiteY102" fmla="*/ 6512 h 10052"/>
                <a:gd name="connsiteX103" fmla="*/ 9022 w 12047"/>
                <a:gd name="connsiteY103" fmla="*/ 6487 h 10052"/>
                <a:gd name="connsiteX104" fmla="*/ 9022 w 12047"/>
                <a:gd name="connsiteY104" fmla="*/ 6487 h 10052"/>
                <a:gd name="connsiteX105" fmla="*/ 10261 w 12047"/>
                <a:gd name="connsiteY105" fmla="*/ 6512 h 10052"/>
                <a:gd name="connsiteX106" fmla="*/ 11393 w 12047"/>
                <a:gd name="connsiteY106" fmla="*/ 6575 h 10052"/>
                <a:gd name="connsiteX107" fmla="*/ 11393 w 12047"/>
                <a:gd name="connsiteY107" fmla="*/ 6575 h 10052"/>
                <a:gd name="connsiteX108" fmla="*/ 11675 w 12047"/>
                <a:gd name="connsiteY108" fmla="*/ 6600 h 10052"/>
                <a:gd name="connsiteX109" fmla="*/ 11866 w 12047"/>
                <a:gd name="connsiteY109" fmla="*/ 6625 h 10052"/>
                <a:gd name="connsiteX110" fmla="*/ 11962 w 12047"/>
                <a:gd name="connsiteY110" fmla="*/ 6625 h 10052"/>
                <a:gd name="connsiteX111" fmla="*/ 11973 w 12047"/>
                <a:gd name="connsiteY111" fmla="*/ 6600 h 10052"/>
                <a:gd name="connsiteX112" fmla="*/ 11989 w 12047"/>
                <a:gd name="connsiteY112" fmla="*/ 6575 h 10052"/>
                <a:gd name="connsiteX113" fmla="*/ 11989 w 12047"/>
                <a:gd name="connsiteY113" fmla="*/ 6575 h 10052"/>
                <a:gd name="connsiteX114" fmla="*/ 11989 w 12047"/>
                <a:gd name="connsiteY114" fmla="*/ 6550 h 10052"/>
                <a:gd name="connsiteX115" fmla="*/ 11999 w 12047"/>
                <a:gd name="connsiteY115" fmla="*/ 6575 h 10052"/>
                <a:gd name="connsiteX116" fmla="*/ 12010 w 12047"/>
                <a:gd name="connsiteY116" fmla="*/ 6600 h 10052"/>
                <a:gd name="connsiteX117" fmla="*/ 12020 w 12047"/>
                <a:gd name="connsiteY117" fmla="*/ 6600 h 10052"/>
                <a:gd name="connsiteX118" fmla="*/ 12036 w 12047"/>
                <a:gd name="connsiteY118" fmla="*/ 6575 h 10052"/>
                <a:gd name="connsiteX119" fmla="*/ 12047 w 12047"/>
                <a:gd name="connsiteY119" fmla="*/ 6487 h 10052"/>
                <a:gd name="connsiteX120" fmla="*/ 12047 w 12047"/>
                <a:gd name="connsiteY120" fmla="*/ 0 h 10052"/>
                <a:gd name="connsiteX121" fmla="*/ 11903 w 12047"/>
                <a:gd name="connsiteY121" fmla="*/ 0 h 10052"/>
                <a:gd name="connsiteX122" fmla="*/ 11903 w 12047"/>
                <a:gd name="connsiteY122"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664 w 12047"/>
                <a:gd name="connsiteY6" fmla="*/ 226 h 10052"/>
                <a:gd name="connsiteX7" fmla="*/ 11579 w 12047"/>
                <a:gd name="connsiteY7" fmla="*/ 678 h 10052"/>
                <a:gd name="connsiteX8" fmla="*/ 11579 w 12047"/>
                <a:gd name="connsiteY8" fmla="*/ 678 h 10052"/>
                <a:gd name="connsiteX9" fmla="*/ 11531 w 12047"/>
                <a:gd name="connsiteY9" fmla="*/ 1179 h 10052"/>
                <a:gd name="connsiteX10" fmla="*/ 11489 w 12047"/>
                <a:gd name="connsiteY10" fmla="*/ 1832 h 10052"/>
                <a:gd name="connsiteX11" fmla="*/ 11425 w 12047"/>
                <a:gd name="connsiteY11" fmla="*/ 2535 h 10052"/>
                <a:gd name="connsiteX12" fmla="*/ 11393 w 12047"/>
                <a:gd name="connsiteY12" fmla="*/ 2811 h 10052"/>
                <a:gd name="connsiteX13" fmla="*/ 11356 w 12047"/>
                <a:gd name="connsiteY13" fmla="*/ 3087 h 10052"/>
                <a:gd name="connsiteX14" fmla="*/ 11356 w 12047"/>
                <a:gd name="connsiteY14" fmla="*/ 3087 h 10052"/>
                <a:gd name="connsiteX15" fmla="*/ 11297 w 12047"/>
                <a:gd name="connsiteY15" fmla="*/ 3513 h 10052"/>
                <a:gd name="connsiteX16" fmla="*/ 11260 w 12047"/>
                <a:gd name="connsiteY16" fmla="*/ 3714 h 10052"/>
                <a:gd name="connsiteX17" fmla="*/ 11212 w 12047"/>
                <a:gd name="connsiteY17" fmla="*/ 3852 h 10052"/>
                <a:gd name="connsiteX18" fmla="*/ 11154 w 12047"/>
                <a:gd name="connsiteY18" fmla="*/ 4015 h 10052"/>
                <a:gd name="connsiteX19" fmla="*/ 11069 w 12047"/>
                <a:gd name="connsiteY19" fmla="*/ 4128 h 10052"/>
                <a:gd name="connsiteX20" fmla="*/ 10952 w 12047"/>
                <a:gd name="connsiteY20" fmla="*/ 4241 h 10052"/>
                <a:gd name="connsiteX21" fmla="*/ 10808 w 12047"/>
                <a:gd name="connsiteY21" fmla="*/ 4354 h 10052"/>
                <a:gd name="connsiteX22" fmla="*/ 10808 w 12047"/>
                <a:gd name="connsiteY22" fmla="*/ 4354 h 10052"/>
                <a:gd name="connsiteX23" fmla="*/ 10643 w 12047"/>
                <a:gd name="connsiteY23" fmla="*/ 4442 h 10052"/>
                <a:gd name="connsiteX24" fmla="*/ 10441 w 12047"/>
                <a:gd name="connsiteY24" fmla="*/ 4492 h 10052"/>
                <a:gd name="connsiteX25" fmla="*/ 10213 w 12047"/>
                <a:gd name="connsiteY25" fmla="*/ 4555 h 10052"/>
                <a:gd name="connsiteX26" fmla="*/ 9963 w 12047"/>
                <a:gd name="connsiteY26" fmla="*/ 4555 h 10052"/>
                <a:gd name="connsiteX27" fmla="*/ 9426 w 12047"/>
                <a:gd name="connsiteY27" fmla="*/ 4580 h 10052"/>
                <a:gd name="connsiteX28" fmla="*/ 8857 w 12047"/>
                <a:gd name="connsiteY28" fmla="*/ 4605 h 10052"/>
                <a:gd name="connsiteX29" fmla="*/ 8857 w 12047"/>
                <a:gd name="connsiteY29" fmla="*/ 4605 h 10052"/>
                <a:gd name="connsiteX30" fmla="*/ 8272 w 12047"/>
                <a:gd name="connsiteY30" fmla="*/ 4605 h 10052"/>
                <a:gd name="connsiteX31" fmla="*/ 7656 w 12047"/>
                <a:gd name="connsiteY31" fmla="*/ 4605 h 10052"/>
                <a:gd name="connsiteX32" fmla="*/ 6295 w 12047"/>
                <a:gd name="connsiteY32" fmla="*/ 4580 h 10052"/>
                <a:gd name="connsiteX33" fmla="*/ 6295 w 12047"/>
                <a:gd name="connsiteY33" fmla="*/ 4580 h 10052"/>
                <a:gd name="connsiteX34" fmla="*/ 6226 w 12047"/>
                <a:gd name="connsiteY34" fmla="*/ 4580 h 10052"/>
                <a:gd name="connsiteX35" fmla="*/ 6178 w 12047"/>
                <a:gd name="connsiteY35" fmla="*/ 4605 h 10052"/>
                <a:gd name="connsiteX36" fmla="*/ 6130 w 12047"/>
                <a:gd name="connsiteY36" fmla="*/ 4630 h 10052"/>
                <a:gd name="connsiteX37" fmla="*/ 6082 w 12047"/>
                <a:gd name="connsiteY37" fmla="*/ 4693 h 10052"/>
                <a:gd name="connsiteX38" fmla="*/ 6045 w 12047"/>
                <a:gd name="connsiteY38" fmla="*/ 4743 h 10052"/>
                <a:gd name="connsiteX39" fmla="*/ 6024 w 12047"/>
                <a:gd name="connsiteY39" fmla="*/ 4831 h 10052"/>
                <a:gd name="connsiteX40" fmla="*/ 5976 w 12047"/>
                <a:gd name="connsiteY40" fmla="*/ 5031 h 10052"/>
                <a:gd name="connsiteX41" fmla="*/ 5949 w 12047"/>
                <a:gd name="connsiteY41" fmla="*/ 5232 h 10052"/>
                <a:gd name="connsiteX42" fmla="*/ 5928 w 12047"/>
                <a:gd name="connsiteY42" fmla="*/ 5483 h 10052"/>
                <a:gd name="connsiteX43" fmla="*/ 5891 w 12047"/>
                <a:gd name="connsiteY43" fmla="*/ 5759 h 10052"/>
                <a:gd name="connsiteX44" fmla="*/ 5869 w 12047"/>
                <a:gd name="connsiteY44" fmla="*/ 6073 h 10052"/>
                <a:gd name="connsiteX45" fmla="*/ 5822 w 12047"/>
                <a:gd name="connsiteY45" fmla="*/ 6374 h 10052"/>
                <a:gd name="connsiteX46" fmla="*/ 5747 w 12047"/>
                <a:gd name="connsiteY46" fmla="*/ 6713 h 10052"/>
                <a:gd name="connsiteX47" fmla="*/ 5657 w 12047"/>
                <a:gd name="connsiteY47" fmla="*/ 7026 h 10052"/>
                <a:gd name="connsiteX48" fmla="*/ 5593 w 12047"/>
                <a:gd name="connsiteY48" fmla="*/ 7189 h 10052"/>
                <a:gd name="connsiteX49" fmla="*/ 5524 w 12047"/>
                <a:gd name="connsiteY49" fmla="*/ 7365 h 10052"/>
                <a:gd name="connsiteX50" fmla="*/ 5449 w 12047"/>
                <a:gd name="connsiteY50" fmla="*/ 7503 h 10052"/>
                <a:gd name="connsiteX51" fmla="*/ 5359 w 12047"/>
                <a:gd name="connsiteY51" fmla="*/ 7666 h 10052"/>
                <a:gd name="connsiteX52" fmla="*/ 5247 w 12047"/>
                <a:gd name="connsiteY52" fmla="*/ 7804 h 10052"/>
                <a:gd name="connsiteX53" fmla="*/ 5130 w 12047"/>
                <a:gd name="connsiteY53" fmla="*/ 7955 h 10052"/>
                <a:gd name="connsiteX54" fmla="*/ 4998 w 12047"/>
                <a:gd name="connsiteY54" fmla="*/ 8093 h 10052"/>
                <a:gd name="connsiteX55" fmla="*/ 4859 w 12047"/>
                <a:gd name="connsiteY55" fmla="*/ 8231 h 10052"/>
                <a:gd name="connsiteX56" fmla="*/ 4700 w 12047"/>
                <a:gd name="connsiteY56" fmla="*/ 8369 h 10052"/>
                <a:gd name="connsiteX57" fmla="*/ 4524 w 12047"/>
                <a:gd name="connsiteY57" fmla="*/ 8482 h 10052"/>
                <a:gd name="connsiteX58" fmla="*/ 4524 w 12047"/>
                <a:gd name="connsiteY58" fmla="*/ 8482 h 10052"/>
                <a:gd name="connsiteX59" fmla="*/ 4524 w 12047"/>
                <a:gd name="connsiteY59" fmla="*/ 8482 h 10052"/>
                <a:gd name="connsiteX60" fmla="*/ 4312 w 12047"/>
                <a:gd name="connsiteY60" fmla="*/ 8595 h 10052"/>
                <a:gd name="connsiteX61" fmla="*/ 4073 w 12047"/>
                <a:gd name="connsiteY61" fmla="*/ 8708 h 10052"/>
                <a:gd name="connsiteX62" fmla="*/ 3796 w 12047"/>
                <a:gd name="connsiteY62" fmla="*/ 8821 h 10052"/>
                <a:gd name="connsiteX63" fmla="*/ 3514 w 12047"/>
                <a:gd name="connsiteY63" fmla="*/ 8908 h 10052"/>
                <a:gd name="connsiteX64" fmla="*/ 3190 w 12047"/>
                <a:gd name="connsiteY64" fmla="*/ 8984 h 10052"/>
                <a:gd name="connsiteX65" fmla="*/ 2844 w 12047"/>
                <a:gd name="connsiteY65" fmla="*/ 9046 h 10052"/>
                <a:gd name="connsiteX66" fmla="*/ 2467 w 12047"/>
                <a:gd name="connsiteY66" fmla="*/ 9072 h 10052"/>
                <a:gd name="connsiteX67" fmla="*/ 2047 w 12047"/>
                <a:gd name="connsiteY67" fmla="*/ 9097 h 10052"/>
                <a:gd name="connsiteX68" fmla="*/ 1393 w 12047"/>
                <a:gd name="connsiteY68" fmla="*/ 1066 h 10052"/>
                <a:gd name="connsiteX69" fmla="*/ 1030 w 12047"/>
                <a:gd name="connsiteY69" fmla="*/ 1069 h 10052"/>
                <a:gd name="connsiteX70" fmla="*/ 712 w 12047"/>
                <a:gd name="connsiteY70" fmla="*/ 3804 h 10052"/>
                <a:gd name="connsiteX71" fmla="*/ 254 w 12047"/>
                <a:gd name="connsiteY71" fmla="*/ 3880 h 10052"/>
                <a:gd name="connsiteX72" fmla="*/ 0 w 12047"/>
                <a:gd name="connsiteY72" fmla="*/ 10052 h 10052"/>
                <a:gd name="connsiteX73" fmla="*/ 2020 w 12047"/>
                <a:gd name="connsiteY73" fmla="*/ 10050 h 10052"/>
                <a:gd name="connsiteX74" fmla="*/ 3259 w 12047"/>
                <a:gd name="connsiteY74" fmla="*/ 10012 h 10052"/>
                <a:gd name="connsiteX75" fmla="*/ 4407 w 12047"/>
                <a:gd name="connsiteY75" fmla="*/ 9811 h 10052"/>
                <a:gd name="connsiteX76" fmla="*/ 5056 w 12047"/>
                <a:gd name="connsiteY76" fmla="*/ 9611 h 10052"/>
                <a:gd name="connsiteX77" fmla="*/ 5343 w 12047"/>
                <a:gd name="connsiteY77" fmla="*/ 9360 h 10052"/>
                <a:gd name="connsiteX78" fmla="*/ 5487 w 12047"/>
                <a:gd name="connsiteY78" fmla="*/ 9272 h 10052"/>
                <a:gd name="connsiteX79" fmla="*/ 5667 w 12047"/>
                <a:gd name="connsiteY79" fmla="*/ 9097 h 10052"/>
                <a:gd name="connsiteX80" fmla="*/ 5859 w 12047"/>
                <a:gd name="connsiteY80" fmla="*/ 8934 h 10052"/>
                <a:gd name="connsiteX81" fmla="*/ 6045 w 12047"/>
                <a:gd name="connsiteY81" fmla="*/ 8708 h 10052"/>
                <a:gd name="connsiteX82" fmla="*/ 6215 w 12047"/>
                <a:gd name="connsiteY82" fmla="*/ 8507 h 10052"/>
                <a:gd name="connsiteX83" fmla="*/ 6343 w 12047"/>
                <a:gd name="connsiteY83" fmla="*/ 8319 h 10052"/>
                <a:gd name="connsiteX84" fmla="*/ 6390 w 12047"/>
                <a:gd name="connsiteY84" fmla="*/ 8206 h 10052"/>
                <a:gd name="connsiteX85" fmla="*/ 6428 w 12047"/>
                <a:gd name="connsiteY85" fmla="*/ 8118 h 10052"/>
                <a:gd name="connsiteX86" fmla="*/ 6428 w 12047"/>
                <a:gd name="connsiteY86" fmla="*/ 8118 h 10052"/>
                <a:gd name="connsiteX87" fmla="*/ 6465 w 12047"/>
                <a:gd name="connsiteY87" fmla="*/ 8005 h 10052"/>
                <a:gd name="connsiteX88" fmla="*/ 6523 w 12047"/>
                <a:gd name="connsiteY88" fmla="*/ 7867 h 10052"/>
                <a:gd name="connsiteX89" fmla="*/ 6640 w 12047"/>
                <a:gd name="connsiteY89" fmla="*/ 7641 h 10052"/>
                <a:gd name="connsiteX90" fmla="*/ 6794 w 12047"/>
                <a:gd name="connsiteY90" fmla="*/ 7415 h 10052"/>
                <a:gd name="connsiteX91" fmla="*/ 6965 w 12047"/>
                <a:gd name="connsiteY91" fmla="*/ 7215 h 10052"/>
                <a:gd name="connsiteX92" fmla="*/ 7129 w 12047"/>
                <a:gd name="connsiteY92" fmla="*/ 7051 h 10052"/>
                <a:gd name="connsiteX93" fmla="*/ 7284 w 12047"/>
                <a:gd name="connsiteY93" fmla="*/ 6939 h 10052"/>
                <a:gd name="connsiteX94" fmla="*/ 7427 w 12047"/>
                <a:gd name="connsiteY94" fmla="*/ 6851 h 10052"/>
                <a:gd name="connsiteX95" fmla="*/ 7533 w 12047"/>
                <a:gd name="connsiteY95" fmla="*/ 6826 h 10052"/>
                <a:gd name="connsiteX96" fmla="*/ 7533 w 12047"/>
                <a:gd name="connsiteY96" fmla="*/ 6826 h 10052"/>
                <a:gd name="connsiteX97" fmla="*/ 7751 w 12047"/>
                <a:gd name="connsiteY97" fmla="*/ 6801 h 10052"/>
                <a:gd name="connsiteX98" fmla="*/ 7937 w 12047"/>
                <a:gd name="connsiteY98" fmla="*/ 6775 h 10052"/>
                <a:gd name="connsiteX99" fmla="*/ 8299 w 12047"/>
                <a:gd name="connsiteY99" fmla="*/ 6662 h 10052"/>
                <a:gd name="connsiteX100" fmla="*/ 8629 w 12047"/>
                <a:gd name="connsiteY100" fmla="*/ 6550 h 10052"/>
                <a:gd name="connsiteX101" fmla="*/ 8820 w 12047"/>
                <a:gd name="connsiteY101" fmla="*/ 6512 h 10052"/>
                <a:gd name="connsiteX102" fmla="*/ 9022 w 12047"/>
                <a:gd name="connsiteY102" fmla="*/ 6487 h 10052"/>
                <a:gd name="connsiteX103" fmla="*/ 9022 w 12047"/>
                <a:gd name="connsiteY103" fmla="*/ 6487 h 10052"/>
                <a:gd name="connsiteX104" fmla="*/ 10261 w 12047"/>
                <a:gd name="connsiteY104" fmla="*/ 6512 h 10052"/>
                <a:gd name="connsiteX105" fmla="*/ 11393 w 12047"/>
                <a:gd name="connsiteY105" fmla="*/ 6575 h 10052"/>
                <a:gd name="connsiteX106" fmla="*/ 11393 w 12047"/>
                <a:gd name="connsiteY106" fmla="*/ 6575 h 10052"/>
                <a:gd name="connsiteX107" fmla="*/ 11675 w 12047"/>
                <a:gd name="connsiteY107" fmla="*/ 6600 h 10052"/>
                <a:gd name="connsiteX108" fmla="*/ 11866 w 12047"/>
                <a:gd name="connsiteY108" fmla="*/ 6625 h 10052"/>
                <a:gd name="connsiteX109" fmla="*/ 11962 w 12047"/>
                <a:gd name="connsiteY109" fmla="*/ 6625 h 10052"/>
                <a:gd name="connsiteX110" fmla="*/ 11973 w 12047"/>
                <a:gd name="connsiteY110" fmla="*/ 6600 h 10052"/>
                <a:gd name="connsiteX111" fmla="*/ 11989 w 12047"/>
                <a:gd name="connsiteY111" fmla="*/ 6575 h 10052"/>
                <a:gd name="connsiteX112" fmla="*/ 11989 w 12047"/>
                <a:gd name="connsiteY112" fmla="*/ 6575 h 10052"/>
                <a:gd name="connsiteX113" fmla="*/ 11989 w 12047"/>
                <a:gd name="connsiteY113" fmla="*/ 6550 h 10052"/>
                <a:gd name="connsiteX114" fmla="*/ 11999 w 12047"/>
                <a:gd name="connsiteY114" fmla="*/ 6575 h 10052"/>
                <a:gd name="connsiteX115" fmla="*/ 12010 w 12047"/>
                <a:gd name="connsiteY115" fmla="*/ 6600 h 10052"/>
                <a:gd name="connsiteX116" fmla="*/ 12020 w 12047"/>
                <a:gd name="connsiteY116" fmla="*/ 6600 h 10052"/>
                <a:gd name="connsiteX117" fmla="*/ 12036 w 12047"/>
                <a:gd name="connsiteY117" fmla="*/ 6575 h 10052"/>
                <a:gd name="connsiteX118" fmla="*/ 12047 w 12047"/>
                <a:gd name="connsiteY118" fmla="*/ 6487 h 10052"/>
                <a:gd name="connsiteX119" fmla="*/ 12047 w 12047"/>
                <a:gd name="connsiteY119" fmla="*/ 0 h 10052"/>
                <a:gd name="connsiteX120" fmla="*/ 11903 w 12047"/>
                <a:gd name="connsiteY120" fmla="*/ 0 h 10052"/>
                <a:gd name="connsiteX121" fmla="*/ 11903 w 12047"/>
                <a:gd name="connsiteY121"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691 w 12047"/>
                <a:gd name="connsiteY5" fmla="*/ 113 h 10052"/>
                <a:gd name="connsiteX6" fmla="*/ 11579 w 12047"/>
                <a:gd name="connsiteY6" fmla="*/ 678 h 10052"/>
                <a:gd name="connsiteX7" fmla="*/ 11579 w 12047"/>
                <a:gd name="connsiteY7" fmla="*/ 678 h 10052"/>
                <a:gd name="connsiteX8" fmla="*/ 11531 w 12047"/>
                <a:gd name="connsiteY8" fmla="*/ 1179 h 10052"/>
                <a:gd name="connsiteX9" fmla="*/ 11489 w 12047"/>
                <a:gd name="connsiteY9" fmla="*/ 1832 h 10052"/>
                <a:gd name="connsiteX10" fmla="*/ 11425 w 12047"/>
                <a:gd name="connsiteY10" fmla="*/ 2535 h 10052"/>
                <a:gd name="connsiteX11" fmla="*/ 11393 w 12047"/>
                <a:gd name="connsiteY11" fmla="*/ 2811 h 10052"/>
                <a:gd name="connsiteX12" fmla="*/ 11356 w 12047"/>
                <a:gd name="connsiteY12" fmla="*/ 3087 h 10052"/>
                <a:gd name="connsiteX13" fmla="*/ 11356 w 12047"/>
                <a:gd name="connsiteY13" fmla="*/ 3087 h 10052"/>
                <a:gd name="connsiteX14" fmla="*/ 11297 w 12047"/>
                <a:gd name="connsiteY14" fmla="*/ 3513 h 10052"/>
                <a:gd name="connsiteX15" fmla="*/ 11260 w 12047"/>
                <a:gd name="connsiteY15" fmla="*/ 3714 h 10052"/>
                <a:gd name="connsiteX16" fmla="*/ 11212 w 12047"/>
                <a:gd name="connsiteY16" fmla="*/ 3852 h 10052"/>
                <a:gd name="connsiteX17" fmla="*/ 11154 w 12047"/>
                <a:gd name="connsiteY17" fmla="*/ 4015 h 10052"/>
                <a:gd name="connsiteX18" fmla="*/ 11069 w 12047"/>
                <a:gd name="connsiteY18" fmla="*/ 4128 h 10052"/>
                <a:gd name="connsiteX19" fmla="*/ 10952 w 12047"/>
                <a:gd name="connsiteY19" fmla="*/ 4241 h 10052"/>
                <a:gd name="connsiteX20" fmla="*/ 10808 w 12047"/>
                <a:gd name="connsiteY20" fmla="*/ 4354 h 10052"/>
                <a:gd name="connsiteX21" fmla="*/ 10808 w 12047"/>
                <a:gd name="connsiteY21" fmla="*/ 4354 h 10052"/>
                <a:gd name="connsiteX22" fmla="*/ 10643 w 12047"/>
                <a:gd name="connsiteY22" fmla="*/ 4442 h 10052"/>
                <a:gd name="connsiteX23" fmla="*/ 10441 w 12047"/>
                <a:gd name="connsiteY23" fmla="*/ 4492 h 10052"/>
                <a:gd name="connsiteX24" fmla="*/ 10213 w 12047"/>
                <a:gd name="connsiteY24" fmla="*/ 4555 h 10052"/>
                <a:gd name="connsiteX25" fmla="*/ 9963 w 12047"/>
                <a:gd name="connsiteY25" fmla="*/ 4555 h 10052"/>
                <a:gd name="connsiteX26" fmla="*/ 9426 w 12047"/>
                <a:gd name="connsiteY26" fmla="*/ 4580 h 10052"/>
                <a:gd name="connsiteX27" fmla="*/ 8857 w 12047"/>
                <a:gd name="connsiteY27" fmla="*/ 4605 h 10052"/>
                <a:gd name="connsiteX28" fmla="*/ 8857 w 12047"/>
                <a:gd name="connsiteY28" fmla="*/ 4605 h 10052"/>
                <a:gd name="connsiteX29" fmla="*/ 8272 w 12047"/>
                <a:gd name="connsiteY29" fmla="*/ 4605 h 10052"/>
                <a:gd name="connsiteX30" fmla="*/ 7656 w 12047"/>
                <a:gd name="connsiteY30" fmla="*/ 4605 h 10052"/>
                <a:gd name="connsiteX31" fmla="*/ 6295 w 12047"/>
                <a:gd name="connsiteY31" fmla="*/ 4580 h 10052"/>
                <a:gd name="connsiteX32" fmla="*/ 6295 w 12047"/>
                <a:gd name="connsiteY32" fmla="*/ 4580 h 10052"/>
                <a:gd name="connsiteX33" fmla="*/ 6226 w 12047"/>
                <a:gd name="connsiteY33" fmla="*/ 4580 h 10052"/>
                <a:gd name="connsiteX34" fmla="*/ 6178 w 12047"/>
                <a:gd name="connsiteY34" fmla="*/ 4605 h 10052"/>
                <a:gd name="connsiteX35" fmla="*/ 6130 w 12047"/>
                <a:gd name="connsiteY35" fmla="*/ 4630 h 10052"/>
                <a:gd name="connsiteX36" fmla="*/ 6082 w 12047"/>
                <a:gd name="connsiteY36" fmla="*/ 4693 h 10052"/>
                <a:gd name="connsiteX37" fmla="*/ 6045 w 12047"/>
                <a:gd name="connsiteY37" fmla="*/ 4743 h 10052"/>
                <a:gd name="connsiteX38" fmla="*/ 6024 w 12047"/>
                <a:gd name="connsiteY38" fmla="*/ 4831 h 10052"/>
                <a:gd name="connsiteX39" fmla="*/ 5976 w 12047"/>
                <a:gd name="connsiteY39" fmla="*/ 5031 h 10052"/>
                <a:gd name="connsiteX40" fmla="*/ 5949 w 12047"/>
                <a:gd name="connsiteY40" fmla="*/ 5232 h 10052"/>
                <a:gd name="connsiteX41" fmla="*/ 5928 w 12047"/>
                <a:gd name="connsiteY41" fmla="*/ 5483 h 10052"/>
                <a:gd name="connsiteX42" fmla="*/ 5891 w 12047"/>
                <a:gd name="connsiteY42" fmla="*/ 5759 h 10052"/>
                <a:gd name="connsiteX43" fmla="*/ 5869 w 12047"/>
                <a:gd name="connsiteY43" fmla="*/ 6073 h 10052"/>
                <a:gd name="connsiteX44" fmla="*/ 5822 w 12047"/>
                <a:gd name="connsiteY44" fmla="*/ 6374 h 10052"/>
                <a:gd name="connsiteX45" fmla="*/ 5747 w 12047"/>
                <a:gd name="connsiteY45" fmla="*/ 6713 h 10052"/>
                <a:gd name="connsiteX46" fmla="*/ 5657 w 12047"/>
                <a:gd name="connsiteY46" fmla="*/ 7026 h 10052"/>
                <a:gd name="connsiteX47" fmla="*/ 5593 w 12047"/>
                <a:gd name="connsiteY47" fmla="*/ 7189 h 10052"/>
                <a:gd name="connsiteX48" fmla="*/ 5524 w 12047"/>
                <a:gd name="connsiteY48" fmla="*/ 7365 h 10052"/>
                <a:gd name="connsiteX49" fmla="*/ 5449 w 12047"/>
                <a:gd name="connsiteY49" fmla="*/ 7503 h 10052"/>
                <a:gd name="connsiteX50" fmla="*/ 5359 w 12047"/>
                <a:gd name="connsiteY50" fmla="*/ 7666 h 10052"/>
                <a:gd name="connsiteX51" fmla="*/ 5247 w 12047"/>
                <a:gd name="connsiteY51" fmla="*/ 7804 h 10052"/>
                <a:gd name="connsiteX52" fmla="*/ 5130 w 12047"/>
                <a:gd name="connsiteY52" fmla="*/ 7955 h 10052"/>
                <a:gd name="connsiteX53" fmla="*/ 4998 w 12047"/>
                <a:gd name="connsiteY53" fmla="*/ 8093 h 10052"/>
                <a:gd name="connsiteX54" fmla="*/ 4859 w 12047"/>
                <a:gd name="connsiteY54" fmla="*/ 8231 h 10052"/>
                <a:gd name="connsiteX55" fmla="*/ 4700 w 12047"/>
                <a:gd name="connsiteY55" fmla="*/ 8369 h 10052"/>
                <a:gd name="connsiteX56" fmla="*/ 4524 w 12047"/>
                <a:gd name="connsiteY56" fmla="*/ 8482 h 10052"/>
                <a:gd name="connsiteX57" fmla="*/ 4524 w 12047"/>
                <a:gd name="connsiteY57" fmla="*/ 8482 h 10052"/>
                <a:gd name="connsiteX58" fmla="*/ 4524 w 12047"/>
                <a:gd name="connsiteY58" fmla="*/ 8482 h 10052"/>
                <a:gd name="connsiteX59" fmla="*/ 4312 w 12047"/>
                <a:gd name="connsiteY59" fmla="*/ 8595 h 10052"/>
                <a:gd name="connsiteX60" fmla="*/ 4073 w 12047"/>
                <a:gd name="connsiteY60" fmla="*/ 8708 h 10052"/>
                <a:gd name="connsiteX61" fmla="*/ 3796 w 12047"/>
                <a:gd name="connsiteY61" fmla="*/ 8821 h 10052"/>
                <a:gd name="connsiteX62" fmla="*/ 3514 w 12047"/>
                <a:gd name="connsiteY62" fmla="*/ 8908 h 10052"/>
                <a:gd name="connsiteX63" fmla="*/ 3190 w 12047"/>
                <a:gd name="connsiteY63" fmla="*/ 8984 h 10052"/>
                <a:gd name="connsiteX64" fmla="*/ 2844 w 12047"/>
                <a:gd name="connsiteY64" fmla="*/ 9046 h 10052"/>
                <a:gd name="connsiteX65" fmla="*/ 2467 w 12047"/>
                <a:gd name="connsiteY65" fmla="*/ 9072 h 10052"/>
                <a:gd name="connsiteX66" fmla="*/ 2047 w 12047"/>
                <a:gd name="connsiteY66" fmla="*/ 9097 h 10052"/>
                <a:gd name="connsiteX67" fmla="*/ 1393 w 12047"/>
                <a:gd name="connsiteY67" fmla="*/ 1066 h 10052"/>
                <a:gd name="connsiteX68" fmla="*/ 1030 w 12047"/>
                <a:gd name="connsiteY68" fmla="*/ 1069 h 10052"/>
                <a:gd name="connsiteX69" fmla="*/ 712 w 12047"/>
                <a:gd name="connsiteY69" fmla="*/ 3804 h 10052"/>
                <a:gd name="connsiteX70" fmla="*/ 254 w 12047"/>
                <a:gd name="connsiteY70" fmla="*/ 3880 h 10052"/>
                <a:gd name="connsiteX71" fmla="*/ 0 w 12047"/>
                <a:gd name="connsiteY71" fmla="*/ 10052 h 10052"/>
                <a:gd name="connsiteX72" fmla="*/ 2020 w 12047"/>
                <a:gd name="connsiteY72" fmla="*/ 10050 h 10052"/>
                <a:gd name="connsiteX73" fmla="*/ 3259 w 12047"/>
                <a:gd name="connsiteY73" fmla="*/ 10012 h 10052"/>
                <a:gd name="connsiteX74" fmla="*/ 4407 w 12047"/>
                <a:gd name="connsiteY74" fmla="*/ 9811 h 10052"/>
                <a:gd name="connsiteX75" fmla="*/ 5056 w 12047"/>
                <a:gd name="connsiteY75" fmla="*/ 9611 h 10052"/>
                <a:gd name="connsiteX76" fmla="*/ 5343 w 12047"/>
                <a:gd name="connsiteY76" fmla="*/ 9360 h 10052"/>
                <a:gd name="connsiteX77" fmla="*/ 5487 w 12047"/>
                <a:gd name="connsiteY77" fmla="*/ 9272 h 10052"/>
                <a:gd name="connsiteX78" fmla="*/ 5667 w 12047"/>
                <a:gd name="connsiteY78" fmla="*/ 9097 h 10052"/>
                <a:gd name="connsiteX79" fmla="*/ 5859 w 12047"/>
                <a:gd name="connsiteY79" fmla="*/ 8934 h 10052"/>
                <a:gd name="connsiteX80" fmla="*/ 6045 w 12047"/>
                <a:gd name="connsiteY80" fmla="*/ 8708 h 10052"/>
                <a:gd name="connsiteX81" fmla="*/ 6215 w 12047"/>
                <a:gd name="connsiteY81" fmla="*/ 8507 h 10052"/>
                <a:gd name="connsiteX82" fmla="*/ 6343 w 12047"/>
                <a:gd name="connsiteY82" fmla="*/ 8319 h 10052"/>
                <a:gd name="connsiteX83" fmla="*/ 6390 w 12047"/>
                <a:gd name="connsiteY83" fmla="*/ 8206 h 10052"/>
                <a:gd name="connsiteX84" fmla="*/ 6428 w 12047"/>
                <a:gd name="connsiteY84" fmla="*/ 8118 h 10052"/>
                <a:gd name="connsiteX85" fmla="*/ 6428 w 12047"/>
                <a:gd name="connsiteY85" fmla="*/ 8118 h 10052"/>
                <a:gd name="connsiteX86" fmla="*/ 6465 w 12047"/>
                <a:gd name="connsiteY86" fmla="*/ 8005 h 10052"/>
                <a:gd name="connsiteX87" fmla="*/ 6523 w 12047"/>
                <a:gd name="connsiteY87" fmla="*/ 7867 h 10052"/>
                <a:gd name="connsiteX88" fmla="*/ 6640 w 12047"/>
                <a:gd name="connsiteY88" fmla="*/ 7641 h 10052"/>
                <a:gd name="connsiteX89" fmla="*/ 6794 w 12047"/>
                <a:gd name="connsiteY89" fmla="*/ 7415 h 10052"/>
                <a:gd name="connsiteX90" fmla="*/ 6965 w 12047"/>
                <a:gd name="connsiteY90" fmla="*/ 7215 h 10052"/>
                <a:gd name="connsiteX91" fmla="*/ 7129 w 12047"/>
                <a:gd name="connsiteY91" fmla="*/ 7051 h 10052"/>
                <a:gd name="connsiteX92" fmla="*/ 7284 w 12047"/>
                <a:gd name="connsiteY92" fmla="*/ 6939 h 10052"/>
                <a:gd name="connsiteX93" fmla="*/ 7427 w 12047"/>
                <a:gd name="connsiteY93" fmla="*/ 6851 h 10052"/>
                <a:gd name="connsiteX94" fmla="*/ 7533 w 12047"/>
                <a:gd name="connsiteY94" fmla="*/ 6826 h 10052"/>
                <a:gd name="connsiteX95" fmla="*/ 7533 w 12047"/>
                <a:gd name="connsiteY95" fmla="*/ 6826 h 10052"/>
                <a:gd name="connsiteX96" fmla="*/ 7751 w 12047"/>
                <a:gd name="connsiteY96" fmla="*/ 6801 h 10052"/>
                <a:gd name="connsiteX97" fmla="*/ 7937 w 12047"/>
                <a:gd name="connsiteY97" fmla="*/ 6775 h 10052"/>
                <a:gd name="connsiteX98" fmla="*/ 8299 w 12047"/>
                <a:gd name="connsiteY98" fmla="*/ 6662 h 10052"/>
                <a:gd name="connsiteX99" fmla="*/ 8629 w 12047"/>
                <a:gd name="connsiteY99" fmla="*/ 6550 h 10052"/>
                <a:gd name="connsiteX100" fmla="*/ 8820 w 12047"/>
                <a:gd name="connsiteY100" fmla="*/ 6512 h 10052"/>
                <a:gd name="connsiteX101" fmla="*/ 9022 w 12047"/>
                <a:gd name="connsiteY101" fmla="*/ 6487 h 10052"/>
                <a:gd name="connsiteX102" fmla="*/ 9022 w 12047"/>
                <a:gd name="connsiteY102" fmla="*/ 6487 h 10052"/>
                <a:gd name="connsiteX103" fmla="*/ 10261 w 12047"/>
                <a:gd name="connsiteY103" fmla="*/ 6512 h 10052"/>
                <a:gd name="connsiteX104" fmla="*/ 11393 w 12047"/>
                <a:gd name="connsiteY104" fmla="*/ 6575 h 10052"/>
                <a:gd name="connsiteX105" fmla="*/ 11393 w 12047"/>
                <a:gd name="connsiteY105" fmla="*/ 6575 h 10052"/>
                <a:gd name="connsiteX106" fmla="*/ 11675 w 12047"/>
                <a:gd name="connsiteY106" fmla="*/ 6600 h 10052"/>
                <a:gd name="connsiteX107" fmla="*/ 11866 w 12047"/>
                <a:gd name="connsiteY107" fmla="*/ 6625 h 10052"/>
                <a:gd name="connsiteX108" fmla="*/ 11962 w 12047"/>
                <a:gd name="connsiteY108" fmla="*/ 6625 h 10052"/>
                <a:gd name="connsiteX109" fmla="*/ 11973 w 12047"/>
                <a:gd name="connsiteY109" fmla="*/ 6600 h 10052"/>
                <a:gd name="connsiteX110" fmla="*/ 11989 w 12047"/>
                <a:gd name="connsiteY110" fmla="*/ 6575 h 10052"/>
                <a:gd name="connsiteX111" fmla="*/ 11989 w 12047"/>
                <a:gd name="connsiteY111" fmla="*/ 6575 h 10052"/>
                <a:gd name="connsiteX112" fmla="*/ 11989 w 12047"/>
                <a:gd name="connsiteY112" fmla="*/ 6550 h 10052"/>
                <a:gd name="connsiteX113" fmla="*/ 11999 w 12047"/>
                <a:gd name="connsiteY113" fmla="*/ 6575 h 10052"/>
                <a:gd name="connsiteX114" fmla="*/ 12010 w 12047"/>
                <a:gd name="connsiteY114" fmla="*/ 6600 h 10052"/>
                <a:gd name="connsiteX115" fmla="*/ 12020 w 12047"/>
                <a:gd name="connsiteY115" fmla="*/ 6600 h 10052"/>
                <a:gd name="connsiteX116" fmla="*/ 12036 w 12047"/>
                <a:gd name="connsiteY116" fmla="*/ 6575 h 10052"/>
                <a:gd name="connsiteX117" fmla="*/ 12047 w 12047"/>
                <a:gd name="connsiteY117" fmla="*/ 6487 h 10052"/>
                <a:gd name="connsiteX118" fmla="*/ 12047 w 12047"/>
                <a:gd name="connsiteY118" fmla="*/ 0 h 10052"/>
                <a:gd name="connsiteX119" fmla="*/ 11903 w 12047"/>
                <a:gd name="connsiteY119" fmla="*/ 0 h 10052"/>
                <a:gd name="connsiteX120" fmla="*/ 11903 w 12047"/>
                <a:gd name="connsiteY120"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723 w 12047"/>
                <a:gd name="connsiteY4" fmla="*/ 63 h 10052"/>
                <a:gd name="connsiteX5" fmla="*/ 11579 w 12047"/>
                <a:gd name="connsiteY5" fmla="*/ 678 h 10052"/>
                <a:gd name="connsiteX6" fmla="*/ 11579 w 12047"/>
                <a:gd name="connsiteY6" fmla="*/ 678 h 10052"/>
                <a:gd name="connsiteX7" fmla="*/ 11531 w 12047"/>
                <a:gd name="connsiteY7" fmla="*/ 1179 h 10052"/>
                <a:gd name="connsiteX8" fmla="*/ 11489 w 12047"/>
                <a:gd name="connsiteY8" fmla="*/ 1832 h 10052"/>
                <a:gd name="connsiteX9" fmla="*/ 11425 w 12047"/>
                <a:gd name="connsiteY9" fmla="*/ 2535 h 10052"/>
                <a:gd name="connsiteX10" fmla="*/ 11393 w 12047"/>
                <a:gd name="connsiteY10" fmla="*/ 2811 h 10052"/>
                <a:gd name="connsiteX11" fmla="*/ 11356 w 12047"/>
                <a:gd name="connsiteY11" fmla="*/ 3087 h 10052"/>
                <a:gd name="connsiteX12" fmla="*/ 11356 w 12047"/>
                <a:gd name="connsiteY12" fmla="*/ 3087 h 10052"/>
                <a:gd name="connsiteX13" fmla="*/ 11297 w 12047"/>
                <a:gd name="connsiteY13" fmla="*/ 3513 h 10052"/>
                <a:gd name="connsiteX14" fmla="*/ 11260 w 12047"/>
                <a:gd name="connsiteY14" fmla="*/ 3714 h 10052"/>
                <a:gd name="connsiteX15" fmla="*/ 11212 w 12047"/>
                <a:gd name="connsiteY15" fmla="*/ 3852 h 10052"/>
                <a:gd name="connsiteX16" fmla="*/ 11154 w 12047"/>
                <a:gd name="connsiteY16" fmla="*/ 4015 h 10052"/>
                <a:gd name="connsiteX17" fmla="*/ 11069 w 12047"/>
                <a:gd name="connsiteY17" fmla="*/ 4128 h 10052"/>
                <a:gd name="connsiteX18" fmla="*/ 10952 w 12047"/>
                <a:gd name="connsiteY18" fmla="*/ 4241 h 10052"/>
                <a:gd name="connsiteX19" fmla="*/ 10808 w 12047"/>
                <a:gd name="connsiteY19" fmla="*/ 4354 h 10052"/>
                <a:gd name="connsiteX20" fmla="*/ 10808 w 12047"/>
                <a:gd name="connsiteY20" fmla="*/ 4354 h 10052"/>
                <a:gd name="connsiteX21" fmla="*/ 10643 w 12047"/>
                <a:gd name="connsiteY21" fmla="*/ 4442 h 10052"/>
                <a:gd name="connsiteX22" fmla="*/ 10441 w 12047"/>
                <a:gd name="connsiteY22" fmla="*/ 4492 h 10052"/>
                <a:gd name="connsiteX23" fmla="*/ 10213 w 12047"/>
                <a:gd name="connsiteY23" fmla="*/ 4555 h 10052"/>
                <a:gd name="connsiteX24" fmla="*/ 9963 w 12047"/>
                <a:gd name="connsiteY24" fmla="*/ 4555 h 10052"/>
                <a:gd name="connsiteX25" fmla="*/ 9426 w 12047"/>
                <a:gd name="connsiteY25" fmla="*/ 4580 h 10052"/>
                <a:gd name="connsiteX26" fmla="*/ 8857 w 12047"/>
                <a:gd name="connsiteY26" fmla="*/ 4605 h 10052"/>
                <a:gd name="connsiteX27" fmla="*/ 8857 w 12047"/>
                <a:gd name="connsiteY27" fmla="*/ 4605 h 10052"/>
                <a:gd name="connsiteX28" fmla="*/ 8272 w 12047"/>
                <a:gd name="connsiteY28" fmla="*/ 4605 h 10052"/>
                <a:gd name="connsiteX29" fmla="*/ 7656 w 12047"/>
                <a:gd name="connsiteY29" fmla="*/ 4605 h 10052"/>
                <a:gd name="connsiteX30" fmla="*/ 6295 w 12047"/>
                <a:gd name="connsiteY30" fmla="*/ 4580 h 10052"/>
                <a:gd name="connsiteX31" fmla="*/ 6295 w 12047"/>
                <a:gd name="connsiteY31" fmla="*/ 4580 h 10052"/>
                <a:gd name="connsiteX32" fmla="*/ 6226 w 12047"/>
                <a:gd name="connsiteY32" fmla="*/ 4580 h 10052"/>
                <a:gd name="connsiteX33" fmla="*/ 6178 w 12047"/>
                <a:gd name="connsiteY33" fmla="*/ 4605 h 10052"/>
                <a:gd name="connsiteX34" fmla="*/ 6130 w 12047"/>
                <a:gd name="connsiteY34" fmla="*/ 4630 h 10052"/>
                <a:gd name="connsiteX35" fmla="*/ 6082 w 12047"/>
                <a:gd name="connsiteY35" fmla="*/ 4693 h 10052"/>
                <a:gd name="connsiteX36" fmla="*/ 6045 w 12047"/>
                <a:gd name="connsiteY36" fmla="*/ 4743 h 10052"/>
                <a:gd name="connsiteX37" fmla="*/ 6024 w 12047"/>
                <a:gd name="connsiteY37" fmla="*/ 4831 h 10052"/>
                <a:gd name="connsiteX38" fmla="*/ 5976 w 12047"/>
                <a:gd name="connsiteY38" fmla="*/ 5031 h 10052"/>
                <a:gd name="connsiteX39" fmla="*/ 5949 w 12047"/>
                <a:gd name="connsiteY39" fmla="*/ 5232 h 10052"/>
                <a:gd name="connsiteX40" fmla="*/ 5928 w 12047"/>
                <a:gd name="connsiteY40" fmla="*/ 5483 h 10052"/>
                <a:gd name="connsiteX41" fmla="*/ 5891 w 12047"/>
                <a:gd name="connsiteY41" fmla="*/ 5759 h 10052"/>
                <a:gd name="connsiteX42" fmla="*/ 5869 w 12047"/>
                <a:gd name="connsiteY42" fmla="*/ 6073 h 10052"/>
                <a:gd name="connsiteX43" fmla="*/ 5822 w 12047"/>
                <a:gd name="connsiteY43" fmla="*/ 6374 h 10052"/>
                <a:gd name="connsiteX44" fmla="*/ 5747 w 12047"/>
                <a:gd name="connsiteY44" fmla="*/ 6713 h 10052"/>
                <a:gd name="connsiteX45" fmla="*/ 5657 w 12047"/>
                <a:gd name="connsiteY45" fmla="*/ 7026 h 10052"/>
                <a:gd name="connsiteX46" fmla="*/ 5593 w 12047"/>
                <a:gd name="connsiteY46" fmla="*/ 7189 h 10052"/>
                <a:gd name="connsiteX47" fmla="*/ 5524 w 12047"/>
                <a:gd name="connsiteY47" fmla="*/ 7365 h 10052"/>
                <a:gd name="connsiteX48" fmla="*/ 5449 w 12047"/>
                <a:gd name="connsiteY48" fmla="*/ 7503 h 10052"/>
                <a:gd name="connsiteX49" fmla="*/ 5359 w 12047"/>
                <a:gd name="connsiteY49" fmla="*/ 7666 h 10052"/>
                <a:gd name="connsiteX50" fmla="*/ 5247 w 12047"/>
                <a:gd name="connsiteY50" fmla="*/ 7804 h 10052"/>
                <a:gd name="connsiteX51" fmla="*/ 5130 w 12047"/>
                <a:gd name="connsiteY51" fmla="*/ 7955 h 10052"/>
                <a:gd name="connsiteX52" fmla="*/ 4998 w 12047"/>
                <a:gd name="connsiteY52" fmla="*/ 8093 h 10052"/>
                <a:gd name="connsiteX53" fmla="*/ 4859 w 12047"/>
                <a:gd name="connsiteY53" fmla="*/ 8231 h 10052"/>
                <a:gd name="connsiteX54" fmla="*/ 4700 w 12047"/>
                <a:gd name="connsiteY54" fmla="*/ 8369 h 10052"/>
                <a:gd name="connsiteX55" fmla="*/ 4524 w 12047"/>
                <a:gd name="connsiteY55" fmla="*/ 8482 h 10052"/>
                <a:gd name="connsiteX56" fmla="*/ 4524 w 12047"/>
                <a:gd name="connsiteY56" fmla="*/ 8482 h 10052"/>
                <a:gd name="connsiteX57" fmla="*/ 4524 w 12047"/>
                <a:gd name="connsiteY57" fmla="*/ 8482 h 10052"/>
                <a:gd name="connsiteX58" fmla="*/ 4312 w 12047"/>
                <a:gd name="connsiteY58" fmla="*/ 8595 h 10052"/>
                <a:gd name="connsiteX59" fmla="*/ 4073 w 12047"/>
                <a:gd name="connsiteY59" fmla="*/ 8708 h 10052"/>
                <a:gd name="connsiteX60" fmla="*/ 3796 w 12047"/>
                <a:gd name="connsiteY60" fmla="*/ 8821 h 10052"/>
                <a:gd name="connsiteX61" fmla="*/ 3514 w 12047"/>
                <a:gd name="connsiteY61" fmla="*/ 8908 h 10052"/>
                <a:gd name="connsiteX62" fmla="*/ 3190 w 12047"/>
                <a:gd name="connsiteY62" fmla="*/ 8984 h 10052"/>
                <a:gd name="connsiteX63" fmla="*/ 2844 w 12047"/>
                <a:gd name="connsiteY63" fmla="*/ 9046 h 10052"/>
                <a:gd name="connsiteX64" fmla="*/ 2467 w 12047"/>
                <a:gd name="connsiteY64" fmla="*/ 9072 h 10052"/>
                <a:gd name="connsiteX65" fmla="*/ 2047 w 12047"/>
                <a:gd name="connsiteY65" fmla="*/ 9097 h 10052"/>
                <a:gd name="connsiteX66" fmla="*/ 1393 w 12047"/>
                <a:gd name="connsiteY66" fmla="*/ 1066 h 10052"/>
                <a:gd name="connsiteX67" fmla="*/ 1030 w 12047"/>
                <a:gd name="connsiteY67" fmla="*/ 1069 h 10052"/>
                <a:gd name="connsiteX68" fmla="*/ 712 w 12047"/>
                <a:gd name="connsiteY68" fmla="*/ 3804 h 10052"/>
                <a:gd name="connsiteX69" fmla="*/ 254 w 12047"/>
                <a:gd name="connsiteY69" fmla="*/ 3880 h 10052"/>
                <a:gd name="connsiteX70" fmla="*/ 0 w 12047"/>
                <a:gd name="connsiteY70" fmla="*/ 10052 h 10052"/>
                <a:gd name="connsiteX71" fmla="*/ 2020 w 12047"/>
                <a:gd name="connsiteY71" fmla="*/ 10050 h 10052"/>
                <a:gd name="connsiteX72" fmla="*/ 3259 w 12047"/>
                <a:gd name="connsiteY72" fmla="*/ 10012 h 10052"/>
                <a:gd name="connsiteX73" fmla="*/ 4407 w 12047"/>
                <a:gd name="connsiteY73" fmla="*/ 9811 h 10052"/>
                <a:gd name="connsiteX74" fmla="*/ 5056 w 12047"/>
                <a:gd name="connsiteY74" fmla="*/ 9611 h 10052"/>
                <a:gd name="connsiteX75" fmla="*/ 5343 w 12047"/>
                <a:gd name="connsiteY75" fmla="*/ 9360 h 10052"/>
                <a:gd name="connsiteX76" fmla="*/ 5487 w 12047"/>
                <a:gd name="connsiteY76" fmla="*/ 9272 h 10052"/>
                <a:gd name="connsiteX77" fmla="*/ 5667 w 12047"/>
                <a:gd name="connsiteY77" fmla="*/ 9097 h 10052"/>
                <a:gd name="connsiteX78" fmla="*/ 5859 w 12047"/>
                <a:gd name="connsiteY78" fmla="*/ 8934 h 10052"/>
                <a:gd name="connsiteX79" fmla="*/ 6045 w 12047"/>
                <a:gd name="connsiteY79" fmla="*/ 8708 h 10052"/>
                <a:gd name="connsiteX80" fmla="*/ 6215 w 12047"/>
                <a:gd name="connsiteY80" fmla="*/ 8507 h 10052"/>
                <a:gd name="connsiteX81" fmla="*/ 6343 w 12047"/>
                <a:gd name="connsiteY81" fmla="*/ 8319 h 10052"/>
                <a:gd name="connsiteX82" fmla="*/ 6390 w 12047"/>
                <a:gd name="connsiteY82" fmla="*/ 8206 h 10052"/>
                <a:gd name="connsiteX83" fmla="*/ 6428 w 12047"/>
                <a:gd name="connsiteY83" fmla="*/ 8118 h 10052"/>
                <a:gd name="connsiteX84" fmla="*/ 6428 w 12047"/>
                <a:gd name="connsiteY84" fmla="*/ 8118 h 10052"/>
                <a:gd name="connsiteX85" fmla="*/ 6465 w 12047"/>
                <a:gd name="connsiteY85" fmla="*/ 8005 h 10052"/>
                <a:gd name="connsiteX86" fmla="*/ 6523 w 12047"/>
                <a:gd name="connsiteY86" fmla="*/ 7867 h 10052"/>
                <a:gd name="connsiteX87" fmla="*/ 6640 w 12047"/>
                <a:gd name="connsiteY87" fmla="*/ 7641 h 10052"/>
                <a:gd name="connsiteX88" fmla="*/ 6794 w 12047"/>
                <a:gd name="connsiteY88" fmla="*/ 7415 h 10052"/>
                <a:gd name="connsiteX89" fmla="*/ 6965 w 12047"/>
                <a:gd name="connsiteY89" fmla="*/ 7215 h 10052"/>
                <a:gd name="connsiteX90" fmla="*/ 7129 w 12047"/>
                <a:gd name="connsiteY90" fmla="*/ 7051 h 10052"/>
                <a:gd name="connsiteX91" fmla="*/ 7284 w 12047"/>
                <a:gd name="connsiteY91" fmla="*/ 6939 h 10052"/>
                <a:gd name="connsiteX92" fmla="*/ 7427 w 12047"/>
                <a:gd name="connsiteY92" fmla="*/ 6851 h 10052"/>
                <a:gd name="connsiteX93" fmla="*/ 7533 w 12047"/>
                <a:gd name="connsiteY93" fmla="*/ 6826 h 10052"/>
                <a:gd name="connsiteX94" fmla="*/ 7533 w 12047"/>
                <a:gd name="connsiteY94" fmla="*/ 6826 h 10052"/>
                <a:gd name="connsiteX95" fmla="*/ 7751 w 12047"/>
                <a:gd name="connsiteY95" fmla="*/ 6801 h 10052"/>
                <a:gd name="connsiteX96" fmla="*/ 7937 w 12047"/>
                <a:gd name="connsiteY96" fmla="*/ 6775 h 10052"/>
                <a:gd name="connsiteX97" fmla="*/ 8299 w 12047"/>
                <a:gd name="connsiteY97" fmla="*/ 6662 h 10052"/>
                <a:gd name="connsiteX98" fmla="*/ 8629 w 12047"/>
                <a:gd name="connsiteY98" fmla="*/ 6550 h 10052"/>
                <a:gd name="connsiteX99" fmla="*/ 8820 w 12047"/>
                <a:gd name="connsiteY99" fmla="*/ 6512 h 10052"/>
                <a:gd name="connsiteX100" fmla="*/ 9022 w 12047"/>
                <a:gd name="connsiteY100" fmla="*/ 6487 h 10052"/>
                <a:gd name="connsiteX101" fmla="*/ 9022 w 12047"/>
                <a:gd name="connsiteY101" fmla="*/ 6487 h 10052"/>
                <a:gd name="connsiteX102" fmla="*/ 10261 w 12047"/>
                <a:gd name="connsiteY102" fmla="*/ 6512 h 10052"/>
                <a:gd name="connsiteX103" fmla="*/ 11393 w 12047"/>
                <a:gd name="connsiteY103" fmla="*/ 6575 h 10052"/>
                <a:gd name="connsiteX104" fmla="*/ 11393 w 12047"/>
                <a:gd name="connsiteY104" fmla="*/ 6575 h 10052"/>
                <a:gd name="connsiteX105" fmla="*/ 11675 w 12047"/>
                <a:gd name="connsiteY105" fmla="*/ 6600 h 10052"/>
                <a:gd name="connsiteX106" fmla="*/ 11866 w 12047"/>
                <a:gd name="connsiteY106" fmla="*/ 6625 h 10052"/>
                <a:gd name="connsiteX107" fmla="*/ 11962 w 12047"/>
                <a:gd name="connsiteY107" fmla="*/ 6625 h 10052"/>
                <a:gd name="connsiteX108" fmla="*/ 11973 w 12047"/>
                <a:gd name="connsiteY108" fmla="*/ 6600 h 10052"/>
                <a:gd name="connsiteX109" fmla="*/ 11989 w 12047"/>
                <a:gd name="connsiteY109" fmla="*/ 6575 h 10052"/>
                <a:gd name="connsiteX110" fmla="*/ 11989 w 12047"/>
                <a:gd name="connsiteY110" fmla="*/ 6575 h 10052"/>
                <a:gd name="connsiteX111" fmla="*/ 11989 w 12047"/>
                <a:gd name="connsiteY111" fmla="*/ 6550 h 10052"/>
                <a:gd name="connsiteX112" fmla="*/ 11999 w 12047"/>
                <a:gd name="connsiteY112" fmla="*/ 6575 h 10052"/>
                <a:gd name="connsiteX113" fmla="*/ 12010 w 12047"/>
                <a:gd name="connsiteY113" fmla="*/ 6600 h 10052"/>
                <a:gd name="connsiteX114" fmla="*/ 12020 w 12047"/>
                <a:gd name="connsiteY114" fmla="*/ 6600 h 10052"/>
                <a:gd name="connsiteX115" fmla="*/ 12036 w 12047"/>
                <a:gd name="connsiteY115" fmla="*/ 6575 h 10052"/>
                <a:gd name="connsiteX116" fmla="*/ 12047 w 12047"/>
                <a:gd name="connsiteY116" fmla="*/ 6487 h 10052"/>
                <a:gd name="connsiteX117" fmla="*/ 12047 w 12047"/>
                <a:gd name="connsiteY117" fmla="*/ 0 h 10052"/>
                <a:gd name="connsiteX118" fmla="*/ 11903 w 12047"/>
                <a:gd name="connsiteY118" fmla="*/ 0 h 10052"/>
                <a:gd name="connsiteX119" fmla="*/ 11903 w 12047"/>
                <a:gd name="connsiteY119"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667 w 12047"/>
                <a:gd name="connsiteY4" fmla="*/ 195 h 10052"/>
                <a:gd name="connsiteX5" fmla="*/ 11579 w 12047"/>
                <a:gd name="connsiteY5" fmla="*/ 678 h 10052"/>
                <a:gd name="connsiteX6" fmla="*/ 11579 w 12047"/>
                <a:gd name="connsiteY6" fmla="*/ 678 h 10052"/>
                <a:gd name="connsiteX7" fmla="*/ 11531 w 12047"/>
                <a:gd name="connsiteY7" fmla="*/ 1179 h 10052"/>
                <a:gd name="connsiteX8" fmla="*/ 11489 w 12047"/>
                <a:gd name="connsiteY8" fmla="*/ 1832 h 10052"/>
                <a:gd name="connsiteX9" fmla="*/ 11425 w 12047"/>
                <a:gd name="connsiteY9" fmla="*/ 2535 h 10052"/>
                <a:gd name="connsiteX10" fmla="*/ 11393 w 12047"/>
                <a:gd name="connsiteY10" fmla="*/ 2811 h 10052"/>
                <a:gd name="connsiteX11" fmla="*/ 11356 w 12047"/>
                <a:gd name="connsiteY11" fmla="*/ 3087 h 10052"/>
                <a:gd name="connsiteX12" fmla="*/ 11356 w 12047"/>
                <a:gd name="connsiteY12" fmla="*/ 3087 h 10052"/>
                <a:gd name="connsiteX13" fmla="*/ 11297 w 12047"/>
                <a:gd name="connsiteY13" fmla="*/ 3513 h 10052"/>
                <a:gd name="connsiteX14" fmla="*/ 11260 w 12047"/>
                <a:gd name="connsiteY14" fmla="*/ 3714 h 10052"/>
                <a:gd name="connsiteX15" fmla="*/ 11212 w 12047"/>
                <a:gd name="connsiteY15" fmla="*/ 3852 h 10052"/>
                <a:gd name="connsiteX16" fmla="*/ 11154 w 12047"/>
                <a:gd name="connsiteY16" fmla="*/ 4015 h 10052"/>
                <a:gd name="connsiteX17" fmla="*/ 11069 w 12047"/>
                <a:gd name="connsiteY17" fmla="*/ 4128 h 10052"/>
                <a:gd name="connsiteX18" fmla="*/ 10952 w 12047"/>
                <a:gd name="connsiteY18" fmla="*/ 4241 h 10052"/>
                <a:gd name="connsiteX19" fmla="*/ 10808 w 12047"/>
                <a:gd name="connsiteY19" fmla="*/ 4354 h 10052"/>
                <a:gd name="connsiteX20" fmla="*/ 10808 w 12047"/>
                <a:gd name="connsiteY20" fmla="*/ 4354 h 10052"/>
                <a:gd name="connsiteX21" fmla="*/ 10643 w 12047"/>
                <a:gd name="connsiteY21" fmla="*/ 4442 h 10052"/>
                <a:gd name="connsiteX22" fmla="*/ 10441 w 12047"/>
                <a:gd name="connsiteY22" fmla="*/ 4492 h 10052"/>
                <a:gd name="connsiteX23" fmla="*/ 10213 w 12047"/>
                <a:gd name="connsiteY23" fmla="*/ 4555 h 10052"/>
                <a:gd name="connsiteX24" fmla="*/ 9963 w 12047"/>
                <a:gd name="connsiteY24" fmla="*/ 4555 h 10052"/>
                <a:gd name="connsiteX25" fmla="*/ 9426 w 12047"/>
                <a:gd name="connsiteY25" fmla="*/ 4580 h 10052"/>
                <a:gd name="connsiteX26" fmla="*/ 8857 w 12047"/>
                <a:gd name="connsiteY26" fmla="*/ 4605 h 10052"/>
                <a:gd name="connsiteX27" fmla="*/ 8857 w 12047"/>
                <a:gd name="connsiteY27" fmla="*/ 4605 h 10052"/>
                <a:gd name="connsiteX28" fmla="*/ 8272 w 12047"/>
                <a:gd name="connsiteY28" fmla="*/ 4605 h 10052"/>
                <a:gd name="connsiteX29" fmla="*/ 7656 w 12047"/>
                <a:gd name="connsiteY29" fmla="*/ 4605 h 10052"/>
                <a:gd name="connsiteX30" fmla="*/ 6295 w 12047"/>
                <a:gd name="connsiteY30" fmla="*/ 4580 h 10052"/>
                <a:gd name="connsiteX31" fmla="*/ 6295 w 12047"/>
                <a:gd name="connsiteY31" fmla="*/ 4580 h 10052"/>
                <a:gd name="connsiteX32" fmla="*/ 6226 w 12047"/>
                <a:gd name="connsiteY32" fmla="*/ 4580 h 10052"/>
                <a:gd name="connsiteX33" fmla="*/ 6178 w 12047"/>
                <a:gd name="connsiteY33" fmla="*/ 4605 h 10052"/>
                <a:gd name="connsiteX34" fmla="*/ 6130 w 12047"/>
                <a:gd name="connsiteY34" fmla="*/ 4630 h 10052"/>
                <a:gd name="connsiteX35" fmla="*/ 6082 w 12047"/>
                <a:gd name="connsiteY35" fmla="*/ 4693 h 10052"/>
                <a:gd name="connsiteX36" fmla="*/ 6045 w 12047"/>
                <a:gd name="connsiteY36" fmla="*/ 4743 h 10052"/>
                <a:gd name="connsiteX37" fmla="*/ 6024 w 12047"/>
                <a:gd name="connsiteY37" fmla="*/ 4831 h 10052"/>
                <a:gd name="connsiteX38" fmla="*/ 5976 w 12047"/>
                <a:gd name="connsiteY38" fmla="*/ 5031 h 10052"/>
                <a:gd name="connsiteX39" fmla="*/ 5949 w 12047"/>
                <a:gd name="connsiteY39" fmla="*/ 5232 h 10052"/>
                <a:gd name="connsiteX40" fmla="*/ 5928 w 12047"/>
                <a:gd name="connsiteY40" fmla="*/ 5483 h 10052"/>
                <a:gd name="connsiteX41" fmla="*/ 5891 w 12047"/>
                <a:gd name="connsiteY41" fmla="*/ 5759 h 10052"/>
                <a:gd name="connsiteX42" fmla="*/ 5869 w 12047"/>
                <a:gd name="connsiteY42" fmla="*/ 6073 h 10052"/>
                <a:gd name="connsiteX43" fmla="*/ 5822 w 12047"/>
                <a:gd name="connsiteY43" fmla="*/ 6374 h 10052"/>
                <a:gd name="connsiteX44" fmla="*/ 5747 w 12047"/>
                <a:gd name="connsiteY44" fmla="*/ 6713 h 10052"/>
                <a:gd name="connsiteX45" fmla="*/ 5657 w 12047"/>
                <a:gd name="connsiteY45" fmla="*/ 7026 h 10052"/>
                <a:gd name="connsiteX46" fmla="*/ 5593 w 12047"/>
                <a:gd name="connsiteY46" fmla="*/ 7189 h 10052"/>
                <a:gd name="connsiteX47" fmla="*/ 5524 w 12047"/>
                <a:gd name="connsiteY47" fmla="*/ 7365 h 10052"/>
                <a:gd name="connsiteX48" fmla="*/ 5449 w 12047"/>
                <a:gd name="connsiteY48" fmla="*/ 7503 h 10052"/>
                <a:gd name="connsiteX49" fmla="*/ 5359 w 12047"/>
                <a:gd name="connsiteY49" fmla="*/ 7666 h 10052"/>
                <a:gd name="connsiteX50" fmla="*/ 5247 w 12047"/>
                <a:gd name="connsiteY50" fmla="*/ 7804 h 10052"/>
                <a:gd name="connsiteX51" fmla="*/ 5130 w 12047"/>
                <a:gd name="connsiteY51" fmla="*/ 7955 h 10052"/>
                <a:gd name="connsiteX52" fmla="*/ 4998 w 12047"/>
                <a:gd name="connsiteY52" fmla="*/ 8093 h 10052"/>
                <a:gd name="connsiteX53" fmla="*/ 4859 w 12047"/>
                <a:gd name="connsiteY53" fmla="*/ 8231 h 10052"/>
                <a:gd name="connsiteX54" fmla="*/ 4700 w 12047"/>
                <a:gd name="connsiteY54" fmla="*/ 8369 h 10052"/>
                <a:gd name="connsiteX55" fmla="*/ 4524 w 12047"/>
                <a:gd name="connsiteY55" fmla="*/ 8482 h 10052"/>
                <a:gd name="connsiteX56" fmla="*/ 4524 w 12047"/>
                <a:gd name="connsiteY56" fmla="*/ 8482 h 10052"/>
                <a:gd name="connsiteX57" fmla="*/ 4524 w 12047"/>
                <a:gd name="connsiteY57" fmla="*/ 8482 h 10052"/>
                <a:gd name="connsiteX58" fmla="*/ 4312 w 12047"/>
                <a:gd name="connsiteY58" fmla="*/ 8595 h 10052"/>
                <a:gd name="connsiteX59" fmla="*/ 4073 w 12047"/>
                <a:gd name="connsiteY59" fmla="*/ 8708 h 10052"/>
                <a:gd name="connsiteX60" fmla="*/ 3796 w 12047"/>
                <a:gd name="connsiteY60" fmla="*/ 8821 h 10052"/>
                <a:gd name="connsiteX61" fmla="*/ 3514 w 12047"/>
                <a:gd name="connsiteY61" fmla="*/ 8908 h 10052"/>
                <a:gd name="connsiteX62" fmla="*/ 3190 w 12047"/>
                <a:gd name="connsiteY62" fmla="*/ 8984 h 10052"/>
                <a:gd name="connsiteX63" fmla="*/ 2844 w 12047"/>
                <a:gd name="connsiteY63" fmla="*/ 9046 h 10052"/>
                <a:gd name="connsiteX64" fmla="*/ 2467 w 12047"/>
                <a:gd name="connsiteY64" fmla="*/ 9072 h 10052"/>
                <a:gd name="connsiteX65" fmla="*/ 2047 w 12047"/>
                <a:gd name="connsiteY65" fmla="*/ 9097 h 10052"/>
                <a:gd name="connsiteX66" fmla="*/ 1393 w 12047"/>
                <a:gd name="connsiteY66" fmla="*/ 1066 h 10052"/>
                <a:gd name="connsiteX67" fmla="*/ 1030 w 12047"/>
                <a:gd name="connsiteY67" fmla="*/ 1069 h 10052"/>
                <a:gd name="connsiteX68" fmla="*/ 712 w 12047"/>
                <a:gd name="connsiteY68" fmla="*/ 3804 h 10052"/>
                <a:gd name="connsiteX69" fmla="*/ 254 w 12047"/>
                <a:gd name="connsiteY69" fmla="*/ 3880 h 10052"/>
                <a:gd name="connsiteX70" fmla="*/ 0 w 12047"/>
                <a:gd name="connsiteY70" fmla="*/ 10052 h 10052"/>
                <a:gd name="connsiteX71" fmla="*/ 2020 w 12047"/>
                <a:gd name="connsiteY71" fmla="*/ 10050 h 10052"/>
                <a:gd name="connsiteX72" fmla="*/ 3259 w 12047"/>
                <a:gd name="connsiteY72" fmla="*/ 10012 h 10052"/>
                <a:gd name="connsiteX73" fmla="*/ 4407 w 12047"/>
                <a:gd name="connsiteY73" fmla="*/ 9811 h 10052"/>
                <a:gd name="connsiteX74" fmla="*/ 5056 w 12047"/>
                <a:gd name="connsiteY74" fmla="*/ 9611 h 10052"/>
                <a:gd name="connsiteX75" fmla="*/ 5343 w 12047"/>
                <a:gd name="connsiteY75" fmla="*/ 9360 h 10052"/>
                <a:gd name="connsiteX76" fmla="*/ 5487 w 12047"/>
                <a:gd name="connsiteY76" fmla="*/ 9272 h 10052"/>
                <a:gd name="connsiteX77" fmla="*/ 5667 w 12047"/>
                <a:gd name="connsiteY77" fmla="*/ 9097 h 10052"/>
                <a:gd name="connsiteX78" fmla="*/ 5859 w 12047"/>
                <a:gd name="connsiteY78" fmla="*/ 8934 h 10052"/>
                <a:gd name="connsiteX79" fmla="*/ 6045 w 12047"/>
                <a:gd name="connsiteY79" fmla="*/ 8708 h 10052"/>
                <a:gd name="connsiteX80" fmla="*/ 6215 w 12047"/>
                <a:gd name="connsiteY80" fmla="*/ 8507 h 10052"/>
                <a:gd name="connsiteX81" fmla="*/ 6343 w 12047"/>
                <a:gd name="connsiteY81" fmla="*/ 8319 h 10052"/>
                <a:gd name="connsiteX82" fmla="*/ 6390 w 12047"/>
                <a:gd name="connsiteY82" fmla="*/ 8206 h 10052"/>
                <a:gd name="connsiteX83" fmla="*/ 6428 w 12047"/>
                <a:gd name="connsiteY83" fmla="*/ 8118 h 10052"/>
                <a:gd name="connsiteX84" fmla="*/ 6428 w 12047"/>
                <a:gd name="connsiteY84" fmla="*/ 8118 h 10052"/>
                <a:gd name="connsiteX85" fmla="*/ 6465 w 12047"/>
                <a:gd name="connsiteY85" fmla="*/ 8005 h 10052"/>
                <a:gd name="connsiteX86" fmla="*/ 6523 w 12047"/>
                <a:gd name="connsiteY86" fmla="*/ 7867 h 10052"/>
                <a:gd name="connsiteX87" fmla="*/ 6640 w 12047"/>
                <a:gd name="connsiteY87" fmla="*/ 7641 h 10052"/>
                <a:gd name="connsiteX88" fmla="*/ 6794 w 12047"/>
                <a:gd name="connsiteY88" fmla="*/ 7415 h 10052"/>
                <a:gd name="connsiteX89" fmla="*/ 6965 w 12047"/>
                <a:gd name="connsiteY89" fmla="*/ 7215 h 10052"/>
                <a:gd name="connsiteX90" fmla="*/ 7129 w 12047"/>
                <a:gd name="connsiteY90" fmla="*/ 7051 h 10052"/>
                <a:gd name="connsiteX91" fmla="*/ 7284 w 12047"/>
                <a:gd name="connsiteY91" fmla="*/ 6939 h 10052"/>
                <a:gd name="connsiteX92" fmla="*/ 7427 w 12047"/>
                <a:gd name="connsiteY92" fmla="*/ 6851 h 10052"/>
                <a:gd name="connsiteX93" fmla="*/ 7533 w 12047"/>
                <a:gd name="connsiteY93" fmla="*/ 6826 h 10052"/>
                <a:gd name="connsiteX94" fmla="*/ 7533 w 12047"/>
                <a:gd name="connsiteY94" fmla="*/ 6826 h 10052"/>
                <a:gd name="connsiteX95" fmla="*/ 7751 w 12047"/>
                <a:gd name="connsiteY95" fmla="*/ 6801 h 10052"/>
                <a:gd name="connsiteX96" fmla="*/ 7937 w 12047"/>
                <a:gd name="connsiteY96" fmla="*/ 6775 h 10052"/>
                <a:gd name="connsiteX97" fmla="*/ 8299 w 12047"/>
                <a:gd name="connsiteY97" fmla="*/ 6662 h 10052"/>
                <a:gd name="connsiteX98" fmla="*/ 8629 w 12047"/>
                <a:gd name="connsiteY98" fmla="*/ 6550 h 10052"/>
                <a:gd name="connsiteX99" fmla="*/ 8820 w 12047"/>
                <a:gd name="connsiteY99" fmla="*/ 6512 h 10052"/>
                <a:gd name="connsiteX100" fmla="*/ 9022 w 12047"/>
                <a:gd name="connsiteY100" fmla="*/ 6487 h 10052"/>
                <a:gd name="connsiteX101" fmla="*/ 9022 w 12047"/>
                <a:gd name="connsiteY101" fmla="*/ 6487 h 10052"/>
                <a:gd name="connsiteX102" fmla="*/ 10261 w 12047"/>
                <a:gd name="connsiteY102" fmla="*/ 6512 h 10052"/>
                <a:gd name="connsiteX103" fmla="*/ 11393 w 12047"/>
                <a:gd name="connsiteY103" fmla="*/ 6575 h 10052"/>
                <a:gd name="connsiteX104" fmla="*/ 11393 w 12047"/>
                <a:gd name="connsiteY104" fmla="*/ 6575 h 10052"/>
                <a:gd name="connsiteX105" fmla="*/ 11675 w 12047"/>
                <a:gd name="connsiteY105" fmla="*/ 6600 h 10052"/>
                <a:gd name="connsiteX106" fmla="*/ 11866 w 12047"/>
                <a:gd name="connsiteY106" fmla="*/ 6625 h 10052"/>
                <a:gd name="connsiteX107" fmla="*/ 11962 w 12047"/>
                <a:gd name="connsiteY107" fmla="*/ 6625 h 10052"/>
                <a:gd name="connsiteX108" fmla="*/ 11973 w 12047"/>
                <a:gd name="connsiteY108" fmla="*/ 6600 h 10052"/>
                <a:gd name="connsiteX109" fmla="*/ 11989 w 12047"/>
                <a:gd name="connsiteY109" fmla="*/ 6575 h 10052"/>
                <a:gd name="connsiteX110" fmla="*/ 11989 w 12047"/>
                <a:gd name="connsiteY110" fmla="*/ 6575 h 10052"/>
                <a:gd name="connsiteX111" fmla="*/ 11989 w 12047"/>
                <a:gd name="connsiteY111" fmla="*/ 6550 h 10052"/>
                <a:gd name="connsiteX112" fmla="*/ 11999 w 12047"/>
                <a:gd name="connsiteY112" fmla="*/ 6575 h 10052"/>
                <a:gd name="connsiteX113" fmla="*/ 12010 w 12047"/>
                <a:gd name="connsiteY113" fmla="*/ 6600 h 10052"/>
                <a:gd name="connsiteX114" fmla="*/ 12020 w 12047"/>
                <a:gd name="connsiteY114" fmla="*/ 6600 h 10052"/>
                <a:gd name="connsiteX115" fmla="*/ 12036 w 12047"/>
                <a:gd name="connsiteY115" fmla="*/ 6575 h 10052"/>
                <a:gd name="connsiteX116" fmla="*/ 12047 w 12047"/>
                <a:gd name="connsiteY116" fmla="*/ 6487 h 10052"/>
                <a:gd name="connsiteX117" fmla="*/ 12047 w 12047"/>
                <a:gd name="connsiteY117" fmla="*/ 0 h 10052"/>
                <a:gd name="connsiteX118" fmla="*/ 11903 w 12047"/>
                <a:gd name="connsiteY118" fmla="*/ 0 h 10052"/>
                <a:gd name="connsiteX119" fmla="*/ 11903 w 12047"/>
                <a:gd name="connsiteY119"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667 w 12047"/>
                <a:gd name="connsiteY4" fmla="*/ 195 h 10052"/>
                <a:gd name="connsiteX5" fmla="*/ 11579 w 12047"/>
                <a:gd name="connsiteY5" fmla="*/ 678 h 10052"/>
                <a:gd name="connsiteX6" fmla="*/ 11603 w 12047"/>
                <a:gd name="connsiteY6" fmla="*/ 716 h 10052"/>
                <a:gd name="connsiteX7" fmla="*/ 11531 w 12047"/>
                <a:gd name="connsiteY7" fmla="*/ 1179 h 10052"/>
                <a:gd name="connsiteX8" fmla="*/ 11489 w 12047"/>
                <a:gd name="connsiteY8" fmla="*/ 1832 h 10052"/>
                <a:gd name="connsiteX9" fmla="*/ 11425 w 12047"/>
                <a:gd name="connsiteY9" fmla="*/ 2535 h 10052"/>
                <a:gd name="connsiteX10" fmla="*/ 11393 w 12047"/>
                <a:gd name="connsiteY10" fmla="*/ 2811 h 10052"/>
                <a:gd name="connsiteX11" fmla="*/ 11356 w 12047"/>
                <a:gd name="connsiteY11" fmla="*/ 3087 h 10052"/>
                <a:gd name="connsiteX12" fmla="*/ 11356 w 12047"/>
                <a:gd name="connsiteY12" fmla="*/ 3087 h 10052"/>
                <a:gd name="connsiteX13" fmla="*/ 11297 w 12047"/>
                <a:gd name="connsiteY13" fmla="*/ 3513 h 10052"/>
                <a:gd name="connsiteX14" fmla="*/ 11260 w 12047"/>
                <a:gd name="connsiteY14" fmla="*/ 3714 h 10052"/>
                <a:gd name="connsiteX15" fmla="*/ 11212 w 12047"/>
                <a:gd name="connsiteY15" fmla="*/ 3852 h 10052"/>
                <a:gd name="connsiteX16" fmla="*/ 11154 w 12047"/>
                <a:gd name="connsiteY16" fmla="*/ 4015 h 10052"/>
                <a:gd name="connsiteX17" fmla="*/ 11069 w 12047"/>
                <a:gd name="connsiteY17" fmla="*/ 4128 h 10052"/>
                <a:gd name="connsiteX18" fmla="*/ 10952 w 12047"/>
                <a:gd name="connsiteY18" fmla="*/ 4241 h 10052"/>
                <a:gd name="connsiteX19" fmla="*/ 10808 w 12047"/>
                <a:gd name="connsiteY19" fmla="*/ 4354 h 10052"/>
                <a:gd name="connsiteX20" fmla="*/ 10808 w 12047"/>
                <a:gd name="connsiteY20" fmla="*/ 4354 h 10052"/>
                <a:gd name="connsiteX21" fmla="*/ 10643 w 12047"/>
                <a:gd name="connsiteY21" fmla="*/ 4442 h 10052"/>
                <a:gd name="connsiteX22" fmla="*/ 10441 w 12047"/>
                <a:gd name="connsiteY22" fmla="*/ 4492 h 10052"/>
                <a:gd name="connsiteX23" fmla="*/ 10213 w 12047"/>
                <a:gd name="connsiteY23" fmla="*/ 4555 h 10052"/>
                <a:gd name="connsiteX24" fmla="*/ 9963 w 12047"/>
                <a:gd name="connsiteY24" fmla="*/ 4555 h 10052"/>
                <a:gd name="connsiteX25" fmla="*/ 9426 w 12047"/>
                <a:gd name="connsiteY25" fmla="*/ 4580 h 10052"/>
                <a:gd name="connsiteX26" fmla="*/ 8857 w 12047"/>
                <a:gd name="connsiteY26" fmla="*/ 4605 h 10052"/>
                <a:gd name="connsiteX27" fmla="*/ 8857 w 12047"/>
                <a:gd name="connsiteY27" fmla="*/ 4605 h 10052"/>
                <a:gd name="connsiteX28" fmla="*/ 8272 w 12047"/>
                <a:gd name="connsiteY28" fmla="*/ 4605 h 10052"/>
                <a:gd name="connsiteX29" fmla="*/ 7656 w 12047"/>
                <a:gd name="connsiteY29" fmla="*/ 4605 h 10052"/>
                <a:gd name="connsiteX30" fmla="*/ 6295 w 12047"/>
                <a:gd name="connsiteY30" fmla="*/ 4580 h 10052"/>
                <a:gd name="connsiteX31" fmla="*/ 6295 w 12047"/>
                <a:gd name="connsiteY31" fmla="*/ 4580 h 10052"/>
                <a:gd name="connsiteX32" fmla="*/ 6226 w 12047"/>
                <a:gd name="connsiteY32" fmla="*/ 4580 h 10052"/>
                <a:gd name="connsiteX33" fmla="*/ 6178 w 12047"/>
                <a:gd name="connsiteY33" fmla="*/ 4605 h 10052"/>
                <a:gd name="connsiteX34" fmla="*/ 6130 w 12047"/>
                <a:gd name="connsiteY34" fmla="*/ 4630 h 10052"/>
                <a:gd name="connsiteX35" fmla="*/ 6082 w 12047"/>
                <a:gd name="connsiteY35" fmla="*/ 4693 h 10052"/>
                <a:gd name="connsiteX36" fmla="*/ 6045 w 12047"/>
                <a:gd name="connsiteY36" fmla="*/ 4743 h 10052"/>
                <a:gd name="connsiteX37" fmla="*/ 6024 w 12047"/>
                <a:gd name="connsiteY37" fmla="*/ 4831 h 10052"/>
                <a:gd name="connsiteX38" fmla="*/ 5976 w 12047"/>
                <a:gd name="connsiteY38" fmla="*/ 5031 h 10052"/>
                <a:gd name="connsiteX39" fmla="*/ 5949 w 12047"/>
                <a:gd name="connsiteY39" fmla="*/ 5232 h 10052"/>
                <a:gd name="connsiteX40" fmla="*/ 5928 w 12047"/>
                <a:gd name="connsiteY40" fmla="*/ 5483 h 10052"/>
                <a:gd name="connsiteX41" fmla="*/ 5891 w 12047"/>
                <a:gd name="connsiteY41" fmla="*/ 5759 h 10052"/>
                <a:gd name="connsiteX42" fmla="*/ 5869 w 12047"/>
                <a:gd name="connsiteY42" fmla="*/ 6073 h 10052"/>
                <a:gd name="connsiteX43" fmla="*/ 5822 w 12047"/>
                <a:gd name="connsiteY43" fmla="*/ 6374 h 10052"/>
                <a:gd name="connsiteX44" fmla="*/ 5747 w 12047"/>
                <a:gd name="connsiteY44" fmla="*/ 6713 h 10052"/>
                <a:gd name="connsiteX45" fmla="*/ 5657 w 12047"/>
                <a:gd name="connsiteY45" fmla="*/ 7026 h 10052"/>
                <a:gd name="connsiteX46" fmla="*/ 5593 w 12047"/>
                <a:gd name="connsiteY46" fmla="*/ 7189 h 10052"/>
                <a:gd name="connsiteX47" fmla="*/ 5524 w 12047"/>
                <a:gd name="connsiteY47" fmla="*/ 7365 h 10052"/>
                <a:gd name="connsiteX48" fmla="*/ 5449 w 12047"/>
                <a:gd name="connsiteY48" fmla="*/ 7503 h 10052"/>
                <a:gd name="connsiteX49" fmla="*/ 5359 w 12047"/>
                <a:gd name="connsiteY49" fmla="*/ 7666 h 10052"/>
                <a:gd name="connsiteX50" fmla="*/ 5247 w 12047"/>
                <a:gd name="connsiteY50" fmla="*/ 7804 h 10052"/>
                <a:gd name="connsiteX51" fmla="*/ 5130 w 12047"/>
                <a:gd name="connsiteY51" fmla="*/ 7955 h 10052"/>
                <a:gd name="connsiteX52" fmla="*/ 4998 w 12047"/>
                <a:gd name="connsiteY52" fmla="*/ 8093 h 10052"/>
                <a:gd name="connsiteX53" fmla="*/ 4859 w 12047"/>
                <a:gd name="connsiteY53" fmla="*/ 8231 h 10052"/>
                <a:gd name="connsiteX54" fmla="*/ 4700 w 12047"/>
                <a:gd name="connsiteY54" fmla="*/ 8369 h 10052"/>
                <a:gd name="connsiteX55" fmla="*/ 4524 w 12047"/>
                <a:gd name="connsiteY55" fmla="*/ 8482 h 10052"/>
                <a:gd name="connsiteX56" fmla="*/ 4524 w 12047"/>
                <a:gd name="connsiteY56" fmla="*/ 8482 h 10052"/>
                <a:gd name="connsiteX57" fmla="*/ 4524 w 12047"/>
                <a:gd name="connsiteY57" fmla="*/ 8482 h 10052"/>
                <a:gd name="connsiteX58" fmla="*/ 4312 w 12047"/>
                <a:gd name="connsiteY58" fmla="*/ 8595 h 10052"/>
                <a:gd name="connsiteX59" fmla="*/ 4073 w 12047"/>
                <a:gd name="connsiteY59" fmla="*/ 8708 h 10052"/>
                <a:gd name="connsiteX60" fmla="*/ 3796 w 12047"/>
                <a:gd name="connsiteY60" fmla="*/ 8821 h 10052"/>
                <a:gd name="connsiteX61" fmla="*/ 3514 w 12047"/>
                <a:gd name="connsiteY61" fmla="*/ 8908 h 10052"/>
                <a:gd name="connsiteX62" fmla="*/ 3190 w 12047"/>
                <a:gd name="connsiteY62" fmla="*/ 8984 h 10052"/>
                <a:gd name="connsiteX63" fmla="*/ 2844 w 12047"/>
                <a:gd name="connsiteY63" fmla="*/ 9046 h 10052"/>
                <a:gd name="connsiteX64" fmla="*/ 2467 w 12047"/>
                <a:gd name="connsiteY64" fmla="*/ 9072 h 10052"/>
                <a:gd name="connsiteX65" fmla="*/ 2047 w 12047"/>
                <a:gd name="connsiteY65" fmla="*/ 9097 h 10052"/>
                <a:gd name="connsiteX66" fmla="*/ 1393 w 12047"/>
                <a:gd name="connsiteY66" fmla="*/ 1066 h 10052"/>
                <a:gd name="connsiteX67" fmla="*/ 1030 w 12047"/>
                <a:gd name="connsiteY67" fmla="*/ 1069 h 10052"/>
                <a:gd name="connsiteX68" fmla="*/ 712 w 12047"/>
                <a:gd name="connsiteY68" fmla="*/ 3804 h 10052"/>
                <a:gd name="connsiteX69" fmla="*/ 254 w 12047"/>
                <a:gd name="connsiteY69" fmla="*/ 3880 h 10052"/>
                <a:gd name="connsiteX70" fmla="*/ 0 w 12047"/>
                <a:gd name="connsiteY70" fmla="*/ 10052 h 10052"/>
                <a:gd name="connsiteX71" fmla="*/ 2020 w 12047"/>
                <a:gd name="connsiteY71" fmla="*/ 10050 h 10052"/>
                <a:gd name="connsiteX72" fmla="*/ 3259 w 12047"/>
                <a:gd name="connsiteY72" fmla="*/ 10012 h 10052"/>
                <a:gd name="connsiteX73" fmla="*/ 4407 w 12047"/>
                <a:gd name="connsiteY73" fmla="*/ 9811 h 10052"/>
                <a:gd name="connsiteX74" fmla="*/ 5056 w 12047"/>
                <a:gd name="connsiteY74" fmla="*/ 9611 h 10052"/>
                <a:gd name="connsiteX75" fmla="*/ 5343 w 12047"/>
                <a:gd name="connsiteY75" fmla="*/ 9360 h 10052"/>
                <a:gd name="connsiteX76" fmla="*/ 5487 w 12047"/>
                <a:gd name="connsiteY76" fmla="*/ 9272 h 10052"/>
                <a:gd name="connsiteX77" fmla="*/ 5667 w 12047"/>
                <a:gd name="connsiteY77" fmla="*/ 9097 h 10052"/>
                <a:gd name="connsiteX78" fmla="*/ 5859 w 12047"/>
                <a:gd name="connsiteY78" fmla="*/ 8934 h 10052"/>
                <a:gd name="connsiteX79" fmla="*/ 6045 w 12047"/>
                <a:gd name="connsiteY79" fmla="*/ 8708 h 10052"/>
                <a:gd name="connsiteX80" fmla="*/ 6215 w 12047"/>
                <a:gd name="connsiteY80" fmla="*/ 8507 h 10052"/>
                <a:gd name="connsiteX81" fmla="*/ 6343 w 12047"/>
                <a:gd name="connsiteY81" fmla="*/ 8319 h 10052"/>
                <a:gd name="connsiteX82" fmla="*/ 6390 w 12047"/>
                <a:gd name="connsiteY82" fmla="*/ 8206 h 10052"/>
                <a:gd name="connsiteX83" fmla="*/ 6428 w 12047"/>
                <a:gd name="connsiteY83" fmla="*/ 8118 h 10052"/>
                <a:gd name="connsiteX84" fmla="*/ 6428 w 12047"/>
                <a:gd name="connsiteY84" fmla="*/ 8118 h 10052"/>
                <a:gd name="connsiteX85" fmla="*/ 6465 w 12047"/>
                <a:gd name="connsiteY85" fmla="*/ 8005 h 10052"/>
                <a:gd name="connsiteX86" fmla="*/ 6523 w 12047"/>
                <a:gd name="connsiteY86" fmla="*/ 7867 h 10052"/>
                <a:gd name="connsiteX87" fmla="*/ 6640 w 12047"/>
                <a:gd name="connsiteY87" fmla="*/ 7641 h 10052"/>
                <a:gd name="connsiteX88" fmla="*/ 6794 w 12047"/>
                <a:gd name="connsiteY88" fmla="*/ 7415 h 10052"/>
                <a:gd name="connsiteX89" fmla="*/ 6965 w 12047"/>
                <a:gd name="connsiteY89" fmla="*/ 7215 h 10052"/>
                <a:gd name="connsiteX90" fmla="*/ 7129 w 12047"/>
                <a:gd name="connsiteY90" fmla="*/ 7051 h 10052"/>
                <a:gd name="connsiteX91" fmla="*/ 7284 w 12047"/>
                <a:gd name="connsiteY91" fmla="*/ 6939 h 10052"/>
                <a:gd name="connsiteX92" fmla="*/ 7427 w 12047"/>
                <a:gd name="connsiteY92" fmla="*/ 6851 h 10052"/>
                <a:gd name="connsiteX93" fmla="*/ 7533 w 12047"/>
                <a:gd name="connsiteY93" fmla="*/ 6826 h 10052"/>
                <a:gd name="connsiteX94" fmla="*/ 7533 w 12047"/>
                <a:gd name="connsiteY94" fmla="*/ 6826 h 10052"/>
                <a:gd name="connsiteX95" fmla="*/ 7751 w 12047"/>
                <a:gd name="connsiteY95" fmla="*/ 6801 h 10052"/>
                <a:gd name="connsiteX96" fmla="*/ 7937 w 12047"/>
                <a:gd name="connsiteY96" fmla="*/ 6775 h 10052"/>
                <a:gd name="connsiteX97" fmla="*/ 8299 w 12047"/>
                <a:gd name="connsiteY97" fmla="*/ 6662 h 10052"/>
                <a:gd name="connsiteX98" fmla="*/ 8629 w 12047"/>
                <a:gd name="connsiteY98" fmla="*/ 6550 h 10052"/>
                <a:gd name="connsiteX99" fmla="*/ 8820 w 12047"/>
                <a:gd name="connsiteY99" fmla="*/ 6512 h 10052"/>
                <a:gd name="connsiteX100" fmla="*/ 9022 w 12047"/>
                <a:gd name="connsiteY100" fmla="*/ 6487 h 10052"/>
                <a:gd name="connsiteX101" fmla="*/ 9022 w 12047"/>
                <a:gd name="connsiteY101" fmla="*/ 6487 h 10052"/>
                <a:gd name="connsiteX102" fmla="*/ 10261 w 12047"/>
                <a:gd name="connsiteY102" fmla="*/ 6512 h 10052"/>
                <a:gd name="connsiteX103" fmla="*/ 11393 w 12047"/>
                <a:gd name="connsiteY103" fmla="*/ 6575 h 10052"/>
                <a:gd name="connsiteX104" fmla="*/ 11393 w 12047"/>
                <a:gd name="connsiteY104" fmla="*/ 6575 h 10052"/>
                <a:gd name="connsiteX105" fmla="*/ 11675 w 12047"/>
                <a:gd name="connsiteY105" fmla="*/ 6600 h 10052"/>
                <a:gd name="connsiteX106" fmla="*/ 11866 w 12047"/>
                <a:gd name="connsiteY106" fmla="*/ 6625 h 10052"/>
                <a:gd name="connsiteX107" fmla="*/ 11962 w 12047"/>
                <a:gd name="connsiteY107" fmla="*/ 6625 h 10052"/>
                <a:gd name="connsiteX108" fmla="*/ 11973 w 12047"/>
                <a:gd name="connsiteY108" fmla="*/ 6600 h 10052"/>
                <a:gd name="connsiteX109" fmla="*/ 11989 w 12047"/>
                <a:gd name="connsiteY109" fmla="*/ 6575 h 10052"/>
                <a:gd name="connsiteX110" fmla="*/ 11989 w 12047"/>
                <a:gd name="connsiteY110" fmla="*/ 6575 h 10052"/>
                <a:gd name="connsiteX111" fmla="*/ 11989 w 12047"/>
                <a:gd name="connsiteY111" fmla="*/ 6550 h 10052"/>
                <a:gd name="connsiteX112" fmla="*/ 11999 w 12047"/>
                <a:gd name="connsiteY112" fmla="*/ 6575 h 10052"/>
                <a:gd name="connsiteX113" fmla="*/ 12010 w 12047"/>
                <a:gd name="connsiteY113" fmla="*/ 6600 h 10052"/>
                <a:gd name="connsiteX114" fmla="*/ 12020 w 12047"/>
                <a:gd name="connsiteY114" fmla="*/ 6600 h 10052"/>
                <a:gd name="connsiteX115" fmla="*/ 12036 w 12047"/>
                <a:gd name="connsiteY115" fmla="*/ 6575 h 10052"/>
                <a:gd name="connsiteX116" fmla="*/ 12047 w 12047"/>
                <a:gd name="connsiteY116" fmla="*/ 6487 h 10052"/>
                <a:gd name="connsiteX117" fmla="*/ 12047 w 12047"/>
                <a:gd name="connsiteY117" fmla="*/ 0 h 10052"/>
                <a:gd name="connsiteX118" fmla="*/ 11903 w 12047"/>
                <a:gd name="connsiteY118" fmla="*/ 0 h 10052"/>
                <a:gd name="connsiteX119" fmla="*/ 11903 w 12047"/>
                <a:gd name="connsiteY119" fmla="*/ 0 h 10052"/>
                <a:gd name="connsiteX0" fmla="*/ 11903 w 12047"/>
                <a:gd name="connsiteY0" fmla="*/ 0 h 10052"/>
                <a:gd name="connsiteX1" fmla="*/ 11903 w 12047"/>
                <a:gd name="connsiteY1" fmla="*/ 0 h 10052"/>
                <a:gd name="connsiteX2" fmla="*/ 11829 w 12047"/>
                <a:gd name="connsiteY2" fmla="*/ 0 h 10052"/>
                <a:gd name="connsiteX3" fmla="*/ 11771 w 12047"/>
                <a:gd name="connsiteY3" fmla="*/ 0 h 10052"/>
                <a:gd name="connsiteX4" fmla="*/ 11667 w 12047"/>
                <a:gd name="connsiteY4" fmla="*/ 195 h 10052"/>
                <a:gd name="connsiteX5" fmla="*/ 11579 w 12047"/>
                <a:gd name="connsiteY5" fmla="*/ 678 h 10052"/>
                <a:gd name="connsiteX6" fmla="*/ 11531 w 12047"/>
                <a:gd name="connsiteY6" fmla="*/ 1179 h 10052"/>
                <a:gd name="connsiteX7" fmla="*/ 11489 w 12047"/>
                <a:gd name="connsiteY7" fmla="*/ 1832 h 10052"/>
                <a:gd name="connsiteX8" fmla="*/ 11425 w 12047"/>
                <a:gd name="connsiteY8" fmla="*/ 2535 h 10052"/>
                <a:gd name="connsiteX9" fmla="*/ 11393 w 12047"/>
                <a:gd name="connsiteY9" fmla="*/ 2811 h 10052"/>
                <a:gd name="connsiteX10" fmla="*/ 11356 w 12047"/>
                <a:gd name="connsiteY10" fmla="*/ 3087 h 10052"/>
                <a:gd name="connsiteX11" fmla="*/ 11356 w 12047"/>
                <a:gd name="connsiteY11" fmla="*/ 3087 h 10052"/>
                <a:gd name="connsiteX12" fmla="*/ 11297 w 12047"/>
                <a:gd name="connsiteY12" fmla="*/ 3513 h 10052"/>
                <a:gd name="connsiteX13" fmla="*/ 11260 w 12047"/>
                <a:gd name="connsiteY13" fmla="*/ 3714 h 10052"/>
                <a:gd name="connsiteX14" fmla="*/ 11212 w 12047"/>
                <a:gd name="connsiteY14" fmla="*/ 3852 h 10052"/>
                <a:gd name="connsiteX15" fmla="*/ 11154 w 12047"/>
                <a:gd name="connsiteY15" fmla="*/ 4015 h 10052"/>
                <a:gd name="connsiteX16" fmla="*/ 11069 w 12047"/>
                <a:gd name="connsiteY16" fmla="*/ 4128 h 10052"/>
                <a:gd name="connsiteX17" fmla="*/ 10952 w 12047"/>
                <a:gd name="connsiteY17" fmla="*/ 4241 h 10052"/>
                <a:gd name="connsiteX18" fmla="*/ 10808 w 12047"/>
                <a:gd name="connsiteY18" fmla="*/ 4354 h 10052"/>
                <a:gd name="connsiteX19" fmla="*/ 10808 w 12047"/>
                <a:gd name="connsiteY19" fmla="*/ 4354 h 10052"/>
                <a:gd name="connsiteX20" fmla="*/ 10643 w 12047"/>
                <a:gd name="connsiteY20" fmla="*/ 4442 h 10052"/>
                <a:gd name="connsiteX21" fmla="*/ 10441 w 12047"/>
                <a:gd name="connsiteY21" fmla="*/ 4492 h 10052"/>
                <a:gd name="connsiteX22" fmla="*/ 10213 w 12047"/>
                <a:gd name="connsiteY22" fmla="*/ 4555 h 10052"/>
                <a:gd name="connsiteX23" fmla="*/ 9963 w 12047"/>
                <a:gd name="connsiteY23" fmla="*/ 4555 h 10052"/>
                <a:gd name="connsiteX24" fmla="*/ 9426 w 12047"/>
                <a:gd name="connsiteY24" fmla="*/ 4580 h 10052"/>
                <a:gd name="connsiteX25" fmla="*/ 8857 w 12047"/>
                <a:gd name="connsiteY25" fmla="*/ 4605 h 10052"/>
                <a:gd name="connsiteX26" fmla="*/ 8857 w 12047"/>
                <a:gd name="connsiteY26" fmla="*/ 4605 h 10052"/>
                <a:gd name="connsiteX27" fmla="*/ 8272 w 12047"/>
                <a:gd name="connsiteY27" fmla="*/ 4605 h 10052"/>
                <a:gd name="connsiteX28" fmla="*/ 7656 w 12047"/>
                <a:gd name="connsiteY28" fmla="*/ 4605 h 10052"/>
                <a:gd name="connsiteX29" fmla="*/ 6295 w 12047"/>
                <a:gd name="connsiteY29" fmla="*/ 4580 h 10052"/>
                <a:gd name="connsiteX30" fmla="*/ 6295 w 12047"/>
                <a:gd name="connsiteY30" fmla="*/ 4580 h 10052"/>
                <a:gd name="connsiteX31" fmla="*/ 6226 w 12047"/>
                <a:gd name="connsiteY31" fmla="*/ 4580 h 10052"/>
                <a:gd name="connsiteX32" fmla="*/ 6178 w 12047"/>
                <a:gd name="connsiteY32" fmla="*/ 4605 h 10052"/>
                <a:gd name="connsiteX33" fmla="*/ 6130 w 12047"/>
                <a:gd name="connsiteY33" fmla="*/ 4630 h 10052"/>
                <a:gd name="connsiteX34" fmla="*/ 6082 w 12047"/>
                <a:gd name="connsiteY34" fmla="*/ 4693 h 10052"/>
                <a:gd name="connsiteX35" fmla="*/ 6045 w 12047"/>
                <a:gd name="connsiteY35" fmla="*/ 4743 h 10052"/>
                <a:gd name="connsiteX36" fmla="*/ 6024 w 12047"/>
                <a:gd name="connsiteY36" fmla="*/ 4831 h 10052"/>
                <a:gd name="connsiteX37" fmla="*/ 5976 w 12047"/>
                <a:gd name="connsiteY37" fmla="*/ 5031 h 10052"/>
                <a:gd name="connsiteX38" fmla="*/ 5949 w 12047"/>
                <a:gd name="connsiteY38" fmla="*/ 5232 h 10052"/>
                <a:gd name="connsiteX39" fmla="*/ 5928 w 12047"/>
                <a:gd name="connsiteY39" fmla="*/ 5483 h 10052"/>
                <a:gd name="connsiteX40" fmla="*/ 5891 w 12047"/>
                <a:gd name="connsiteY40" fmla="*/ 5759 h 10052"/>
                <a:gd name="connsiteX41" fmla="*/ 5869 w 12047"/>
                <a:gd name="connsiteY41" fmla="*/ 6073 h 10052"/>
                <a:gd name="connsiteX42" fmla="*/ 5822 w 12047"/>
                <a:gd name="connsiteY42" fmla="*/ 6374 h 10052"/>
                <a:gd name="connsiteX43" fmla="*/ 5747 w 12047"/>
                <a:gd name="connsiteY43" fmla="*/ 6713 h 10052"/>
                <a:gd name="connsiteX44" fmla="*/ 5657 w 12047"/>
                <a:gd name="connsiteY44" fmla="*/ 7026 h 10052"/>
                <a:gd name="connsiteX45" fmla="*/ 5593 w 12047"/>
                <a:gd name="connsiteY45" fmla="*/ 7189 h 10052"/>
                <a:gd name="connsiteX46" fmla="*/ 5524 w 12047"/>
                <a:gd name="connsiteY46" fmla="*/ 7365 h 10052"/>
                <a:gd name="connsiteX47" fmla="*/ 5449 w 12047"/>
                <a:gd name="connsiteY47" fmla="*/ 7503 h 10052"/>
                <a:gd name="connsiteX48" fmla="*/ 5359 w 12047"/>
                <a:gd name="connsiteY48" fmla="*/ 7666 h 10052"/>
                <a:gd name="connsiteX49" fmla="*/ 5247 w 12047"/>
                <a:gd name="connsiteY49" fmla="*/ 7804 h 10052"/>
                <a:gd name="connsiteX50" fmla="*/ 5130 w 12047"/>
                <a:gd name="connsiteY50" fmla="*/ 7955 h 10052"/>
                <a:gd name="connsiteX51" fmla="*/ 4998 w 12047"/>
                <a:gd name="connsiteY51" fmla="*/ 8093 h 10052"/>
                <a:gd name="connsiteX52" fmla="*/ 4859 w 12047"/>
                <a:gd name="connsiteY52" fmla="*/ 8231 h 10052"/>
                <a:gd name="connsiteX53" fmla="*/ 4700 w 12047"/>
                <a:gd name="connsiteY53" fmla="*/ 8369 h 10052"/>
                <a:gd name="connsiteX54" fmla="*/ 4524 w 12047"/>
                <a:gd name="connsiteY54" fmla="*/ 8482 h 10052"/>
                <a:gd name="connsiteX55" fmla="*/ 4524 w 12047"/>
                <a:gd name="connsiteY55" fmla="*/ 8482 h 10052"/>
                <a:gd name="connsiteX56" fmla="*/ 4524 w 12047"/>
                <a:gd name="connsiteY56" fmla="*/ 8482 h 10052"/>
                <a:gd name="connsiteX57" fmla="*/ 4312 w 12047"/>
                <a:gd name="connsiteY57" fmla="*/ 8595 h 10052"/>
                <a:gd name="connsiteX58" fmla="*/ 4073 w 12047"/>
                <a:gd name="connsiteY58" fmla="*/ 8708 h 10052"/>
                <a:gd name="connsiteX59" fmla="*/ 3796 w 12047"/>
                <a:gd name="connsiteY59" fmla="*/ 8821 h 10052"/>
                <a:gd name="connsiteX60" fmla="*/ 3514 w 12047"/>
                <a:gd name="connsiteY60" fmla="*/ 8908 h 10052"/>
                <a:gd name="connsiteX61" fmla="*/ 3190 w 12047"/>
                <a:gd name="connsiteY61" fmla="*/ 8984 h 10052"/>
                <a:gd name="connsiteX62" fmla="*/ 2844 w 12047"/>
                <a:gd name="connsiteY62" fmla="*/ 9046 h 10052"/>
                <a:gd name="connsiteX63" fmla="*/ 2467 w 12047"/>
                <a:gd name="connsiteY63" fmla="*/ 9072 h 10052"/>
                <a:gd name="connsiteX64" fmla="*/ 2047 w 12047"/>
                <a:gd name="connsiteY64" fmla="*/ 9097 h 10052"/>
                <a:gd name="connsiteX65" fmla="*/ 1393 w 12047"/>
                <a:gd name="connsiteY65" fmla="*/ 1066 h 10052"/>
                <a:gd name="connsiteX66" fmla="*/ 1030 w 12047"/>
                <a:gd name="connsiteY66" fmla="*/ 1069 h 10052"/>
                <a:gd name="connsiteX67" fmla="*/ 712 w 12047"/>
                <a:gd name="connsiteY67" fmla="*/ 3804 h 10052"/>
                <a:gd name="connsiteX68" fmla="*/ 254 w 12047"/>
                <a:gd name="connsiteY68" fmla="*/ 3880 h 10052"/>
                <a:gd name="connsiteX69" fmla="*/ 0 w 12047"/>
                <a:gd name="connsiteY69" fmla="*/ 10052 h 10052"/>
                <a:gd name="connsiteX70" fmla="*/ 2020 w 12047"/>
                <a:gd name="connsiteY70" fmla="*/ 10050 h 10052"/>
                <a:gd name="connsiteX71" fmla="*/ 3259 w 12047"/>
                <a:gd name="connsiteY71" fmla="*/ 10012 h 10052"/>
                <a:gd name="connsiteX72" fmla="*/ 4407 w 12047"/>
                <a:gd name="connsiteY72" fmla="*/ 9811 h 10052"/>
                <a:gd name="connsiteX73" fmla="*/ 5056 w 12047"/>
                <a:gd name="connsiteY73" fmla="*/ 9611 h 10052"/>
                <a:gd name="connsiteX74" fmla="*/ 5343 w 12047"/>
                <a:gd name="connsiteY74" fmla="*/ 9360 h 10052"/>
                <a:gd name="connsiteX75" fmla="*/ 5487 w 12047"/>
                <a:gd name="connsiteY75" fmla="*/ 9272 h 10052"/>
                <a:gd name="connsiteX76" fmla="*/ 5667 w 12047"/>
                <a:gd name="connsiteY76" fmla="*/ 9097 h 10052"/>
                <a:gd name="connsiteX77" fmla="*/ 5859 w 12047"/>
                <a:gd name="connsiteY77" fmla="*/ 8934 h 10052"/>
                <a:gd name="connsiteX78" fmla="*/ 6045 w 12047"/>
                <a:gd name="connsiteY78" fmla="*/ 8708 h 10052"/>
                <a:gd name="connsiteX79" fmla="*/ 6215 w 12047"/>
                <a:gd name="connsiteY79" fmla="*/ 8507 h 10052"/>
                <a:gd name="connsiteX80" fmla="*/ 6343 w 12047"/>
                <a:gd name="connsiteY80" fmla="*/ 8319 h 10052"/>
                <a:gd name="connsiteX81" fmla="*/ 6390 w 12047"/>
                <a:gd name="connsiteY81" fmla="*/ 8206 h 10052"/>
                <a:gd name="connsiteX82" fmla="*/ 6428 w 12047"/>
                <a:gd name="connsiteY82" fmla="*/ 8118 h 10052"/>
                <a:gd name="connsiteX83" fmla="*/ 6428 w 12047"/>
                <a:gd name="connsiteY83" fmla="*/ 8118 h 10052"/>
                <a:gd name="connsiteX84" fmla="*/ 6465 w 12047"/>
                <a:gd name="connsiteY84" fmla="*/ 8005 h 10052"/>
                <a:gd name="connsiteX85" fmla="*/ 6523 w 12047"/>
                <a:gd name="connsiteY85" fmla="*/ 7867 h 10052"/>
                <a:gd name="connsiteX86" fmla="*/ 6640 w 12047"/>
                <a:gd name="connsiteY86" fmla="*/ 7641 h 10052"/>
                <a:gd name="connsiteX87" fmla="*/ 6794 w 12047"/>
                <a:gd name="connsiteY87" fmla="*/ 7415 h 10052"/>
                <a:gd name="connsiteX88" fmla="*/ 6965 w 12047"/>
                <a:gd name="connsiteY88" fmla="*/ 7215 h 10052"/>
                <a:gd name="connsiteX89" fmla="*/ 7129 w 12047"/>
                <a:gd name="connsiteY89" fmla="*/ 7051 h 10052"/>
                <a:gd name="connsiteX90" fmla="*/ 7284 w 12047"/>
                <a:gd name="connsiteY90" fmla="*/ 6939 h 10052"/>
                <a:gd name="connsiteX91" fmla="*/ 7427 w 12047"/>
                <a:gd name="connsiteY91" fmla="*/ 6851 h 10052"/>
                <a:gd name="connsiteX92" fmla="*/ 7533 w 12047"/>
                <a:gd name="connsiteY92" fmla="*/ 6826 h 10052"/>
                <a:gd name="connsiteX93" fmla="*/ 7533 w 12047"/>
                <a:gd name="connsiteY93" fmla="*/ 6826 h 10052"/>
                <a:gd name="connsiteX94" fmla="*/ 7751 w 12047"/>
                <a:gd name="connsiteY94" fmla="*/ 6801 h 10052"/>
                <a:gd name="connsiteX95" fmla="*/ 7937 w 12047"/>
                <a:gd name="connsiteY95" fmla="*/ 6775 h 10052"/>
                <a:gd name="connsiteX96" fmla="*/ 8299 w 12047"/>
                <a:gd name="connsiteY96" fmla="*/ 6662 h 10052"/>
                <a:gd name="connsiteX97" fmla="*/ 8629 w 12047"/>
                <a:gd name="connsiteY97" fmla="*/ 6550 h 10052"/>
                <a:gd name="connsiteX98" fmla="*/ 8820 w 12047"/>
                <a:gd name="connsiteY98" fmla="*/ 6512 h 10052"/>
                <a:gd name="connsiteX99" fmla="*/ 9022 w 12047"/>
                <a:gd name="connsiteY99" fmla="*/ 6487 h 10052"/>
                <a:gd name="connsiteX100" fmla="*/ 9022 w 12047"/>
                <a:gd name="connsiteY100" fmla="*/ 6487 h 10052"/>
                <a:gd name="connsiteX101" fmla="*/ 10261 w 12047"/>
                <a:gd name="connsiteY101" fmla="*/ 6512 h 10052"/>
                <a:gd name="connsiteX102" fmla="*/ 11393 w 12047"/>
                <a:gd name="connsiteY102" fmla="*/ 6575 h 10052"/>
                <a:gd name="connsiteX103" fmla="*/ 11393 w 12047"/>
                <a:gd name="connsiteY103" fmla="*/ 6575 h 10052"/>
                <a:gd name="connsiteX104" fmla="*/ 11675 w 12047"/>
                <a:gd name="connsiteY104" fmla="*/ 6600 h 10052"/>
                <a:gd name="connsiteX105" fmla="*/ 11866 w 12047"/>
                <a:gd name="connsiteY105" fmla="*/ 6625 h 10052"/>
                <a:gd name="connsiteX106" fmla="*/ 11962 w 12047"/>
                <a:gd name="connsiteY106" fmla="*/ 6625 h 10052"/>
                <a:gd name="connsiteX107" fmla="*/ 11973 w 12047"/>
                <a:gd name="connsiteY107" fmla="*/ 6600 h 10052"/>
                <a:gd name="connsiteX108" fmla="*/ 11989 w 12047"/>
                <a:gd name="connsiteY108" fmla="*/ 6575 h 10052"/>
                <a:gd name="connsiteX109" fmla="*/ 11989 w 12047"/>
                <a:gd name="connsiteY109" fmla="*/ 6575 h 10052"/>
                <a:gd name="connsiteX110" fmla="*/ 11989 w 12047"/>
                <a:gd name="connsiteY110" fmla="*/ 6550 h 10052"/>
                <a:gd name="connsiteX111" fmla="*/ 11999 w 12047"/>
                <a:gd name="connsiteY111" fmla="*/ 6575 h 10052"/>
                <a:gd name="connsiteX112" fmla="*/ 12010 w 12047"/>
                <a:gd name="connsiteY112" fmla="*/ 6600 h 10052"/>
                <a:gd name="connsiteX113" fmla="*/ 12020 w 12047"/>
                <a:gd name="connsiteY113" fmla="*/ 6600 h 10052"/>
                <a:gd name="connsiteX114" fmla="*/ 12036 w 12047"/>
                <a:gd name="connsiteY114" fmla="*/ 6575 h 10052"/>
                <a:gd name="connsiteX115" fmla="*/ 12047 w 12047"/>
                <a:gd name="connsiteY115" fmla="*/ 6487 h 10052"/>
                <a:gd name="connsiteX116" fmla="*/ 12047 w 12047"/>
                <a:gd name="connsiteY116" fmla="*/ 0 h 10052"/>
                <a:gd name="connsiteX117" fmla="*/ 11903 w 12047"/>
                <a:gd name="connsiteY117" fmla="*/ 0 h 10052"/>
                <a:gd name="connsiteX118" fmla="*/ 11903 w 12047"/>
                <a:gd name="connsiteY118" fmla="*/ 0 h 1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12047" h="10052">
                  <a:moveTo>
                    <a:pt x="11903" y="0"/>
                  </a:moveTo>
                  <a:lnTo>
                    <a:pt x="11903" y="0"/>
                  </a:lnTo>
                  <a:lnTo>
                    <a:pt x="11829" y="0"/>
                  </a:lnTo>
                  <a:lnTo>
                    <a:pt x="11771" y="0"/>
                  </a:lnTo>
                  <a:cubicBezTo>
                    <a:pt x="11736" y="65"/>
                    <a:pt x="11702" y="130"/>
                    <a:pt x="11667" y="195"/>
                  </a:cubicBezTo>
                  <a:cubicBezTo>
                    <a:pt x="11635" y="308"/>
                    <a:pt x="11603" y="576"/>
                    <a:pt x="11579" y="678"/>
                  </a:cubicBezTo>
                  <a:cubicBezTo>
                    <a:pt x="11556" y="842"/>
                    <a:pt x="11546" y="987"/>
                    <a:pt x="11531" y="1179"/>
                  </a:cubicBezTo>
                  <a:cubicBezTo>
                    <a:pt x="11517" y="1397"/>
                    <a:pt x="11503" y="1614"/>
                    <a:pt x="11489" y="1832"/>
                  </a:cubicBezTo>
                  <a:cubicBezTo>
                    <a:pt x="11468" y="2066"/>
                    <a:pt x="11446" y="2301"/>
                    <a:pt x="11425" y="2535"/>
                  </a:cubicBezTo>
                  <a:cubicBezTo>
                    <a:pt x="11414" y="2627"/>
                    <a:pt x="11404" y="2719"/>
                    <a:pt x="11393" y="2811"/>
                  </a:cubicBezTo>
                  <a:cubicBezTo>
                    <a:pt x="11381" y="2903"/>
                    <a:pt x="11368" y="2995"/>
                    <a:pt x="11356" y="3087"/>
                  </a:cubicBezTo>
                  <a:lnTo>
                    <a:pt x="11356" y="3087"/>
                  </a:lnTo>
                  <a:cubicBezTo>
                    <a:pt x="11336" y="3229"/>
                    <a:pt x="11317" y="3371"/>
                    <a:pt x="11297" y="3513"/>
                  </a:cubicBezTo>
                  <a:cubicBezTo>
                    <a:pt x="11285" y="3580"/>
                    <a:pt x="11272" y="3647"/>
                    <a:pt x="11260" y="3714"/>
                  </a:cubicBezTo>
                  <a:lnTo>
                    <a:pt x="11212" y="3852"/>
                  </a:lnTo>
                  <a:cubicBezTo>
                    <a:pt x="11193" y="3906"/>
                    <a:pt x="11173" y="3961"/>
                    <a:pt x="11154" y="4015"/>
                  </a:cubicBezTo>
                  <a:cubicBezTo>
                    <a:pt x="11126" y="4053"/>
                    <a:pt x="11097" y="4090"/>
                    <a:pt x="11069" y="4128"/>
                  </a:cubicBezTo>
                  <a:lnTo>
                    <a:pt x="10952" y="4241"/>
                  </a:lnTo>
                  <a:lnTo>
                    <a:pt x="10808" y="4354"/>
                  </a:lnTo>
                  <a:lnTo>
                    <a:pt x="10808" y="4354"/>
                  </a:lnTo>
                  <a:lnTo>
                    <a:pt x="10643" y="4442"/>
                  </a:lnTo>
                  <a:lnTo>
                    <a:pt x="10441" y="4492"/>
                  </a:lnTo>
                  <a:lnTo>
                    <a:pt x="10213" y="4555"/>
                  </a:lnTo>
                  <a:lnTo>
                    <a:pt x="9963" y="4555"/>
                  </a:lnTo>
                  <a:lnTo>
                    <a:pt x="9426" y="4580"/>
                  </a:lnTo>
                  <a:lnTo>
                    <a:pt x="8857" y="4605"/>
                  </a:lnTo>
                  <a:lnTo>
                    <a:pt x="8857" y="4605"/>
                  </a:lnTo>
                  <a:lnTo>
                    <a:pt x="8272" y="4605"/>
                  </a:lnTo>
                  <a:lnTo>
                    <a:pt x="7656" y="4605"/>
                  </a:lnTo>
                  <a:lnTo>
                    <a:pt x="6295" y="4580"/>
                  </a:lnTo>
                  <a:lnTo>
                    <a:pt x="6295" y="4580"/>
                  </a:lnTo>
                  <a:lnTo>
                    <a:pt x="6226" y="4580"/>
                  </a:lnTo>
                  <a:cubicBezTo>
                    <a:pt x="6210" y="4588"/>
                    <a:pt x="6194" y="4597"/>
                    <a:pt x="6178" y="4605"/>
                  </a:cubicBezTo>
                  <a:cubicBezTo>
                    <a:pt x="6162" y="4613"/>
                    <a:pt x="6146" y="4622"/>
                    <a:pt x="6130" y="4630"/>
                  </a:cubicBezTo>
                  <a:lnTo>
                    <a:pt x="6082" y="4693"/>
                  </a:lnTo>
                  <a:cubicBezTo>
                    <a:pt x="6070" y="4710"/>
                    <a:pt x="6057" y="4726"/>
                    <a:pt x="6045" y="4743"/>
                  </a:cubicBezTo>
                  <a:cubicBezTo>
                    <a:pt x="6038" y="4772"/>
                    <a:pt x="6031" y="4802"/>
                    <a:pt x="6024" y="4831"/>
                  </a:cubicBezTo>
                  <a:cubicBezTo>
                    <a:pt x="6008" y="4898"/>
                    <a:pt x="5992" y="4964"/>
                    <a:pt x="5976" y="5031"/>
                  </a:cubicBezTo>
                  <a:lnTo>
                    <a:pt x="5949" y="5232"/>
                  </a:lnTo>
                  <a:cubicBezTo>
                    <a:pt x="5942" y="5316"/>
                    <a:pt x="5935" y="5399"/>
                    <a:pt x="5928" y="5483"/>
                  </a:cubicBezTo>
                  <a:cubicBezTo>
                    <a:pt x="5916" y="5575"/>
                    <a:pt x="5903" y="5667"/>
                    <a:pt x="5891" y="5759"/>
                  </a:cubicBezTo>
                  <a:cubicBezTo>
                    <a:pt x="5884" y="5864"/>
                    <a:pt x="5876" y="5968"/>
                    <a:pt x="5869" y="6073"/>
                  </a:cubicBezTo>
                  <a:cubicBezTo>
                    <a:pt x="5853" y="6173"/>
                    <a:pt x="5838" y="6274"/>
                    <a:pt x="5822" y="6374"/>
                  </a:cubicBezTo>
                  <a:lnTo>
                    <a:pt x="5747" y="6713"/>
                  </a:lnTo>
                  <a:cubicBezTo>
                    <a:pt x="5717" y="6817"/>
                    <a:pt x="5687" y="6922"/>
                    <a:pt x="5657" y="7026"/>
                  </a:cubicBezTo>
                  <a:cubicBezTo>
                    <a:pt x="5636" y="7080"/>
                    <a:pt x="5614" y="7135"/>
                    <a:pt x="5593" y="7189"/>
                  </a:cubicBezTo>
                  <a:cubicBezTo>
                    <a:pt x="5570" y="7248"/>
                    <a:pt x="5547" y="7306"/>
                    <a:pt x="5524" y="7365"/>
                  </a:cubicBezTo>
                  <a:lnTo>
                    <a:pt x="5449" y="7503"/>
                  </a:lnTo>
                  <a:cubicBezTo>
                    <a:pt x="5419" y="7557"/>
                    <a:pt x="5389" y="7612"/>
                    <a:pt x="5359" y="7666"/>
                  </a:cubicBezTo>
                  <a:cubicBezTo>
                    <a:pt x="5322" y="7712"/>
                    <a:pt x="5284" y="7758"/>
                    <a:pt x="5247" y="7804"/>
                  </a:cubicBezTo>
                  <a:lnTo>
                    <a:pt x="5130" y="7955"/>
                  </a:lnTo>
                  <a:lnTo>
                    <a:pt x="4998" y="8093"/>
                  </a:lnTo>
                  <a:lnTo>
                    <a:pt x="4859" y="8231"/>
                  </a:lnTo>
                  <a:lnTo>
                    <a:pt x="4700" y="8369"/>
                  </a:lnTo>
                  <a:lnTo>
                    <a:pt x="4524" y="8482"/>
                  </a:lnTo>
                  <a:lnTo>
                    <a:pt x="4524" y="8482"/>
                  </a:lnTo>
                  <a:lnTo>
                    <a:pt x="4524" y="8482"/>
                  </a:lnTo>
                  <a:lnTo>
                    <a:pt x="4312" y="8595"/>
                  </a:lnTo>
                  <a:lnTo>
                    <a:pt x="4073" y="8708"/>
                  </a:lnTo>
                  <a:lnTo>
                    <a:pt x="3796" y="8821"/>
                  </a:lnTo>
                  <a:lnTo>
                    <a:pt x="3514" y="8908"/>
                  </a:lnTo>
                  <a:lnTo>
                    <a:pt x="3190" y="8984"/>
                  </a:lnTo>
                  <a:lnTo>
                    <a:pt x="2844" y="9046"/>
                  </a:lnTo>
                  <a:lnTo>
                    <a:pt x="2467" y="9072"/>
                  </a:lnTo>
                  <a:lnTo>
                    <a:pt x="2047" y="9097"/>
                  </a:lnTo>
                  <a:lnTo>
                    <a:pt x="1393" y="1066"/>
                  </a:lnTo>
                  <a:cubicBezTo>
                    <a:pt x="1226" y="1074"/>
                    <a:pt x="1200" y="1090"/>
                    <a:pt x="1030" y="1069"/>
                  </a:cubicBezTo>
                  <a:cubicBezTo>
                    <a:pt x="816" y="2738"/>
                    <a:pt x="962" y="1864"/>
                    <a:pt x="712" y="3804"/>
                  </a:cubicBezTo>
                  <a:cubicBezTo>
                    <a:pt x="547" y="3887"/>
                    <a:pt x="439" y="3902"/>
                    <a:pt x="254" y="3880"/>
                  </a:cubicBezTo>
                  <a:cubicBezTo>
                    <a:pt x="214" y="5076"/>
                    <a:pt x="156" y="6497"/>
                    <a:pt x="0" y="10052"/>
                  </a:cubicBezTo>
                  <a:lnTo>
                    <a:pt x="2020" y="10050"/>
                  </a:lnTo>
                  <a:lnTo>
                    <a:pt x="3259" y="10012"/>
                  </a:lnTo>
                  <a:lnTo>
                    <a:pt x="4407" y="9811"/>
                  </a:lnTo>
                  <a:lnTo>
                    <a:pt x="5056" y="9611"/>
                  </a:lnTo>
                  <a:cubicBezTo>
                    <a:pt x="5212" y="9536"/>
                    <a:pt x="5303" y="9383"/>
                    <a:pt x="5343" y="9360"/>
                  </a:cubicBezTo>
                  <a:lnTo>
                    <a:pt x="5487" y="9272"/>
                  </a:lnTo>
                  <a:lnTo>
                    <a:pt x="5667" y="9097"/>
                  </a:lnTo>
                  <a:lnTo>
                    <a:pt x="5859" y="8934"/>
                  </a:lnTo>
                  <a:lnTo>
                    <a:pt x="6045" y="8708"/>
                  </a:lnTo>
                  <a:lnTo>
                    <a:pt x="6215" y="8507"/>
                  </a:lnTo>
                  <a:lnTo>
                    <a:pt x="6343" y="8319"/>
                  </a:lnTo>
                  <a:cubicBezTo>
                    <a:pt x="6359" y="8281"/>
                    <a:pt x="6374" y="8244"/>
                    <a:pt x="6390" y="8206"/>
                  </a:cubicBezTo>
                  <a:cubicBezTo>
                    <a:pt x="6403" y="8177"/>
                    <a:pt x="6415" y="8147"/>
                    <a:pt x="6428" y="8118"/>
                  </a:cubicBezTo>
                  <a:lnTo>
                    <a:pt x="6428" y="8118"/>
                  </a:lnTo>
                  <a:cubicBezTo>
                    <a:pt x="6440" y="8080"/>
                    <a:pt x="6453" y="8043"/>
                    <a:pt x="6465" y="8005"/>
                  </a:cubicBezTo>
                  <a:cubicBezTo>
                    <a:pt x="6484" y="7959"/>
                    <a:pt x="6504" y="7913"/>
                    <a:pt x="6523" y="7867"/>
                  </a:cubicBezTo>
                  <a:lnTo>
                    <a:pt x="6640" y="7641"/>
                  </a:lnTo>
                  <a:lnTo>
                    <a:pt x="6794" y="7415"/>
                  </a:lnTo>
                  <a:lnTo>
                    <a:pt x="6965" y="7215"/>
                  </a:lnTo>
                  <a:lnTo>
                    <a:pt x="7129" y="7051"/>
                  </a:lnTo>
                  <a:cubicBezTo>
                    <a:pt x="7181" y="7014"/>
                    <a:pt x="7232" y="6976"/>
                    <a:pt x="7284" y="6939"/>
                  </a:cubicBezTo>
                  <a:cubicBezTo>
                    <a:pt x="7332" y="6910"/>
                    <a:pt x="7379" y="6880"/>
                    <a:pt x="7427" y="6851"/>
                  </a:cubicBezTo>
                  <a:lnTo>
                    <a:pt x="7533" y="6826"/>
                  </a:lnTo>
                  <a:lnTo>
                    <a:pt x="7533" y="6826"/>
                  </a:lnTo>
                  <a:lnTo>
                    <a:pt x="7751" y="6801"/>
                  </a:lnTo>
                  <a:lnTo>
                    <a:pt x="7937" y="6775"/>
                  </a:lnTo>
                  <a:lnTo>
                    <a:pt x="8299" y="6662"/>
                  </a:lnTo>
                  <a:lnTo>
                    <a:pt x="8629" y="6550"/>
                  </a:lnTo>
                  <a:lnTo>
                    <a:pt x="8820" y="6512"/>
                  </a:lnTo>
                  <a:lnTo>
                    <a:pt x="9022" y="6487"/>
                  </a:lnTo>
                  <a:lnTo>
                    <a:pt x="9022" y="6487"/>
                  </a:lnTo>
                  <a:lnTo>
                    <a:pt x="10261" y="6512"/>
                  </a:lnTo>
                  <a:lnTo>
                    <a:pt x="11393" y="6575"/>
                  </a:lnTo>
                  <a:lnTo>
                    <a:pt x="11393" y="6575"/>
                  </a:lnTo>
                  <a:lnTo>
                    <a:pt x="11675" y="6600"/>
                  </a:lnTo>
                  <a:lnTo>
                    <a:pt x="11866" y="6625"/>
                  </a:lnTo>
                  <a:lnTo>
                    <a:pt x="11962" y="6625"/>
                  </a:lnTo>
                  <a:cubicBezTo>
                    <a:pt x="11966" y="6617"/>
                    <a:pt x="11969" y="6608"/>
                    <a:pt x="11973" y="6600"/>
                  </a:cubicBezTo>
                  <a:cubicBezTo>
                    <a:pt x="11978" y="6592"/>
                    <a:pt x="11984" y="6583"/>
                    <a:pt x="11989" y="6575"/>
                  </a:cubicBezTo>
                  <a:lnTo>
                    <a:pt x="11989" y="6575"/>
                  </a:lnTo>
                  <a:lnTo>
                    <a:pt x="11989" y="6550"/>
                  </a:lnTo>
                  <a:cubicBezTo>
                    <a:pt x="11992" y="6558"/>
                    <a:pt x="11996" y="6567"/>
                    <a:pt x="11999" y="6575"/>
                  </a:cubicBezTo>
                  <a:cubicBezTo>
                    <a:pt x="12003" y="6583"/>
                    <a:pt x="12006" y="6592"/>
                    <a:pt x="12010" y="6600"/>
                  </a:cubicBezTo>
                  <a:lnTo>
                    <a:pt x="12020" y="6600"/>
                  </a:lnTo>
                  <a:cubicBezTo>
                    <a:pt x="12025" y="6592"/>
                    <a:pt x="12031" y="6583"/>
                    <a:pt x="12036" y="6575"/>
                  </a:cubicBezTo>
                  <a:cubicBezTo>
                    <a:pt x="12040" y="6546"/>
                    <a:pt x="12043" y="6516"/>
                    <a:pt x="12047" y="6487"/>
                  </a:cubicBezTo>
                  <a:lnTo>
                    <a:pt x="12047" y="0"/>
                  </a:lnTo>
                  <a:lnTo>
                    <a:pt x="11903" y="0"/>
                  </a:lnTo>
                  <a:lnTo>
                    <a:pt x="11903" y="0"/>
                  </a:lnTo>
                  <a:close/>
                </a:path>
              </a:pathLst>
            </a:custGeom>
            <a:solidFill>
              <a:srgbClr val="BF9054"/>
            </a:solidFill>
            <a:ln w="9525">
              <a:noFill/>
            </a:ln>
          </p:spPr>
          <p:txBody>
            <a:bodyPr/>
            <a:lstStyle/>
            <a:p>
              <a:endParaRPr lang="ja-JP" altLang="en-US" sz="1799"/>
            </a:p>
          </p:txBody>
        </p:sp>
        <p:sp>
          <p:nvSpPr>
            <p:cNvPr id="27" name="フリーフォーム 89418">
              <a:extLst>
                <a:ext uri="{FF2B5EF4-FFF2-40B4-BE49-F238E27FC236}">
                  <a16:creationId xmlns:a16="http://schemas.microsoft.com/office/drawing/2014/main" id="{DA0F4B7E-75D7-8979-2ADB-0A2B8A8E45FD}"/>
                </a:ext>
              </a:extLst>
            </p:cNvPr>
            <p:cNvSpPr/>
            <p:nvPr/>
          </p:nvSpPr>
          <p:spPr>
            <a:xfrm>
              <a:off x="4240928" y="8318982"/>
              <a:ext cx="6620776" cy="2971532"/>
            </a:xfrm>
            <a:custGeom>
              <a:avLst/>
              <a:gdLst/>
              <a:ahLst/>
              <a:cxnLst/>
              <a:rect l="0" t="0" r="0" b="0"/>
              <a:pathLst>
                <a:path w="1881" h="797">
                  <a:moveTo>
                    <a:pt x="1854" y="0"/>
                  </a:moveTo>
                  <a:lnTo>
                    <a:pt x="1854" y="0"/>
                  </a:lnTo>
                  <a:lnTo>
                    <a:pt x="1840" y="0"/>
                  </a:lnTo>
                  <a:lnTo>
                    <a:pt x="1829" y="0"/>
                  </a:lnTo>
                  <a:lnTo>
                    <a:pt x="1820" y="5"/>
                  </a:lnTo>
                  <a:lnTo>
                    <a:pt x="1814" y="9"/>
                  </a:lnTo>
                  <a:lnTo>
                    <a:pt x="1809" y="18"/>
                  </a:lnTo>
                  <a:lnTo>
                    <a:pt x="1805" y="27"/>
                  </a:lnTo>
                  <a:lnTo>
                    <a:pt x="1793" y="54"/>
                  </a:lnTo>
                  <a:lnTo>
                    <a:pt x="1793" y="54"/>
                  </a:lnTo>
                  <a:lnTo>
                    <a:pt x="1784" y="94"/>
                  </a:lnTo>
                  <a:lnTo>
                    <a:pt x="1776" y="146"/>
                  </a:lnTo>
                  <a:lnTo>
                    <a:pt x="1764" y="202"/>
                  </a:lnTo>
                  <a:lnTo>
                    <a:pt x="1758" y="224"/>
                  </a:lnTo>
                  <a:lnTo>
                    <a:pt x="1751" y="246"/>
                  </a:lnTo>
                  <a:lnTo>
                    <a:pt x="1751" y="246"/>
                  </a:lnTo>
                  <a:lnTo>
                    <a:pt x="1740" y="280"/>
                  </a:lnTo>
                  <a:lnTo>
                    <a:pt x="1733" y="296"/>
                  </a:lnTo>
                  <a:lnTo>
                    <a:pt x="1724" y="307"/>
                  </a:lnTo>
                  <a:lnTo>
                    <a:pt x="1713" y="320"/>
                  </a:lnTo>
                  <a:lnTo>
                    <a:pt x="1697" y="329"/>
                  </a:lnTo>
                  <a:lnTo>
                    <a:pt x="1675" y="338"/>
                  </a:lnTo>
                  <a:lnTo>
                    <a:pt x="1648" y="347"/>
                  </a:lnTo>
                  <a:lnTo>
                    <a:pt x="1648" y="347"/>
                  </a:lnTo>
                  <a:lnTo>
                    <a:pt x="1617" y="354"/>
                  </a:lnTo>
                  <a:lnTo>
                    <a:pt x="1579" y="358"/>
                  </a:lnTo>
                  <a:lnTo>
                    <a:pt x="1536" y="363"/>
                  </a:lnTo>
                  <a:lnTo>
                    <a:pt x="1489" y="363"/>
                  </a:lnTo>
                  <a:lnTo>
                    <a:pt x="1388" y="365"/>
                  </a:lnTo>
                  <a:lnTo>
                    <a:pt x="1281" y="367"/>
                  </a:lnTo>
                  <a:lnTo>
                    <a:pt x="1281" y="367"/>
                  </a:lnTo>
                  <a:lnTo>
                    <a:pt x="1171" y="367"/>
                  </a:lnTo>
                  <a:lnTo>
                    <a:pt x="1055" y="367"/>
                  </a:lnTo>
                  <a:lnTo>
                    <a:pt x="799" y="365"/>
                  </a:lnTo>
                  <a:lnTo>
                    <a:pt x="799" y="365"/>
                  </a:lnTo>
                  <a:lnTo>
                    <a:pt x="786" y="365"/>
                  </a:lnTo>
                  <a:lnTo>
                    <a:pt x="777" y="367"/>
                  </a:lnTo>
                  <a:lnTo>
                    <a:pt x="768" y="369"/>
                  </a:lnTo>
                  <a:lnTo>
                    <a:pt x="759" y="374"/>
                  </a:lnTo>
                  <a:lnTo>
                    <a:pt x="752" y="378"/>
                  </a:lnTo>
                  <a:lnTo>
                    <a:pt x="748" y="385"/>
                  </a:lnTo>
                  <a:lnTo>
                    <a:pt x="739" y="401"/>
                  </a:lnTo>
                  <a:lnTo>
                    <a:pt x="734" y="417"/>
                  </a:lnTo>
                  <a:lnTo>
                    <a:pt x="730" y="437"/>
                  </a:lnTo>
                  <a:lnTo>
                    <a:pt x="723" y="459"/>
                  </a:lnTo>
                  <a:lnTo>
                    <a:pt x="719" y="484"/>
                  </a:lnTo>
                  <a:lnTo>
                    <a:pt x="710" y="508"/>
                  </a:lnTo>
                  <a:lnTo>
                    <a:pt x="696" y="535"/>
                  </a:lnTo>
                  <a:lnTo>
                    <a:pt x="679" y="560"/>
                  </a:lnTo>
                  <a:lnTo>
                    <a:pt x="667" y="573"/>
                  </a:lnTo>
                  <a:lnTo>
                    <a:pt x="654" y="587"/>
                  </a:lnTo>
                  <a:lnTo>
                    <a:pt x="640" y="598"/>
                  </a:lnTo>
                  <a:lnTo>
                    <a:pt x="623" y="611"/>
                  </a:lnTo>
                  <a:lnTo>
                    <a:pt x="602" y="622"/>
                  </a:lnTo>
                  <a:lnTo>
                    <a:pt x="580" y="634"/>
                  </a:lnTo>
                  <a:lnTo>
                    <a:pt x="555" y="645"/>
                  </a:lnTo>
                  <a:lnTo>
                    <a:pt x="529" y="656"/>
                  </a:lnTo>
                  <a:lnTo>
                    <a:pt x="499" y="667"/>
                  </a:lnTo>
                  <a:lnTo>
                    <a:pt x="466" y="676"/>
                  </a:lnTo>
                  <a:lnTo>
                    <a:pt x="466" y="676"/>
                  </a:lnTo>
                  <a:lnTo>
                    <a:pt x="466" y="676"/>
                  </a:lnTo>
                  <a:lnTo>
                    <a:pt x="426" y="685"/>
                  </a:lnTo>
                  <a:lnTo>
                    <a:pt x="381" y="694"/>
                  </a:lnTo>
                  <a:lnTo>
                    <a:pt x="329" y="703"/>
                  </a:lnTo>
                  <a:lnTo>
                    <a:pt x="276" y="710"/>
                  </a:lnTo>
                  <a:lnTo>
                    <a:pt x="215" y="716"/>
                  </a:lnTo>
                  <a:lnTo>
                    <a:pt x="150" y="721"/>
                  </a:lnTo>
                  <a:lnTo>
                    <a:pt x="79" y="723"/>
                  </a:lnTo>
                  <a:lnTo>
                    <a:pt x="0" y="725"/>
                  </a:lnTo>
                  <a:lnTo>
                    <a:pt x="7" y="737"/>
                  </a:lnTo>
                  <a:lnTo>
                    <a:pt x="7" y="797"/>
                  </a:lnTo>
                  <a:lnTo>
                    <a:pt x="7" y="797"/>
                  </a:lnTo>
                  <a:lnTo>
                    <a:pt x="184" y="784"/>
                  </a:lnTo>
                  <a:lnTo>
                    <a:pt x="374" y="770"/>
                  </a:lnTo>
                  <a:lnTo>
                    <a:pt x="602" y="750"/>
                  </a:lnTo>
                  <a:lnTo>
                    <a:pt x="602" y="750"/>
                  </a:lnTo>
                  <a:lnTo>
                    <a:pt x="620" y="746"/>
                  </a:lnTo>
                  <a:lnTo>
                    <a:pt x="647" y="739"/>
                  </a:lnTo>
                  <a:lnTo>
                    <a:pt x="681" y="725"/>
                  </a:lnTo>
                  <a:lnTo>
                    <a:pt x="717" y="712"/>
                  </a:lnTo>
                  <a:lnTo>
                    <a:pt x="752" y="694"/>
                  </a:lnTo>
                  <a:lnTo>
                    <a:pt x="784" y="678"/>
                  </a:lnTo>
                  <a:lnTo>
                    <a:pt x="808" y="663"/>
                  </a:lnTo>
                  <a:lnTo>
                    <a:pt x="817" y="654"/>
                  </a:lnTo>
                  <a:lnTo>
                    <a:pt x="824" y="647"/>
                  </a:lnTo>
                  <a:lnTo>
                    <a:pt x="824" y="647"/>
                  </a:lnTo>
                  <a:lnTo>
                    <a:pt x="831" y="638"/>
                  </a:lnTo>
                  <a:lnTo>
                    <a:pt x="842" y="627"/>
                  </a:lnTo>
                  <a:lnTo>
                    <a:pt x="864" y="609"/>
                  </a:lnTo>
                  <a:lnTo>
                    <a:pt x="893" y="591"/>
                  </a:lnTo>
                  <a:lnTo>
                    <a:pt x="925" y="575"/>
                  </a:lnTo>
                  <a:lnTo>
                    <a:pt x="956" y="562"/>
                  </a:lnTo>
                  <a:lnTo>
                    <a:pt x="985" y="553"/>
                  </a:lnTo>
                  <a:lnTo>
                    <a:pt x="1012" y="546"/>
                  </a:lnTo>
                  <a:lnTo>
                    <a:pt x="1032" y="544"/>
                  </a:lnTo>
                  <a:lnTo>
                    <a:pt x="1032" y="544"/>
                  </a:lnTo>
                  <a:lnTo>
                    <a:pt x="1073" y="542"/>
                  </a:lnTo>
                  <a:lnTo>
                    <a:pt x="1108" y="540"/>
                  </a:lnTo>
                  <a:lnTo>
                    <a:pt x="1176" y="531"/>
                  </a:lnTo>
                  <a:lnTo>
                    <a:pt x="1238" y="522"/>
                  </a:lnTo>
                  <a:lnTo>
                    <a:pt x="1274" y="519"/>
                  </a:lnTo>
                  <a:lnTo>
                    <a:pt x="1312" y="517"/>
                  </a:lnTo>
                  <a:lnTo>
                    <a:pt x="1312" y="517"/>
                  </a:lnTo>
                  <a:lnTo>
                    <a:pt x="1545" y="519"/>
                  </a:lnTo>
                  <a:lnTo>
                    <a:pt x="1758" y="524"/>
                  </a:lnTo>
                  <a:lnTo>
                    <a:pt x="1758" y="524"/>
                  </a:lnTo>
                  <a:lnTo>
                    <a:pt x="1811" y="526"/>
                  </a:lnTo>
                  <a:lnTo>
                    <a:pt x="1847" y="528"/>
                  </a:lnTo>
                  <a:lnTo>
                    <a:pt x="1865" y="528"/>
                  </a:lnTo>
                  <a:lnTo>
                    <a:pt x="1867" y="526"/>
                  </a:lnTo>
                  <a:lnTo>
                    <a:pt x="1870" y="524"/>
                  </a:lnTo>
                  <a:lnTo>
                    <a:pt x="1870" y="524"/>
                  </a:lnTo>
                  <a:lnTo>
                    <a:pt x="1870" y="522"/>
                  </a:lnTo>
                  <a:lnTo>
                    <a:pt x="1872" y="524"/>
                  </a:lnTo>
                  <a:lnTo>
                    <a:pt x="1874" y="526"/>
                  </a:lnTo>
                  <a:lnTo>
                    <a:pt x="1876" y="526"/>
                  </a:lnTo>
                  <a:lnTo>
                    <a:pt x="1879" y="524"/>
                  </a:lnTo>
                  <a:lnTo>
                    <a:pt x="1881" y="517"/>
                  </a:lnTo>
                  <a:lnTo>
                    <a:pt x="1881" y="0"/>
                  </a:lnTo>
                  <a:lnTo>
                    <a:pt x="1854" y="0"/>
                  </a:lnTo>
                  <a:lnTo>
                    <a:pt x="1854" y="0"/>
                  </a:lnTo>
                </a:path>
              </a:pathLst>
            </a:custGeom>
            <a:noFill/>
            <a:ln w="14288" cap="flat" cmpd="sng">
              <a:solidFill>
                <a:srgbClr val="BF9054"/>
              </a:solidFill>
              <a:prstDash val="solid"/>
              <a:headEnd type="none" w="med" len="med"/>
              <a:tailEnd type="none" w="med" len="med"/>
            </a:ln>
          </p:spPr>
          <p:txBody>
            <a:bodyPr/>
            <a:lstStyle/>
            <a:p>
              <a:endParaRPr lang="ja-JP" altLang="en-US" sz="1799"/>
            </a:p>
          </p:txBody>
        </p:sp>
        <p:sp>
          <p:nvSpPr>
            <p:cNvPr id="28" name="フリーフォーム 89419">
              <a:extLst>
                <a:ext uri="{FF2B5EF4-FFF2-40B4-BE49-F238E27FC236}">
                  <a16:creationId xmlns:a16="http://schemas.microsoft.com/office/drawing/2014/main" id="{D1BBD465-0072-83A9-12EB-383BC9D83B1D}"/>
                </a:ext>
              </a:extLst>
            </p:cNvPr>
            <p:cNvSpPr/>
            <p:nvPr/>
          </p:nvSpPr>
          <p:spPr>
            <a:xfrm>
              <a:off x="6879581" y="9439030"/>
              <a:ext cx="3428302" cy="357926"/>
            </a:xfrm>
            <a:custGeom>
              <a:avLst/>
              <a:gdLst/>
              <a:ahLst/>
              <a:cxnLst/>
              <a:rect l="0" t="0" r="0" b="0"/>
              <a:pathLst>
                <a:path w="974" h="96">
                  <a:moveTo>
                    <a:pt x="31" y="60"/>
                  </a:moveTo>
                  <a:lnTo>
                    <a:pt x="31" y="60"/>
                  </a:lnTo>
                  <a:lnTo>
                    <a:pt x="45" y="56"/>
                  </a:lnTo>
                  <a:lnTo>
                    <a:pt x="56" y="49"/>
                  </a:lnTo>
                  <a:lnTo>
                    <a:pt x="69" y="45"/>
                  </a:lnTo>
                  <a:lnTo>
                    <a:pt x="87" y="42"/>
                  </a:lnTo>
                  <a:lnTo>
                    <a:pt x="87" y="42"/>
                  </a:lnTo>
                  <a:lnTo>
                    <a:pt x="125" y="29"/>
                  </a:lnTo>
                  <a:lnTo>
                    <a:pt x="143" y="24"/>
                  </a:lnTo>
                  <a:lnTo>
                    <a:pt x="156" y="22"/>
                  </a:lnTo>
                  <a:lnTo>
                    <a:pt x="156" y="22"/>
                  </a:lnTo>
                  <a:lnTo>
                    <a:pt x="163" y="22"/>
                  </a:lnTo>
                  <a:lnTo>
                    <a:pt x="170" y="27"/>
                  </a:lnTo>
                  <a:lnTo>
                    <a:pt x="177" y="31"/>
                  </a:lnTo>
                  <a:lnTo>
                    <a:pt x="183" y="38"/>
                  </a:lnTo>
                  <a:lnTo>
                    <a:pt x="183" y="38"/>
                  </a:lnTo>
                  <a:lnTo>
                    <a:pt x="190" y="40"/>
                  </a:lnTo>
                  <a:lnTo>
                    <a:pt x="201" y="40"/>
                  </a:lnTo>
                  <a:lnTo>
                    <a:pt x="210" y="40"/>
                  </a:lnTo>
                  <a:lnTo>
                    <a:pt x="217" y="38"/>
                  </a:lnTo>
                  <a:lnTo>
                    <a:pt x="217" y="38"/>
                  </a:lnTo>
                  <a:lnTo>
                    <a:pt x="233" y="24"/>
                  </a:lnTo>
                  <a:lnTo>
                    <a:pt x="242" y="20"/>
                  </a:lnTo>
                  <a:lnTo>
                    <a:pt x="248" y="18"/>
                  </a:lnTo>
                  <a:lnTo>
                    <a:pt x="248" y="18"/>
                  </a:lnTo>
                  <a:lnTo>
                    <a:pt x="253" y="20"/>
                  </a:lnTo>
                  <a:lnTo>
                    <a:pt x="257" y="24"/>
                  </a:lnTo>
                  <a:lnTo>
                    <a:pt x="266" y="29"/>
                  </a:lnTo>
                  <a:lnTo>
                    <a:pt x="282" y="33"/>
                  </a:lnTo>
                  <a:lnTo>
                    <a:pt x="282" y="33"/>
                  </a:lnTo>
                  <a:lnTo>
                    <a:pt x="345" y="36"/>
                  </a:lnTo>
                  <a:lnTo>
                    <a:pt x="380" y="33"/>
                  </a:lnTo>
                  <a:lnTo>
                    <a:pt x="412" y="31"/>
                  </a:lnTo>
                  <a:lnTo>
                    <a:pt x="412" y="31"/>
                  </a:lnTo>
                  <a:lnTo>
                    <a:pt x="430" y="24"/>
                  </a:lnTo>
                  <a:lnTo>
                    <a:pt x="441" y="20"/>
                  </a:lnTo>
                  <a:lnTo>
                    <a:pt x="450" y="18"/>
                  </a:lnTo>
                  <a:lnTo>
                    <a:pt x="463" y="13"/>
                  </a:lnTo>
                  <a:lnTo>
                    <a:pt x="463" y="13"/>
                  </a:lnTo>
                  <a:lnTo>
                    <a:pt x="474" y="16"/>
                  </a:lnTo>
                  <a:lnTo>
                    <a:pt x="490" y="24"/>
                  </a:lnTo>
                  <a:lnTo>
                    <a:pt x="519" y="42"/>
                  </a:lnTo>
                  <a:lnTo>
                    <a:pt x="519" y="42"/>
                  </a:lnTo>
                  <a:lnTo>
                    <a:pt x="537" y="40"/>
                  </a:lnTo>
                  <a:lnTo>
                    <a:pt x="566" y="36"/>
                  </a:lnTo>
                  <a:lnTo>
                    <a:pt x="566" y="36"/>
                  </a:lnTo>
                  <a:lnTo>
                    <a:pt x="575" y="31"/>
                  </a:lnTo>
                  <a:lnTo>
                    <a:pt x="582" y="27"/>
                  </a:lnTo>
                  <a:lnTo>
                    <a:pt x="593" y="16"/>
                  </a:lnTo>
                  <a:lnTo>
                    <a:pt x="602" y="7"/>
                  </a:lnTo>
                  <a:lnTo>
                    <a:pt x="606" y="4"/>
                  </a:lnTo>
                  <a:lnTo>
                    <a:pt x="613" y="2"/>
                  </a:lnTo>
                  <a:lnTo>
                    <a:pt x="613" y="2"/>
                  </a:lnTo>
                  <a:lnTo>
                    <a:pt x="618" y="2"/>
                  </a:lnTo>
                  <a:lnTo>
                    <a:pt x="624" y="4"/>
                  </a:lnTo>
                  <a:lnTo>
                    <a:pt x="638" y="16"/>
                  </a:lnTo>
                  <a:lnTo>
                    <a:pt x="651" y="27"/>
                  </a:lnTo>
                  <a:lnTo>
                    <a:pt x="662" y="33"/>
                  </a:lnTo>
                  <a:lnTo>
                    <a:pt x="662" y="33"/>
                  </a:lnTo>
                  <a:lnTo>
                    <a:pt x="667" y="36"/>
                  </a:lnTo>
                  <a:lnTo>
                    <a:pt x="671" y="36"/>
                  </a:lnTo>
                  <a:lnTo>
                    <a:pt x="685" y="31"/>
                  </a:lnTo>
                  <a:lnTo>
                    <a:pt x="698" y="27"/>
                  </a:lnTo>
                  <a:lnTo>
                    <a:pt x="707" y="20"/>
                  </a:lnTo>
                  <a:lnTo>
                    <a:pt x="707" y="20"/>
                  </a:lnTo>
                  <a:lnTo>
                    <a:pt x="712" y="16"/>
                  </a:lnTo>
                  <a:lnTo>
                    <a:pt x="721" y="16"/>
                  </a:lnTo>
                  <a:lnTo>
                    <a:pt x="736" y="16"/>
                  </a:lnTo>
                  <a:lnTo>
                    <a:pt x="736" y="16"/>
                  </a:lnTo>
                  <a:lnTo>
                    <a:pt x="747" y="16"/>
                  </a:lnTo>
                  <a:lnTo>
                    <a:pt x="765" y="20"/>
                  </a:lnTo>
                  <a:lnTo>
                    <a:pt x="765" y="20"/>
                  </a:lnTo>
                  <a:lnTo>
                    <a:pt x="797" y="20"/>
                  </a:lnTo>
                  <a:lnTo>
                    <a:pt x="815" y="20"/>
                  </a:lnTo>
                  <a:lnTo>
                    <a:pt x="824" y="18"/>
                  </a:lnTo>
                  <a:lnTo>
                    <a:pt x="833" y="13"/>
                  </a:lnTo>
                  <a:lnTo>
                    <a:pt x="833" y="13"/>
                  </a:lnTo>
                  <a:lnTo>
                    <a:pt x="846" y="2"/>
                  </a:lnTo>
                  <a:lnTo>
                    <a:pt x="853" y="0"/>
                  </a:lnTo>
                  <a:lnTo>
                    <a:pt x="862" y="0"/>
                  </a:lnTo>
                  <a:lnTo>
                    <a:pt x="862" y="0"/>
                  </a:lnTo>
                  <a:lnTo>
                    <a:pt x="875" y="4"/>
                  </a:lnTo>
                  <a:lnTo>
                    <a:pt x="895" y="13"/>
                  </a:lnTo>
                  <a:lnTo>
                    <a:pt x="895" y="13"/>
                  </a:lnTo>
                  <a:lnTo>
                    <a:pt x="942" y="22"/>
                  </a:lnTo>
                  <a:lnTo>
                    <a:pt x="965" y="29"/>
                  </a:lnTo>
                  <a:lnTo>
                    <a:pt x="974" y="31"/>
                  </a:lnTo>
                  <a:lnTo>
                    <a:pt x="974" y="31"/>
                  </a:lnTo>
                  <a:lnTo>
                    <a:pt x="960" y="31"/>
                  </a:lnTo>
                  <a:lnTo>
                    <a:pt x="951" y="33"/>
                  </a:lnTo>
                  <a:lnTo>
                    <a:pt x="949" y="33"/>
                  </a:lnTo>
                  <a:lnTo>
                    <a:pt x="947" y="36"/>
                  </a:lnTo>
                  <a:lnTo>
                    <a:pt x="947" y="36"/>
                  </a:lnTo>
                  <a:lnTo>
                    <a:pt x="942" y="38"/>
                  </a:lnTo>
                  <a:lnTo>
                    <a:pt x="931" y="42"/>
                  </a:lnTo>
                  <a:lnTo>
                    <a:pt x="913" y="47"/>
                  </a:lnTo>
                  <a:lnTo>
                    <a:pt x="889" y="54"/>
                  </a:lnTo>
                  <a:lnTo>
                    <a:pt x="857" y="58"/>
                  </a:lnTo>
                  <a:lnTo>
                    <a:pt x="821" y="63"/>
                  </a:lnTo>
                  <a:lnTo>
                    <a:pt x="779" y="65"/>
                  </a:lnTo>
                  <a:lnTo>
                    <a:pt x="732" y="67"/>
                  </a:lnTo>
                  <a:lnTo>
                    <a:pt x="732" y="67"/>
                  </a:lnTo>
                  <a:lnTo>
                    <a:pt x="407" y="69"/>
                  </a:lnTo>
                  <a:lnTo>
                    <a:pt x="228" y="69"/>
                  </a:lnTo>
                  <a:lnTo>
                    <a:pt x="152" y="69"/>
                  </a:lnTo>
                  <a:lnTo>
                    <a:pt x="87" y="67"/>
                  </a:lnTo>
                  <a:lnTo>
                    <a:pt x="87" y="67"/>
                  </a:lnTo>
                  <a:lnTo>
                    <a:pt x="71" y="67"/>
                  </a:lnTo>
                  <a:lnTo>
                    <a:pt x="58" y="69"/>
                  </a:lnTo>
                  <a:lnTo>
                    <a:pt x="45" y="71"/>
                  </a:lnTo>
                  <a:lnTo>
                    <a:pt x="33" y="71"/>
                  </a:lnTo>
                  <a:lnTo>
                    <a:pt x="33" y="71"/>
                  </a:lnTo>
                  <a:lnTo>
                    <a:pt x="29" y="71"/>
                  </a:lnTo>
                  <a:lnTo>
                    <a:pt x="24" y="74"/>
                  </a:lnTo>
                  <a:lnTo>
                    <a:pt x="18" y="83"/>
                  </a:lnTo>
                  <a:lnTo>
                    <a:pt x="13" y="92"/>
                  </a:lnTo>
                  <a:lnTo>
                    <a:pt x="11" y="94"/>
                  </a:lnTo>
                  <a:lnTo>
                    <a:pt x="9" y="96"/>
                  </a:lnTo>
                  <a:lnTo>
                    <a:pt x="9" y="96"/>
                  </a:lnTo>
                  <a:lnTo>
                    <a:pt x="2" y="96"/>
                  </a:lnTo>
                  <a:lnTo>
                    <a:pt x="0" y="92"/>
                  </a:lnTo>
                  <a:lnTo>
                    <a:pt x="2" y="89"/>
                  </a:lnTo>
                  <a:lnTo>
                    <a:pt x="6" y="83"/>
                  </a:lnTo>
                  <a:lnTo>
                    <a:pt x="20" y="71"/>
                  </a:lnTo>
                  <a:lnTo>
                    <a:pt x="27" y="65"/>
                  </a:lnTo>
                  <a:lnTo>
                    <a:pt x="31" y="60"/>
                  </a:lnTo>
                  <a:lnTo>
                    <a:pt x="31" y="60"/>
                  </a:lnTo>
                  <a:close/>
                </a:path>
              </a:pathLst>
            </a:custGeom>
            <a:solidFill>
              <a:srgbClr val="FFFF00"/>
            </a:solidFill>
            <a:ln w="9525">
              <a:noFill/>
            </a:ln>
          </p:spPr>
          <p:txBody>
            <a:bodyPr/>
            <a:lstStyle/>
            <a:p>
              <a:endParaRPr lang="ja-JP" altLang="en-US" sz="1799"/>
            </a:p>
          </p:txBody>
        </p:sp>
        <p:sp>
          <p:nvSpPr>
            <p:cNvPr id="29" name="フリーフォーム 89421">
              <a:extLst>
                <a:ext uri="{FF2B5EF4-FFF2-40B4-BE49-F238E27FC236}">
                  <a16:creationId xmlns:a16="http://schemas.microsoft.com/office/drawing/2014/main" id="{E8829434-DE6F-2A4B-76A2-5C19515B1361}"/>
                </a:ext>
              </a:extLst>
            </p:cNvPr>
            <p:cNvSpPr/>
            <p:nvPr/>
          </p:nvSpPr>
          <p:spPr>
            <a:xfrm>
              <a:off x="9178023" y="8320511"/>
              <a:ext cx="418857" cy="1260197"/>
            </a:xfrm>
            <a:custGeom>
              <a:avLst/>
              <a:gdLst/>
              <a:ahLst/>
              <a:cxnLst/>
              <a:rect l="0" t="0" r="0" b="0"/>
              <a:pathLst>
                <a:path w="119" h="338">
                  <a:moveTo>
                    <a:pt x="16" y="152"/>
                  </a:moveTo>
                  <a:lnTo>
                    <a:pt x="16" y="154"/>
                  </a:lnTo>
                  <a:lnTo>
                    <a:pt x="14" y="159"/>
                  </a:lnTo>
                  <a:lnTo>
                    <a:pt x="14" y="161"/>
                  </a:lnTo>
                  <a:lnTo>
                    <a:pt x="14" y="163"/>
                  </a:lnTo>
                  <a:lnTo>
                    <a:pt x="14" y="175"/>
                  </a:lnTo>
                  <a:lnTo>
                    <a:pt x="14" y="177"/>
                  </a:lnTo>
                  <a:lnTo>
                    <a:pt x="14" y="179"/>
                  </a:lnTo>
                  <a:lnTo>
                    <a:pt x="16" y="177"/>
                  </a:lnTo>
                  <a:lnTo>
                    <a:pt x="16" y="177"/>
                  </a:lnTo>
                  <a:lnTo>
                    <a:pt x="16" y="177"/>
                  </a:lnTo>
                  <a:lnTo>
                    <a:pt x="16" y="179"/>
                  </a:lnTo>
                  <a:lnTo>
                    <a:pt x="16" y="181"/>
                  </a:lnTo>
                  <a:lnTo>
                    <a:pt x="16" y="183"/>
                  </a:lnTo>
                  <a:lnTo>
                    <a:pt x="14" y="186"/>
                  </a:lnTo>
                  <a:lnTo>
                    <a:pt x="14" y="188"/>
                  </a:lnTo>
                  <a:lnTo>
                    <a:pt x="14" y="190"/>
                  </a:lnTo>
                  <a:lnTo>
                    <a:pt x="14" y="195"/>
                  </a:lnTo>
                  <a:lnTo>
                    <a:pt x="14" y="201"/>
                  </a:lnTo>
                  <a:lnTo>
                    <a:pt x="14" y="201"/>
                  </a:lnTo>
                  <a:lnTo>
                    <a:pt x="16" y="199"/>
                  </a:lnTo>
                  <a:lnTo>
                    <a:pt x="16" y="199"/>
                  </a:lnTo>
                  <a:lnTo>
                    <a:pt x="18" y="199"/>
                  </a:lnTo>
                  <a:lnTo>
                    <a:pt x="18" y="197"/>
                  </a:lnTo>
                  <a:lnTo>
                    <a:pt x="21" y="197"/>
                  </a:lnTo>
                  <a:lnTo>
                    <a:pt x="21" y="199"/>
                  </a:lnTo>
                  <a:lnTo>
                    <a:pt x="21" y="201"/>
                  </a:lnTo>
                  <a:lnTo>
                    <a:pt x="21" y="206"/>
                  </a:lnTo>
                  <a:lnTo>
                    <a:pt x="21" y="208"/>
                  </a:lnTo>
                  <a:lnTo>
                    <a:pt x="21" y="213"/>
                  </a:lnTo>
                  <a:lnTo>
                    <a:pt x="21" y="215"/>
                  </a:lnTo>
                  <a:lnTo>
                    <a:pt x="21" y="217"/>
                  </a:lnTo>
                  <a:lnTo>
                    <a:pt x="23" y="219"/>
                  </a:lnTo>
                  <a:lnTo>
                    <a:pt x="23" y="222"/>
                  </a:lnTo>
                  <a:lnTo>
                    <a:pt x="25" y="222"/>
                  </a:lnTo>
                  <a:lnTo>
                    <a:pt x="30" y="224"/>
                  </a:lnTo>
                  <a:lnTo>
                    <a:pt x="32" y="226"/>
                  </a:lnTo>
                  <a:lnTo>
                    <a:pt x="32" y="228"/>
                  </a:lnTo>
                  <a:lnTo>
                    <a:pt x="32" y="230"/>
                  </a:lnTo>
                  <a:lnTo>
                    <a:pt x="34" y="233"/>
                  </a:lnTo>
                  <a:lnTo>
                    <a:pt x="36" y="233"/>
                  </a:lnTo>
                  <a:lnTo>
                    <a:pt x="39" y="235"/>
                  </a:lnTo>
                  <a:lnTo>
                    <a:pt x="41" y="235"/>
                  </a:lnTo>
                  <a:lnTo>
                    <a:pt x="41" y="237"/>
                  </a:lnTo>
                  <a:lnTo>
                    <a:pt x="43" y="237"/>
                  </a:lnTo>
                  <a:lnTo>
                    <a:pt x="45" y="242"/>
                  </a:lnTo>
                  <a:lnTo>
                    <a:pt x="45" y="242"/>
                  </a:lnTo>
                  <a:lnTo>
                    <a:pt x="45" y="244"/>
                  </a:lnTo>
                  <a:lnTo>
                    <a:pt x="43" y="244"/>
                  </a:lnTo>
                  <a:lnTo>
                    <a:pt x="43" y="246"/>
                  </a:lnTo>
                  <a:lnTo>
                    <a:pt x="41" y="246"/>
                  </a:lnTo>
                  <a:lnTo>
                    <a:pt x="39" y="248"/>
                  </a:lnTo>
                  <a:lnTo>
                    <a:pt x="36" y="248"/>
                  </a:lnTo>
                  <a:lnTo>
                    <a:pt x="34" y="248"/>
                  </a:lnTo>
                  <a:lnTo>
                    <a:pt x="34" y="248"/>
                  </a:lnTo>
                  <a:lnTo>
                    <a:pt x="32" y="248"/>
                  </a:lnTo>
                  <a:lnTo>
                    <a:pt x="32" y="248"/>
                  </a:lnTo>
                  <a:lnTo>
                    <a:pt x="32" y="248"/>
                  </a:lnTo>
                  <a:lnTo>
                    <a:pt x="34" y="251"/>
                  </a:lnTo>
                  <a:lnTo>
                    <a:pt x="36" y="251"/>
                  </a:lnTo>
                  <a:lnTo>
                    <a:pt x="36" y="251"/>
                  </a:lnTo>
                  <a:lnTo>
                    <a:pt x="39" y="253"/>
                  </a:lnTo>
                  <a:lnTo>
                    <a:pt x="39" y="253"/>
                  </a:lnTo>
                  <a:lnTo>
                    <a:pt x="41" y="253"/>
                  </a:lnTo>
                  <a:lnTo>
                    <a:pt x="41" y="251"/>
                  </a:lnTo>
                  <a:lnTo>
                    <a:pt x="43" y="251"/>
                  </a:lnTo>
                  <a:lnTo>
                    <a:pt x="45" y="251"/>
                  </a:lnTo>
                  <a:lnTo>
                    <a:pt x="45" y="253"/>
                  </a:lnTo>
                  <a:lnTo>
                    <a:pt x="45" y="255"/>
                  </a:lnTo>
                  <a:lnTo>
                    <a:pt x="45" y="255"/>
                  </a:lnTo>
                  <a:lnTo>
                    <a:pt x="45" y="253"/>
                  </a:lnTo>
                  <a:lnTo>
                    <a:pt x="45" y="253"/>
                  </a:lnTo>
                  <a:lnTo>
                    <a:pt x="45" y="251"/>
                  </a:lnTo>
                  <a:lnTo>
                    <a:pt x="47" y="251"/>
                  </a:lnTo>
                  <a:lnTo>
                    <a:pt x="50" y="251"/>
                  </a:lnTo>
                  <a:lnTo>
                    <a:pt x="50" y="248"/>
                  </a:lnTo>
                  <a:lnTo>
                    <a:pt x="52" y="248"/>
                  </a:lnTo>
                  <a:lnTo>
                    <a:pt x="52" y="251"/>
                  </a:lnTo>
                  <a:lnTo>
                    <a:pt x="52" y="251"/>
                  </a:lnTo>
                  <a:lnTo>
                    <a:pt x="52" y="251"/>
                  </a:lnTo>
                  <a:lnTo>
                    <a:pt x="52" y="251"/>
                  </a:lnTo>
                  <a:lnTo>
                    <a:pt x="52" y="253"/>
                  </a:lnTo>
                  <a:lnTo>
                    <a:pt x="54" y="253"/>
                  </a:lnTo>
                  <a:lnTo>
                    <a:pt x="56" y="253"/>
                  </a:lnTo>
                  <a:lnTo>
                    <a:pt x="56" y="262"/>
                  </a:lnTo>
                  <a:lnTo>
                    <a:pt x="56" y="273"/>
                  </a:lnTo>
                  <a:lnTo>
                    <a:pt x="56" y="316"/>
                  </a:lnTo>
                  <a:lnTo>
                    <a:pt x="56" y="327"/>
                  </a:lnTo>
                  <a:lnTo>
                    <a:pt x="56" y="336"/>
                  </a:lnTo>
                  <a:lnTo>
                    <a:pt x="56" y="338"/>
                  </a:lnTo>
                  <a:lnTo>
                    <a:pt x="59" y="336"/>
                  </a:lnTo>
                  <a:lnTo>
                    <a:pt x="61" y="336"/>
                  </a:lnTo>
                  <a:lnTo>
                    <a:pt x="61" y="298"/>
                  </a:lnTo>
                  <a:lnTo>
                    <a:pt x="61" y="260"/>
                  </a:lnTo>
                  <a:lnTo>
                    <a:pt x="61" y="260"/>
                  </a:lnTo>
                  <a:lnTo>
                    <a:pt x="61" y="257"/>
                  </a:lnTo>
                  <a:lnTo>
                    <a:pt x="61" y="255"/>
                  </a:lnTo>
                  <a:lnTo>
                    <a:pt x="61" y="251"/>
                  </a:lnTo>
                  <a:lnTo>
                    <a:pt x="61" y="248"/>
                  </a:lnTo>
                  <a:lnTo>
                    <a:pt x="61" y="239"/>
                  </a:lnTo>
                  <a:lnTo>
                    <a:pt x="61" y="237"/>
                  </a:lnTo>
                  <a:lnTo>
                    <a:pt x="61" y="235"/>
                  </a:lnTo>
                  <a:lnTo>
                    <a:pt x="61" y="235"/>
                  </a:lnTo>
                  <a:lnTo>
                    <a:pt x="63" y="235"/>
                  </a:lnTo>
                  <a:lnTo>
                    <a:pt x="63" y="237"/>
                  </a:lnTo>
                  <a:lnTo>
                    <a:pt x="63" y="239"/>
                  </a:lnTo>
                  <a:lnTo>
                    <a:pt x="63" y="244"/>
                  </a:lnTo>
                  <a:lnTo>
                    <a:pt x="63" y="251"/>
                  </a:lnTo>
                  <a:lnTo>
                    <a:pt x="63" y="251"/>
                  </a:lnTo>
                  <a:lnTo>
                    <a:pt x="63" y="251"/>
                  </a:lnTo>
                  <a:lnTo>
                    <a:pt x="65" y="251"/>
                  </a:lnTo>
                  <a:lnTo>
                    <a:pt x="68" y="248"/>
                  </a:lnTo>
                  <a:lnTo>
                    <a:pt x="68" y="246"/>
                  </a:lnTo>
                  <a:lnTo>
                    <a:pt x="72" y="244"/>
                  </a:lnTo>
                  <a:lnTo>
                    <a:pt x="72" y="242"/>
                  </a:lnTo>
                  <a:lnTo>
                    <a:pt x="77" y="239"/>
                  </a:lnTo>
                  <a:lnTo>
                    <a:pt x="77" y="239"/>
                  </a:lnTo>
                  <a:lnTo>
                    <a:pt x="79" y="242"/>
                  </a:lnTo>
                  <a:lnTo>
                    <a:pt x="81" y="242"/>
                  </a:lnTo>
                  <a:lnTo>
                    <a:pt x="81" y="242"/>
                  </a:lnTo>
                  <a:lnTo>
                    <a:pt x="81" y="242"/>
                  </a:lnTo>
                  <a:lnTo>
                    <a:pt x="81" y="242"/>
                  </a:lnTo>
                  <a:lnTo>
                    <a:pt x="81" y="242"/>
                  </a:lnTo>
                  <a:lnTo>
                    <a:pt x="81" y="239"/>
                  </a:lnTo>
                  <a:lnTo>
                    <a:pt x="79" y="235"/>
                  </a:lnTo>
                  <a:lnTo>
                    <a:pt x="79" y="233"/>
                  </a:lnTo>
                  <a:lnTo>
                    <a:pt x="79" y="230"/>
                  </a:lnTo>
                  <a:lnTo>
                    <a:pt x="79" y="230"/>
                  </a:lnTo>
                  <a:lnTo>
                    <a:pt x="79" y="230"/>
                  </a:lnTo>
                  <a:lnTo>
                    <a:pt x="81" y="230"/>
                  </a:lnTo>
                  <a:lnTo>
                    <a:pt x="83" y="233"/>
                  </a:lnTo>
                  <a:lnTo>
                    <a:pt x="83" y="235"/>
                  </a:lnTo>
                  <a:lnTo>
                    <a:pt x="83" y="235"/>
                  </a:lnTo>
                  <a:lnTo>
                    <a:pt x="86" y="235"/>
                  </a:lnTo>
                  <a:lnTo>
                    <a:pt x="86" y="233"/>
                  </a:lnTo>
                  <a:lnTo>
                    <a:pt x="86" y="233"/>
                  </a:lnTo>
                  <a:lnTo>
                    <a:pt x="83" y="230"/>
                  </a:lnTo>
                  <a:lnTo>
                    <a:pt x="83" y="228"/>
                  </a:lnTo>
                  <a:lnTo>
                    <a:pt x="83" y="226"/>
                  </a:lnTo>
                  <a:lnTo>
                    <a:pt x="83" y="224"/>
                  </a:lnTo>
                  <a:lnTo>
                    <a:pt x="83" y="222"/>
                  </a:lnTo>
                  <a:lnTo>
                    <a:pt x="83" y="222"/>
                  </a:lnTo>
                  <a:lnTo>
                    <a:pt x="83" y="222"/>
                  </a:lnTo>
                  <a:lnTo>
                    <a:pt x="86" y="219"/>
                  </a:lnTo>
                  <a:lnTo>
                    <a:pt x="86" y="219"/>
                  </a:lnTo>
                  <a:lnTo>
                    <a:pt x="88" y="219"/>
                  </a:lnTo>
                  <a:lnTo>
                    <a:pt x="88" y="222"/>
                  </a:lnTo>
                  <a:lnTo>
                    <a:pt x="88" y="224"/>
                  </a:lnTo>
                  <a:lnTo>
                    <a:pt x="88" y="224"/>
                  </a:lnTo>
                  <a:lnTo>
                    <a:pt x="90" y="226"/>
                  </a:lnTo>
                  <a:lnTo>
                    <a:pt x="90" y="224"/>
                  </a:lnTo>
                  <a:lnTo>
                    <a:pt x="90" y="224"/>
                  </a:lnTo>
                  <a:lnTo>
                    <a:pt x="90" y="222"/>
                  </a:lnTo>
                  <a:lnTo>
                    <a:pt x="92" y="219"/>
                  </a:lnTo>
                  <a:lnTo>
                    <a:pt x="92" y="215"/>
                  </a:lnTo>
                  <a:lnTo>
                    <a:pt x="92" y="210"/>
                  </a:lnTo>
                  <a:lnTo>
                    <a:pt x="92" y="210"/>
                  </a:lnTo>
                  <a:lnTo>
                    <a:pt x="92" y="213"/>
                  </a:lnTo>
                  <a:lnTo>
                    <a:pt x="94" y="213"/>
                  </a:lnTo>
                  <a:lnTo>
                    <a:pt x="97" y="215"/>
                  </a:lnTo>
                  <a:lnTo>
                    <a:pt x="99" y="217"/>
                  </a:lnTo>
                  <a:lnTo>
                    <a:pt x="99" y="217"/>
                  </a:lnTo>
                  <a:lnTo>
                    <a:pt x="99" y="217"/>
                  </a:lnTo>
                  <a:lnTo>
                    <a:pt x="101" y="215"/>
                  </a:lnTo>
                  <a:lnTo>
                    <a:pt x="101" y="210"/>
                  </a:lnTo>
                  <a:lnTo>
                    <a:pt x="101" y="206"/>
                  </a:lnTo>
                  <a:lnTo>
                    <a:pt x="103" y="204"/>
                  </a:lnTo>
                  <a:lnTo>
                    <a:pt x="103" y="201"/>
                  </a:lnTo>
                  <a:lnTo>
                    <a:pt x="103" y="199"/>
                  </a:lnTo>
                  <a:lnTo>
                    <a:pt x="103" y="199"/>
                  </a:lnTo>
                  <a:lnTo>
                    <a:pt x="106" y="197"/>
                  </a:lnTo>
                  <a:lnTo>
                    <a:pt x="106" y="195"/>
                  </a:lnTo>
                  <a:lnTo>
                    <a:pt x="106" y="195"/>
                  </a:lnTo>
                  <a:lnTo>
                    <a:pt x="106" y="192"/>
                  </a:lnTo>
                  <a:lnTo>
                    <a:pt x="106" y="192"/>
                  </a:lnTo>
                  <a:lnTo>
                    <a:pt x="106" y="192"/>
                  </a:lnTo>
                  <a:lnTo>
                    <a:pt x="103" y="190"/>
                  </a:lnTo>
                  <a:lnTo>
                    <a:pt x="103" y="190"/>
                  </a:lnTo>
                  <a:lnTo>
                    <a:pt x="103" y="190"/>
                  </a:lnTo>
                  <a:lnTo>
                    <a:pt x="103" y="188"/>
                  </a:lnTo>
                  <a:lnTo>
                    <a:pt x="103" y="186"/>
                  </a:lnTo>
                  <a:lnTo>
                    <a:pt x="103" y="186"/>
                  </a:lnTo>
                  <a:lnTo>
                    <a:pt x="103" y="183"/>
                  </a:lnTo>
                  <a:lnTo>
                    <a:pt x="103" y="183"/>
                  </a:lnTo>
                  <a:lnTo>
                    <a:pt x="106" y="181"/>
                  </a:lnTo>
                  <a:lnTo>
                    <a:pt x="108" y="181"/>
                  </a:lnTo>
                  <a:lnTo>
                    <a:pt x="108" y="179"/>
                  </a:lnTo>
                  <a:lnTo>
                    <a:pt x="110" y="179"/>
                  </a:lnTo>
                  <a:lnTo>
                    <a:pt x="112" y="179"/>
                  </a:lnTo>
                  <a:lnTo>
                    <a:pt x="112" y="179"/>
                  </a:lnTo>
                  <a:lnTo>
                    <a:pt x="112" y="177"/>
                  </a:lnTo>
                  <a:lnTo>
                    <a:pt x="112" y="177"/>
                  </a:lnTo>
                  <a:lnTo>
                    <a:pt x="112" y="177"/>
                  </a:lnTo>
                  <a:lnTo>
                    <a:pt x="112" y="175"/>
                  </a:lnTo>
                  <a:lnTo>
                    <a:pt x="112" y="175"/>
                  </a:lnTo>
                  <a:lnTo>
                    <a:pt x="115" y="168"/>
                  </a:lnTo>
                  <a:lnTo>
                    <a:pt x="117" y="163"/>
                  </a:lnTo>
                  <a:lnTo>
                    <a:pt x="117" y="157"/>
                  </a:lnTo>
                  <a:lnTo>
                    <a:pt x="119" y="152"/>
                  </a:lnTo>
                  <a:lnTo>
                    <a:pt x="119" y="148"/>
                  </a:lnTo>
                  <a:lnTo>
                    <a:pt x="119" y="143"/>
                  </a:lnTo>
                  <a:lnTo>
                    <a:pt x="117" y="141"/>
                  </a:lnTo>
                  <a:lnTo>
                    <a:pt x="117" y="139"/>
                  </a:lnTo>
                  <a:lnTo>
                    <a:pt x="115" y="136"/>
                  </a:lnTo>
                  <a:lnTo>
                    <a:pt x="115" y="134"/>
                  </a:lnTo>
                  <a:lnTo>
                    <a:pt x="112" y="130"/>
                  </a:lnTo>
                  <a:lnTo>
                    <a:pt x="112" y="127"/>
                  </a:lnTo>
                  <a:lnTo>
                    <a:pt x="112" y="123"/>
                  </a:lnTo>
                  <a:lnTo>
                    <a:pt x="112" y="123"/>
                  </a:lnTo>
                  <a:lnTo>
                    <a:pt x="112" y="121"/>
                  </a:lnTo>
                  <a:lnTo>
                    <a:pt x="112" y="119"/>
                  </a:lnTo>
                  <a:lnTo>
                    <a:pt x="112" y="119"/>
                  </a:lnTo>
                  <a:lnTo>
                    <a:pt x="112" y="116"/>
                  </a:lnTo>
                  <a:lnTo>
                    <a:pt x="112" y="116"/>
                  </a:lnTo>
                  <a:lnTo>
                    <a:pt x="112" y="116"/>
                  </a:lnTo>
                  <a:lnTo>
                    <a:pt x="112" y="107"/>
                  </a:lnTo>
                  <a:lnTo>
                    <a:pt x="112" y="101"/>
                  </a:lnTo>
                  <a:lnTo>
                    <a:pt x="112" y="92"/>
                  </a:lnTo>
                  <a:lnTo>
                    <a:pt x="110" y="85"/>
                  </a:lnTo>
                  <a:lnTo>
                    <a:pt x="110" y="76"/>
                  </a:lnTo>
                  <a:lnTo>
                    <a:pt x="108" y="69"/>
                  </a:lnTo>
                  <a:lnTo>
                    <a:pt x="106" y="63"/>
                  </a:lnTo>
                  <a:lnTo>
                    <a:pt x="106" y="56"/>
                  </a:lnTo>
                  <a:lnTo>
                    <a:pt x="103" y="54"/>
                  </a:lnTo>
                  <a:lnTo>
                    <a:pt x="103" y="51"/>
                  </a:lnTo>
                  <a:lnTo>
                    <a:pt x="101" y="51"/>
                  </a:lnTo>
                  <a:lnTo>
                    <a:pt x="101" y="51"/>
                  </a:lnTo>
                  <a:lnTo>
                    <a:pt x="99" y="51"/>
                  </a:lnTo>
                  <a:lnTo>
                    <a:pt x="99" y="54"/>
                  </a:lnTo>
                  <a:lnTo>
                    <a:pt x="99" y="56"/>
                  </a:lnTo>
                  <a:lnTo>
                    <a:pt x="97" y="54"/>
                  </a:lnTo>
                  <a:lnTo>
                    <a:pt x="97" y="51"/>
                  </a:lnTo>
                  <a:lnTo>
                    <a:pt x="94" y="47"/>
                  </a:lnTo>
                  <a:lnTo>
                    <a:pt x="94" y="45"/>
                  </a:lnTo>
                  <a:lnTo>
                    <a:pt x="94" y="45"/>
                  </a:lnTo>
                  <a:lnTo>
                    <a:pt x="92" y="45"/>
                  </a:lnTo>
                  <a:lnTo>
                    <a:pt x="92" y="42"/>
                  </a:lnTo>
                  <a:lnTo>
                    <a:pt x="92" y="42"/>
                  </a:lnTo>
                  <a:lnTo>
                    <a:pt x="90" y="42"/>
                  </a:lnTo>
                  <a:lnTo>
                    <a:pt x="88" y="42"/>
                  </a:lnTo>
                  <a:lnTo>
                    <a:pt x="88" y="42"/>
                  </a:lnTo>
                  <a:lnTo>
                    <a:pt x="86" y="47"/>
                  </a:lnTo>
                  <a:lnTo>
                    <a:pt x="83" y="25"/>
                  </a:lnTo>
                  <a:lnTo>
                    <a:pt x="81" y="25"/>
                  </a:lnTo>
                  <a:lnTo>
                    <a:pt x="81" y="20"/>
                  </a:lnTo>
                  <a:lnTo>
                    <a:pt x="81" y="18"/>
                  </a:lnTo>
                  <a:lnTo>
                    <a:pt x="81" y="16"/>
                  </a:lnTo>
                  <a:lnTo>
                    <a:pt x="81" y="11"/>
                  </a:lnTo>
                  <a:lnTo>
                    <a:pt x="81" y="9"/>
                  </a:lnTo>
                  <a:lnTo>
                    <a:pt x="81" y="7"/>
                  </a:lnTo>
                  <a:lnTo>
                    <a:pt x="79" y="4"/>
                  </a:lnTo>
                  <a:lnTo>
                    <a:pt x="79" y="4"/>
                  </a:lnTo>
                  <a:lnTo>
                    <a:pt x="77" y="4"/>
                  </a:lnTo>
                  <a:lnTo>
                    <a:pt x="77" y="4"/>
                  </a:lnTo>
                  <a:lnTo>
                    <a:pt x="74" y="4"/>
                  </a:lnTo>
                  <a:lnTo>
                    <a:pt x="72" y="7"/>
                  </a:lnTo>
                  <a:lnTo>
                    <a:pt x="72" y="13"/>
                  </a:lnTo>
                  <a:lnTo>
                    <a:pt x="72" y="13"/>
                  </a:lnTo>
                  <a:lnTo>
                    <a:pt x="70" y="11"/>
                  </a:lnTo>
                  <a:lnTo>
                    <a:pt x="68" y="4"/>
                  </a:lnTo>
                  <a:lnTo>
                    <a:pt x="65" y="2"/>
                  </a:lnTo>
                  <a:lnTo>
                    <a:pt x="65" y="0"/>
                  </a:lnTo>
                  <a:lnTo>
                    <a:pt x="63" y="0"/>
                  </a:lnTo>
                  <a:lnTo>
                    <a:pt x="63" y="0"/>
                  </a:lnTo>
                  <a:lnTo>
                    <a:pt x="56" y="0"/>
                  </a:lnTo>
                  <a:lnTo>
                    <a:pt x="56" y="0"/>
                  </a:lnTo>
                  <a:lnTo>
                    <a:pt x="54" y="0"/>
                  </a:lnTo>
                  <a:lnTo>
                    <a:pt x="54" y="2"/>
                  </a:lnTo>
                  <a:lnTo>
                    <a:pt x="54" y="4"/>
                  </a:lnTo>
                  <a:lnTo>
                    <a:pt x="52" y="7"/>
                  </a:lnTo>
                  <a:lnTo>
                    <a:pt x="52" y="9"/>
                  </a:lnTo>
                  <a:lnTo>
                    <a:pt x="52" y="13"/>
                  </a:lnTo>
                  <a:lnTo>
                    <a:pt x="50" y="18"/>
                  </a:lnTo>
                  <a:lnTo>
                    <a:pt x="47" y="22"/>
                  </a:lnTo>
                  <a:lnTo>
                    <a:pt x="47" y="27"/>
                  </a:lnTo>
                  <a:lnTo>
                    <a:pt x="47" y="29"/>
                  </a:lnTo>
                  <a:lnTo>
                    <a:pt x="47" y="31"/>
                  </a:lnTo>
                  <a:lnTo>
                    <a:pt x="47" y="33"/>
                  </a:lnTo>
                  <a:lnTo>
                    <a:pt x="47" y="33"/>
                  </a:lnTo>
                  <a:lnTo>
                    <a:pt x="50" y="36"/>
                  </a:lnTo>
                  <a:lnTo>
                    <a:pt x="50" y="36"/>
                  </a:lnTo>
                  <a:lnTo>
                    <a:pt x="50" y="40"/>
                  </a:lnTo>
                  <a:lnTo>
                    <a:pt x="50" y="40"/>
                  </a:lnTo>
                  <a:lnTo>
                    <a:pt x="47" y="40"/>
                  </a:lnTo>
                  <a:lnTo>
                    <a:pt x="47" y="40"/>
                  </a:lnTo>
                  <a:lnTo>
                    <a:pt x="45" y="45"/>
                  </a:lnTo>
                  <a:lnTo>
                    <a:pt x="45" y="47"/>
                  </a:lnTo>
                  <a:lnTo>
                    <a:pt x="45" y="49"/>
                  </a:lnTo>
                  <a:lnTo>
                    <a:pt x="43" y="49"/>
                  </a:lnTo>
                  <a:lnTo>
                    <a:pt x="43" y="49"/>
                  </a:lnTo>
                  <a:lnTo>
                    <a:pt x="41" y="49"/>
                  </a:lnTo>
                  <a:lnTo>
                    <a:pt x="41" y="49"/>
                  </a:lnTo>
                  <a:lnTo>
                    <a:pt x="41" y="47"/>
                  </a:lnTo>
                  <a:lnTo>
                    <a:pt x="39" y="45"/>
                  </a:lnTo>
                  <a:lnTo>
                    <a:pt x="39" y="40"/>
                  </a:lnTo>
                  <a:lnTo>
                    <a:pt x="39" y="40"/>
                  </a:lnTo>
                  <a:lnTo>
                    <a:pt x="39" y="40"/>
                  </a:lnTo>
                  <a:lnTo>
                    <a:pt x="39" y="40"/>
                  </a:lnTo>
                  <a:lnTo>
                    <a:pt x="36" y="40"/>
                  </a:lnTo>
                  <a:lnTo>
                    <a:pt x="36" y="40"/>
                  </a:lnTo>
                  <a:lnTo>
                    <a:pt x="36" y="40"/>
                  </a:lnTo>
                  <a:lnTo>
                    <a:pt x="36" y="36"/>
                  </a:lnTo>
                  <a:lnTo>
                    <a:pt x="36" y="31"/>
                  </a:lnTo>
                  <a:lnTo>
                    <a:pt x="34" y="29"/>
                  </a:lnTo>
                  <a:lnTo>
                    <a:pt x="34" y="27"/>
                  </a:lnTo>
                  <a:lnTo>
                    <a:pt x="34" y="25"/>
                  </a:lnTo>
                  <a:lnTo>
                    <a:pt x="34" y="22"/>
                  </a:lnTo>
                  <a:lnTo>
                    <a:pt x="34" y="20"/>
                  </a:lnTo>
                  <a:lnTo>
                    <a:pt x="32" y="20"/>
                  </a:lnTo>
                  <a:lnTo>
                    <a:pt x="32" y="20"/>
                  </a:lnTo>
                  <a:lnTo>
                    <a:pt x="30" y="20"/>
                  </a:lnTo>
                  <a:lnTo>
                    <a:pt x="27" y="20"/>
                  </a:lnTo>
                  <a:lnTo>
                    <a:pt x="27" y="31"/>
                  </a:lnTo>
                  <a:lnTo>
                    <a:pt x="25" y="31"/>
                  </a:lnTo>
                  <a:lnTo>
                    <a:pt x="25" y="29"/>
                  </a:lnTo>
                  <a:lnTo>
                    <a:pt x="25" y="27"/>
                  </a:lnTo>
                  <a:lnTo>
                    <a:pt x="25" y="27"/>
                  </a:lnTo>
                  <a:lnTo>
                    <a:pt x="23" y="27"/>
                  </a:lnTo>
                  <a:lnTo>
                    <a:pt x="23" y="27"/>
                  </a:lnTo>
                  <a:lnTo>
                    <a:pt x="21" y="27"/>
                  </a:lnTo>
                  <a:lnTo>
                    <a:pt x="21" y="29"/>
                  </a:lnTo>
                  <a:lnTo>
                    <a:pt x="21" y="29"/>
                  </a:lnTo>
                  <a:lnTo>
                    <a:pt x="18" y="31"/>
                  </a:lnTo>
                  <a:lnTo>
                    <a:pt x="18" y="40"/>
                  </a:lnTo>
                  <a:lnTo>
                    <a:pt x="16" y="40"/>
                  </a:lnTo>
                  <a:lnTo>
                    <a:pt x="16" y="40"/>
                  </a:lnTo>
                  <a:lnTo>
                    <a:pt x="14" y="38"/>
                  </a:lnTo>
                  <a:lnTo>
                    <a:pt x="12" y="38"/>
                  </a:lnTo>
                  <a:lnTo>
                    <a:pt x="9" y="40"/>
                  </a:lnTo>
                  <a:lnTo>
                    <a:pt x="9" y="40"/>
                  </a:lnTo>
                  <a:lnTo>
                    <a:pt x="9" y="42"/>
                  </a:lnTo>
                  <a:lnTo>
                    <a:pt x="9" y="45"/>
                  </a:lnTo>
                  <a:lnTo>
                    <a:pt x="9" y="47"/>
                  </a:lnTo>
                  <a:lnTo>
                    <a:pt x="9" y="51"/>
                  </a:lnTo>
                  <a:lnTo>
                    <a:pt x="7" y="51"/>
                  </a:lnTo>
                  <a:lnTo>
                    <a:pt x="7" y="51"/>
                  </a:lnTo>
                  <a:lnTo>
                    <a:pt x="7" y="56"/>
                  </a:lnTo>
                  <a:lnTo>
                    <a:pt x="7" y="58"/>
                  </a:lnTo>
                  <a:lnTo>
                    <a:pt x="7" y="60"/>
                  </a:lnTo>
                  <a:lnTo>
                    <a:pt x="9" y="60"/>
                  </a:lnTo>
                  <a:lnTo>
                    <a:pt x="9" y="63"/>
                  </a:lnTo>
                  <a:lnTo>
                    <a:pt x="9" y="63"/>
                  </a:lnTo>
                  <a:lnTo>
                    <a:pt x="9" y="63"/>
                  </a:lnTo>
                  <a:lnTo>
                    <a:pt x="9" y="67"/>
                  </a:lnTo>
                  <a:lnTo>
                    <a:pt x="9" y="67"/>
                  </a:lnTo>
                  <a:lnTo>
                    <a:pt x="9" y="72"/>
                  </a:lnTo>
                  <a:lnTo>
                    <a:pt x="9" y="74"/>
                  </a:lnTo>
                  <a:lnTo>
                    <a:pt x="9" y="76"/>
                  </a:lnTo>
                  <a:lnTo>
                    <a:pt x="12" y="78"/>
                  </a:lnTo>
                  <a:lnTo>
                    <a:pt x="12" y="83"/>
                  </a:lnTo>
                  <a:lnTo>
                    <a:pt x="12" y="85"/>
                  </a:lnTo>
                  <a:lnTo>
                    <a:pt x="12" y="89"/>
                  </a:lnTo>
                  <a:lnTo>
                    <a:pt x="12" y="92"/>
                  </a:lnTo>
                  <a:lnTo>
                    <a:pt x="9" y="92"/>
                  </a:lnTo>
                  <a:lnTo>
                    <a:pt x="9" y="94"/>
                  </a:lnTo>
                  <a:lnTo>
                    <a:pt x="5" y="98"/>
                  </a:lnTo>
                  <a:lnTo>
                    <a:pt x="3" y="98"/>
                  </a:lnTo>
                  <a:lnTo>
                    <a:pt x="3" y="98"/>
                  </a:lnTo>
                  <a:lnTo>
                    <a:pt x="0" y="101"/>
                  </a:lnTo>
                  <a:lnTo>
                    <a:pt x="0" y="101"/>
                  </a:lnTo>
                  <a:lnTo>
                    <a:pt x="0" y="101"/>
                  </a:lnTo>
                  <a:lnTo>
                    <a:pt x="0" y="103"/>
                  </a:lnTo>
                  <a:lnTo>
                    <a:pt x="3" y="103"/>
                  </a:lnTo>
                  <a:lnTo>
                    <a:pt x="3" y="105"/>
                  </a:lnTo>
                  <a:lnTo>
                    <a:pt x="0" y="107"/>
                  </a:lnTo>
                  <a:lnTo>
                    <a:pt x="0" y="112"/>
                  </a:lnTo>
                  <a:lnTo>
                    <a:pt x="0" y="114"/>
                  </a:lnTo>
                  <a:lnTo>
                    <a:pt x="0" y="116"/>
                  </a:lnTo>
                  <a:lnTo>
                    <a:pt x="0" y="119"/>
                  </a:lnTo>
                  <a:lnTo>
                    <a:pt x="0" y="119"/>
                  </a:lnTo>
                  <a:lnTo>
                    <a:pt x="0" y="123"/>
                  </a:lnTo>
                  <a:lnTo>
                    <a:pt x="0" y="125"/>
                  </a:lnTo>
                  <a:lnTo>
                    <a:pt x="0" y="130"/>
                  </a:lnTo>
                  <a:lnTo>
                    <a:pt x="3" y="132"/>
                  </a:lnTo>
                  <a:lnTo>
                    <a:pt x="3" y="134"/>
                  </a:lnTo>
                  <a:lnTo>
                    <a:pt x="5" y="134"/>
                  </a:lnTo>
                  <a:lnTo>
                    <a:pt x="5" y="136"/>
                  </a:lnTo>
                  <a:lnTo>
                    <a:pt x="5" y="136"/>
                  </a:lnTo>
                  <a:lnTo>
                    <a:pt x="5" y="139"/>
                  </a:lnTo>
                  <a:lnTo>
                    <a:pt x="5" y="143"/>
                  </a:lnTo>
                  <a:lnTo>
                    <a:pt x="5" y="145"/>
                  </a:lnTo>
                  <a:lnTo>
                    <a:pt x="5" y="150"/>
                  </a:lnTo>
                  <a:lnTo>
                    <a:pt x="7" y="150"/>
                  </a:lnTo>
                  <a:lnTo>
                    <a:pt x="9" y="150"/>
                  </a:lnTo>
                  <a:lnTo>
                    <a:pt x="9" y="152"/>
                  </a:lnTo>
                  <a:lnTo>
                    <a:pt x="9" y="154"/>
                  </a:lnTo>
                  <a:lnTo>
                    <a:pt x="9" y="154"/>
                  </a:lnTo>
                  <a:lnTo>
                    <a:pt x="9" y="157"/>
                  </a:lnTo>
                  <a:lnTo>
                    <a:pt x="9" y="159"/>
                  </a:lnTo>
                  <a:lnTo>
                    <a:pt x="12" y="159"/>
                  </a:lnTo>
                  <a:lnTo>
                    <a:pt x="12" y="159"/>
                  </a:lnTo>
                  <a:lnTo>
                    <a:pt x="14" y="157"/>
                  </a:lnTo>
                  <a:lnTo>
                    <a:pt x="14" y="154"/>
                  </a:lnTo>
                  <a:lnTo>
                    <a:pt x="16" y="152"/>
                  </a:lnTo>
                  <a:lnTo>
                    <a:pt x="16" y="150"/>
                  </a:lnTo>
                  <a:lnTo>
                    <a:pt x="16" y="150"/>
                  </a:lnTo>
                  <a:lnTo>
                    <a:pt x="16" y="150"/>
                  </a:lnTo>
                  <a:lnTo>
                    <a:pt x="16" y="150"/>
                  </a:lnTo>
                  <a:lnTo>
                    <a:pt x="16" y="152"/>
                  </a:lnTo>
                  <a:lnTo>
                    <a:pt x="16" y="152"/>
                  </a:lnTo>
                  <a:close/>
                </a:path>
              </a:pathLst>
            </a:custGeom>
            <a:solidFill>
              <a:srgbClr val="008837"/>
            </a:solidFill>
            <a:ln w="9525">
              <a:noFill/>
            </a:ln>
          </p:spPr>
          <p:txBody>
            <a:bodyPr/>
            <a:lstStyle/>
            <a:p>
              <a:endParaRPr lang="ja-JP" altLang="en-US" sz="1799"/>
            </a:p>
          </p:txBody>
        </p:sp>
        <p:sp>
          <p:nvSpPr>
            <p:cNvPr id="30" name="フリーフォーム 89422">
              <a:extLst>
                <a:ext uri="{FF2B5EF4-FFF2-40B4-BE49-F238E27FC236}">
                  <a16:creationId xmlns:a16="http://schemas.microsoft.com/office/drawing/2014/main" id="{853CE17B-3992-487D-A75D-990328C9222D}"/>
                </a:ext>
              </a:extLst>
            </p:cNvPr>
            <p:cNvSpPr/>
            <p:nvPr/>
          </p:nvSpPr>
          <p:spPr>
            <a:xfrm>
              <a:off x="9178023" y="8320511"/>
              <a:ext cx="418857" cy="1260197"/>
            </a:xfrm>
            <a:custGeom>
              <a:avLst/>
              <a:gdLst/>
              <a:ahLst/>
              <a:cxnLst/>
              <a:rect l="0" t="0" r="0" b="0"/>
              <a:pathLst>
                <a:path w="119" h="338">
                  <a:moveTo>
                    <a:pt x="16" y="152"/>
                  </a:moveTo>
                  <a:lnTo>
                    <a:pt x="16" y="154"/>
                  </a:lnTo>
                  <a:lnTo>
                    <a:pt x="14" y="159"/>
                  </a:lnTo>
                  <a:lnTo>
                    <a:pt x="14" y="161"/>
                  </a:lnTo>
                  <a:lnTo>
                    <a:pt x="14" y="163"/>
                  </a:lnTo>
                  <a:lnTo>
                    <a:pt x="14" y="175"/>
                  </a:lnTo>
                  <a:lnTo>
                    <a:pt x="14" y="177"/>
                  </a:lnTo>
                  <a:lnTo>
                    <a:pt x="14" y="179"/>
                  </a:lnTo>
                  <a:lnTo>
                    <a:pt x="16" y="177"/>
                  </a:lnTo>
                  <a:lnTo>
                    <a:pt x="16" y="177"/>
                  </a:lnTo>
                  <a:lnTo>
                    <a:pt x="16" y="177"/>
                  </a:lnTo>
                  <a:lnTo>
                    <a:pt x="16" y="179"/>
                  </a:lnTo>
                  <a:lnTo>
                    <a:pt x="16" y="181"/>
                  </a:lnTo>
                  <a:lnTo>
                    <a:pt x="16" y="183"/>
                  </a:lnTo>
                  <a:lnTo>
                    <a:pt x="14" y="186"/>
                  </a:lnTo>
                  <a:lnTo>
                    <a:pt x="14" y="188"/>
                  </a:lnTo>
                  <a:lnTo>
                    <a:pt x="14" y="190"/>
                  </a:lnTo>
                  <a:lnTo>
                    <a:pt x="14" y="195"/>
                  </a:lnTo>
                  <a:lnTo>
                    <a:pt x="14" y="201"/>
                  </a:lnTo>
                  <a:lnTo>
                    <a:pt x="14" y="201"/>
                  </a:lnTo>
                  <a:lnTo>
                    <a:pt x="16" y="199"/>
                  </a:lnTo>
                  <a:lnTo>
                    <a:pt x="16" y="199"/>
                  </a:lnTo>
                  <a:lnTo>
                    <a:pt x="18" y="199"/>
                  </a:lnTo>
                  <a:lnTo>
                    <a:pt x="18" y="197"/>
                  </a:lnTo>
                  <a:lnTo>
                    <a:pt x="21" y="197"/>
                  </a:lnTo>
                  <a:lnTo>
                    <a:pt x="21" y="199"/>
                  </a:lnTo>
                  <a:lnTo>
                    <a:pt x="21" y="201"/>
                  </a:lnTo>
                  <a:lnTo>
                    <a:pt x="21" y="206"/>
                  </a:lnTo>
                  <a:lnTo>
                    <a:pt x="21" y="208"/>
                  </a:lnTo>
                  <a:lnTo>
                    <a:pt x="21" y="213"/>
                  </a:lnTo>
                  <a:lnTo>
                    <a:pt x="21" y="215"/>
                  </a:lnTo>
                  <a:lnTo>
                    <a:pt x="21" y="217"/>
                  </a:lnTo>
                  <a:lnTo>
                    <a:pt x="23" y="219"/>
                  </a:lnTo>
                  <a:lnTo>
                    <a:pt x="23" y="222"/>
                  </a:lnTo>
                  <a:lnTo>
                    <a:pt x="25" y="222"/>
                  </a:lnTo>
                  <a:lnTo>
                    <a:pt x="30" y="224"/>
                  </a:lnTo>
                  <a:lnTo>
                    <a:pt x="32" y="226"/>
                  </a:lnTo>
                  <a:lnTo>
                    <a:pt x="32" y="228"/>
                  </a:lnTo>
                  <a:lnTo>
                    <a:pt x="32" y="230"/>
                  </a:lnTo>
                  <a:lnTo>
                    <a:pt x="34" y="233"/>
                  </a:lnTo>
                  <a:lnTo>
                    <a:pt x="36" y="233"/>
                  </a:lnTo>
                  <a:lnTo>
                    <a:pt x="39" y="235"/>
                  </a:lnTo>
                  <a:lnTo>
                    <a:pt x="41" y="235"/>
                  </a:lnTo>
                  <a:lnTo>
                    <a:pt x="41" y="237"/>
                  </a:lnTo>
                  <a:lnTo>
                    <a:pt x="43" y="237"/>
                  </a:lnTo>
                  <a:lnTo>
                    <a:pt x="45" y="242"/>
                  </a:lnTo>
                  <a:lnTo>
                    <a:pt x="45" y="242"/>
                  </a:lnTo>
                  <a:lnTo>
                    <a:pt x="45" y="244"/>
                  </a:lnTo>
                  <a:lnTo>
                    <a:pt x="43" y="244"/>
                  </a:lnTo>
                  <a:lnTo>
                    <a:pt x="43" y="246"/>
                  </a:lnTo>
                  <a:lnTo>
                    <a:pt x="41" y="246"/>
                  </a:lnTo>
                  <a:lnTo>
                    <a:pt x="39" y="248"/>
                  </a:lnTo>
                  <a:lnTo>
                    <a:pt x="36" y="248"/>
                  </a:lnTo>
                  <a:lnTo>
                    <a:pt x="34" y="248"/>
                  </a:lnTo>
                  <a:lnTo>
                    <a:pt x="34" y="248"/>
                  </a:lnTo>
                  <a:lnTo>
                    <a:pt x="32" y="248"/>
                  </a:lnTo>
                  <a:lnTo>
                    <a:pt x="32" y="248"/>
                  </a:lnTo>
                  <a:lnTo>
                    <a:pt x="32" y="248"/>
                  </a:lnTo>
                  <a:lnTo>
                    <a:pt x="34" y="251"/>
                  </a:lnTo>
                  <a:lnTo>
                    <a:pt x="36" y="251"/>
                  </a:lnTo>
                  <a:lnTo>
                    <a:pt x="36" y="251"/>
                  </a:lnTo>
                  <a:lnTo>
                    <a:pt x="39" y="253"/>
                  </a:lnTo>
                  <a:lnTo>
                    <a:pt x="39" y="253"/>
                  </a:lnTo>
                  <a:lnTo>
                    <a:pt x="41" y="253"/>
                  </a:lnTo>
                  <a:lnTo>
                    <a:pt x="41" y="251"/>
                  </a:lnTo>
                  <a:lnTo>
                    <a:pt x="43" y="251"/>
                  </a:lnTo>
                  <a:lnTo>
                    <a:pt x="45" y="251"/>
                  </a:lnTo>
                  <a:lnTo>
                    <a:pt x="45" y="253"/>
                  </a:lnTo>
                  <a:lnTo>
                    <a:pt x="45" y="255"/>
                  </a:lnTo>
                  <a:lnTo>
                    <a:pt x="45" y="255"/>
                  </a:lnTo>
                  <a:lnTo>
                    <a:pt x="45" y="253"/>
                  </a:lnTo>
                  <a:lnTo>
                    <a:pt x="45" y="253"/>
                  </a:lnTo>
                  <a:lnTo>
                    <a:pt x="45" y="251"/>
                  </a:lnTo>
                  <a:lnTo>
                    <a:pt x="47" y="251"/>
                  </a:lnTo>
                  <a:lnTo>
                    <a:pt x="50" y="251"/>
                  </a:lnTo>
                  <a:lnTo>
                    <a:pt x="50" y="248"/>
                  </a:lnTo>
                  <a:lnTo>
                    <a:pt x="52" y="248"/>
                  </a:lnTo>
                  <a:lnTo>
                    <a:pt x="52" y="251"/>
                  </a:lnTo>
                  <a:lnTo>
                    <a:pt x="52" y="251"/>
                  </a:lnTo>
                  <a:lnTo>
                    <a:pt x="52" y="251"/>
                  </a:lnTo>
                  <a:lnTo>
                    <a:pt x="52" y="251"/>
                  </a:lnTo>
                  <a:lnTo>
                    <a:pt x="52" y="253"/>
                  </a:lnTo>
                  <a:lnTo>
                    <a:pt x="54" y="253"/>
                  </a:lnTo>
                  <a:lnTo>
                    <a:pt x="56" y="253"/>
                  </a:lnTo>
                  <a:lnTo>
                    <a:pt x="56" y="262"/>
                  </a:lnTo>
                  <a:lnTo>
                    <a:pt x="56" y="273"/>
                  </a:lnTo>
                  <a:lnTo>
                    <a:pt x="56" y="316"/>
                  </a:lnTo>
                  <a:lnTo>
                    <a:pt x="56" y="327"/>
                  </a:lnTo>
                  <a:lnTo>
                    <a:pt x="56" y="336"/>
                  </a:lnTo>
                  <a:lnTo>
                    <a:pt x="56" y="338"/>
                  </a:lnTo>
                  <a:lnTo>
                    <a:pt x="59" y="336"/>
                  </a:lnTo>
                  <a:lnTo>
                    <a:pt x="61" y="336"/>
                  </a:lnTo>
                  <a:lnTo>
                    <a:pt x="61" y="298"/>
                  </a:lnTo>
                  <a:lnTo>
                    <a:pt x="61" y="260"/>
                  </a:lnTo>
                  <a:lnTo>
                    <a:pt x="61" y="260"/>
                  </a:lnTo>
                  <a:lnTo>
                    <a:pt x="61" y="257"/>
                  </a:lnTo>
                  <a:lnTo>
                    <a:pt x="61" y="255"/>
                  </a:lnTo>
                  <a:lnTo>
                    <a:pt x="61" y="251"/>
                  </a:lnTo>
                  <a:lnTo>
                    <a:pt x="61" y="248"/>
                  </a:lnTo>
                  <a:lnTo>
                    <a:pt x="61" y="239"/>
                  </a:lnTo>
                  <a:lnTo>
                    <a:pt x="61" y="237"/>
                  </a:lnTo>
                  <a:lnTo>
                    <a:pt x="61" y="235"/>
                  </a:lnTo>
                  <a:lnTo>
                    <a:pt x="61" y="235"/>
                  </a:lnTo>
                  <a:lnTo>
                    <a:pt x="63" y="235"/>
                  </a:lnTo>
                  <a:lnTo>
                    <a:pt x="63" y="237"/>
                  </a:lnTo>
                  <a:lnTo>
                    <a:pt x="63" y="239"/>
                  </a:lnTo>
                  <a:lnTo>
                    <a:pt x="63" y="244"/>
                  </a:lnTo>
                  <a:lnTo>
                    <a:pt x="63" y="251"/>
                  </a:lnTo>
                  <a:lnTo>
                    <a:pt x="63" y="251"/>
                  </a:lnTo>
                  <a:lnTo>
                    <a:pt x="63" y="251"/>
                  </a:lnTo>
                  <a:lnTo>
                    <a:pt x="65" y="251"/>
                  </a:lnTo>
                  <a:lnTo>
                    <a:pt x="68" y="248"/>
                  </a:lnTo>
                  <a:lnTo>
                    <a:pt x="68" y="246"/>
                  </a:lnTo>
                  <a:lnTo>
                    <a:pt x="72" y="244"/>
                  </a:lnTo>
                  <a:lnTo>
                    <a:pt x="72" y="242"/>
                  </a:lnTo>
                  <a:lnTo>
                    <a:pt x="77" y="239"/>
                  </a:lnTo>
                  <a:lnTo>
                    <a:pt x="77" y="239"/>
                  </a:lnTo>
                  <a:lnTo>
                    <a:pt x="79" y="242"/>
                  </a:lnTo>
                  <a:lnTo>
                    <a:pt x="81" y="242"/>
                  </a:lnTo>
                  <a:lnTo>
                    <a:pt x="81" y="242"/>
                  </a:lnTo>
                  <a:lnTo>
                    <a:pt x="81" y="242"/>
                  </a:lnTo>
                  <a:lnTo>
                    <a:pt x="81" y="242"/>
                  </a:lnTo>
                  <a:lnTo>
                    <a:pt x="81" y="242"/>
                  </a:lnTo>
                  <a:lnTo>
                    <a:pt x="81" y="239"/>
                  </a:lnTo>
                  <a:lnTo>
                    <a:pt x="79" y="235"/>
                  </a:lnTo>
                  <a:lnTo>
                    <a:pt x="79" y="233"/>
                  </a:lnTo>
                  <a:lnTo>
                    <a:pt x="79" y="230"/>
                  </a:lnTo>
                  <a:lnTo>
                    <a:pt x="79" y="230"/>
                  </a:lnTo>
                  <a:lnTo>
                    <a:pt x="79" y="230"/>
                  </a:lnTo>
                  <a:lnTo>
                    <a:pt x="81" y="230"/>
                  </a:lnTo>
                  <a:lnTo>
                    <a:pt x="83" y="233"/>
                  </a:lnTo>
                  <a:lnTo>
                    <a:pt x="83" y="235"/>
                  </a:lnTo>
                  <a:lnTo>
                    <a:pt x="83" y="235"/>
                  </a:lnTo>
                  <a:lnTo>
                    <a:pt x="86" y="235"/>
                  </a:lnTo>
                  <a:lnTo>
                    <a:pt x="86" y="233"/>
                  </a:lnTo>
                  <a:lnTo>
                    <a:pt x="86" y="233"/>
                  </a:lnTo>
                  <a:lnTo>
                    <a:pt x="83" y="230"/>
                  </a:lnTo>
                  <a:lnTo>
                    <a:pt x="83" y="228"/>
                  </a:lnTo>
                  <a:lnTo>
                    <a:pt x="83" y="226"/>
                  </a:lnTo>
                  <a:lnTo>
                    <a:pt x="83" y="224"/>
                  </a:lnTo>
                  <a:lnTo>
                    <a:pt x="83" y="222"/>
                  </a:lnTo>
                  <a:lnTo>
                    <a:pt x="83" y="222"/>
                  </a:lnTo>
                  <a:lnTo>
                    <a:pt x="83" y="222"/>
                  </a:lnTo>
                  <a:lnTo>
                    <a:pt x="86" y="219"/>
                  </a:lnTo>
                  <a:lnTo>
                    <a:pt x="86" y="219"/>
                  </a:lnTo>
                  <a:lnTo>
                    <a:pt x="88" y="219"/>
                  </a:lnTo>
                  <a:lnTo>
                    <a:pt x="88" y="222"/>
                  </a:lnTo>
                  <a:lnTo>
                    <a:pt x="88" y="224"/>
                  </a:lnTo>
                  <a:lnTo>
                    <a:pt x="88" y="224"/>
                  </a:lnTo>
                  <a:lnTo>
                    <a:pt x="90" y="226"/>
                  </a:lnTo>
                  <a:lnTo>
                    <a:pt x="90" y="224"/>
                  </a:lnTo>
                  <a:lnTo>
                    <a:pt x="90" y="224"/>
                  </a:lnTo>
                  <a:lnTo>
                    <a:pt x="90" y="222"/>
                  </a:lnTo>
                  <a:lnTo>
                    <a:pt x="92" y="219"/>
                  </a:lnTo>
                  <a:lnTo>
                    <a:pt x="92" y="215"/>
                  </a:lnTo>
                  <a:lnTo>
                    <a:pt x="92" y="210"/>
                  </a:lnTo>
                  <a:lnTo>
                    <a:pt x="92" y="210"/>
                  </a:lnTo>
                  <a:lnTo>
                    <a:pt x="92" y="213"/>
                  </a:lnTo>
                  <a:lnTo>
                    <a:pt x="94" y="213"/>
                  </a:lnTo>
                  <a:lnTo>
                    <a:pt x="97" y="215"/>
                  </a:lnTo>
                  <a:lnTo>
                    <a:pt x="99" y="217"/>
                  </a:lnTo>
                  <a:lnTo>
                    <a:pt x="99" y="217"/>
                  </a:lnTo>
                  <a:lnTo>
                    <a:pt x="99" y="217"/>
                  </a:lnTo>
                  <a:lnTo>
                    <a:pt x="101" y="215"/>
                  </a:lnTo>
                  <a:lnTo>
                    <a:pt x="101" y="210"/>
                  </a:lnTo>
                  <a:lnTo>
                    <a:pt x="101" y="206"/>
                  </a:lnTo>
                  <a:lnTo>
                    <a:pt x="103" y="204"/>
                  </a:lnTo>
                  <a:lnTo>
                    <a:pt x="103" y="201"/>
                  </a:lnTo>
                  <a:lnTo>
                    <a:pt x="103" y="199"/>
                  </a:lnTo>
                  <a:lnTo>
                    <a:pt x="103" y="199"/>
                  </a:lnTo>
                  <a:lnTo>
                    <a:pt x="106" y="197"/>
                  </a:lnTo>
                  <a:lnTo>
                    <a:pt x="106" y="195"/>
                  </a:lnTo>
                  <a:lnTo>
                    <a:pt x="106" y="195"/>
                  </a:lnTo>
                  <a:lnTo>
                    <a:pt x="106" y="192"/>
                  </a:lnTo>
                  <a:lnTo>
                    <a:pt x="106" y="192"/>
                  </a:lnTo>
                  <a:lnTo>
                    <a:pt x="106" y="192"/>
                  </a:lnTo>
                  <a:lnTo>
                    <a:pt x="103" y="190"/>
                  </a:lnTo>
                  <a:lnTo>
                    <a:pt x="103" y="190"/>
                  </a:lnTo>
                  <a:lnTo>
                    <a:pt x="103" y="190"/>
                  </a:lnTo>
                  <a:lnTo>
                    <a:pt x="103" y="188"/>
                  </a:lnTo>
                  <a:lnTo>
                    <a:pt x="103" y="186"/>
                  </a:lnTo>
                  <a:lnTo>
                    <a:pt x="103" y="186"/>
                  </a:lnTo>
                  <a:lnTo>
                    <a:pt x="103" y="183"/>
                  </a:lnTo>
                  <a:lnTo>
                    <a:pt x="103" y="183"/>
                  </a:lnTo>
                  <a:lnTo>
                    <a:pt x="106" y="181"/>
                  </a:lnTo>
                  <a:lnTo>
                    <a:pt x="108" y="181"/>
                  </a:lnTo>
                  <a:lnTo>
                    <a:pt x="108" y="179"/>
                  </a:lnTo>
                  <a:lnTo>
                    <a:pt x="110" y="179"/>
                  </a:lnTo>
                  <a:lnTo>
                    <a:pt x="112" y="179"/>
                  </a:lnTo>
                  <a:lnTo>
                    <a:pt x="112" y="179"/>
                  </a:lnTo>
                  <a:lnTo>
                    <a:pt x="112" y="177"/>
                  </a:lnTo>
                  <a:lnTo>
                    <a:pt x="112" y="177"/>
                  </a:lnTo>
                  <a:lnTo>
                    <a:pt x="112" y="177"/>
                  </a:lnTo>
                  <a:lnTo>
                    <a:pt x="112" y="175"/>
                  </a:lnTo>
                  <a:lnTo>
                    <a:pt x="112" y="175"/>
                  </a:lnTo>
                  <a:lnTo>
                    <a:pt x="115" y="168"/>
                  </a:lnTo>
                  <a:lnTo>
                    <a:pt x="117" y="163"/>
                  </a:lnTo>
                  <a:lnTo>
                    <a:pt x="117" y="157"/>
                  </a:lnTo>
                  <a:lnTo>
                    <a:pt x="119" y="152"/>
                  </a:lnTo>
                  <a:lnTo>
                    <a:pt x="119" y="148"/>
                  </a:lnTo>
                  <a:lnTo>
                    <a:pt x="119" y="143"/>
                  </a:lnTo>
                  <a:lnTo>
                    <a:pt x="117" y="141"/>
                  </a:lnTo>
                  <a:lnTo>
                    <a:pt x="117" y="139"/>
                  </a:lnTo>
                  <a:lnTo>
                    <a:pt x="115" y="136"/>
                  </a:lnTo>
                  <a:lnTo>
                    <a:pt x="115" y="134"/>
                  </a:lnTo>
                  <a:lnTo>
                    <a:pt x="112" y="130"/>
                  </a:lnTo>
                  <a:lnTo>
                    <a:pt x="112" y="127"/>
                  </a:lnTo>
                  <a:lnTo>
                    <a:pt x="112" y="123"/>
                  </a:lnTo>
                  <a:lnTo>
                    <a:pt x="112" y="123"/>
                  </a:lnTo>
                  <a:lnTo>
                    <a:pt x="112" y="121"/>
                  </a:lnTo>
                  <a:lnTo>
                    <a:pt x="112" y="119"/>
                  </a:lnTo>
                  <a:lnTo>
                    <a:pt x="112" y="119"/>
                  </a:lnTo>
                  <a:lnTo>
                    <a:pt x="112" y="116"/>
                  </a:lnTo>
                  <a:lnTo>
                    <a:pt x="112" y="116"/>
                  </a:lnTo>
                  <a:lnTo>
                    <a:pt x="112" y="116"/>
                  </a:lnTo>
                  <a:lnTo>
                    <a:pt x="112" y="107"/>
                  </a:lnTo>
                  <a:lnTo>
                    <a:pt x="112" y="101"/>
                  </a:lnTo>
                  <a:lnTo>
                    <a:pt x="112" y="92"/>
                  </a:lnTo>
                  <a:lnTo>
                    <a:pt x="110" y="85"/>
                  </a:lnTo>
                  <a:lnTo>
                    <a:pt x="110" y="76"/>
                  </a:lnTo>
                  <a:lnTo>
                    <a:pt x="108" y="69"/>
                  </a:lnTo>
                  <a:lnTo>
                    <a:pt x="106" y="63"/>
                  </a:lnTo>
                  <a:lnTo>
                    <a:pt x="106" y="56"/>
                  </a:lnTo>
                  <a:lnTo>
                    <a:pt x="103" y="54"/>
                  </a:lnTo>
                  <a:lnTo>
                    <a:pt x="103" y="51"/>
                  </a:lnTo>
                  <a:lnTo>
                    <a:pt x="101" y="51"/>
                  </a:lnTo>
                  <a:lnTo>
                    <a:pt x="101" y="51"/>
                  </a:lnTo>
                  <a:lnTo>
                    <a:pt x="99" y="51"/>
                  </a:lnTo>
                  <a:lnTo>
                    <a:pt x="99" y="54"/>
                  </a:lnTo>
                  <a:lnTo>
                    <a:pt x="99" y="56"/>
                  </a:lnTo>
                  <a:lnTo>
                    <a:pt x="97" y="54"/>
                  </a:lnTo>
                  <a:lnTo>
                    <a:pt x="97" y="51"/>
                  </a:lnTo>
                  <a:lnTo>
                    <a:pt x="94" y="47"/>
                  </a:lnTo>
                  <a:lnTo>
                    <a:pt x="94" y="45"/>
                  </a:lnTo>
                  <a:lnTo>
                    <a:pt x="94" y="45"/>
                  </a:lnTo>
                  <a:lnTo>
                    <a:pt x="92" y="45"/>
                  </a:lnTo>
                  <a:lnTo>
                    <a:pt x="92" y="42"/>
                  </a:lnTo>
                  <a:lnTo>
                    <a:pt x="92" y="42"/>
                  </a:lnTo>
                  <a:lnTo>
                    <a:pt x="90" y="42"/>
                  </a:lnTo>
                  <a:lnTo>
                    <a:pt x="88" y="42"/>
                  </a:lnTo>
                  <a:lnTo>
                    <a:pt x="88" y="42"/>
                  </a:lnTo>
                  <a:lnTo>
                    <a:pt x="86" y="47"/>
                  </a:lnTo>
                  <a:lnTo>
                    <a:pt x="83" y="25"/>
                  </a:lnTo>
                  <a:lnTo>
                    <a:pt x="81" y="25"/>
                  </a:lnTo>
                  <a:lnTo>
                    <a:pt x="81" y="20"/>
                  </a:lnTo>
                  <a:lnTo>
                    <a:pt x="81" y="18"/>
                  </a:lnTo>
                  <a:lnTo>
                    <a:pt x="81" y="16"/>
                  </a:lnTo>
                  <a:lnTo>
                    <a:pt x="81" y="11"/>
                  </a:lnTo>
                  <a:lnTo>
                    <a:pt x="81" y="9"/>
                  </a:lnTo>
                  <a:lnTo>
                    <a:pt x="81" y="7"/>
                  </a:lnTo>
                  <a:lnTo>
                    <a:pt x="79" y="4"/>
                  </a:lnTo>
                  <a:lnTo>
                    <a:pt x="79" y="4"/>
                  </a:lnTo>
                  <a:lnTo>
                    <a:pt x="77" y="4"/>
                  </a:lnTo>
                  <a:lnTo>
                    <a:pt x="77" y="4"/>
                  </a:lnTo>
                  <a:lnTo>
                    <a:pt x="74" y="4"/>
                  </a:lnTo>
                  <a:lnTo>
                    <a:pt x="72" y="7"/>
                  </a:lnTo>
                  <a:lnTo>
                    <a:pt x="72" y="13"/>
                  </a:lnTo>
                  <a:lnTo>
                    <a:pt x="72" y="13"/>
                  </a:lnTo>
                  <a:lnTo>
                    <a:pt x="70" y="11"/>
                  </a:lnTo>
                  <a:lnTo>
                    <a:pt x="68" y="4"/>
                  </a:lnTo>
                  <a:lnTo>
                    <a:pt x="65" y="2"/>
                  </a:lnTo>
                  <a:lnTo>
                    <a:pt x="65" y="0"/>
                  </a:lnTo>
                  <a:lnTo>
                    <a:pt x="63" y="0"/>
                  </a:lnTo>
                  <a:lnTo>
                    <a:pt x="63" y="0"/>
                  </a:lnTo>
                  <a:lnTo>
                    <a:pt x="56" y="0"/>
                  </a:lnTo>
                  <a:lnTo>
                    <a:pt x="56" y="0"/>
                  </a:lnTo>
                  <a:lnTo>
                    <a:pt x="54" y="0"/>
                  </a:lnTo>
                  <a:lnTo>
                    <a:pt x="54" y="2"/>
                  </a:lnTo>
                  <a:lnTo>
                    <a:pt x="54" y="4"/>
                  </a:lnTo>
                  <a:lnTo>
                    <a:pt x="52" y="7"/>
                  </a:lnTo>
                  <a:lnTo>
                    <a:pt x="52" y="9"/>
                  </a:lnTo>
                  <a:lnTo>
                    <a:pt x="52" y="13"/>
                  </a:lnTo>
                  <a:lnTo>
                    <a:pt x="50" y="18"/>
                  </a:lnTo>
                  <a:lnTo>
                    <a:pt x="47" y="22"/>
                  </a:lnTo>
                  <a:lnTo>
                    <a:pt x="47" y="27"/>
                  </a:lnTo>
                  <a:lnTo>
                    <a:pt x="47" y="29"/>
                  </a:lnTo>
                  <a:lnTo>
                    <a:pt x="47" y="31"/>
                  </a:lnTo>
                  <a:lnTo>
                    <a:pt x="47" y="33"/>
                  </a:lnTo>
                  <a:lnTo>
                    <a:pt x="47" y="33"/>
                  </a:lnTo>
                  <a:lnTo>
                    <a:pt x="50" y="36"/>
                  </a:lnTo>
                  <a:lnTo>
                    <a:pt x="50" y="36"/>
                  </a:lnTo>
                  <a:lnTo>
                    <a:pt x="50" y="40"/>
                  </a:lnTo>
                  <a:lnTo>
                    <a:pt x="50" y="40"/>
                  </a:lnTo>
                  <a:lnTo>
                    <a:pt x="47" y="40"/>
                  </a:lnTo>
                  <a:lnTo>
                    <a:pt x="47" y="40"/>
                  </a:lnTo>
                  <a:lnTo>
                    <a:pt x="45" y="45"/>
                  </a:lnTo>
                  <a:lnTo>
                    <a:pt x="45" y="47"/>
                  </a:lnTo>
                  <a:lnTo>
                    <a:pt x="45" y="49"/>
                  </a:lnTo>
                  <a:lnTo>
                    <a:pt x="43" y="49"/>
                  </a:lnTo>
                  <a:lnTo>
                    <a:pt x="43" y="49"/>
                  </a:lnTo>
                  <a:lnTo>
                    <a:pt x="41" y="49"/>
                  </a:lnTo>
                  <a:lnTo>
                    <a:pt x="41" y="49"/>
                  </a:lnTo>
                  <a:lnTo>
                    <a:pt x="41" y="47"/>
                  </a:lnTo>
                  <a:lnTo>
                    <a:pt x="39" y="45"/>
                  </a:lnTo>
                  <a:lnTo>
                    <a:pt x="39" y="40"/>
                  </a:lnTo>
                  <a:lnTo>
                    <a:pt x="39" y="40"/>
                  </a:lnTo>
                  <a:lnTo>
                    <a:pt x="39" y="40"/>
                  </a:lnTo>
                  <a:lnTo>
                    <a:pt x="39" y="40"/>
                  </a:lnTo>
                  <a:lnTo>
                    <a:pt x="36" y="40"/>
                  </a:lnTo>
                  <a:lnTo>
                    <a:pt x="36" y="40"/>
                  </a:lnTo>
                  <a:lnTo>
                    <a:pt x="36" y="40"/>
                  </a:lnTo>
                  <a:lnTo>
                    <a:pt x="36" y="36"/>
                  </a:lnTo>
                  <a:lnTo>
                    <a:pt x="36" y="31"/>
                  </a:lnTo>
                  <a:lnTo>
                    <a:pt x="34" y="29"/>
                  </a:lnTo>
                  <a:lnTo>
                    <a:pt x="34" y="27"/>
                  </a:lnTo>
                  <a:lnTo>
                    <a:pt x="34" y="25"/>
                  </a:lnTo>
                  <a:lnTo>
                    <a:pt x="34" y="22"/>
                  </a:lnTo>
                  <a:lnTo>
                    <a:pt x="34" y="20"/>
                  </a:lnTo>
                  <a:lnTo>
                    <a:pt x="32" y="20"/>
                  </a:lnTo>
                  <a:lnTo>
                    <a:pt x="32" y="20"/>
                  </a:lnTo>
                  <a:lnTo>
                    <a:pt x="30" y="20"/>
                  </a:lnTo>
                  <a:lnTo>
                    <a:pt x="27" y="20"/>
                  </a:lnTo>
                  <a:lnTo>
                    <a:pt x="27" y="31"/>
                  </a:lnTo>
                  <a:lnTo>
                    <a:pt x="25" y="31"/>
                  </a:lnTo>
                  <a:lnTo>
                    <a:pt x="25" y="29"/>
                  </a:lnTo>
                  <a:lnTo>
                    <a:pt x="25" y="27"/>
                  </a:lnTo>
                  <a:lnTo>
                    <a:pt x="25" y="27"/>
                  </a:lnTo>
                  <a:lnTo>
                    <a:pt x="23" y="27"/>
                  </a:lnTo>
                  <a:lnTo>
                    <a:pt x="23" y="27"/>
                  </a:lnTo>
                  <a:lnTo>
                    <a:pt x="21" y="27"/>
                  </a:lnTo>
                  <a:lnTo>
                    <a:pt x="21" y="29"/>
                  </a:lnTo>
                  <a:lnTo>
                    <a:pt x="21" y="29"/>
                  </a:lnTo>
                  <a:lnTo>
                    <a:pt x="18" y="31"/>
                  </a:lnTo>
                  <a:lnTo>
                    <a:pt x="18" y="40"/>
                  </a:lnTo>
                  <a:lnTo>
                    <a:pt x="16" y="40"/>
                  </a:lnTo>
                  <a:lnTo>
                    <a:pt x="16" y="40"/>
                  </a:lnTo>
                  <a:lnTo>
                    <a:pt x="14" y="38"/>
                  </a:lnTo>
                  <a:lnTo>
                    <a:pt x="12" y="38"/>
                  </a:lnTo>
                  <a:lnTo>
                    <a:pt x="9" y="40"/>
                  </a:lnTo>
                  <a:lnTo>
                    <a:pt x="9" y="40"/>
                  </a:lnTo>
                  <a:lnTo>
                    <a:pt x="9" y="42"/>
                  </a:lnTo>
                  <a:lnTo>
                    <a:pt x="9" y="45"/>
                  </a:lnTo>
                  <a:lnTo>
                    <a:pt x="9" y="47"/>
                  </a:lnTo>
                  <a:lnTo>
                    <a:pt x="9" y="51"/>
                  </a:lnTo>
                  <a:lnTo>
                    <a:pt x="7" y="51"/>
                  </a:lnTo>
                  <a:lnTo>
                    <a:pt x="7" y="51"/>
                  </a:lnTo>
                  <a:lnTo>
                    <a:pt x="7" y="56"/>
                  </a:lnTo>
                  <a:lnTo>
                    <a:pt x="7" y="58"/>
                  </a:lnTo>
                  <a:lnTo>
                    <a:pt x="7" y="60"/>
                  </a:lnTo>
                  <a:lnTo>
                    <a:pt x="9" y="60"/>
                  </a:lnTo>
                  <a:lnTo>
                    <a:pt x="9" y="63"/>
                  </a:lnTo>
                  <a:lnTo>
                    <a:pt x="9" y="63"/>
                  </a:lnTo>
                  <a:lnTo>
                    <a:pt x="9" y="63"/>
                  </a:lnTo>
                  <a:lnTo>
                    <a:pt x="9" y="67"/>
                  </a:lnTo>
                  <a:lnTo>
                    <a:pt x="9" y="67"/>
                  </a:lnTo>
                  <a:lnTo>
                    <a:pt x="9" y="72"/>
                  </a:lnTo>
                  <a:lnTo>
                    <a:pt x="9" y="74"/>
                  </a:lnTo>
                  <a:lnTo>
                    <a:pt x="9" y="76"/>
                  </a:lnTo>
                  <a:lnTo>
                    <a:pt x="12" y="78"/>
                  </a:lnTo>
                  <a:lnTo>
                    <a:pt x="12" y="83"/>
                  </a:lnTo>
                  <a:lnTo>
                    <a:pt x="12" y="85"/>
                  </a:lnTo>
                  <a:lnTo>
                    <a:pt x="12" y="89"/>
                  </a:lnTo>
                  <a:lnTo>
                    <a:pt x="12" y="92"/>
                  </a:lnTo>
                  <a:lnTo>
                    <a:pt x="9" y="92"/>
                  </a:lnTo>
                  <a:lnTo>
                    <a:pt x="9" y="94"/>
                  </a:lnTo>
                  <a:lnTo>
                    <a:pt x="5" y="98"/>
                  </a:lnTo>
                  <a:lnTo>
                    <a:pt x="3" y="98"/>
                  </a:lnTo>
                  <a:lnTo>
                    <a:pt x="3" y="98"/>
                  </a:lnTo>
                  <a:lnTo>
                    <a:pt x="0" y="101"/>
                  </a:lnTo>
                  <a:lnTo>
                    <a:pt x="0" y="101"/>
                  </a:lnTo>
                  <a:lnTo>
                    <a:pt x="0" y="101"/>
                  </a:lnTo>
                  <a:lnTo>
                    <a:pt x="0" y="103"/>
                  </a:lnTo>
                  <a:lnTo>
                    <a:pt x="3" y="103"/>
                  </a:lnTo>
                  <a:lnTo>
                    <a:pt x="3" y="105"/>
                  </a:lnTo>
                  <a:lnTo>
                    <a:pt x="0" y="107"/>
                  </a:lnTo>
                  <a:lnTo>
                    <a:pt x="0" y="112"/>
                  </a:lnTo>
                  <a:lnTo>
                    <a:pt x="0" y="114"/>
                  </a:lnTo>
                  <a:lnTo>
                    <a:pt x="0" y="116"/>
                  </a:lnTo>
                  <a:lnTo>
                    <a:pt x="0" y="119"/>
                  </a:lnTo>
                  <a:lnTo>
                    <a:pt x="0" y="119"/>
                  </a:lnTo>
                  <a:lnTo>
                    <a:pt x="0" y="123"/>
                  </a:lnTo>
                  <a:lnTo>
                    <a:pt x="0" y="125"/>
                  </a:lnTo>
                  <a:lnTo>
                    <a:pt x="0" y="130"/>
                  </a:lnTo>
                  <a:lnTo>
                    <a:pt x="3" y="132"/>
                  </a:lnTo>
                  <a:lnTo>
                    <a:pt x="3" y="134"/>
                  </a:lnTo>
                  <a:lnTo>
                    <a:pt x="5" y="134"/>
                  </a:lnTo>
                  <a:lnTo>
                    <a:pt x="5" y="136"/>
                  </a:lnTo>
                  <a:lnTo>
                    <a:pt x="5" y="136"/>
                  </a:lnTo>
                  <a:lnTo>
                    <a:pt x="5" y="139"/>
                  </a:lnTo>
                  <a:lnTo>
                    <a:pt x="5" y="143"/>
                  </a:lnTo>
                  <a:lnTo>
                    <a:pt x="5" y="145"/>
                  </a:lnTo>
                  <a:lnTo>
                    <a:pt x="5" y="150"/>
                  </a:lnTo>
                  <a:lnTo>
                    <a:pt x="7" y="150"/>
                  </a:lnTo>
                  <a:lnTo>
                    <a:pt x="9" y="150"/>
                  </a:lnTo>
                  <a:lnTo>
                    <a:pt x="9" y="152"/>
                  </a:lnTo>
                  <a:lnTo>
                    <a:pt x="9" y="154"/>
                  </a:lnTo>
                  <a:lnTo>
                    <a:pt x="9" y="154"/>
                  </a:lnTo>
                  <a:lnTo>
                    <a:pt x="9" y="157"/>
                  </a:lnTo>
                  <a:lnTo>
                    <a:pt x="9" y="159"/>
                  </a:lnTo>
                  <a:lnTo>
                    <a:pt x="12" y="159"/>
                  </a:lnTo>
                  <a:lnTo>
                    <a:pt x="12" y="159"/>
                  </a:lnTo>
                  <a:lnTo>
                    <a:pt x="14" y="157"/>
                  </a:lnTo>
                  <a:lnTo>
                    <a:pt x="14" y="154"/>
                  </a:lnTo>
                  <a:lnTo>
                    <a:pt x="16" y="152"/>
                  </a:lnTo>
                  <a:lnTo>
                    <a:pt x="16" y="150"/>
                  </a:lnTo>
                  <a:lnTo>
                    <a:pt x="16" y="150"/>
                  </a:lnTo>
                  <a:lnTo>
                    <a:pt x="16" y="150"/>
                  </a:lnTo>
                  <a:lnTo>
                    <a:pt x="16" y="150"/>
                  </a:lnTo>
                  <a:lnTo>
                    <a:pt x="16" y="152"/>
                  </a:lnTo>
                  <a:lnTo>
                    <a:pt x="16" y="15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31" name="フリーフォーム 89423">
              <a:extLst>
                <a:ext uri="{FF2B5EF4-FFF2-40B4-BE49-F238E27FC236}">
                  <a16:creationId xmlns:a16="http://schemas.microsoft.com/office/drawing/2014/main" id="{474DDAB9-BCA2-CBBE-94B1-A3087E227BA1}"/>
                </a:ext>
              </a:extLst>
            </p:cNvPr>
            <p:cNvSpPr/>
            <p:nvPr/>
          </p:nvSpPr>
          <p:spPr>
            <a:xfrm>
              <a:off x="9178023" y="8346609"/>
              <a:ext cx="418857" cy="883631"/>
            </a:xfrm>
            <a:custGeom>
              <a:avLst/>
              <a:gdLst/>
              <a:ahLst/>
              <a:cxnLst/>
              <a:rect l="0" t="0" r="0" b="0"/>
              <a:pathLst>
                <a:path w="119" h="237">
                  <a:moveTo>
                    <a:pt x="72" y="230"/>
                  </a:moveTo>
                  <a:lnTo>
                    <a:pt x="72" y="232"/>
                  </a:lnTo>
                  <a:lnTo>
                    <a:pt x="72" y="235"/>
                  </a:lnTo>
                  <a:lnTo>
                    <a:pt x="72" y="235"/>
                  </a:lnTo>
                  <a:lnTo>
                    <a:pt x="70" y="235"/>
                  </a:lnTo>
                  <a:lnTo>
                    <a:pt x="68" y="235"/>
                  </a:lnTo>
                  <a:lnTo>
                    <a:pt x="68" y="235"/>
                  </a:lnTo>
                  <a:lnTo>
                    <a:pt x="65" y="235"/>
                  </a:lnTo>
                  <a:lnTo>
                    <a:pt x="63" y="235"/>
                  </a:lnTo>
                  <a:lnTo>
                    <a:pt x="61" y="235"/>
                  </a:lnTo>
                  <a:lnTo>
                    <a:pt x="59" y="235"/>
                  </a:lnTo>
                  <a:lnTo>
                    <a:pt x="56" y="237"/>
                  </a:lnTo>
                  <a:lnTo>
                    <a:pt x="54" y="237"/>
                  </a:lnTo>
                  <a:lnTo>
                    <a:pt x="54" y="237"/>
                  </a:lnTo>
                  <a:lnTo>
                    <a:pt x="54" y="237"/>
                  </a:lnTo>
                  <a:lnTo>
                    <a:pt x="54" y="237"/>
                  </a:lnTo>
                  <a:lnTo>
                    <a:pt x="54" y="237"/>
                  </a:lnTo>
                  <a:lnTo>
                    <a:pt x="54" y="237"/>
                  </a:lnTo>
                  <a:lnTo>
                    <a:pt x="56" y="235"/>
                  </a:lnTo>
                  <a:lnTo>
                    <a:pt x="56" y="235"/>
                  </a:lnTo>
                  <a:lnTo>
                    <a:pt x="56" y="232"/>
                  </a:lnTo>
                  <a:lnTo>
                    <a:pt x="59" y="232"/>
                  </a:lnTo>
                  <a:lnTo>
                    <a:pt x="59" y="230"/>
                  </a:lnTo>
                  <a:lnTo>
                    <a:pt x="59" y="230"/>
                  </a:lnTo>
                  <a:lnTo>
                    <a:pt x="59" y="230"/>
                  </a:lnTo>
                  <a:lnTo>
                    <a:pt x="56" y="228"/>
                  </a:lnTo>
                  <a:lnTo>
                    <a:pt x="56" y="228"/>
                  </a:lnTo>
                  <a:lnTo>
                    <a:pt x="56" y="226"/>
                  </a:lnTo>
                  <a:lnTo>
                    <a:pt x="52" y="226"/>
                  </a:lnTo>
                  <a:lnTo>
                    <a:pt x="52" y="223"/>
                  </a:lnTo>
                  <a:lnTo>
                    <a:pt x="50" y="223"/>
                  </a:lnTo>
                  <a:lnTo>
                    <a:pt x="47" y="226"/>
                  </a:lnTo>
                  <a:lnTo>
                    <a:pt x="45" y="228"/>
                  </a:lnTo>
                  <a:lnTo>
                    <a:pt x="45" y="230"/>
                  </a:lnTo>
                  <a:lnTo>
                    <a:pt x="45" y="230"/>
                  </a:lnTo>
                  <a:lnTo>
                    <a:pt x="43" y="235"/>
                  </a:lnTo>
                  <a:lnTo>
                    <a:pt x="41" y="235"/>
                  </a:lnTo>
                  <a:lnTo>
                    <a:pt x="41" y="235"/>
                  </a:lnTo>
                  <a:lnTo>
                    <a:pt x="39" y="235"/>
                  </a:lnTo>
                  <a:lnTo>
                    <a:pt x="36" y="235"/>
                  </a:lnTo>
                  <a:lnTo>
                    <a:pt x="36" y="235"/>
                  </a:lnTo>
                  <a:lnTo>
                    <a:pt x="36" y="235"/>
                  </a:lnTo>
                  <a:lnTo>
                    <a:pt x="36" y="232"/>
                  </a:lnTo>
                  <a:lnTo>
                    <a:pt x="36" y="230"/>
                  </a:lnTo>
                  <a:lnTo>
                    <a:pt x="36" y="226"/>
                  </a:lnTo>
                  <a:lnTo>
                    <a:pt x="36" y="223"/>
                  </a:lnTo>
                  <a:lnTo>
                    <a:pt x="36" y="223"/>
                  </a:lnTo>
                  <a:lnTo>
                    <a:pt x="36" y="221"/>
                  </a:lnTo>
                  <a:lnTo>
                    <a:pt x="36" y="221"/>
                  </a:lnTo>
                  <a:lnTo>
                    <a:pt x="36" y="223"/>
                  </a:lnTo>
                  <a:lnTo>
                    <a:pt x="36" y="223"/>
                  </a:lnTo>
                  <a:lnTo>
                    <a:pt x="36" y="223"/>
                  </a:lnTo>
                  <a:lnTo>
                    <a:pt x="36" y="223"/>
                  </a:lnTo>
                  <a:lnTo>
                    <a:pt x="36" y="226"/>
                  </a:lnTo>
                  <a:lnTo>
                    <a:pt x="34" y="228"/>
                  </a:lnTo>
                  <a:lnTo>
                    <a:pt x="34" y="226"/>
                  </a:lnTo>
                  <a:lnTo>
                    <a:pt x="34" y="226"/>
                  </a:lnTo>
                  <a:lnTo>
                    <a:pt x="34" y="223"/>
                  </a:lnTo>
                  <a:lnTo>
                    <a:pt x="34" y="223"/>
                  </a:lnTo>
                  <a:lnTo>
                    <a:pt x="34" y="221"/>
                  </a:lnTo>
                  <a:lnTo>
                    <a:pt x="36" y="219"/>
                  </a:lnTo>
                  <a:lnTo>
                    <a:pt x="36" y="217"/>
                  </a:lnTo>
                  <a:lnTo>
                    <a:pt x="36" y="215"/>
                  </a:lnTo>
                  <a:lnTo>
                    <a:pt x="36" y="215"/>
                  </a:lnTo>
                  <a:lnTo>
                    <a:pt x="36" y="217"/>
                  </a:lnTo>
                  <a:lnTo>
                    <a:pt x="36" y="217"/>
                  </a:lnTo>
                  <a:lnTo>
                    <a:pt x="34" y="217"/>
                  </a:lnTo>
                  <a:lnTo>
                    <a:pt x="32" y="217"/>
                  </a:lnTo>
                  <a:lnTo>
                    <a:pt x="32" y="215"/>
                  </a:lnTo>
                  <a:lnTo>
                    <a:pt x="30" y="215"/>
                  </a:lnTo>
                  <a:lnTo>
                    <a:pt x="30" y="212"/>
                  </a:lnTo>
                  <a:lnTo>
                    <a:pt x="30" y="212"/>
                  </a:lnTo>
                  <a:lnTo>
                    <a:pt x="32" y="210"/>
                  </a:lnTo>
                  <a:lnTo>
                    <a:pt x="32" y="208"/>
                  </a:lnTo>
                  <a:lnTo>
                    <a:pt x="32" y="208"/>
                  </a:lnTo>
                  <a:lnTo>
                    <a:pt x="32" y="206"/>
                  </a:lnTo>
                  <a:lnTo>
                    <a:pt x="32" y="206"/>
                  </a:lnTo>
                  <a:lnTo>
                    <a:pt x="32" y="203"/>
                  </a:lnTo>
                  <a:lnTo>
                    <a:pt x="34" y="203"/>
                  </a:lnTo>
                  <a:lnTo>
                    <a:pt x="36" y="203"/>
                  </a:lnTo>
                  <a:lnTo>
                    <a:pt x="34" y="203"/>
                  </a:lnTo>
                  <a:lnTo>
                    <a:pt x="32" y="203"/>
                  </a:lnTo>
                  <a:lnTo>
                    <a:pt x="30" y="203"/>
                  </a:lnTo>
                  <a:lnTo>
                    <a:pt x="27" y="203"/>
                  </a:lnTo>
                  <a:lnTo>
                    <a:pt x="27" y="201"/>
                  </a:lnTo>
                  <a:lnTo>
                    <a:pt x="25" y="199"/>
                  </a:lnTo>
                  <a:lnTo>
                    <a:pt x="25" y="199"/>
                  </a:lnTo>
                  <a:lnTo>
                    <a:pt x="25" y="194"/>
                  </a:lnTo>
                  <a:lnTo>
                    <a:pt x="27" y="194"/>
                  </a:lnTo>
                  <a:lnTo>
                    <a:pt x="27" y="194"/>
                  </a:lnTo>
                  <a:lnTo>
                    <a:pt x="30" y="194"/>
                  </a:lnTo>
                  <a:lnTo>
                    <a:pt x="30" y="194"/>
                  </a:lnTo>
                  <a:lnTo>
                    <a:pt x="30" y="192"/>
                  </a:lnTo>
                  <a:lnTo>
                    <a:pt x="27" y="190"/>
                  </a:lnTo>
                  <a:lnTo>
                    <a:pt x="27" y="188"/>
                  </a:lnTo>
                  <a:lnTo>
                    <a:pt x="27" y="188"/>
                  </a:lnTo>
                  <a:lnTo>
                    <a:pt x="25" y="188"/>
                  </a:lnTo>
                  <a:lnTo>
                    <a:pt x="25" y="188"/>
                  </a:lnTo>
                  <a:lnTo>
                    <a:pt x="23" y="185"/>
                  </a:lnTo>
                  <a:lnTo>
                    <a:pt x="21" y="185"/>
                  </a:lnTo>
                  <a:lnTo>
                    <a:pt x="18" y="188"/>
                  </a:lnTo>
                  <a:lnTo>
                    <a:pt x="16" y="185"/>
                  </a:lnTo>
                  <a:lnTo>
                    <a:pt x="16" y="185"/>
                  </a:lnTo>
                  <a:lnTo>
                    <a:pt x="18" y="183"/>
                  </a:lnTo>
                  <a:lnTo>
                    <a:pt x="18" y="183"/>
                  </a:lnTo>
                  <a:lnTo>
                    <a:pt x="21" y="183"/>
                  </a:lnTo>
                  <a:lnTo>
                    <a:pt x="21" y="183"/>
                  </a:lnTo>
                  <a:lnTo>
                    <a:pt x="23" y="181"/>
                  </a:lnTo>
                  <a:lnTo>
                    <a:pt x="25" y="181"/>
                  </a:lnTo>
                  <a:lnTo>
                    <a:pt x="25" y="181"/>
                  </a:lnTo>
                  <a:lnTo>
                    <a:pt x="25" y="181"/>
                  </a:lnTo>
                  <a:lnTo>
                    <a:pt x="25" y="181"/>
                  </a:lnTo>
                  <a:lnTo>
                    <a:pt x="23" y="181"/>
                  </a:lnTo>
                  <a:lnTo>
                    <a:pt x="23" y="179"/>
                  </a:lnTo>
                  <a:lnTo>
                    <a:pt x="21" y="179"/>
                  </a:lnTo>
                  <a:lnTo>
                    <a:pt x="21" y="179"/>
                  </a:lnTo>
                  <a:lnTo>
                    <a:pt x="21" y="179"/>
                  </a:lnTo>
                  <a:lnTo>
                    <a:pt x="18" y="179"/>
                  </a:lnTo>
                  <a:lnTo>
                    <a:pt x="16" y="179"/>
                  </a:lnTo>
                  <a:lnTo>
                    <a:pt x="14" y="179"/>
                  </a:lnTo>
                  <a:lnTo>
                    <a:pt x="12" y="181"/>
                  </a:lnTo>
                  <a:lnTo>
                    <a:pt x="9" y="181"/>
                  </a:lnTo>
                  <a:lnTo>
                    <a:pt x="9" y="181"/>
                  </a:lnTo>
                  <a:lnTo>
                    <a:pt x="7" y="181"/>
                  </a:lnTo>
                  <a:lnTo>
                    <a:pt x="7" y="181"/>
                  </a:lnTo>
                  <a:lnTo>
                    <a:pt x="7" y="179"/>
                  </a:lnTo>
                  <a:lnTo>
                    <a:pt x="7" y="179"/>
                  </a:lnTo>
                  <a:lnTo>
                    <a:pt x="7" y="176"/>
                  </a:lnTo>
                  <a:lnTo>
                    <a:pt x="9" y="176"/>
                  </a:lnTo>
                  <a:lnTo>
                    <a:pt x="9" y="176"/>
                  </a:lnTo>
                  <a:lnTo>
                    <a:pt x="9" y="176"/>
                  </a:lnTo>
                  <a:lnTo>
                    <a:pt x="14" y="174"/>
                  </a:lnTo>
                  <a:lnTo>
                    <a:pt x="14" y="172"/>
                  </a:lnTo>
                  <a:lnTo>
                    <a:pt x="14" y="172"/>
                  </a:lnTo>
                  <a:lnTo>
                    <a:pt x="14" y="172"/>
                  </a:lnTo>
                  <a:lnTo>
                    <a:pt x="14" y="172"/>
                  </a:lnTo>
                  <a:lnTo>
                    <a:pt x="14" y="172"/>
                  </a:lnTo>
                  <a:lnTo>
                    <a:pt x="14" y="170"/>
                  </a:lnTo>
                  <a:lnTo>
                    <a:pt x="14" y="168"/>
                  </a:lnTo>
                  <a:lnTo>
                    <a:pt x="14" y="168"/>
                  </a:lnTo>
                  <a:lnTo>
                    <a:pt x="12" y="168"/>
                  </a:lnTo>
                  <a:lnTo>
                    <a:pt x="12" y="168"/>
                  </a:lnTo>
                  <a:lnTo>
                    <a:pt x="12" y="165"/>
                  </a:lnTo>
                  <a:lnTo>
                    <a:pt x="12" y="163"/>
                  </a:lnTo>
                  <a:lnTo>
                    <a:pt x="12" y="163"/>
                  </a:lnTo>
                  <a:lnTo>
                    <a:pt x="14" y="163"/>
                  </a:lnTo>
                  <a:lnTo>
                    <a:pt x="16" y="163"/>
                  </a:lnTo>
                  <a:lnTo>
                    <a:pt x="16" y="165"/>
                  </a:lnTo>
                  <a:lnTo>
                    <a:pt x="18" y="165"/>
                  </a:lnTo>
                  <a:lnTo>
                    <a:pt x="21" y="165"/>
                  </a:lnTo>
                  <a:lnTo>
                    <a:pt x="21" y="165"/>
                  </a:lnTo>
                  <a:lnTo>
                    <a:pt x="21" y="165"/>
                  </a:lnTo>
                  <a:lnTo>
                    <a:pt x="23" y="163"/>
                  </a:lnTo>
                  <a:lnTo>
                    <a:pt x="23" y="163"/>
                  </a:lnTo>
                  <a:lnTo>
                    <a:pt x="23" y="161"/>
                  </a:lnTo>
                  <a:lnTo>
                    <a:pt x="23" y="159"/>
                  </a:lnTo>
                  <a:lnTo>
                    <a:pt x="23" y="156"/>
                  </a:lnTo>
                  <a:lnTo>
                    <a:pt x="21" y="156"/>
                  </a:lnTo>
                  <a:lnTo>
                    <a:pt x="21" y="154"/>
                  </a:lnTo>
                  <a:lnTo>
                    <a:pt x="21" y="152"/>
                  </a:lnTo>
                  <a:lnTo>
                    <a:pt x="18" y="152"/>
                  </a:lnTo>
                  <a:lnTo>
                    <a:pt x="18" y="152"/>
                  </a:lnTo>
                  <a:lnTo>
                    <a:pt x="16" y="152"/>
                  </a:lnTo>
                  <a:lnTo>
                    <a:pt x="14" y="152"/>
                  </a:lnTo>
                  <a:lnTo>
                    <a:pt x="12" y="154"/>
                  </a:lnTo>
                  <a:lnTo>
                    <a:pt x="9" y="154"/>
                  </a:lnTo>
                  <a:lnTo>
                    <a:pt x="9" y="152"/>
                  </a:lnTo>
                  <a:lnTo>
                    <a:pt x="9" y="152"/>
                  </a:lnTo>
                  <a:lnTo>
                    <a:pt x="9" y="152"/>
                  </a:lnTo>
                  <a:lnTo>
                    <a:pt x="9" y="150"/>
                  </a:lnTo>
                  <a:lnTo>
                    <a:pt x="9" y="150"/>
                  </a:lnTo>
                  <a:lnTo>
                    <a:pt x="9" y="147"/>
                  </a:lnTo>
                  <a:lnTo>
                    <a:pt x="12" y="145"/>
                  </a:lnTo>
                  <a:lnTo>
                    <a:pt x="9" y="147"/>
                  </a:lnTo>
                  <a:lnTo>
                    <a:pt x="9" y="150"/>
                  </a:lnTo>
                  <a:lnTo>
                    <a:pt x="9" y="150"/>
                  </a:lnTo>
                  <a:lnTo>
                    <a:pt x="7" y="147"/>
                  </a:lnTo>
                  <a:lnTo>
                    <a:pt x="5" y="147"/>
                  </a:lnTo>
                  <a:lnTo>
                    <a:pt x="5" y="147"/>
                  </a:lnTo>
                  <a:lnTo>
                    <a:pt x="5" y="145"/>
                  </a:lnTo>
                  <a:lnTo>
                    <a:pt x="5" y="143"/>
                  </a:lnTo>
                  <a:lnTo>
                    <a:pt x="5" y="143"/>
                  </a:lnTo>
                  <a:lnTo>
                    <a:pt x="5" y="141"/>
                  </a:lnTo>
                  <a:lnTo>
                    <a:pt x="3" y="138"/>
                  </a:lnTo>
                  <a:lnTo>
                    <a:pt x="3" y="138"/>
                  </a:lnTo>
                  <a:lnTo>
                    <a:pt x="0" y="136"/>
                  </a:lnTo>
                  <a:lnTo>
                    <a:pt x="0" y="136"/>
                  </a:lnTo>
                  <a:lnTo>
                    <a:pt x="0" y="136"/>
                  </a:lnTo>
                  <a:lnTo>
                    <a:pt x="3" y="134"/>
                  </a:lnTo>
                  <a:lnTo>
                    <a:pt x="3" y="134"/>
                  </a:lnTo>
                  <a:lnTo>
                    <a:pt x="5" y="134"/>
                  </a:lnTo>
                  <a:lnTo>
                    <a:pt x="5" y="134"/>
                  </a:lnTo>
                  <a:lnTo>
                    <a:pt x="5" y="134"/>
                  </a:lnTo>
                  <a:lnTo>
                    <a:pt x="5" y="132"/>
                  </a:lnTo>
                  <a:lnTo>
                    <a:pt x="5" y="132"/>
                  </a:lnTo>
                  <a:lnTo>
                    <a:pt x="5" y="132"/>
                  </a:lnTo>
                  <a:lnTo>
                    <a:pt x="5" y="129"/>
                  </a:lnTo>
                  <a:lnTo>
                    <a:pt x="3" y="129"/>
                  </a:lnTo>
                  <a:lnTo>
                    <a:pt x="3" y="127"/>
                  </a:lnTo>
                  <a:lnTo>
                    <a:pt x="3" y="127"/>
                  </a:lnTo>
                  <a:lnTo>
                    <a:pt x="3" y="125"/>
                  </a:lnTo>
                  <a:lnTo>
                    <a:pt x="3" y="123"/>
                  </a:lnTo>
                  <a:lnTo>
                    <a:pt x="3" y="120"/>
                  </a:lnTo>
                  <a:lnTo>
                    <a:pt x="5" y="120"/>
                  </a:lnTo>
                  <a:lnTo>
                    <a:pt x="5" y="120"/>
                  </a:lnTo>
                  <a:lnTo>
                    <a:pt x="9" y="120"/>
                  </a:lnTo>
                  <a:lnTo>
                    <a:pt x="9" y="120"/>
                  </a:lnTo>
                  <a:lnTo>
                    <a:pt x="12" y="118"/>
                  </a:lnTo>
                  <a:lnTo>
                    <a:pt x="14" y="116"/>
                  </a:lnTo>
                  <a:lnTo>
                    <a:pt x="14" y="114"/>
                  </a:lnTo>
                  <a:lnTo>
                    <a:pt x="12" y="116"/>
                  </a:lnTo>
                  <a:lnTo>
                    <a:pt x="9" y="116"/>
                  </a:lnTo>
                  <a:lnTo>
                    <a:pt x="9" y="118"/>
                  </a:lnTo>
                  <a:lnTo>
                    <a:pt x="7" y="118"/>
                  </a:lnTo>
                  <a:lnTo>
                    <a:pt x="5" y="116"/>
                  </a:lnTo>
                  <a:lnTo>
                    <a:pt x="3" y="116"/>
                  </a:lnTo>
                  <a:lnTo>
                    <a:pt x="0" y="116"/>
                  </a:lnTo>
                  <a:lnTo>
                    <a:pt x="0" y="114"/>
                  </a:lnTo>
                  <a:lnTo>
                    <a:pt x="0" y="112"/>
                  </a:lnTo>
                  <a:lnTo>
                    <a:pt x="0" y="112"/>
                  </a:lnTo>
                  <a:lnTo>
                    <a:pt x="0" y="112"/>
                  </a:lnTo>
                  <a:lnTo>
                    <a:pt x="0" y="109"/>
                  </a:lnTo>
                  <a:lnTo>
                    <a:pt x="0" y="109"/>
                  </a:lnTo>
                  <a:lnTo>
                    <a:pt x="0" y="109"/>
                  </a:lnTo>
                  <a:lnTo>
                    <a:pt x="0" y="109"/>
                  </a:lnTo>
                  <a:lnTo>
                    <a:pt x="3" y="107"/>
                  </a:lnTo>
                  <a:lnTo>
                    <a:pt x="3" y="107"/>
                  </a:lnTo>
                  <a:lnTo>
                    <a:pt x="5" y="107"/>
                  </a:lnTo>
                  <a:lnTo>
                    <a:pt x="5" y="109"/>
                  </a:lnTo>
                  <a:lnTo>
                    <a:pt x="7" y="109"/>
                  </a:lnTo>
                  <a:lnTo>
                    <a:pt x="7" y="109"/>
                  </a:lnTo>
                  <a:lnTo>
                    <a:pt x="9" y="107"/>
                  </a:lnTo>
                  <a:lnTo>
                    <a:pt x="9" y="105"/>
                  </a:lnTo>
                  <a:lnTo>
                    <a:pt x="7" y="105"/>
                  </a:lnTo>
                  <a:lnTo>
                    <a:pt x="5" y="103"/>
                  </a:lnTo>
                  <a:lnTo>
                    <a:pt x="5" y="103"/>
                  </a:lnTo>
                  <a:lnTo>
                    <a:pt x="5" y="100"/>
                  </a:lnTo>
                  <a:lnTo>
                    <a:pt x="5" y="100"/>
                  </a:lnTo>
                  <a:lnTo>
                    <a:pt x="3" y="98"/>
                  </a:lnTo>
                  <a:lnTo>
                    <a:pt x="5" y="96"/>
                  </a:lnTo>
                  <a:lnTo>
                    <a:pt x="5" y="94"/>
                  </a:lnTo>
                  <a:lnTo>
                    <a:pt x="5" y="91"/>
                  </a:lnTo>
                  <a:lnTo>
                    <a:pt x="5" y="91"/>
                  </a:lnTo>
                  <a:lnTo>
                    <a:pt x="7" y="91"/>
                  </a:lnTo>
                  <a:lnTo>
                    <a:pt x="9" y="94"/>
                  </a:lnTo>
                  <a:lnTo>
                    <a:pt x="9" y="94"/>
                  </a:lnTo>
                  <a:lnTo>
                    <a:pt x="12" y="96"/>
                  </a:lnTo>
                  <a:lnTo>
                    <a:pt x="14" y="96"/>
                  </a:lnTo>
                  <a:lnTo>
                    <a:pt x="16" y="94"/>
                  </a:lnTo>
                  <a:lnTo>
                    <a:pt x="16" y="91"/>
                  </a:lnTo>
                  <a:lnTo>
                    <a:pt x="14" y="91"/>
                  </a:lnTo>
                  <a:lnTo>
                    <a:pt x="12" y="91"/>
                  </a:lnTo>
                  <a:lnTo>
                    <a:pt x="9" y="89"/>
                  </a:lnTo>
                  <a:lnTo>
                    <a:pt x="9" y="85"/>
                  </a:lnTo>
                  <a:lnTo>
                    <a:pt x="7" y="80"/>
                  </a:lnTo>
                  <a:lnTo>
                    <a:pt x="7" y="78"/>
                  </a:lnTo>
                  <a:lnTo>
                    <a:pt x="7" y="76"/>
                  </a:lnTo>
                  <a:lnTo>
                    <a:pt x="7" y="73"/>
                  </a:lnTo>
                  <a:lnTo>
                    <a:pt x="7" y="71"/>
                  </a:lnTo>
                  <a:lnTo>
                    <a:pt x="9" y="76"/>
                  </a:lnTo>
                  <a:lnTo>
                    <a:pt x="12" y="76"/>
                  </a:lnTo>
                  <a:lnTo>
                    <a:pt x="12" y="76"/>
                  </a:lnTo>
                  <a:lnTo>
                    <a:pt x="12" y="76"/>
                  </a:lnTo>
                  <a:lnTo>
                    <a:pt x="14" y="76"/>
                  </a:lnTo>
                  <a:lnTo>
                    <a:pt x="14" y="76"/>
                  </a:lnTo>
                  <a:lnTo>
                    <a:pt x="16" y="76"/>
                  </a:lnTo>
                  <a:lnTo>
                    <a:pt x="16" y="71"/>
                  </a:lnTo>
                  <a:lnTo>
                    <a:pt x="16" y="69"/>
                  </a:lnTo>
                  <a:lnTo>
                    <a:pt x="16" y="69"/>
                  </a:lnTo>
                  <a:lnTo>
                    <a:pt x="16" y="67"/>
                  </a:lnTo>
                  <a:lnTo>
                    <a:pt x="14" y="65"/>
                  </a:lnTo>
                  <a:lnTo>
                    <a:pt x="12" y="62"/>
                  </a:lnTo>
                  <a:lnTo>
                    <a:pt x="9" y="58"/>
                  </a:lnTo>
                  <a:lnTo>
                    <a:pt x="9" y="56"/>
                  </a:lnTo>
                  <a:lnTo>
                    <a:pt x="7" y="53"/>
                  </a:lnTo>
                  <a:lnTo>
                    <a:pt x="7" y="51"/>
                  </a:lnTo>
                  <a:lnTo>
                    <a:pt x="7" y="49"/>
                  </a:lnTo>
                  <a:lnTo>
                    <a:pt x="9" y="49"/>
                  </a:lnTo>
                  <a:lnTo>
                    <a:pt x="9" y="47"/>
                  </a:lnTo>
                  <a:lnTo>
                    <a:pt x="9" y="44"/>
                  </a:lnTo>
                  <a:lnTo>
                    <a:pt x="12" y="44"/>
                  </a:lnTo>
                  <a:lnTo>
                    <a:pt x="12" y="44"/>
                  </a:lnTo>
                  <a:lnTo>
                    <a:pt x="12" y="44"/>
                  </a:lnTo>
                  <a:lnTo>
                    <a:pt x="12" y="44"/>
                  </a:lnTo>
                  <a:lnTo>
                    <a:pt x="14" y="44"/>
                  </a:lnTo>
                  <a:lnTo>
                    <a:pt x="14" y="47"/>
                  </a:lnTo>
                  <a:lnTo>
                    <a:pt x="14" y="47"/>
                  </a:lnTo>
                  <a:lnTo>
                    <a:pt x="16" y="47"/>
                  </a:lnTo>
                  <a:lnTo>
                    <a:pt x="16" y="47"/>
                  </a:lnTo>
                  <a:lnTo>
                    <a:pt x="18" y="47"/>
                  </a:lnTo>
                  <a:lnTo>
                    <a:pt x="21" y="44"/>
                  </a:lnTo>
                  <a:lnTo>
                    <a:pt x="18" y="44"/>
                  </a:lnTo>
                  <a:lnTo>
                    <a:pt x="18" y="42"/>
                  </a:lnTo>
                  <a:lnTo>
                    <a:pt x="18" y="42"/>
                  </a:lnTo>
                  <a:lnTo>
                    <a:pt x="16" y="40"/>
                  </a:lnTo>
                  <a:lnTo>
                    <a:pt x="16" y="40"/>
                  </a:lnTo>
                  <a:lnTo>
                    <a:pt x="18" y="40"/>
                  </a:lnTo>
                  <a:lnTo>
                    <a:pt x="18" y="35"/>
                  </a:lnTo>
                  <a:lnTo>
                    <a:pt x="21" y="31"/>
                  </a:lnTo>
                  <a:lnTo>
                    <a:pt x="23" y="31"/>
                  </a:lnTo>
                  <a:lnTo>
                    <a:pt x="23" y="29"/>
                  </a:lnTo>
                  <a:lnTo>
                    <a:pt x="23" y="29"/>
                  </a:lnTo>
                  <a:lnTo>
                    <a:pt x="23" y="29"/>
                  </a:lnTo>
                  <a:lnTo>
                    <a:pt x="23" y="31"/>
                  </a:lnTo>
                  <a:lnTo>
                    <a:pt x="25" y="31"/>
                  </a:lnTo>
                  <a:lnTo>
                    <a:pt x="25" y="33"/>
                  </a:lnTo>
                  <a:lnTo>
                    <a:pt x="25" y="33"/>
                  </a:lnTo>
                  <a:lnTo>
                    <a:pt x="25" y="33"/>
                  </a:lnTo>
                  <a:lnTo>
                    <a:pt x="25" y="33"/>
                  </a:lnTo>
                  <a:lnTo>
                    <a:pt x="27" y="33"/>
                  </a:lnTo>
                  <a:lnTo>
                    <a:pt x="27" y="33"/>
                  </a:lnTo>
                  <a:lnTo>
                    <a:pt x="27" y="29"/>
                  </a:lnTo>
                  <a:lnTo>
                    <a:pt x="30" y="26"/>
                  </a:lnTo>
                  <a:lnTo>
                    <a:pt x="30" y="24"/>
                  </a:lnTo>
                  <a:lnTo>
                    <a:pt x="30" y="24"/>
                  </a:lnTo>
                  <a:lnTo>
                    <a:pt x="32" y="24"/>
                  </a:lnTo>
                  <a:lnTo>
                    <a:pt x="32" y="26"/>
                  </a:lnTo>
                  <a:lnTo>
                    <a:pt x="32" y="29"/>
                  </a:lnTo>
                  <a:lnTo>
                    <a:pt x="34" y="31"/>
                  </a:lnTo>
                  <a:lnTo>
                    <a:pt x="34" y="33"/>
                  </a:lnTo>
                  <a:lnTo>
                    <a:pt x="36" y="35"/>
                  </a:lnTo>
                  <a:lnTo>
                    <a:pt x="36" y="35"/>
                  </a:lnTo>
                  <a:lnTo>
                    <a:pt x="39" y="35"/>
                  </a:lnTo>
                  <a:lnTo>
                    <a:pt x="36" y="33"/>
                  </a:lnTo>
                  <a:lnTo>
                    <a:pt x="36" y="33"/>
                  </a:lnTo>
                  <a:lnTo>
                    <a:pt x="36" y="31"/>
                  </a:lnTo>
                  <a:lnTo>
                    <a:pt x="36" y="29"/>
                  </a:lnTo>
                  <a:lnTo>
                    <a:pt x="39" y="29"/>
                  </a:lnTo>
                  <a:lnTo>
                    <a:pt x="39" y="26"/>
                  </a:lnTo>
                  <a:lnTo>
                    <a:pt x="41" y="24"/>
                  </a:lnTo>
                  <a:lnTo>
                    <a:pt x="41" y="24"/>
                  </a:lnTo>
                  <a:lnTo>
                    <a:pt x="43" y="24"/>
                  </a:lnTo>
                  <a:lnTo>
                    <a:pt x="45" y="22"/>
                  </a:lnTo>
                  <a:lnTo>
                    <a:pt x="45" y="24"/>
                  </a:lnTo>
                  <a:lnTo>
                    <a:pt x="45" y="24"/>
                  </a:lnTo>
                  <a:lnTo>
                    <a:pt x="45" y="26"/>
                  </a:lnTo>
                  <a:lnTo>
                    <a:pt x="45" y="29"/>
                  </a:lnTo>
                  <a:lnTo>
                    <a:pt x="45" y="29"/>
                  </a:lnTo>
                  <a:lnTo>
                    <a:pt x="47" y="31"/>
                  </a:lnTo>
                  <a:lnTo>
                    <a:pt x="47" y="29"/>
                  </a:lnTo>
                  <a:lnTo>
                    <a:pt x="47" y="29"/>
                  </a:lnTo>
                  <a:lnTo>
                    <a:pt x="50" y="29"/>
                  </a:lnTo>
                  <a:lnTo>
                    <a:pt x="50" y="29"/>
                  </a:lnTo>
                  <a:lnTo>
                    <a:pt x="50" y="24"/>
                  </a:lnTo>
                  <a:lnTo>
                    <a:pt x="50" y="24"/>
                  </a:lnTo>
                  <a:lnTo>
                    <a:pt x="47" y="22"/>
                  </a:lnTo>
                  <a:lnTo>
                    <a:pt x="47" y="20"/>
                  </a:lnTo>
                  <a:lnTo>
                    <a:pt x="50" y="20"/>
                  </a:lnTo>
                  <a:lnTo>
                    <a:pt x="50" y="18"/>
                  </a:lnTo>
                  <a:lnTo>
                    <a:pt x="50" y="18"/>
                  </a:lnTo>
                  <a:lnTo>
                    <a:pt x="50" y="18"/>
                  </a:lnTo>
                  <a:lnTo>
                    <a:pt x="52" y="18"/>
                  </a:lnTo>
                  <a:lnTo>
                    <a:pt x="52" y="20"/>
                  </a:lnTo>
                  <a:lnTo>
                    <a:pt x="52" y="20"/>
                  </a:lnTo>
                  <a:lnTo>
                    <a:pt x="54" y="22"/>
                  </a:lnTo>
                  <a:lnTo>
                    <a:pt x="54" y="24"/>
                  </a:lnTo>
                  <a:lnTo>
                    <a:pt x="56" y="26"/>
                  </a:lnTo>
                  <a:lnTo>
                    <a:pt x="56" y="29"/>
                  </a:lnTo>
                  <a:lnTo>
                    <a:pt x="59" y="31"/>
                  </a:lnTo>
                  <a:lnTo>
                    <a:pt x="61" y="31"/>
                  </a:lnTo>
                  <a:lnTo>
                    <a:pt x="61" y="29"/>
                  </a:lnTo>
                  <a:lnTo>
                    <a:pt x="61" y="29"/>
                  </a:lnTo>
                  <a:lnTo>
                    <a:pt x="61" y="26"/>
                  </a:lnTo>
                  <a:lnTo>
                    <a:pt x="61" y="24"/>
                  </a:lnTo>
                  <a:lnTo>
                    <a:pt x="59" y="22"/>
                  </a:lnTo>
                  <a:lnTo>
                    <a:pt x="59" y="18"/>
                  </a:lnTo>
                  <a:lnTo>
                    <a:pt x="56" y="18"/>
                  </a:lnTo>
                  <a:lnTo>
                    <a:pt x="56" y="15"/>
                  </a:lnTo>
                  <a:lnTo>
                    <a:pt x="56" y="13"/>
                  </a:lnTo>
                  <a:lnTo>
                    <a:pt x="59" y="13"/>
                  </a:lnTo>
                  <a:lnTo>
                    <a:pt x="59" y="13"/>
                  </a:lnTo>
                  <a:lnTo>
                    <a:pt x="61" y="11"/>
                  </a:lnTo>
                  <a:lnTo>
                    <a:pt x="61" y="11"/>
                  </a:lnTo>
                  <a:lnTo>
                    <a:pt x="63" y="13"/>
                  </a:lnTo>
                  <a:lnTo>
                    <a:pt x="65" y="13"/>
                  </a:lnTo>
                  <a:lnTo>
                    <a:pt x="65" y="11"/>
                  </a:lnTo>
                  <a:lnTo>
                    <a:pt x="65" y="11"/>
                  </a:lnTo>
                  <a:lnTo>
                    <a:pt x="65" y="9"/>
                  </a:lnTo>
                  <a:lnTo>
                    <a:pt x="63" y="9"/>
                  </a:lnTo>
                  <a:lnTo>
                    <a:pt x="63" y="6"/>
                  </a:lnTo>
                  <a:lnTo>
                    <a:pt x="65" y="4"/>
                  </a:lnTo>
                  <a:lnTo>
                    <a:pt x="65" y="2"/>
                  </a:lnTo>
                  <a:lnTo>
                    <a:pt x="68" y="0"/>
                  </a:lnTo>
                  <a:lnTo>
                    <a:pt x="68" y="0"/>
                  </a:lnTo>
                  <a:lnTo>
                    <a:pt x="68" y="0"/>
                  </a:lnTo>
                  <a:lnTo>
                    <a:pt x="70" y="0"/>
                  </a:lnTo>
                  <a:lnTo>
                    <a:pt x="70" y="2"/>
                  </a:lnTo>
                  <a:lnTo>
                    <a:pt x="72" y="4"/>
                  </a:lnTo>
                  <a:lnTo>
                    <a:pt x="72" y="6"/>
                  </a:lnTo>
                  <a:lnTo>
                    <a:pt x="72" y="9"/>
                  </a:lnTo>
                  <a:lnTo>
                    <a:pt x="74" y="11"/>
                  </a:lnTo>
                  <a:lnTo>
                    <a:pt x="77" y="13"/>
                  </a:lnTo>
                  <a:lnTo>
                    <a:pt x="77" y="13"/>
                  </a:lnTo>
                  <a:lnTo>
                    <a:pt x="79" y="13"/>
                  </a:lnTo>
                  <a:lnTo>
                    <a:pt x="79" y="13"/>
                  </a:lnTo>
                  <a:lnTo>
                    <a:pt x="79" y="13"/>
                  </a:lnTo>
                  <a:lnTo>
                    <a:pt x="81" y="11"/>
                  </a:lnTo>
                  <a:lnTo>
                    <a:pt x="81" y="6"/>
                  </a:lnTo>
                  <a:lnTo>
                    <a:pt x="81" y="4"/>
                  </a:lnTo>
                  <a:lnTo>
                    <a:pt x="81" y="4"/>
                  </a:lnTo>
                  <a:lnTo>
                    <a:pt x="83" y="2"/>
                  </a:lnTo>
                  <a:lnTo>
                    <a:pt x="83" y="2"/>
                  </a:lnTo>
                  <a:lnTo>
                    <a:pt x="83" y="4"/>
                  </a:lnTo>
                  <a:lnTo>
                    <a:pt x="83" y="4"/>
                  </a:lnTo>
                  <a:lnTo>
                    <a:pt x="83" y="6"/>
                  </a:lnTo>
                  <a:lnTo>
                    <a:pt x="83" y="9"/>
                  </a:lnTo>
                  <a:lnTo>
                    <a:pt x="83" y="9"/>
                  </a:lnTo>
                  <a:lnTo>
                    <a:pt x="83" y="11"/>
                  </a:lnTo>
                  <a:lnTo>
                    <a:pt x="83" y="13"/>
                  </a:lnTo>
                  <a:lnTo>
                    <a:pt x="83" y="13"/>
                  </a:lnTo>
                  <a:lnTo>
                    <a:pt x="86" y="18"/>
                  </a:lnTo>
                  <a:lnTo>
                    <a:pt x="86" y="18"/>
                  </a:lnTo>
                  <a:lnTo>
                    <a:pt x="88" y="18"/>
                  </a:lnTo>
                  <a:lnTo>
                    <a:pt x="88" y="18"/>
                  </a:lnTo>
                  <a:lnTo>
                    <a:pt x="90" y="13"/>
                  </a:lnTo>
                  <a:lnTo>
                    <a:pt x="90" y="13"/>
                  </a:lnTo>
                  <a:lnTo>
                    <a:pt x="92" y="13"/>
                  </a:lnTo>
                  <a:lnTo>
                    <a:pt x="92" y="15"/>
                  </a:lnTo>
                  <a:lnTo>
                    <a:pt x="94" y="18"/>
                  </a:lnTo>
                  <a:lnTo>
                    <a:pt x="94" y="18"/>
                  </a:lnTo>
                  <a:lnTo>
                    <a:pt x="97" y="20"/>
                  </a:lnTo>
                  <a:lnTo>
                    <a:pt x="97" y="22"/>
                  </a:lnTo>
                  <a:lnTo>
                    <a:pt x="97" y="22"/>
                  </a:lnTo>
                  <a:lnTo>
                    <a:pt x="94" y="24"/>
                  </a:lnTo>
                  <a:lnTo>
                    <a:pt x="94" y="24"/>
                  </a:lnTo>
                  <a:lnTo>
                    <a:pt x="92" y="24"/>
                  </a:lnTo>
                  <a:lnTo>
                    <a:pt x="92" y="24"/>
                  </a:lnTo>
                  <a:lnTo>
                    <a:pt x="92" y="26"/>
                  </a:lnTo>
                  <a:lnTo>
                    <a:pt x="92" y="26"/>
                  </a:lnTo>
                  <a:lnTo>
                    <a:pt x="92" y="29"/>
                  </a:lnTo>
                  <a:lnTo>
                    <a:pt x="92" y="29"/>
                  </a:lnTo>
                  <a:lnTo>
                    <a:pt x="94" y="29"/>
                  </a:lnTo>
                  <a:lnTo>
                    <a:pt x="94" y="31"/>
                  </a:lnTo>
                  <a:lnTo>
                    <a:pt x="94" y="31"/>
                  </a:lnTo>
                  <a:lnTo>
                    <a:pt x="97" y="31"/>
                  </a:lnTo>
                  <a:lnTo>
                    <a:pt x="99" y="31"/>
                  </a:lnTo>
                  <a:lnTo>
                    <a:pt x="99" y="31"/>
                  </a:lnTo>
                  <a:lnTo>
                    <a:pt x="101" y="29"/>
                  </a:lnTo>
                  <a:lnTo>
                    <a:pt x="103" y="29"/>
                  </a:lnTo>
                  <a:lnTo>
                    <a:pt x="103" y="29"/>
                  </a:lnTo>
                  <a:lnTo>
                    <a:pt x="103" y="31"/>
                  </a:lnTo>
                  <a:lnTo>
                    <a:pt x="103" y="31"/>
                  </a:lnTo>
                  <a:lnTo>
                    <a:pt x="103" y="33"/>
                  </a:lnTo>
                  <a:lnTo>
                    <a:pt x="106" y="38"/>
                  </a:lnTo>
                  <a:lnTo>
                    <a:pt x="106" y="40"/>
                  </a:lnTo>
                  <a:lnTo>
                    <a:pt x="108" y="42"/>
                  </a:lnTo>
                  <a:lnTo>
                    <a:pt x="108" y="42"/>
                  </a:lnTo>
                  <a:lnTo>
                    <a:pt x="108" y="44"/>
                  </a:lnTo>
                  <a:lnTo>
                    <a:pt x="108" y="44"/>
                  </a:lnTo>
                  <a:lnTo>
                    <a:pt x="108" y="47"/>
                  </a:lnTo>
                  <a:lnTo>
                    <a:pt x="106" y="49"/>
                  </a:lnTo>
                  <a:lnTo>
                    <a:pt x="106" y="51"/>
                  </a:lnTo>
                  <a:lnTo>
                    <a:pt x="103" y="51"/>
                  </a:lnTo>
                  <a:lnTo>
                    <a:pt x="101" y="51"/>
                  </a:lnTo>
                  <a:lnTo>
                    <a:pt x="99" y="53"/>
                  </a:lnTo>
                  <a:lnTo>
                    <a:pt x="99" y="53"/>
                  </a:lnTo>
                  <a:lnTo>
                    <a:pt x="99" y="56"/>
                  </a:lnTo>
                  <a:lnTo>
                    <a:pt x="97" y="60"/>
                  </a:lnTo>
                  <a:lnTo>
                    <a:pt x="99" y="60"/>
                  </a:lnTo>
                  <a:lnTo>
                    <a:pt x="99" y="62"/>
                  </a:lnTo>
                  <a:lnTo>
                    <a:pt x="103" y="62"/>
                  </a:lnTo>
                  <a:lnTo>
                    <a:pt x="103" y="60"/>
                  </a:lnTo>
                  <a:lnTo>
                    <a:pt x="106" y="62"/>
                  </a:lnTo>
                  <a:lnTo>
                    <a:pt x="108" y="62"/>
                  </a:lnTo>
                  <a:lnTo>
                    <a:pt x="108" y="65"/>
                  </a:lnTo>
                  <a:lnTo>
                    <a:pt x="108" y="67"/>
                  </a:lnTo>
                  <a:lnTo>
                    <a:pt x="103" y="67"/>
                  </a:lnTo>
                  <a:lnTo>
                    <a:pt x="103" y="67"/>
                  </a:lnTo>
                  <a:lnTo>
                    <a:pt x="103" y="67"/>
                  </a:lnTo>
                  <a:lnTo>
                    <a:pt x="101" y="67"/>
                  </a:lnTo>
                  <a:lnTo>
                    <a:pt x="101" y="69"/>
                  </a:lnTo>
                  <a:lnTo>
                    <a:pt x="103" y="69"/>
                  </a:lnTo>
                  <a:lnTo>
                    <a:pt x="103" y="69"/>
                  </a:lnTo>
                  <a:lnTo>
                    <a:pt x="103" y="71"/>
                  </a:lnTo>
                  <a:lnTo>
                    <a:pt x="103" y="73"/>
                  </a:lnTo>
                  <a:lnTo>
                    <a:pt x="103" y="76"/>
                  </a:lnTo>
                  <a:lnTo>
                    <a:pt x="106" y="76"/>
                  </a:lnTo>
                  <a:lnTo>
                    <a:pt x="108" y="76"/>
                  </a:lnTo>
                  <a:lnTo>
                    <a:pt x="108" y="76"/>
                  </a:lnTo>
                  <a:lnTo>
                    <a:pt x="110" y="76"/>
                  </a:lnTo>
                  <a:lnTo>
                    <a:pt x="112" y="76"/>
                  </a:lnTo>
                  <a:lnTo>
                    <a:pt x="117" y="76"/>
                  </a:lnTo>
                  <a:lnTo>
                    <a:pt x="117" y="76"/>
                  </a:lnTo>
                  <a:lnTo>
                    <a:pt x="117" y="78"/>
                  </a:lnTo>
                  <a:lnTo>
                    <a:pt x="115" y="78"/>
                  </a:lnTo>
                  <a:lnTo>
                    <a:pt x="115" y="80"/>
                  </a:lnTo>
                  <a:lnTo>
                    <a:pt x="112" y="80"/>
                  </a:lnTo>
                  <a:lnTo>
                    <a:pt x="108" y="82"/>
                  </a:lnTo>
                  <a:lnTo>
                    <a:pt x="108" y="82"/>
                  </a:lnTo>
                  <a:lnTo>
                    <a:pt x="106" y="82"/>
                  </a:lnTo>
                  <a:lnTo>
                    <a:pt x="106" y="85"/>
                  </a:lnTo>
                  <a:lnTo>
                    <a:pt x="106" y="85"/>
                  </a:lnTo>
                  <a:lnTo>
                    <a:pt x="106" y="85"/>
                  </a:lnTo>
                  <a:lnTo>
                    <a:pt x="106" y="85"/>
                  </a:lnTo>
                  <a:lnTo>
                    <a:pt x="106" y="87"/>
                  </a:lnTo>
                  <a:lnTo>
                    <a:pt x="106" y="87"/>
                  </a:lnTo>
                  <a:lnTo>
                    <a:pt x="108" y="87"/>
                  </a:lnTo>
                  <a:lnTo>
                    <a:pt x="108" y="87"/>
                  </a:lnTo>
                  <a:lnTo>
                    <a:pt x="110" y="85"/>
                  </a:lnTo>
                  <a:lnTo>
                    <a:pt x="112" y="85"/>
                  </a:lnTo>
                  <a:lnTo>
                    <a:pt x="112" y="85"/>
                  </a:lnTo>
                  <a:lnTo>
                    <a:pt x="115" y="85"/>
                  </a:lnTo>
                  <a:lnTo>
                    <a:pt x="115" y="85"/>
                  </a:lnTo>
                  <a:lnTo>
                    <a:pt x="115" y="85"/>
                  </a:lnTo>
                  <a:lnTo>
                    <a:pt x="115" y="87"/>
                  </a:lnTo>
                  <a:lnTo>
                    <a:pt x="115" y="89"/>
                  </a:lnTo>
                  <a:lnTo>
                    <a:pt x="115" y="89"/>
                  </a:lnTo>
                  <a:lnTo>
                    <a:pt x="112" y="91"/>
                  </a:lnTo>
                  <a:lnTo>
                    <a:pt x="112" y="91"/>
                  </a:lnTo>
                  <a:lnTo>
                    <a:pt x="110" y="91"/>
                  </a:lnTo>
                  <a:lnTo>
                    <a:pt x="108" y="94"/>
                  </a:lnTo>
                  <a:lnTo>
                    <a:pt x="106" y="94"/>
                  </a:lnTo>
                  <a:lnTo>
                    <a:pt x="106" y="94"/>
                  </a:lnTo>
                  <a:lnTo>
                    <a:pt x="106" y="96"/>
                  </a:lnTo>
                  <a:lnTo>
                    <a:pt x="103" y="96"/>
                  </a:lnTo>
                  <a:lnTo>
                    <a:pt x="103" y="96"/>
                  </a:lnTo>
                  <a:lnTo>
                    <a:pt x="103" y="96"/>
                  </a:lnTo>
                  <a:lnTo>
                    <a:pt x="103" y="98"/>
                  </a:lnTo>
                  <a:lnTo>
                    <a:pt x="106" y="98"/>
                  </a:lnTo>
                  <a:lnTo>
                    <a:pt x="106" y="100"/>
                  </a:lnTo>
                  <a:lnTo>
                    <a:pt x="106" y="100"/>
                  </a:lnTo>
                  <a:lnTo>
                    <a:pt x="112" y="100"/>
                  </a:lnTo>
                  <a:lnTo>
                    <a:pt x="117" y="100"/>
                  </a:lnTo>
                  <a:lnTo>
                    <a:pt x="119" y="103"/>
                  </a:lnTo>
                  <a:lnTo>
                    <a:pt x="119" y="105"/>
                  </a:lnTo>
                  <a:lnTo>
                    <a:pt x="117" y="105"/>
                  </a:lnTo>
                  <a:lnTo>
                    <a:pt x="117" y="105"/>
                  </a:lnTo>
                  <a:lnTo>
                    <a:pt x="115" y="107"/>
                  </a:lnTo>
                  <a:lnTo>
                    <a:pt x="112" y="107"/>
                  </a:lnTo>
                  <a:lnTo>
                    <a:pt x="108" y="109"/>
                  </a:lnTo>
                  <a:lnTo>
                    <a:pt x="103" y="109"/>
                  </a:lnTo>
                  <a:lnTo>
                    <a:pt x="103" y="112"/>
                  </a:lnTo>
                  <a:lnTo>
                    <a:pt x="101" y="114"/>
                  </a:lnTo>
                  <a:lnTo>
                    <a:pt x="101" y="116"/>
                  </a:lnTo>
                  <a:lnTo>
                    <a:pt x="101" y="118"/>
                  </a:lnTo>
                  <a:lnTo>
                    <a:pt x="103" y="120"/>
                  </a:lnTo>
                  <a:lnTo>
                    <a:pt x="103" y="120"/>
                  </a:lnTo>
                  <a:lnTo>
                    <a:pt x="106" y="123"/>
                  </a:lnTo>
                  <a:lnTo>
                    <a:pt x="106" y="123"/>
                  </a:lnTo>
                  <a:lnTo>
                    <a:pt x="108" y="125"/>
                  </a:lnTo>
                  <a:lnTo>
                    <a:pt x="108" y="127"/>
                  </a:lnTo>
                  <a:lnTo>
                    <a:pt x="108" y="127"/>
                  </a:lnTo>
                  <a:lnTo>
                    <a:pt x="108" y="129"/>
                  </a:lnTo>
                  <a:lnTo>
                    <a:pt x="106" y="127"/>
                  </a:lnTo>
                  <a:lnTo>
                    <a:pt x="103" y="127"/>
                  </a:lnTo>
                  <a:lnTo>
                    <a:pt x="103" y="127"/>
                  </a:lnTo>
                  <a:lnTo>
                    <a:pt x="99" y="127"/>
                  </a:lnTo>
                  <a:lnTo>
                    <a:pt x="99" y="127"/>
                  </a:lnTo>
                  <a:lnTo>
                    <a:pt x="99" y="129"/>
                  </a:lnTo>
                  <a:lnTo>
                    <a:pt x="97" y="129"/>
                  </a:lnTo>
                  <a:lnTo>
                    <a:pt x="97" y="134"/>
                  </a:lnTo>
                  <a:lnTo>
                    <a:pt x="97" y="136"/>
                  </a:lnTo>
                  <a:lnTo>
                    <a:pt x="97" y="136"/>
                  </a:lnTo>
                  <a:lnTo>
                    <a:pt x="99" y="138"/>
                  </a:lnTo>
                  <a:lnTo>
                    <a:pt x="99" y="138"/>
                  </a:lnTo>
                  <a:lnTo>
                    <a:pt x="99" y="141"/>
                  </a:lnTo>
                  <a:lnTo>
                    <a:pt x="101" y="143"/>
                  </a:lnTo>
                  <a:lnTo>
                    <a:pt x="103" y="145"/>
                  </a:lnTo>
                  <a:lnTo>
                    <a:pt x="103" y="150"/>
                  </a:lnTo>
                  <a:lnTo>
                    <a:pt x="103" y="152"/>
                  </a:lnTo>
                  <a:lnTo>
                    <a:pt x="103" y="152"/>
                  </a:lnTo>
                  <a:lnTo>
                    <a:pt x="103" y="152"/>
                  </a:lnTo>
                  <a:lnTo>
                    <a:pt x="99" y="150"/>
                  </a:lnTo>
                  <a:lnTo>
                    <a:pt x="99" y="147"/>
                  </a:lnTo>
                  <a:lnTo>
                    <a:pt x="99" y="147"/>
                  </a:lnTo>
                  <a:lnTo>
                    <a:pt x="99" y="147"/>
                  </a:lnTo>
                  <a:lnTo>
                    <a:pt x="99" y="150"/>
                  </a:lnTo>
                  <a:lnTo>
                    <a:pt x="99" y="150"/>
                  </a:lnTo>
                  <a:lnTo>
                    <a:pt x="99" y="152"/>
                  </a:lnTo>
                  <a:lnTo>
                    <a:pt x="99" y="152"/>
                  </a:lnTo>
                  <a:lnTo>
                    <a:pt x="99" y="152"/>
                  </a:lnTo>
                  <a:lnTo>
                    <a:pt x="99" y="152"/>
                  </a:lnTo>
                  <a:lnTo>
                    <a:pt x="99" y="154"/>
                  </a:lnTo>
                  <a:lnTo>
                    <a:pt x="101" y="156"/>
                  </a:lnTo>
                  <a:lnTo>
                    <a:pt x="103" y="159"/>
                  </a:lnTo>
                  <a:lnTo>
                    <a:pt x="106" y="161"/>
                  </a:lnTo>
                  <a:lnTo>
                    <a:pt x="106" y="161"/>
                  </a:lnTo>
                  <a:lnTo>
                    <a:pt x="106" y="163"/>
                  </a:lnTo>
                  <a:lnTo>
                    <a:pt x="108" y="163"/>
                  </a:lnTo>
                  <a:lnTo>
                    <a:pt x="108" y="165"/>
                  </a:lnTo>
                  <a:lnTo>
                    <a:pt x="106" y="168"/>
                  </a:lnTo>
                  <a:lnTo>
                    <a:pt x="103" y="168"/>
                  </a:lnTo>
                  <a:lnTo>
                    <a:pt x="99" y="165"/>
                  </a:lnTo>
                  <a:lnTo>
                    <a:pt x="99" y="165"/>
                  </a:lnTo>
                  <a:lnTo>
                    <a:pt x="97" y="163"/>
                  </a:lnTo>
                  <a:lnTo>
                    <a:pt x="94" y="165"/>
                  </a:lnTo>
                  <a:lnTo>
                    <a:pt x="94" y="168"/>
                  </a:lnTo>
                  <a:lnTo>
                    <a:pt x="92" y="168"/>
                  </a:lnTo>
                  <a:lnTo>
                    <a:pt x="92" y="168"/>
                  </a:lnTo>
                  <a:lnTo>
                    <a:pt x="92" y="168"/>
                  </a:lnTo>
                  <a:lnTo>
                    <a:pt x="94" y="168"/>
                  </a:lnTo>
                  <a:lnTo>
                    <a:pt x="94" y="168"/>
                  </a:lnTo>
                  <a:lnTo>
                    <a:pt x="97" y="170"/>
                  </a:lnTo>
                  <a:lnTo>
                    <a:pt x="99" y="172"/>
                  </a:lnTo>
                  <a:lnTo>
                    <a:pt x="99" y="172"/>
                  </a:lnTo>
                  <a:lnTo>
                    <a:pt x="99" y="172"/>
                  </a:lnTo>
                  <a:lnTo>
                    <a:pt x="101" y="174"/>
                  </a:lnTo>
                  <a:lnTo>
                    <a:pt x="101" y="174"/>
                  </a:lnTo>
                  <a:lnTo>
                    <a:pt x="101" y="176"/>
                  </a:lnTo>
                  <a:lnTo>
                    <a:pt x="99" y="179"/>
                  </a:lnTo>
                  <a:lnTo>
                    <a:pt x="97" y="179"/>
                  </a:lnTo>
                  <a:lnTo>
                    <a:pt x="94" y="176"/>
                  </a:lnTo>
                  <a:lnTo>
                    <a:pt x="92" y="174"/>
                  </a:lnTo>
                  <a:lnTo>
                    <a:pt x="92" y="172"/>
                  </a:lnTo>
                  <a:lnTo>
                    <a:pt x="90" y="172"/>
                  </a:lnTo>
                  <a:lnTo>
                    <a:pt x="90" y="172"/>
                  </a:lnTo>
                  <a:lnTo>
                    <a:pt x="90" y="172"/>
                  </a:lnTo>
                  <a:lnTo>
                    <a:pt x="90" y="174"/>
                  </a:lnTo>
                  <a:lnTo>
                    <a:pt x="90" y="176"/>
                  </a:lnTo>
                  <a:lnTo>
                    <a:pt x="90" y="176"/>
                  </a:lnTo>
                  <a:lnTo>
                    <a:pt x="90" y="176"/>
                  </a:lnTo>
                  <a:lnTo>
                    <a:pt x="90" y="179"/>
                  </a:lnTo>
                  <a:lnTo>
                    <a:pt x="90" y="179"/>
                  </a:lnTo>
                  <a:lnTo>
                    <a:pt x="90" y="181"/>
                  </a:lnTo>
                  <a:lnTo>
                    <a:pt x="90" y="185"/>
                  </a:lnTo>
                  <a:lnTo>
                    <a:pt x="92" y="188"/>
                  </a:lnTo>
                  <a:lnTo>
                    <a:pt x="92" y="192"/>
                  </a:lnTo>
                  <a:lnTo>
                    <a:pt x="92" y="192"/>
                  </a:lnTo>
                  <a:lnTo>
                    <a:pt x="92" y="194"/>
                  </a:lnTo>
                  <a:lnTo>
                    <a:pt x="92" y="194"/>
                  </a:lnTo>
                  <a:lnTo>
                    <a:pt x="90" y="194"/>
                  </a:lnTo>
                  <a:lnTo>
                    <a:pt x="90" y="194"/>
                  </a:lnTo>
                  <a:lnTo>
                    <a:pt x="88" y="192"/>
                  </a:lnTo>
                  <a:lnTo>
                    <a:pt x="88" y="185"/>
                  </a:lnTo>
                  <a:lnTo>
                    <a:pt x="86" y="185"/>
                  </a:lnTo>
                  <a:lnTo>
                    <a:pt x="83" y="185"/>
                  </a:lnTo>
                  <a:lnTo>
                    <a:pt x="83" y="185"/>
                  </a:lnTo>
                  <a:lnTo>
                    <a:pt x="83" y="185"/>
                  </a:lnTo>
                  <a:lnTo>
                    <a:pt x="83" y="188"/>
                  </a:lnTo>
                  <a:lnTo>
                    <a:pt x="83" y="188"/>
                  </a:lnTo>
                  <a:lnTo>
                    <a:pt x="83" y="190"/>
                  </a:lnTo>
                  <a:lnTo>
                    <a:pt x="83" y="194"/>
                  </a:lnTo>
                  <a:lnTo>
                    <a:pt x="83" y="197"/>
                  </a:lnTo>
                  <a:lnTo>
                    <a:pt x="83" y="201"/>
                  </a:lnTo>
                  <a:lnTo>
                    <a:pt x="83" y="203"/>
                  </a:lnTo>
                  <a:lnTo>
                    <a:pt x="81" y="203"/>
                  </a:lnTo>
                  <a:lnTo>
                    <a:pt x="81" y="203"/>
                  </a:lnTo>
                  <a:lnTo>
                    <a:pt x="81" y="203"/>
                  </a:lnTo>
                  <a:lnTo>
                    <a:pt x="79" y="203"/>
                  </a:lnTo>
                  <a:lnTo>
                    <a:pt x="79" y="201"/>
                  </a:lnTo>
                  <a:lnTo>
                    <a:pt x="79" y="201"/>
                  </a:lnTo>
                  <a:lnTo>
                    <a:pt x="77" y="201"/>
                  </a:lnTo>
                  <a:lnTo>
                    <a:pt x="77" y="201"/>
                  </a:lnTo>
                  <a:lnTo>
                    <a:pt x="77" y="201"/>
                  </a:lnTo>
                  <a:lnTo>
                    <a:pt x="77" y="201"/>
                  </a:lnTo>
                  <a:lnTo>
                    <a:pt x="77" y="203"/>
                  </a:lnTo>
                  <a:lnTo>
                    <a:pt x="77" y="203"/>
                  </a:lnTo>
                  <a:lnTo>
                    <a:pt x="77" y="206"/>
                  </a:lnTo>
                  <a:lnTo>
                    <a:pt x="77" y="212"/>
                  </a:lnTo>
                  <a:lnTo>
                    <a:pt x="79" y="217"/>
                  </a:lnTo>
                  <a:lnTo>
                    <a:pt x="77" y="219"/>
                  </a:lnTo>
                  <a:lnTo>
                    <a:pt x="77" y="221"/>
                  </a:lnTo>
                  <a:lnTo>
                    <a:pt x="77" y="219"/>
                  </a:lnTo>
                  <a:lnTo>
                    <a:pt x="77" y="219"/>
                  </a:lnTo>
                  <a:lnTo>
                    <a:pt x="74" y="217"/>
                  </a:lnTo>
                  <a:lnTo>
                    <a:pt x="74" y="215"/>
                  </a:lnTo>
                  <a:lnTo>
                    <a:pt x="74" y="215"/>
                  </a:lnTo>
                  <a:lnTo>
                    <a:pt x="72" y="217"/>
                  </a:lnTo>
                  <a:lnTo>
                    <a:pt x="72" y="217"/>
                  </a:lnTo>
                  <a:lnTo>
                    <a:pt x="72" y="217"/>
                  </a:lnTo>
                  <a:lnTo>
                    <a:pt x="72" y="217"/>
                  </a:lnTo>
                  <a:lnTo>
                    <a:pt x="72" y="219"/>
                  </a:lnTo>
                  <a:lnTo>
                    <a:pt x="72" y="221"/>
                  </a:lnTo>
                  <a:lnTo>
                    <a:pt x="74" y="223"/>
                  </a:lnTo>
                  <a:lnTo>
                    <a:pt x="74" y="226"/>
                  </a:lnTo>
                  <a:lnTo>
                    <a:pt x="74" y="228"/>
                  </a:lnTo>
                  <a:lnTo>
                    <a:pt x="74" y="230"/>
                  </a:lnTo>
                  <a:lnTo>
                    <a:pt x="74" y="230"/>
                  </a:lnTo>
                  <a:lnTo>
                    <a:pt x="74" y="230"/>
                  </a:lnTo>
                  <a:lnTo>
                    <a:pt x="72" y="230"/>
                  </a:lnTo>
                  <a:close/>
                </a:path>
              </a:pathLst>
            </a:custGeom>
            <a:solidFill>
              <a:srgbClr val="008837"/>
            </a:solidFill>
            <a:ln w="9525">
              <a:noFill/>
            </a:ln>
          </p:spPr>
          <p:txBody>
            <a:bodyPr/>
            <a:lstStyle/>
            <a:p>
              <a:endParaRPr lang="ja-JP" altLang="en-US" sz="1799"/>
            </a:p>
          </p:txBody>
        </p:sp>
        <p:sp>
          <p:nvSpPr>
            <p:cNvPr id="32" name="フリーフォーム 89424">
              <a:extLst>
                <a:ext uri="{FF2B5EF4-FFF2-40B4-BE49-F238E27FC236}">
                  <a16:creationId xmlns:a16="http://schemas.microsoft.com/office/drawing/2014/main" id="{060DC00E-BC99-1446-8BE0-C7D22B32DA63}"/>
                </a:ext>
              </a:extLst>
            </p:cNvPr>
            <p:cNvSpPr/>
            <p:nvPr/>
          </p:nvSpPr>
          <p:spPr>
            <a:xfrm>
              <a:off x="9178023" y="8346609"/>
              <a:ext cx="418857" cy="883631"/>
            </a:xfrm>
            <a:custGeom>
              <a:avLst/>
              <a:gdLst/>
              <a:ahLst/>
              <a:cxnLst/>
              <a:rect l="0" t="0" r="0" b="0"/>
              <a:pathLst>
                <a:path w="119" h="237">
                  <a:moveTo>
                    <a:pt x="72" y="230"/>
                  </a:moveTo>
                  <a:lnTo>
                    <a:pt x="72" y="232"/>
                  </a:lnTo>
                  <a:lnTo>
                    <a:pt x="72" y="235"/>
                  </a:lnTo>
                  <a:lnTo>
                    <a:pt x="72" y="235"/>
                  </a:lnTo>
                  <a:lnTo>
                    <a:pt x="70" y="235"/>
                  </a:lnTo>
                  <a:lnTo>
                    <a:pt x="68" y="235"/>
                  </a:lnTo>
                  <a:lnTo>
                    <a:pt x="68" y="235"/>
                  </a:lnTo>
                  <a:lnTo>
                    <a:pt x="65" y="235"/>
                  </a:lnTo>
                  <a:lnTo>
                    <a:pt x="63" y="235"/>
                  </a:lnTo>
                  <a:lnTo>
                    <a:pt x="61" y="235"/>
                  </a:lnTo>
                  <a:lnTo>
                    <a:pt x="59" y="235"/>
                  </a:lnTo>
                  <a:lnTo>
                    <a:pt x="56" y="237"/>
                  </a:lnTo>
                  <a:lnTo>
                    <a:pt x="54" y="237"/>
                  </a:lnTo>
                  <a:lnTo>
                    <a:pt x="54" y="237"/>
                  </a:lnTo>
                  <a:lnTo>
                    <a:pt x="54" y="237"/>
                  </a:lnTo>
                  <a:lnTo>
                    <a:pt x="54" y="237"/>
                  </a:lnTo>
                  <a:lnTo>
                    <a:pt x="54" y="237"/>
                  </a:lnTo>
                  <a:lnTo>
                    <a:pt x="54" y="237"/>
                  </a:lnTo>
                  <a:lnTo>
                    <a:pt x="56" y="235"/>
                  </a:lnTo>
                  <a:lnTo>
                    <a:pt x="56" y="235"/>
                  </a:lnTo>
                  <a:lnTo>
                    <a:pt x="56" y="232"/>
                  </a:lnTo>
                  <a:lnTo>
                    <a:pt x="59" y="232"/>
                  </a:lnTo>
                  <a:lnTo>
                    <a:pt x="59" y="230"/>
                  </a:lnTo>
                  <a:lnTo>
                    <a:pt x="59" y="230"/>
                  </a:lnTo>
                  <a:lnTo>
                    <a:pt x="59" y="230"/>
                  </a:lnTo>
                  <a:lnTo>
                    <a:pt x="56" y="228"/>
                  </a:lnTo>
                  <a:lnTo>
                    <a:pt x="56" y="228"/>
                  </a:lnTo>
                  <a:lnTo>
                    <a:pt x="56" y="226"/>
                  </a:lnTo>
                  <a:lnTo>
                    <a:pt x="52" y="226"/>
                  </a:lnTo>
                  <a:lnTo>
                    <a:pt x="52" y="223"/>
                  </a:lnTo>
                  <a:lnTo>
                    <a:pt x="50" y="223"/>
                  </a:lnTo>
                  <a:lnTo>
                    <a:pt x="47" y="226"/>
                  </a:lnTo>
                  <a:lnTo>
                    <a:pt x="45" y="228"/>
                  </a:lnTo>
                  <a:lnTo>
                    <a:pt x="45" y="230"/>
                  </a:lnTo>
                  <a:lnTo>
                    <a:pt x="45" y="230"/>
                  </a:lnTo>
                  <a:lnTo>
                    <a:pt x="43" y="235"/>
                  </a:lnTo>
                  <a:lnTo>
                    <a:pt x="41" y="235"/>
                  </a:lnTo>
                  <a:lnTo>
                    <a:pt x="41" y="235"/>
                  </a:lnTo>
                  <a:lnTo>
                    <a:pt x="39" y="235"/>
                  </a:lnTo>
                  <a:lnTo>
                    <a:pt x="36" y="235"/>
                  </a:lnTo>
                  <a:lnTo>
                    <a:pt x="36" y="235"/>
                  </a:lnTo>
                  <a:lnTo>
                    <a:pt x="36" y="235"/>
                  </a:lnTo>
                  <a:lnTo>
                    <a:pt x="36" y="232"/>
                  </a:lnTo>
                  <a:lnTo>
                    <a:pt x="36" y="230"/>
                  </a:lnTo>
                  <a:lnTo>
                    <a:pt x="36" y="226"/>
                  </a:lnTo>
                  <a:lnTo>
                    <a:pt x="36" y="223"/>
                  </a:lnTo>
                  <a:lnTo>
                    <a:pt x="36" y="223"/>
                  </a:lnTo>
                  <a:lnTo>
                    <a:pt x="36" y="221"/>
                  </a:lnTo>
                  <a:lnTo>
                    <a:pt x="36" y="221"/>
                  </a:lnTo>
                  <a:lnTo>
                    <a:pt x="36" y="223"/>
                  </a:lnTo>
                  <a:lnTo>
                    <a:pt x="36" y="223"/>
                  </a:lnTo>
                  <a:lnTo>
                    <a:pt x="36" y="223"/>
                  </a:lnTo>
                  <a:lnTo>
                    <a:pt x="36" y="223"/>
                  </a:lnTo>
                  <a:lnTo>
                    <a:pt x="36" y="226"/>
                  </a:lnTo>
                  <a:lnTo>
                    <a:pt x="34" y="228"/>
                  </a:lnTo>
                  <a:lnTo>
                    <a:pt x="34" y="226"/>
                  </a:lnTo>
                  <a:lnTo>
                    <a:pt x="34" y="226"/>
                  </a:lnTo>
                  <a:lnTo>
                    <a:pt x="34" y="223"/>
                  </a:lnTo>
                  <a:lnTo>
                    <a:pt x="34" y="223"/>
                  </a:lnTo>
                  <a:lnTo>
                    <a:pt x="34" y="221"/>
                  </a:lnTo>
                  <a:lnTo>
                    <a:pt x="36" y="219"/>
                  </a:lnTo>
                  <a:lnTo>
                    <a:pt x="36" y="217"/>
                  </a:lnTo>
                  <a:lnTo>
                    <a:pt x="36" y="215"/>
                  </a:lnTo>
                  <a:lnTo>
                    <a:pt x="36" y="215"/>
                  </a:lnTo>
                  <a:lnTo>
                    <a:pt x="36" y="217"/>
                  </a:lnTo>
                  <a:lnTo>
                    <a:pt x="36" y="217"/>
                  </a:lnTo>
                  <a:lnTo>
                    <a:pt x="34" y="217"/>
                  </a:lnTo>
                  <a:lnTo>
                    <a:pt x="32" y="217"/>
                  </a:lnTo>
                  <a:lnTo>
                    <a:pt x="32" y="215"/>
                  </a:lnTo>
                  <a:lnTo>
                    <a:pt x="30" y="215"/>
                  </a:lnTo>
                  <a:lnTo>
                    <a:pt x="30" y="212"/>
                  </a:lnTo>
                  <a:lnTo>
                    <a:pt x="30" y="212"/>
                  </a:lnTo>
                  <a:lnTo>
                    <a:pt x="32" y="210"/>
                  </a:lnTo>
                  <a:lnTo>
                    <a:pt x="32" y="208"/>
                  </a:lnTo>
                  <a:lnTo>
                    <a:pt x="32" y="208"/>
                  </a:lnTo>
                  <a:lnTo>
                    <a:pt x="32" y="206"/>
                  </a:lnTo>
                  <a:lnTo>
                    <a:pt x="32" y="206"/>
                  </a:lnTo>
                  <a:lnTo>
                    <a:pt x="32" y="203"/>
                  </a:lnTo>
                  <a:lnTo>
                    <a:pt x="34" y="203"/>
                  </a:lnTo>
                  <a:lnTo>
                    <a:pt x="36" y="203"/>
                  </a:lnTo>
                  <a:lnTo>
                    <a:pt x="34" y="203"/>
                  </a:lnTo>
                  <a:lnTo>
                    <a:pt x="32" y="203"/>
                  </a:lnTo>
                  <a:lnTo>
                    <a:pt x="30" y="203"/>
                  </a:lnTo>
                  <a:lnTo>
                    <a:pt x="27" y="203"/>
                  </a:lnTo>
                  <a:lnTo>
                    <a:pt x="27" y="201"/>
                  </a:lnTo>
                  <a:lnTo>
                    <a:pt x="25" y="199"/>
                  </a:lnTo>
                  <a:lnTo>
                    <a:pt x="25" y="199"/>
                  </a:lnTo>
                  <a:lnTo>
                    <a:pt x="25" y="194"/>
                  </a:lnTo>
                  <a:lnTo>
                    <a:pt x="27" y="194"/>
                  </a:lnTo>
                  <a:lnTo>
                    <a:pt x="27" y="194"/>
                  </a:lnTo>
                  <a:lnTo>
                    <a:pt x="30" y="194"/>
                  </a:lnTo>
                  <a:lnTo>
                    <a:pt x="30" y="194"/>
                  </a:lnTo>
                  <a:lnTo>
                    <a:pt x="30" y="192"/>
                  </a:lnTo>
                  <a:lnTo>
                    <a:pt x="27" y="190"/>
                  </a:lnTo>
                  <a:lnTo>
                    <a:pt x="27" y="188"/>
                  </a:lnTo>
                  <a:lnTo>
                    <a:pt x="27" y="188"/>
                  </a:lnTo>
                  <a:lnTo>
                    <a:pt x="25" y="188"/>
                  </a:lnTo>
                  <a:lnTo>
                    <a:pt x="25" y="188"/>
                  </a:lnTo>
                  <a:lnTo>
                    <a:pt x="23" y="185"/>
                  </a:lnTo>
                  <a:lnTo>
                    <a:pt x="21" y="185"/>
                  </a:lnTo>
                  <a:lnTo>
                    <a:pt x="18" y="188"/>
                  </a:lnTo>
                  <a:lnTo>
                    <a:pt x="16" y="185"/>
                  </a:lnTo>
                  <a:lnTo>
                    <a:pt x="16" y="185"/>
                  </a:lnTo>
                  <a:lnTo>
                    <a:pt x="18" y="183"/>
                  </a:lnTo>
                  <a:lnTo>
                    <a:pt x="18" y="183"/>
                  </a:lnTo>
                  <a:lnTo>
                    <a:pt x="21" y="183"/>
                  </a:lnTo>
                  <a:lnTo>
                    <a:pt x="21" y="183"/>
                  </a:lnTo>
                  <a:lnTo>
                    <a:pt x="23" y="181"/>
                  </a:lnTo>
                  <a:lnTo>
                    <a:pt x="25" y="181"/>
                  </a:lnTo>
                  <a:lnTo>
                    <a:pt x="25" y="181"/>
                  </a:lnTo>
                  <a:lnTo>
                    <a:pt x="25" y="181"/>
                  </a:lnTo>
                  <a:lnTo>
                    <a:pt x="25" y="181"/>
                  </a:lnTo>
                  <a:lnTo>
                    <a:pt x="23" y="181"/>
                  </a:lnTo>
                  <a:lnTo>
                    <a:pt x="23" y="179"/>
                  </a:lnTo>
                  <a:lnTo>
                    <a:pt x="21" y="179"/>
                  </a:lnTo>
                  <a:lnTo>
                    <a:pt x="21" y="179"/>
                  </a:lnTo>
                  <a:lnTo>
                    <a:pt x="21" y="179"/>
                  </a:lnTo>
                  <a:lnTo>
                    <a:pt x="18" y="179"/>
                  </a:lnTo>
                  <a:lnTo>
                    <a:pt x="16" y="179"/>
                  </a:lnTo>
                  <a:lnTo>
                    <a:pt x="14" y="179"/>
                  </a:lnTo>
                  <a:lnTo>
                    <a:pt x="12" y="181"/>
                  </a:lnTo>
                  <a:lnTo>
                    <a:pt x="9" y="181"/>
                  </a:lnTo>
                  <a:lnTo>
                    <a:pt x="9" y="181"/>
                  </a:lnTo>
                  <a:lnTo>
                    <a:pt x="7" y="181"/>
                  </a:lnTo>
                  <a:lnTo>
                    <a:pt x="7" y="181"/>
                  </a:lnTo>
                  <a:lnTo>
                    <a:pt x="7" y="179"/>
                  </a:lnTo>
                  <a:lnTo>
                    <a:pt x="7" y="179"/>
                  </a:lnTo>
                  <a:lnTo>
                    <a:pt x="7" y="176"/>
                  </a:lnTo>
                  <a:lnTo>
                    <a:pt x="9" y="176"/>
                  </a:lnTo>
                  <a:lnTo>
                    <a:pt x="9" y="176"/>
                  </a:lnTo>
                  <a:lnTo>
                    <a:pt x="9" y="176"/>
                  </a:lnTo>
                  <a:lnTo>
                    <a:pt x="14" y="174"/>
                  </a:lnTo>
                  <a:lnTo>
                    <a:pt x="14" y="172"/>
                  </a:lnTo>
                  <a:lnTo>
                    <a:pt x="14" y="172"/>
                  </a:lnTo>
                  <a:lnTo>
                    <a:pt x="14" y="172"/>
                  </a:lnTo>
                  <a:lnTo>
                    <a:pt x="14" y="172"/>
                  </a:lnTo>
                  <a:lnTo>
                    <a:pt x="14" y="172"/>
                  </a:lnTo>
                  <a:lnTo>
                    <a:pt x="14" y="170"/>
                  </a:lnTo>
                  <a:lnTo>
                    <a:pt x="14" y="168"/>
                  </a:lnTo>
                  <a:lnTo>
                    <a:pt x="14" y="168"/>
                  </a:lnTo>
                  <a:lnTo>
                    <a:pt x="12" y="168"/>
                  </a:lnTo>
                  <a:lnTo>
                    <a:pt x="12" y="168"/>
                  </a:lnTo>
                  <a:lnTo>
                    <a:pt x="12" y="165"/>
                  </a:lnTo>
                  <a:lnTo>
                    <a:pt x="12" y="163"/>
                  </a:lnTo>
                  <a:lnTo>
                    <a:pt x="12" y="163"/>
                  </a:lnTo>
                  <a:lnTo>
                    <a:pt x="14" y="163"/>
                  </a:lnTo>
                  <a:lnTo>
                    <a:pt x="16" y="163"/>
                  </a:lnTo>
                  <a:lnTo>
                    <a:pt x="16" y="165"/>
                  </a:lnTo>
                  <a:lnTo>
                    <a:pt x="18" y="165"/>
                  </a:lnTo>
                  <a:lnTo>
                    <a:pt x="21" y="165"/>
                  </a:lnTo>
                  <a:lnTo>
                    <a:pt x="21" y="165"/>
                  </a:lnTo>
                  <a:lnTo>
                    <a:pt x="21" y="165"/>
                  </a:lnTo>
                  <a:lnTo>
                    <a:pt x="23" y="163"/>
                  </a:lnTo>
                  <a:lnTo>
                    <a:pt x="23" y="163"/>
                  </a:lnTo>
                  <a:lnTo>
                    <a:pt x="23" y="161"/>
                  </a:lnTo>
                  <a:lnTo>
                    <a:pt x="23" y="159"/>
                  </a:lnTo>
                  <a:lnTo>
                    <a:pt x="23" y="156"/>
                  </a:lnTo>
                  <a:lnTo>
                    <a:pt x="21" y="156"/>
                  </a:lnTo>
                  <a:lnTo>
                    <a:pt x="21" y="154"/>
                  </a:lnTo>
                  <a:lnTo>
                    <a:pt x="21" y="152"/>
                  </a:lnTo>
                  <a:lnTo>
                    <a:pt x="18" y="152"/>
                  </a:lnTo>
                  <a:lnTo>
                    <a:pt x="18" y="152"/>
                  </a:lnTo>
                  <a:lnTo>
                    <a:pt x="16" y="152"/>
                  </a:lnTo>
                  <a:lnTo>
                    <a:pt x="14" y="152"/>
                  </a:lnTo>
                  <a:lnTo>
                    <a:pt x="12" y="154"/>
                  </a:lnTo>
                  <a:lnTo>
                    <a:pt x="9" y="154"/>
                  </a:lnTo>
                  <a:lnTo>
                    <a:pt x="9" y="152"/>
                  </a:lnTo>
                  <a:lnTo>
                    <a:pt x="9" y="152"/>
                  </a:lnTo>
                  <a:lnTo>
                    <a:pt x="9" y="152"/>
                  </a:lnTo>
                  <a:lnTo>
                    <a:pt x="9" y="150"/>
                  </a:lnTo>
                  <a:lnTo>
                    <a:pt x="9" y="150"/>
                  </a:lnTo>
                  <a:lnTo>
                    <a:pt x="9" y="147"/>
                  </a:lnTo>
                  <a:lnTo>
                    <a:pt x="12" y="145"/>
                  </a:lnTo>
                  <a:lnTo>
                    <a:pt x="9" y="147"/>
                  </a:lnTo>
                  <a:lnTo>
                    <a:pt x="9" y="150"/>
                  </a:lnTo>
                  <a:lnTo>
                    <a:pt x="9" y="150"/>
                  </a:lnTo>
                  <a:lnTo>
                    <a:pt x="7" y="147"/>
                  </a:lnTo>
                  <a:lnTo>
                    <a:pt x="5" y="147"/>
                  </a:lnTo>
                  <a:lnTo>
                    <a:pt x="5" y="147"/>
                  </a:lnTo>
                  <a:lnTo>
                    <a:pt x="5" y="145"/>
                  </a:lnTo>
                  <a:lnTo>
                    <a:pt x="5" y="143"/>
                  </a:lnTo>
                  <a:lnTo>
                    <a:pt x="5" y="143"/>
                  </a:lnTo>
                  <a:lnTo>
                    <a:pt x="5" y="141"/>
                  </a:lnTo>
                  <a:lnTo>
                    <a:pt x="3" y="138"/>
                  </a:lnTo>
                  <a:lnTo>
                    <a:pt x="3" y="138"/>
                  </a:lnTo>
                  <a:lnTo>
                    <a:pt x="0" y="136"/>
                  </a:lnTo>
                  <a:lnTo>
                    <a:pt x="0" y="136"/>
                  </a:lnTo>
                  <a:lnTo>
                    <a:pt x="0" y="136"/>
                  </a:lnTo>
                  <a:lnTo>
                    <a:pt x="3" y="134"/>
                  </a:lnTo>
                  <a:lnTo>
                    <a:pt x="3" y="134"/>
                  </a:lnTo>
                  <a:lnTo>
                    <a:pt x="5" y="134"/>
                  </a:lnTo>
                  <a:lnTo>
                    <a:pt x="5" y="134"/>
                  </a:lnTo>
                  <a:lnTo>
                    <a:pt x="5" y="134"/>
                  </a:lnTo>
                  <a:lnTo>
                    <a:pt x="5" y="132"/>
                  </a:lnTo>
                  <a:lnTo>
                    <a:pt x="5" y="132"/>
                  </a:lnTo>
                  <a:lnTo>
                    <a:pt x="5" y="132"/>
                  </a:lnTo>
                  <a:lnTo>
                    <a:pt x="5" y="129"/>
                  </a:lnTo>
                  <a:lnTo>
                    <a:pt x="3" y="129"/>
                  </a:lnTo>
                  <a:lnTo>
                    <a:pt x="3" y="127"/>
                  </a:lnTo>
                  <a:lnTo>
                    <a:pt x="3" y="127"/>
                  </a:lnTo>
                  <a:lnTo>
                    <a:pt x="3" y="125"/>
                  </a:lnTo>
                  <a:lnTo>
                    <a:pt x="3" y="123"/>
                  </a:lnTo>
                  <a:lnTo>
                    <a:pt x="3" y="120"/>
                  </a:lnTo>
                  <a:lnTo>
                    <a:pt x="5" y="120"/>
                  </a:lnTo>
                  <a:lnTo>
                    <a:pt x="5" y="120"/>
                  </a:lnTo>
                  <a:lnTo>
                    <a:pt x="9" y="120"/>
                  </a:lnTo>
                  <a:lnTo>
                    <a:pt x="9" y="120"/>
                  </a:lnTo>
                  <a:lnTo>
                    <a:pt x="12" y="118"/>
                  </a:lnTo>
                  <a:lnTo>
                    <a:pt x="14" y="116"/>
                  </a:lnTo>
                  <a:lnTo>
                    <a:pt x="14" y="114"/>
                  </a:lnTo>
                  <a:lnTo>
                    <a:pt x="12" y="116"/>
                  </a:lnTo>
                  <a:lnTo>
                    <a:pt x="9" y="116"/>
                  </a:lnTo>
                  <a:lnTo>
                    <a:pt x="9" y="118"/>
                  </a:lnTo>
                  <a:lnTo>
                    <a:pt x="7" y="118"/>
                  </a:lnTo>
                  <a:lnTo>
                    <a:pt x="5" y="116"/>
                  </a:lnTo>
                  <a:lnTo>
                    <a:pt x="3" y="116"/>
                  </a:lnTo>
                  <a:lnTo>
                    <a:pt x="0" y="116"/>
                  </a:lnTo>
                  <a:lnTo>
                    <a:pt x="0" y="114"/>
                  </a:lnTo>
                  <a:lnTo>
                    <a:pt x="0" y="112"/>
                  </a:lnTo>
                  <a:lnTo>
                    <a:pt x="0" y="112"/>
                  </a:lnTo>
                  <a:lnTo>
                    <a:pt x="0" y="112"/>
                  </a:lnTo>
                  <a:lnTo>
                    <a:pt x="0" y="109"/>
                  </a:lnTo>
                  <a:lnTo>
                    <a:pt x="0" y="109"/>
                  </a:lnTo>
                  <a:lnTo>
                    <a:pt x="0" y="109"/>
                  </a:lnTo>
                  <a:lnTo>
                    <a:pt x="0" y="109"/>
                  </a:lnTo>
                  <a:lnTo>
                    <a:pt x="3" y="107"/>
                  </a:lnTo>
                  <a:lnTo>
                    <a:pt x="3" y="107"/>
                  </a:lnTo>
                  <a:lnTo>
                    <a:pt x="5" y="107"/>
                  </a:lnTo>
                  <a:lnTo>
                    <a:pt x="5" y="109"/>
                  </a:lnTo>
                  <a:lnTo>
                    <a:pt x="7" y="109"/>
                  </a:lnTo>
                  <a:lnTo>
                    <a:pt x="7" y="109"/>
                  </a:lnTo>
                  <a:lnTo>
                    <a:pt x="9" y="107"/>
                  </a:lnTo>
                  <a:lnTo>
                    <a:pt x="9" y="105"/>
                  </a:lnTo>
                  <a:lnTo>
                    <a:pt x="7" y="105"/>
                  </a:lnTo>
                  <a:lnTo>
                    <a:pt x="5" y="103"/>
                  </a:lnTo>
                  <a:lnTo>
                    <a:pt x="5" y="103"/>
                  </a:lnTo>
                  <a:lnTo>
                    <a:pt x="5" y="100"/>
                  </a:lnTo>
                  <a:lnTo>
                    <a:pt x="5" y="100"/>
                  </a:lnTo>
                  <a:lnTo>
                    <a:pt x="3" y="98"/>
                  </a:lnTo>
                  <a:lnTo>
                    <a:pt x="5" y="96"/>
                  </a:lnTo>
                  <a:lnTo>
                    <a:pt x="5" y="94"/>
                  </a:lnTo>
                  <a:lnTo>
                    <a:pt x="5" y="91"/>
                  </a:lnTo>
                  <a:lnTo>
                    <a:pt x="5" y="91"/>
                  </a:lnTo>
                  <a:lnTo>
                    <a:pt x="7" y="91"/>
                  </a:lnTo>
                  <a:lnTo>
                    <a:pt x="9" y="94"/>
                  </a:lnTo>
                  <a:lnTo>
                    <a:pt x="9" y="94"/>
                  </a:lnTo>
                  <a:lnTo>
                    <a:pt x="12" y="96"/>
                  </a:lnTo>
                  <a:lnTo>
                    <a:pt x="14" y="96"/>
                  </a:lnTo>
                  <a:lnTo>
                    <a:pt x="16" y="94"/>
                  </a:lnTo>
                  <a:lnTo>
                    <a:pt x="16" y="91"/>
                  </a:lnTo>
                  <a:lnTo>
                    <a:pt x="14" y="91"/>
                  </a:lnTo>
                  <a:lnTo>
                    <a:pt x="12" y="91"/>
                  </a:lnTo>
                  <a:lnTo>
                    <a:pt x="9" y="89"/>
                  </a:lnTo>
                  <a:lnTo>
                    <a:pt x="9" y="85"/>
                  </a:lnTo>
                  <a:lnTo>
                    <a:pt x="7" y="80"/>
                  </a:lnTo>
                  <a:lnTo>
                    <a:pt x="7" y="78"/>
                  </a:lnTo>
                  <a:lnTo>
                    <a:pt x="7" y="76"/>
                  </a:lnTo>
                  <a:lnTo>
                    <a:pt x="7" y="73"/>
                  </a:lnTo>
                  <a:lnTo>
                    <a:pt x="7" y="71"/>
                  </a:lnTo>
                  <a:lnTo>
                    <a:pt x="9" y="76"/>
                  </a:lnTo>
                  <a:lnTo>
                    <a:pt x="12" y="76"/>
                  </a:lnTo>
                  <a:lnTo>
                    <a:pt x="12" y="76"/>
                  </a:lnTo>
                  <a:lnTo>
                    <a:pt x="12" y="76"/>
                  </a:lnTo>
                  <a:lnTo>
                    <a:pt x="14" y="76"/>
                  </a:lnTo>
                  <a:lnTo>
                    <a:pt x="14" y="76"/>
                  </a:lnTo>
                  <a:lnTo>
                    <a:pt x="16" y="76"/>
                  </a:lnTo>
                  <a:lnTo>
                    <a:pt x="16" y="71"/>
                  </a:lnTo>
                  <a:lnTo>
                    <a:pt x="16" y="69"/>
                  </a:lnTo>
                  <a:lnTo>
                    <a:pt x="16" y="69"/>
                  </a:lnTo>
                  <a:lnTo>
                    <a:pt x="16" y="67"/>
                  </a:lnTo>
                  <a:lnTo>
                    <a:pt x="14" y="65"/>
                  </a:lnTo>
                  <a:lnTo>
                    <a:pt x="12" y="62"/>
                  </a:lnTo>
                  <a:lnTo>
                    <a:pt x="9" y="58"/>
                  </a:lnTo>
                  <a:lnTo>
                    <a:pt x="9" y="56"/>
                  </a:lnTo>
                  <a:lnTo>
                    <a:pt x="7" y="53"/>
                  </a:lnTo>
                  <a:lnTo>
                    <a:pt x="7" y="51"/>
                  </a:lnTo>
                  <a:lnTo>
                    <a:pt x="7" y="49"/>
                  </a:lnTo>
                  <a:lnTo>
                    <a:pt x="9" y="49"/>
                  </a:lnTo>
                  <a:lnTo>
                    <a:pt x="9" y="47"/>
                  </a:lnTo>
                  <a:lnTo>
                    <a:pt x="9" y="44"/>
                  </a:lnTo>
                  <a:lnTo>
                    <a:pt x="12" y="44"/>
                  </a:lnTo>
                  <a:lnTo>
                    <a:pt x="12" y="44"/>
                  </a:lnTo>
                  <a:lnTo>
                    <a:pt x="12" y="44"/>
                  </a:lnTo>
                  <a:lnTo>
                    <a:pt x="12" y="44"/>
                  </a:lnTo>
                  <a:lnTo>
                    <a:pt x="14" y="44"/>
                  </a:lnTo>
                  <a:lnTo>
                    <a:pt x="14" y="47"/>
                  </a:lnTo>
                  <a:lnTo>
                    <a:pt x="14" y="47"/>
                  </a:lnTo>
                  <a:lnTo>
                    <a:pt x="16" y="47"/>
                  </a:lnTo>
                  <a:lnTo>
                    <a:pt x="16" y="47"/>
                  </a:lnTo>
                  <a:lnTo>
                    <a:pt x="18" y="47"/>
                  </a:lnTo>
                  <a:lnTo>
                    <a:pt x="21" y="44"/>
                  </a:lnTo>
                  <a:lnTo>
                    <a:pt x="18" y="44"/>
                  </a:lnTo>
                  <a:lnTo>
                    <a:pt x="18" y="42"/>
                  </a:lnTo>
                  <a:lnTo>
                    <a:pt x="18" y="42"/>
                  </a:lnTo>
                  <a:lnTo>
                    <a:pt x="16" y="40"/>
                  </a:lnTo>
                  <a:lnTo>
                    <a:pt x="16" y="40"/>
                  </a:lnTo>
                  <a:lnTo>
                    <a:pt x="18" y="40"/>
                  </a:lnTo>
                  <a:lnTo>
                    <a:pt x="18" y="35"/>
                  </a:lnTo>
                  <a:lnTo>
                    <a:pt x="21" y="31"/>
                  </a:lnTo>
                  <a:lnTo>
                    <a:pt x="23" y="31"/>
                  </a:lnTo>
                  <a:lnTo>
                    <a:pt x="23" y="29"/>
                  </a:lnTo>
                  <a:lnTo>
                    <a:pt x="23" y="29"/>
                  </a:lnTo>
                  <a:lnTo>
                    <a:pt x="23" y="29"/>
                  </a:lnTo>
                  <a:lnTo>
                    <a:pt x="23" y="31"/>
                  </a:lnTo>
                  <a:lnTo>
                    <a:pt x="25" y="31"/>
                  </a:lnTo>
                  <a:lnTo>
                    <a:pt x="25" y="33"/>
                  </a:lnTo>
                  <a:lnTo>
                    <a:pt x="25" y="33"/>
                  </a:lnTo>
                  <a:lnTo>
                    <a:pt x="25" y="33"/>
                  </a:lnTo>
                  <a:lnTo>
                    <a:pt x="25" y="33"/>
                  </a:lnTo>
                  <a:lnTo>
                    <a:pt x="27" y="33"/>
                  </a:lnTo>
                  <a:lnTo>
                    <a:pt x="27" y="33"/>
                  </a:lnTo>
                  <a:lnTo>
                    <a:pt x="27" y="29"/>
                  </a:lnTo>
                  <a:lnTo>
                    <a:pt x="30" y="26"/>
                  </a:lnTo>
                  <a:lnTo>
                    <a:pt x="30" y="24"/>
                  </a:lnTo>
                  <a:lnTo>
                    <a:pt x="30" y="24"/>
                  </a:lnTo>
                  <a:lnTo>
                    <a:pt x="32" y="24"/>
                  </a:lnTo>
                  <a:lnTo>
                    <a:pt x="32" y="26"/>
                  </a:lnTo>
                  <a:lnTo>
                    <a:pt x="32" y="29"/>
                  </a:lnTo>
                  <a:lnTo>
                    <a:pt x="34" y="31"/>
                  </a:lnTo>
                  <a:lnTo>
                    <a:pt x="34" y="33"/>
                  </a:lnTo>
                  <a:lnTo>
                    <a:pt x="36" y="35"/>
                  </a:lnTo>
                  <a:lnTo>
                    <a:pt x="36" y="35"/>
                  </a:lnTo>
                  <a:lnTo>
                    <a:pt x="39" y="35"/>
                  </a:lnTo>
                  <a:lnTo>
                    <a:pt x="36" y="33"/>
                  </a:lnTo>
                  <a:lnTo>
                    <a:pt x="36" y="33"/>
                  </a:lnTo>
                  <a:lnTo>
                    <a:pt x="36" y="31"/>
                  </a:lnTo>
                  <a:lnTo>
                    <a:pt x="36" y="29"/>
                  </a:lnTo>
                  <a:lnTo>
                    <a:pt x="39" y="29"/>
                  </a:lnTo>
                  <a:lnTo>
                    <a:pt x="39" y="26"/>
                  </a:lnTo>
                  <a:lnTo>
                    <a:pt x="41" y="24"/>
                  </a:lnTo>
                  <a:lnTo>
                    <a:pt x="41" y="24"/>
                  </a:lnTo>
                  <a:lnTo>
                    <a:pt x="43" y="24"/>
                  </a:lnTo>
                  <a:lnTo>
                    <a:pt x="45" y="22"/>
                  </a:lnTo>
                  <a:lnTo>
                    <a:pt x="45" y="24"/>
                  </a:lnTo>
                  <a:lnTo>
                    <a:pt x="45" y="24"/>
                  </a:lnTo>
                  <a:lnTo>
                    <a:pt x="45" y="26"/>
                  </a:lnTo>
                  <a:lnTo>
                    <a:pt x="45" y="29"/>
                  </a:lnTo>
                  <a:lnTo>
                    <a:pt x="45" y="29"/>
                  </a:lnTo>
                  <a:lnTo>
                    <a:pt x="47" y="31"/>
                  </a:lnTo>
                  <a:lnTo>
                    <a:pt x="47" y="29"/>
                  </a:lnTo>
                  <a:lnTo>
                    <a:pt x="47" y="29"/>
                  </a:lnTo>
                  <a:lnTo>
                    <a:pt x="50" y="29"/>
                  </a:lnTo>
                  <a:lnTo>
                    <a:pt x="50" y="29"/>
                  </a:lnTo>
                  <a:lnTo>
                    <a:pt x="50" y="24"/>
                  </a:lnTo>
                  <a:lnTo>
                    <a:pt x="50" y="24"/>
                  </a:lnTo>
                  <a:lnTo>
                    <a:pt x="47" y="22"/>
                  </a:lnTo>
                  <a:lnTo>
                    <a:pt x="47" y="20"/>
                  </a:lnTo>
                  <a:lnTo>
                    <a:pt x="50" y="20"/>
                  </a:lnTo>
                  <a:lnTo>
                    <a:pt x="50" y="18"/>
                  </a:lnTo>
                  <a:lnTo>
                    <a:pt x="50" y="18"/>
                  </a:lnTo>
                  <a:lnTo>
                    <a:pt x="50" y="18"/>
                  </a:lnTo>
                  <a:lnTo>
                    <a:pt x="52" y="18"/>
                  </a:lnTo>
                  <a:lnTo>
                    <a:pt x="52" y="20"/>
                  </a:lnTo>
                  <a:lnTo>
                    <a:pt x="52" y="20"/>
                  </a:lnTo>
                  <a:lnTo>
                    <a:pt x="54" y="22"/>
                  </a:lnTo>
                  <a:lnTo>
                    <a:pt x="54" y="24"/>
                  </a:lnTo>
                  <a:lnTo>
                    <a:pt x="56" y="26"/>
                  </a:lnTo>
                  <a:lnTo>
                    <a:pt x="56" y="29"/>
                  </a:lnTo>
                  <a:lnTo>
                    <a:pt x="59" y="31"/>
                  </a:lnTo>
                  <a:lnTo>
                    <a:pt x="61" y="31"/>
                  </a:lnTo>
                  <a:lnTo>
                    <a:pt x="61" y="29"/>
                  </a:lnTo>
                  <a:lnTo>
                    <a:pt x="61" y="29"/>
                  </a:lnTo>
                  <a:lnTo>
                    <a:pt x="61" y="26"/>
                  </a:lnTo>
                  <a:lnTo>
                    <a:pt x="61" y="24"/>
                  </a:lnTo>
                  <a:lnTo>
                    <a:pt x="59" y="22"/>
                  </a:lnTo>
                  <a:lnTo>
                    <a:pt x="59" y="18"/>
                  </a:lnTo>
                  <a:lnTo>
                    <a:pt x="56" y="18"/>
                  </a:lnTo>
                  <a:lnTo>
                    <a:pt x="56" y="15"/>
                  </a:lnTo>
                  <a:lnTo>
                    <a:pt x="56" y="13"/>
                  </a:lnTo>
                  <a:lnTo>
                    <a:pt x="59" y="13"/>
                  </a:lnTo>
                  <a:lnTo>
                    <a:pt x="59" y="13"/>
                  </a:lnTo>
                  <a:lnTo>
                    <a:pt x="61" y="11"/>
                  </a:lnTo>
                  <a:lnTo>
                    <a:pt x="61" y="11"/>
                  </a:lnTo>
                  <a:lnTo>
                    <a:pt x="63" y="13"/>
                  </a:lnTo>
                  <a:lnTo>
                    <a:pt x="65" y="13"/>
                  </a:lnTo>
                  <a:lnTo>
                    <a:pt x="65" y="11"/>
                  </a:lnTo>
                  <a:lnTo>
                    <a:pt x="65" y="11"/>
                  </a:lnTo>
                  <a:lnTo>
                    <a:pt x="65" y="9"/>
                  </a:lnTo>
                  <a:lnTo>
                    <a:pt x="63" y="9"/>
                  </a:lnTo>
                  <a:lnTo>
                    <a:pt x="63" y="6"/>
                  </a:lnTo>
                  <a:lnTo>
                    <a:pt x="65" y="4"/>
                  </a:lnTo>
                  <a:lnTo>
                    <a:pt x="65" y="2"/>
                  </a:lnTo>
                  <a:lnTo>
                    <a:pt x="68" y="0"/>
                  </a:lnTo>
                  <a:lnTo>
                    <a:pt x="68" y="0"/>
                  </a:lnTo>
                  <a:lnTo>
                    <a:pt x="68" y="0"/>
                  </a:lnTo>
                  <a:lnTo>
                    <a:pt x="70" y="0"/>
                  </a:lnTo>
                  <a:lnTo>
                    <a:pt x="70" y="2"/>
                  </a:lnTo>
                  <a:lnTo>
                    <a:pt x="72" y="4"/>
                  </a:lnTo>
                  <a:lnTo>
                    <a:pt x="72" y="6"/>
                  </a:lnTo>
                  <a:lnTo>
                    <a:pt x="72" y="9"/>
                  </a:lnTo>
                  <a:lnTo>
                    <a:pt x="74" y="11"/>
                  </a:lnTo>
                  <a:lnTo>
                    <a:pt x="77" y="13"/>
                  </a:lnTo>
                  <a:lnTo>
                    <a:pt x="77" y="13"/>
                  </a:lnTo>
                  <a:lnTo>
                    <a:pt x="79" y="13"/>
                  </a:lnTo>
                  <a:lnTo>
                    <a:pt x="79" y="13"/>
                  </a:lnTo>
                  <a:lnTo>
                    <a:pt x="79" y="13"/>
                  </a:lnTo>
                  <a:lnTo>
                    <a:pt x="81" y="11"/>
                  </a:lnTo>
                  <a:lnTo>
                    <a:pt x="81" y="6"/>
                  </a:lnTo>
                  <a:lnTo>
                    <a:pt x="81" y="4"/>
                  </a:lnTo>
                  <a:lnTo>
                    <a:pt x="81" y="4"/>
                  </a:lnTo>
                  <a:lnTo>
                    <a:pt x="83" y="2"/>
                  </a:lnTo>
                  <a:lnTo>
                    <a:pt x="83" y="2"/>
                  </a:lnTo>
                  <a:lnTo>
                    <a:pt x="83" y="4"/>
                  </a:lnTo>
                  <a:lnTo>
                    <a:pt x="83" y="4"/>
                  </a:lnTo>
                  <a:lnTo>
                    <a:pt x="83" y="6"/>
                  </a:lnTo>
                  <a:lnTo>
                    <a:pt x="83" y="9"/>
                  </a:lnTo>
                  <a:lnTo>
                    <a:pt x="83" y="9"/>
                  </a:lnTo>
                  <a:lnTo>
                    <a:pt x="83" y="11"/>
                  </a:lnTo>
                  <a:lnTo>
                    <a:pt x="83" y="13"/>
                  </a:lnTo>
                  <a:lnTo>
                    <a:pt x="83" y="13"/>
                  </a:lnTo>
                  <a:lnTo>
                    <a:pt x="86" y="18"/>
                  </a:lnTo>
                  <a:lnTo>
                    <a:pt x="86" y="18"/>
                  </a:lnTo>
                  <a:lnTo>
                    <a:pt x="88" y="18"/>
                  </a:lnTo>
                  <a:lnTo>
                    <a:pt x="88" y="18"/>
                  </a:lnTo>
                  <a:lnTo>
                    <a:pt x="90" y="13"/>
                  </a:lnTo>
                  <a:lnTo>
                    <a:pt x="90" y="13"/>
                  </a:lnTo>
                  <a:lnTo>
                    <a:pt x="92" y="13"/>
                  </a:lnTo>
                  <a:lnTo>
                    <a:pt x="92" y="15"/>
                  </a:lnTo>
                  <a:lnTo>
                    <a:pt x="94" y="18"/>
                  </a:lnTo>
                  <a:lnTo>
                    <a:pt x="94" y="18"/>
                  </a:lnTo>
                  <a:lnTo>
                    <a:pt x="97" y="20"/>
                  </a:lnTo>
                  <a:lnTo>
                    <a:pt x="97" y="22"/>
                  </a:lnTo>
                  <a:lnTo>
                    <a:pt x="97" y="22"/>
                  </a:lnTo>
                  <a:lnTo>
                    <a:pt x="94" y="24"/>
                  </a:lnTo>
                  <a:lnTo>
                    <a:pt x="94" y="24"/>
                  </a:lnTo>
                  <a:lnTo>
                    <a:pt x="92" y="24"/>
                  </a:lnTo>
                  <a:lnTo>
                    <a:pt x="92" y="24"/>
                  </a:lnTo>
                  <a:lnTo>
                    <a:pt x="92" y="26"/>
                  </a:lnTo>
                  <a:lnTo>
                    <a:pt x="92" y="26"/>
                  </a:lnTo>
                  <a:lnTo>
                    <a:pt x="92" y="29"/>
                  </a:lnTo>
                  <a:lnTo>
                    <a:pt x="92" y="29"/>
                  </a:lnTo>
                  <a:lnTo>
                    <a:pt x="94" y="29"/>
                  </a:lnTo>
                  <a:lnTo>
                    <a:pt x="94" y="31"/>
                  </a:lnTo>
                  <a:lnTo>
                    <a:pt x="94" y="31"/>
                  </a:lnTo>
                  <a:lnTo>
                    <a:pt x="97" y="31"/>
                  </a:lnTo>
                  <a:lnTo>
                    <a:pt x="99" y="31"/>
                  </a:lnTo>
                  <a:lnTo>
                    <a:pt x="99" y="31"/>
                  </a:lnTo>
                  <a:lnTo>
                    <a:pt x="101" y="29"/>
                  </a:lnTo>
                  <a:lnTo>
                    <a:pt x="103" y="29"/>
                  </a:lnTo>
                  <a:lnTo>
                    <a:pt x="103" y="29"/>
                  </a:lnTo>
                  <a:lnTo>
                    <a:pt x="103" y="31"/>
                  </a:lnTo>
                  <a:lnTo>
                    <a:pt x="103" y="31"/>
                  </a:lnTo>
                  <a:lnTo>
                    <a:pt x="103" y="33"/>
                  </a:lnTo>
                  <a:lnTo>
                    <a:pt x="106" y="38"/>
                  </a:lnTo>
                  <a:lnTo>
                    <a:pt x="106" y="40"/>
                  </a:lnTo>
                  <a:lnTo>
                    <a:pt x="108" y="42"/>
                  </a:lnTo>
                  <a:lnTo>
                    <a:pt x="108" y="42"/>
                  </a:lnTo>
                  <a:lnTo>
                    <a:pt x="108" y="44"/>
                  </a:lnTo>
                  <a:lnTo>
                    <a:pt x="108" y="44"/>
                  </a:lnTo>
                  <a:lnTo>
                    <a:pt x="108" y="47"/>
                  </a:lnTo>
                  <a:lnTo>
                    <a:pt x="106" y="49"/>
                  </a:lnTo>
                  <a:lnTo>
                    <a:pt x="106" y="51"/>
                  </a:lnTo>
                  <a:lnTo>
                    <a:pt x="103" y="51"/>
                  </a:lnTo>
                  <a:lnTo>
                    <a:pt x="101" y="51"/>
                  </a:lnTo>
                  <a:lnTo>
                    <a:pt x="99" y="53"/>
                  </a:lnTo>
                  <a:lnTo>
                    <a:pt x="99" y="53"/>
                  </a:lnTo>
                  <a:lnTo>
                    <a:pt x="99" y="56"/>
                  </a:lnTo>
                  <a:lnTo>
                    <a:pt x="97" y="60"/>
                  </a:lnTo>
                  <a:lnTo>
                    <a:pt x="99" y="60"/>
                  </a:lnTo>
                  <a:lnTo>
                    <a:pt x="99" y="62"/>
                  </a:lnTo>
                  <a:lnTo>
                    <a:pt x="103" y="62"/>
                  </a:lnTo>
                  <a:lnTo>
                    <a:pt x="103" y="60"/>
                  </a:lnTo>
                  <a:lnTo>
                    <a:pt x="106" y="62"/>
                  </a:lnTo>
                  <a:lnTo>
                    <a:pt x="108" y="62"/>
                  </a:lnTo>
                  <a:lnTo>
                    <a:pt x="108" y="65"/>
                  </a:lnTo>
                  <a:lnTo>
                    <a:pt x="108" y="67"/>
                  </a:lnTo>
                  <a:lnTo>
                    <a:pt x="103" y="67"/>
                  </a:lnTo>
                  <a:lnTo>
                    <a:pt x="103" y="67"/>
                  </a:lnTo>
                  <a:lnTo>
                    <a:pt x="103" y="67"/>
                  </a:lnTo>
                  <a:lnTo>
                    <a:pt x="101" y="67"/>
                  </a:lnTo>
                  <a:lnTo>
                    <a:pt x="101" y="69"/>
                  </a:lnTo>
                  <a:lnTo>
                    <a:pt x="103" y="69"/>
                  </a:lnTo>
                  <a:lnTo>
                    <a:pt x="103" y="69"/>
                  </a:lnTo>
                  <a:lnTo>
                    <a:pt x="103" y="71"/>
                  </a:lnTo>
                  <a:lnTo>
                    <a:pt x="103" y="73"/>
                  </a:lnTo>
                  <a:lnTo>
                    <a:pt x="103" y="76"/>
                  </a:lnTo>
                  <a:lnTo>
                    <a:pt x="106" y="76"/>
                  </a:lnTo>
                  <a:lnTo>
                    <a:pt x="108" y="76"/>
                  </a:lnTo>
                  <a:lnTo>
                    <a:pt x="108" y="76"/>
                  </a:lnTo>
                  <a:lnTo>
                    <a:pt x="110" y="76"/>
                  </a:lnTo>
                  <a:lnTo>
                    <a:pt x="112" y="76"/>
                  </a:lnTo>
                  <a:lnTo>
                    <a:pt x="117" y="76"/>
                  </a:lnTo>
                  <a:lnTo>
                    <a:pt x="117" y="76"/>
                  </a:lnTo>
                  <a:lnTo>
                    <a:pt x="117" y="78"/>
                  </a:lnTo>
                  <a:lnTo>
                    <a:pt x="115" y="78"/>
                  </a:lnTo>
                  <a:lnTo>
                    <a:pt x="115" y="80"/>
                  </a:lnTo>
                  <a:lnTo>
                    <a:pt x="112" y="80"/>
                  </a:lnTo>
                  <a:lnTo>
                    <a:pt x="108" y="82"/>
                  </a:lnTo>
                  <a:lnTo>
                    <a:pt x="108" y="82"/>
                  </a:lnTo>
                  <a:lnTo>
                    <a:pt x="106" y="82"/>
                  </a:lnTo>
                  <a:lnTo>
                    <a:pt x="106" y="85"/>
                  </a:lnTo>
                  <a:lnTo>
                    <a:pt x="106" y="85"/>
                  </a:lnTo>
                  <a:lnTo>
                    <a:pt x="106" y="85"/>
                  </a:lnTo>
                  <a:lnTo>
                    <a:pt x="106" y="85"/>
                  </a:lnTo>
                  <a:lnTo>
                    <a:pt x="106" y="87"/>
                  </a:lnTo>
                  <a:lnTo>
                    <a:pt x="106" y="87"/>
                  </a:lnTo>
                  <a:lnTo>
                    <a:pt x="108" y="87"/>
                  </a:lnTo>
                  <a:lnTo>
                    <a:pt x="108" y="87"/>
                  </a:lnTo>
                  <a:lnTo>
                    <a:pt x="110" y="85"/>
                  </a:lnTo>
                  <a:lnTo>
                    <a:pt x="112" y="85"/>
                  </a:lnTo>
                  <a:lnTo>
                    <a:pt x="112" y="85"/>
                  </a:lnTo>
                  <a:lnTo>
                    <a:pt x="115" y="85"/>
                  </a:lnTo>
                  <a:lnTo>
                    <a:pt x="115" y="85"/>
                  </a:lnTo>
                  <a:lnTo>
                    <a:pt x="115" y="85"/>
                  </a:lnTo>
                  <a:lnTo>
                    <a:pt x="115" y="87"/>
                  </a:lnTo>
                  <a:lnTo>
                    <a:pt x="115" y="89"/>
                  </a:lnTo>
                  <a:lnTo>
                    <a:pt x="115" y="89"/>
                  </a:lnTo>
                  <a:lnTo>
                    <a:pt x="112" y="91"/>
                  </a:lnTo>
                  <a:lnTo>
                    <a:pt x="112" y="91"/>
                  </a:lnTo>
                  <a:lnTo>
                    <a:pt x="110" y="91"/>
                  </a:lnTo>
                  <a:lnTo>
                    <a:pt x="108" y="94"/>
                  </a:lnTo>
                  <a:lnTo>
                    <a:pt x="106" y="94"/>
                  </a:lnTo>
                  <a:lnTo>
                    <a:pt x="106" y="94"/>
                  </a:lnTo>
                  <a:lnTo>
                    <a:pt x="106" y="96"/>
                  </a:lnTo>
                  <a:lnTo>
                    <a:pt x="103" y="96"/>
                  </a:lnTo>
                  <a:lnTo>
                    <a:pt x="103" y="96"/>
                  </a:lnTo>
                  <a:lnTo>
                    <a:pt x="103" y="96"/>
                  </a:lnTo>
                  <a:lnTo>
                    <a:pt x="103" y="98"/>
                  </a:lnTo>
                  <a:lnTo>
                    <a:pt x="106" y="98"/>
                  </a:lnTo>
                  <a:lnTo>
                    <a:pt x="106" y="100"/>
                  </a:lnTo>
                  <a:lnTo>
                    <a:pt x="106" y="100"/>
                  </a:lnTo>
                  <a:lnTo>
                    <a:pt x="112" y="100"/>
                  </a:lnTo>
                  <a:lnTo>
                    <a:pt x="117" y="100"/>
                  </a:lnTo>
                  <a:lnTo>
                    <a:pt x="119" y="103"/>
                  </a:lnTo>
                  <a:lnTo>
                    <a:pt x="119" y="105"/>
                  </a:lnTo>
                  <a:lnTo>
                    <a:pt x="117" y="105"/>
                  </a:lnTo>
                  <a:lnTo>
                    <a:pt x="117" y="105"/>
                  </a:lnTo>
                  <a:lnTo>
                    <a:pt x="115" y="107"/>
                  </a:lnTo>
                  <a:lnTo>
                    <a:pt x="112" y="107"/>
                  </a:lnTo>
                  <a:lnTo>
                    <a:pt x="108" y="109"/>
                  </a:lnTo>
                  <a:lnTo>
                    <a:pt x="103" y="109"/>
                  </a:lnTo>
                  <a:lnTo>
                    <a:pt x="103" y="112"/>
                  </a:lnTo>
                  <a:lnTo>
                    <a:pt x="101" y="114"/>
                  </a:lnTo>
                  <a:lnTo>
                    <a:pt x="101" y="116"/>
                  </a:lnTo>
                  <a:lnTo>
                    <a:pt x="101" y="118"/>
                  </a:lnTo>
                  <a:lnTo>
                    <a:pt x="103" y="120"/>
                  </a:lnTo>
                  <a:lnTo>
                    <a:pt x="103" y="120"/>
                  </a:lnTo>
                  <a:lnTo>
                    <a:pt x="106" y="123"/>
                  </a:lnTo>
                  <a:lnTo>
                    <a:pt x="106" y="123"/>
                  </a:lnTo>
                  <a:lnTo>
                    <a:pt x="108" y="125"/>
                  </a:lnTo>
                  <a:lnTo>
                    <a:pt x="108" y="127"/>
                  </a:lnTo>
                  <a:lnTo>
                    <a:pt x="108" y="127"/>
                  </a:lnTo>
                  <a:lnTo>
                    <a:pt x="108" y="129"/>
                  </a:lnTo>
                  <a:lnTo>
                    <a:pt x="106" y="127"/>
                  </a:lnTo>
                  <a:lnTo>
                    <a:pt x="103" y="127"/>
                  </a:lnTo>
                  <a:lnTo>
                    <a:pt x="103" y="127"/>
                  </a:lnTo>
                  <a:lnTo>
                    <a:pt x="99" y="127"/>
                  </a:lnTo>
                  <a:lnTo>
                    <a:pt x="99" y="127"/>
                  </a:lnTo>
                  <a:lnTo>
                    <a:pt x="99" y="129"/>
                  </a:lnTo>
                  <a:lnTo>
                    <a:pt x="97" y="129"/>
                  </a:lnTo>
                  <a:lnTo>
                    <a:pt x="97" y="134"/>
                  </a:lnTo>
                  <a:lnTo>
                    <a:pt x="97" y="136"/>
                  </a:lnTo>
                  <a:lnTo>
                    <a:pt x="97" y="136"/>
                  </a:lnTo>
                  <a:lnTo>
                    <a:pt x="99" y="138"/>
                  </a:lnTo>
                  <a:lnTo>
                    <a:pt x="99" y="138"/>
                  </a:lnTo>
                  <a:lnTo>
                    <a:pt x="99" y="141"/>
                  </a:lnTo>
                  <a:lnTo>
                    <a:pt x="101" y="143"/>
                  </a:lnTo>
                  <a:lnTo>
                    <a:pt x="103" y="145"/>
                  </a:lnTo>
                  <a:lnTo>
                    <a:pt x="103" y="150"/>
                  </a:lnTo>
                  <a:lnTo>
                    <a:pt x="103" y="152"/>
                  </a:lnTo>
                  <a:lnTo>
                    <a:pt x="103" y="152"/>
                  </a:lnTo>
                  <a:lnTo>
                    <a:pt x="103" y="152"/>
                  </a:lnTo>
                  <a:lnTo>
                    <a:pt x="99" y="150"/>
                  </a:lnTo>
                  <a:lnTo>
                    <a:pt x="99" y="147"/>
                  </a:lnTo>
                  <a:lnTo>
                    <a:pt x="99" y="147"/>
                  </a:lnTo>
                  <a:lnTo>
                    <a:pt x="99" y="147"/>
                  </a:lnTo>
                  <a:lnTo>
                    <a:pt x="99" y="150"/>
                  </a:lnTo>
                  <a:lnTo>
                    <a:pt x="99" y="150"/>
                  </a:lnTo>
                  <a:lnTo>
                    <a:pt x="99" y="152"/>
                  </a:lnTo>
                  <a:lnTo>
                    <a:pt x="99" y="152"/>
                  </a:lnTo>
                  <a:lnTo>
                    <a:pt x="99" y="152"/>
                  </a:lnTo>
                  <a:lnTo>
                    <a:pt x="99" y="152"/>
                  </a:lnTo>
                  <a:lnTo>
                    <a:pt x="99" y="154"/>
                  </a:lnTo>
                  <a:lnTo>
                    <a:pt x="101" y="156"/>
                  </a:lnTo>
                  <a:lnTo>
                    <a:pt x="103" y="159"/>
                  </a:lnTo>
                  <a:lnTo>
                    <a:pt x="106" y="161"/>
                  </a:lnTo>
                  <a:lnTo>
                    <a:pt x="106" y="161"/>
                  </a:lnTo>
                  <a:lnTo>
                    <a:pt x="106" y="163"/>
                  </a:lnTo>
                  <a:lnTo>
                    <a:pt x="108" y="163"/>
                  </a:lnTo>
                  <a:lnTo>
                    <a:pt x="108" y="165"/>
                  </a:lnTo>
                  <a:lnTo>
                    <a:pt x="106" y="168"/>
                  </a:lnTo>
                  <a:lnTo>
                    <a:pt x="103" y="168"/>
                  </a:lnTo>
                  <a:lnTo>
                    <a:pt x="99" y="165"/>
                  </a:lnTo>
                  <a:lnTo>
                    <a:pt x="99" y="165"/>
                  </a:lnTo>
                  <a:lnTo>
                    <a:pt x="97" y="163"/>
                  </a:lnTo>
                  <a:lnTo>
                    <a:pt x="94" y="165"/>
                  </a:lnTo>
                  <a:lnTo>
                    <a:pt x="94" y="168"/>
                  </a:lnTo>
                  <a:lnTo>
                    <a:pt x="92" y="168"/>
                  </a:lnTo>
                  <a:lnTo>
                    <a:pt x="92" y="168"/>
                  </a:lnTo>
                  <a:lnTo>
                    <a:pt x="92" y="168"/>
                  </a:lnTo>
                  <a:lnTo>
                    <a:pt x="94" y="168"/>
                  </a:lnTo>
                  <a:lnTo>
                    <a:pt x="94" y="168"/>
                  </a:lnTo>
                  <a:lnTo>
                    <a:pt x="97" y="170"/>
                  </a:lnTo>
                  <a:lnTo>
                    <a:pt x="99" y="172"/>
                  </a:lnTo>
                  <a:lnTo>
                    <a:pt x="99" y="172"/>
                  </a:lnTo>
                  <a:lnTo>
                    <a:pt x="99" y="172"/>
                  </a:lnTo>
                  <a:lnTo>
                    <a:pt x="101" y="174"/>
                  </a:lnTo>
                  <a:lnTo>
                    <a:pt x="101" y="174"/>
                  </a:lnTo>
                  <a:lnTo>
                    <a:pt x="101" y="176"/>
                  </a:lnTo>
                  <a:lnTo>
                    <a:pt x="99" y="179"/>
                  </a:lnTo>
                  <a:lnTo>
                    <a:pt x="97" y="179"/>
                  </a:lnTo>
                  <a:lnTo>
                    <a:pt x="94" y="176"/>
                  </a:lnTo>
                  <a:lnTo>
                    <a:pt x="92" y="174"/>
                  </a:lnTo>
                  <a:lnTo>
                    <a:pt x="92" y="172"/>
                  </a:lnTo>
                  <a:lnTo>
                    <a:pt x="90" y="172"/>
                  </a:lnTo>
                  <a:lnTo>
                    <a:pt x="90" y="172"/>
                  </a:lnTo>
                  <a:lnTo>
                    <a:pt x="90" y="172"/>
                  </a:lnTo>
                  <a:lnTo>
                    <a:pt x="90" y="174"/>
                  </a:lnTo>
                  <a:lnTo>
                    <a:pt x="90" y="176"/>
                  </a:lnTo>
                  <a:lnTo>
                    <a:pt x="90" y="176"/>
                  </a:lnTo>
                  <a:lnTo>
                    <a:pt x="90" y="176"/>
                  </a:lnTo>
                  <a:lnTo>
                    <a:pt x="90" y="179"/>
                  </a:lnTo>
                  <a:lnTo>
                    <a:pt x="90" y="179"/>
                  </a:lnTo>
                  <a:lnTo>
                    <a:pt x="90" y="181"/>
                  </a:lnTo>
                  <a:lnTo>
                    <a:pt x="90" y="185"/>
                  </a:lnTo>
                  <a:lnTo>
                    <a:pt x="92" y="188"/>
                  </a:lnTo>
                  <a:lnTo>
                    <a:pt x="92" y="192"/>
                  </a:lnTo>
                  <a:lnTo>
                    <a:pt x="92" y="192"/>
                  </a:lnTo>
                  <a:lnTo>
                    <a:pt x="92" y="194"/>
                  </a:lnTo>
                  <a:lnTo>
                    <a:pt x="92" y="194"/>
                  </a:lnTo>
                  <a:lnTo>
                    <a:pt x="90" y="194"/>
                  </a:lnTo>
                  <a:lnTo>
                    <a:pt x="90" y="194"/>
                  </a:lnTo>
                  <a:lnTo>
                    <a:pt x="88" y="192"/>
                  </a:lnTo>
                  <a:lnTo>
                    <a:pt x="88" y="185"/>
                  </a:lnTo>
                  <a:lnTo>
                    <a:pt x="86" y="185"/>
                  </a:lnTo>
                  <a:lnTo>
                    <a:pt x="83" y="185"/>
                  </a:lnTo>
                  <a:lnTo>
                    <a:pt x="83" y="185"/>
                  </a:lnTo>
                  <a:lnTo>
                    <a:pt x="83" y="185"/>
                  </a:lnTo>
                  <a:lnTo>
                    <a:pt x="83" y="188"/>
                  </a:lnTo>
                  <a:lnTo>
                    <a:pt x="83" y="188"/>
                  </a:lnTo>
                  <a:lnTo>
                    <a:pt x="83" y="190"/>
                  </a:lnTo>
                  <a:lnTo>
                    <a:pt x="83" y="194"/>
                  </a:lnTo>
                  <a:lnTo>
                    <a:pt x="83" y="197"/>
                  </a:lnTo>
                  <a:lnTo>
                    <a:pt x="83" y="201"/>
                  </a:lnTo>
                  <a:lnTo>
                    <a:pt x="83" y="203"/>
                  </a:lnTo>
                  <a:lnTo>
                    <a:pt x="81" y="203"/>
                  </a:lnTo>
                  <a:lnTo>
                    <a:pt x="81" y="203"/>
                  </a:lnTo>
                  <a:lnTo>
                    <a:pt x="81" y="203"/>
                  </a:lnTo>
                  <a:lnTo>
                    <a:pt x="79" y="203"/>
                  </a:lnTo>
                  <a:lnTo>
                    <a:pt x="79" y="201"/>
                  </a:lnTo>
                  <a:lnTo>
                    <a:pt x="79" y="201"/>
                  </a:lnTo>
                  <a:lnTo>
                    <a:pt x="77" y="201"/>
                  </a:lnTo>
                  <a:lnTo>
                    <a:pt x="77" y="201"/>
                  </a:lnTo>
                  <a:lnTo>
                    <a:pt x="77" y="201"/>
                  </a:lnTo>
                  <a:lnTo>
                    <a:pt x="77" y="201"/>
                  </a:lnTo>
                  <a:lnTo>
                    <a:pt x="77" y="203"/>
                  </a:lnTo>
                  <a:lnTo>
                    <a:pt x="77" y="203"/>
                  </a:lnTo>
                  <a:lnTo>
                    <a:pt x="77" y="206"/>
                  </a:lnTo>
                  <a:lnTo>
                    <a:pt x="77" y="212"/>
                  </a:lnTo>
                  <a:lnTo>
                    <a:pt x="79" y="217"/>
                  </a:lnTo>
                  <a:lnTo>
                    <a:pt x="77" y="219"/>
                  </a:lnTo>
                  <a:lnTo>
                    <a:pt x="77" y="221"/>
                  </a:lnTo>
                  <a:lnTo>
                    <a:pt x="77" y="219"/>
                  </a:lnTo>
                  <a:lnTo>
                    <a:pt x="77" y="219"/>
                  </a:lnTo>
                  <a:lnTo>
                    <a:pt x="74" y="217"/>
                  </a:lnTo>
                  <a:lnTo>
                    <a:pt x="74" y="215"/>
                  </a:lnTo>
                  <a:lnTo>
                    <a:pt x="74" y="215"/>
                  </a:lnTo>
                  <a:lnTo>
                    <a:pt x="72" y="217"/>
                  </a:lnTo>
                  <a:lnTo>
                    <a:pt x="72" y="217"/>
                  </a:lnTo>
                  <a:lnTo>
                    <a:pt x="72" y="217"/>
                  </a:lnTo>
                  <a:lnTo>
                    <a:pt x="72" y="217"/>
                  </a:lnTo>
                  <a:lnTo>
                    <a:pt x="72" y="219"/>
                  </a:lnTo>
                  <a:lnTo>
                    <a:pt x="72" y="221"/>
                  </a:lnTo>
                  <a:lnTo>
                    <a:pt x="74" y="223"/>
                  </a:lnTo>
                  <a:lnTo>
                    <a:pt x="74" y="226"/>
                  </a:lnTo>
                  <a:lnTo>
                    <a:pt x="74" y="228"/>
                  </a:lnTo>
                  <a:lnTo>
                    <a:pt x="74" y="230"/>
                  </a:lnTo>
                  <a:lnTo>
                    <a:pt x="74" y="230"/>
                  </a:lnTo>
                  <a:lnTo>
                    <a:pt x="74" y="230"/>
                  </a:lnTo>
                  <a:lnTo>
                    <a:pt x="72" y="23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33" name="フリーフォーム 89425">
              <a:extLst>
                <a:ext uri="{FF2B5EF4-FFF2-40B4-BE49-F238E27FC236}">
                  <a16:creationId xmlns:a16="http://schemas.microsoft.com/office/drawing/2014/main" id="{161EBF03-A499-910E-D43F-BE70ECF58A97}"/>
                </a:ext>
              </a:extLst>
            </p:cNvPr>
            <p:cNvSpPr/>
            <p:nvPr/>
          </p:nvSpPr>
          <p:spPr>
            <a:xfrm>
              <a:off x="9178023" y="8920782"/>
              <a:ext cx="112634" cy="167779"/>
            </a:xfrm>
            <a:custGeom>
              <a:avLst/>
              <a:gdLst/>
              <a:ahLst/>
              <a:cxnLst/>
              <a:rect l="0" t="0" r="0" b="0"/>
              <a:pathLst>
                <a:path w="32" h="45">
                  <a:moveTo>
                    <a:pt x="14" y="14"/>
                  </a:moveTo>
                  <a:lnTo>
                    <a:pt x="14" y="9"/>
                  </a:lnTo>
                  <a:lnTo>
                    <a:pt x="14" y="9"/>
                  </a:lnTo>
                  <a:lnTo>
                    <a:pt x="14" y="7"/>
                  </a:lnTo>
                  <a:lnTo>
                    <a:pt x="12" y="5"/>
                  </a:lnTo>
                  <a:lnTo>
                    <a:pt x="12" y="5"/>
                  </a:lnTo>
                  <a:lnTo>
                    <a:pt x="12" y="5"/>
                  </a:lnTo>
                  <a:lnTo>
                    <a:pt x="9" y="7"/>
                  </a:lnTo>
                  <a:lnTo>
                    <a:pt x="9" y="9"/>
                  </a:lnTo>
                  <a:lnTo>
                    <a:pt x="7" y="2"/>
                  </a:lnTo>
                  <a:lnTo>
                    <a:pt x="7" y="2"/>
                  </a:lnTo>
                  <a:lnTo>
                    <a:pt x="7" y="0"/>
                  </a:lnTo>
                  <a:lnTo>
                    <a:pt x="5" y="0"/>
                  </a:lnTo>
                  <a:lnTo>
                    <a:pt x="5" y="0"/>
                  </a:lnTo>
                  <a:lnTo>
                    <a:pt x="5" y="0"/>
                  </a:lnTo>
                  <a:lnTo>
                    <a:pt x="3" y="0"/>
                  </a:lnTo>
                  <a:lnTo>
                    <a:pt x="3" y="0"/>
                  </a:lnTo>
                  <a:lnTo>
                    <a:pt x="0" y="0"/>
                  </a:lnTo>
                  <a:lnTo>
                    <a:pt x="0" y="5"/>
                  </a:lnTo>
                  <a:lnTo>
                    <a:pt x="0" y="9"/>
                  </a:lnTo>
                  <a:lnTo>
                    <a:pt x="0" y="9"/>
                  </a:lnTo>
                  <a:lnTo>
                    <a:pt x="0" y="11"/>
                  </a:lnTo>
                  <a:lnTo>
                    <a:pt x="0" y="14"/>
                  </a:lnTo>
                  <a:lnTo>
                    <a:pt x="0" y="14"/>
                  </a:lnTo>
                  <a:lnTo>
                    <a:pt x="3" y="14"/>
                  </a:lnTo>
                  <a:lnTo>
                    <a:pt x="5" y="14"/>
                  </a:lnTo>
                  <a:lnTo>
                    <a:pt x="5" y="18"/>
                  </a:lnTo>
                  <a:lnTo>
                    <a:pt x="5" y="20"/>
                  </a:lnTo>
                  <a:lnTo>
                    <a:pt x="9" y="20"/>
                  </a:lnTo>
                  <a:lnTo>
                    <a:pt x="9" y="38"/>
                  </a:lnTo>
                  <a:lnTo>
                    <a:pt x="9" y="38"/>
                  </a:lnTo>
                  <a:lnTo>
                    <a:pt x="9" y="38"/>
                  </a:lnTo>
                  <a:lnTo>
                    <a:pt x="12" y="38"/>
                  </a:lnTo>
                  <a:lnTo>
                    <a:pt x="14" y="36"/>
                  </a:lnTo>
                  <a:lnTo>
                    <a:pt x="16" y="34"/>
                  </a:lnTo>
                  <a:lnTo>
                    <a:pt x="16" y="31"/>
                  </a:lnTo>
                  <a:lnTo>
                    <a:pt x="18" y="29"/>
                  </a:lnTo>
                  <a:lnTo>
                    <a:pt x="21" y="29"/>
                  </a:lnTo>
                  <a:lnTo>
                    <a:pt x="21" y="27"/>
                  </a:lnTo>
                  <a:lnTo>
                    <a:pt x="21" y="27"/>
                  </a:lnTo>
                  <a:lnTo>
                    <a:pt x="21" y="45"/>
                  </a:lnTo>
                  <a:lnTo>
                    <a:pt x="25" y="45"/>
                  </a:lnTo>
                  <a:lnTo>
                    <a:pt x="32" y="45"/>
                  </a:lnTo>
                  <a:lnTo>
                    <a:pt x="32" y="40"/>
                  </a:lnTo>
                  <a:lnTo>
                    <a:pt x="30" y="36"/>
                  </a:lnTo>
                  <a:lnTo>
                    <a:pt x="30" y="34"/>
                  </a:lnTo>
                  <a:lnTo>
                    <a:pt x="32" y="34"/>
                  </a:lnTo>
                  <a:lnTo>
                    <a:pt x="32" y="29"/>
                  </a:lnTo>
                  <a:lnTo>
                    <a:pt x="32" y="27"/>
                  </a:lnTo>
                  <a:lnTo>
                    <a:pt x="32" y="22"/>
                  </a:lnTo>
                  <a:lnTo>
                    <a:pt x="27" y="20"/>
                  </a:lnTo>
                  <a:lnTo>
                    <a:pt x="25" y="18"/>
                  </a:lnTo>
                  <a:lnTo>
                    <a:pt x="25" y="14"/>
                  </a:lnTo>
                  <a:lnTo>
                    <a:pt x="27" y="9"/>
                  </a:lnTo>
                  <a:lnTo>
                    <a:pt x="32" y="2"/>
                  </a:lnTo>
                  <a:lnTo>
                    <a:pt x="27" y="2"/>
                  </a:lnTo>
                  <a:lnTo>
                    <a:pt x="25" y="5"/>
                  </a:lnTo>
                  <a:lnTo>
                    <a:pt x="23" y="9"/>
                  </a:lnTo>
                  <a:lnTo>
                    <a:pt x="21" y="11"/>
                  </a:lnTo>
                  <a:lnTo>
                    <a:pt x="18" y="14"/>
                  </a:lnTo>
                  <a:lnTo>
                    <a:pt x="16" y="14"/>
                  </a:lnTo>
                  <a:lnTo>
                    <a:pt x="14" y="14"/>
                  </a:lnTo>
                  <a:lnTo>
                    <a:pt x="14" y="14"/>
                  </a:lnTo>
                  <a:close/>
                </a:path>
              </a:pathLst>
            </a:custGeom>
            <a:solidFill>
              <a:srgbClr val="008837"/>
            </a:solidFill>
            <a:ln w="9525">
              <a:noFill/>
            </a:ln>
          </p:spPr>
          <p:txBody>
            <a:bodyPr/>
            <a:lstStyle/>
            <a:p>
              <a:endParaRPr lang="ja-JP" altLang="en-US" sz="1799"/>
            </a:p>
          </p:txBody>
        </p:sp>
        <p:sp>
          <p:nvSpPr>
            <p:cNvPr id="34" name="フリーフォーム 89426">
              <a:extLst>
                <a:ext uri="{FF2B5EF4-FFF2-40B4-BE49-F238E27FC236}">
                  <a16:creationId xmlns:a16="http://schemas.microsoft.com/office/drawing/2014/main" id="{E075E293-E8D3-17D1-FFEE-31B934600D4E}"/>
                </a:ext>
              </a:extLst>
            </p:cNvPr>
            <p:cNvSpPr/>
            <p:nvPr/>
          </p:nvSpPr>
          <p:spPr>
            <a:xfrm>
              <a:off x="9178023" y="8920782"/>
              <a:ext cx="112634" cy="167779"/>
            </a:xfrm>
            <a:custGeom>
              <a:avLst/>
              <a:gdLst/>
              <a:ahLst/>
              <a:cxnLst/>
              <a:rect l="0" t="0" r="0" b="0"/>
              <a:pathLst>
                <a:path w="32" h="45">
                  <a:moveTo>
                    <a:pt x="14" y="14"/>
                  </a:moveTo>
                  <a:lnTo>
                    <a:pt x="14" y="9"/>
                  </a:lnTo>
                  <a:lnTo>
                    <a:pt x="14" y="9"/>
                  </a:lnTo>
                  <a:lnTo>
                    <a:pt x="14" y="7"/>
                  </a:lnTo>
                  <a:lnTo>
                    <a:pt x="12" y="5"/>
                  </a:lnTo>
                  <a:lnTo>
                    <a:pt x="12" y="5"/>
                  </a:lnTo>
                  <a:lnTo>
                    <a:pt x="12" y="5"/>
                  </a:lnTo>
                  <a:lnTo>
                    <a:pt x="9" y="7"/>
                  </a:lnTo>
                  <a:lnTo>
                    <a:pt x="9" y="9"/>
                  </a:lnTo>
                  <a:lnTo>
                    <a:pt x="7" y="2"/>
                  </a:lnTo>
                  <a:lnTo>
                    <a:pt x="7" y="2"/>
                  </a:lnTo>
                  <a:lnTo>
                    <a:pt x="7" y="0"/>
                  </a:lnTo>
                  <a:lnTo>
                    <a:pt x="5" y="0"/>
                  </a:lnTo>
                  <a:lnTo>
                    <a:pt x="5" y="0"/>
                  </a:lnTo>
                  <a:lnTo>
                    <a:pt x="5" y="0"/>
                  </a:lnTo>
                  <a:lnTo>
                    <a:pt x="3" y="0"/>
                  </a:lnTo>
                  <a:lnTo>
                    <a:pt x="3" y="0"/>
                  </a:lnTo>
                  <a:lnTo>
                    <a:pt x="0" y="0"/>
                  </a:lnTo>
                  <a:lnTo>
                    <a:pt x="0" y="5"/>
                  </a:lnTo>
                  <a:lnTo>
                    <a:pt x="0" y="9"/>
                  </a:lnTo>
                  <a:lnTo>
                    <a:pt x="0" y="9"/>
                  </a:lnTo>
                  <a:lnTo>
                    <a:pt x="0" y="11"/>
                  </a:lnTo>
                  <a:lnTo>
                    <a:pt x="0" y="14"/>
                  </a:lnTo>
                  <a:lnTo>
                    <a:pt x="0" y="14"/>
                  </a:lnTo>
                  <a:lnTo>
                    <a:pt x="3" y="14"/>
                  </a:lnTo>
                  <a:lnTo>
                    <a:pt x="5" y="14"/>
                  </a:lnTo>
                  <a:lnTo>
                    <a:pt x="5" y="18"/>
                  </a:lnTo>
                  <a:lnTo>
                    <a:pt x="5" y="20"/>
                  </a:lnTo>
                  <a:lnTo>
                    <a:pt x="9" y="20"/>
                  </a:lnTo>
                  <a:lnTo>
                    <a:pt x="9" y="38"/>
                  </a:lnTo>
                  <a:lnTo>
                    <a:pt x="9" y="38"/>
                  </a:lnTo>
                  <a:lnTo>
                    <a:pt x="9" y="38"/>
                  </a:lnTo>
                  <a:lnTo>
                    <a:pt x="12" y="38"/>
                  </a:lnTo>
                  <a:lnTo>
                    <a:pt x="14" y="36"/>
                  </a:lnTo>
                  <a:lnTo>
                    <a:pt x="16" y="34"/>
                  </a:lnTo>
                  <a:lnTo>
                    <a:pt x="16" y="31"/>
                  </a:lnTo>
                  <a:lnTo>
                    <a:pt x="18" y="29"/>
                  </a:lnTo>
                  <a:lnTo>
                    <a:pt x="21" y="29"/>
                  </a:lnTo>
                  <a:lnTo>
                    <a:pt x="21" y="27"/>
                  </a:lnTo>
                  <a:lnTo>
                    <a:pt x="21" y="27"/>
                  </a:lnTo>
                  <a:lnTo>
                    <a:pt x="21" y="45"/>
                  </a:lnTo>
                  <a:lnTo>
                    <a:pt x="25" y="45"/>
                  </a:lnTo>
                  <a:lnTo>
                    <a:pt x="32" y="45"/>
                  </a:lnTo>
                  <a:lnTo>
                    <a:pt x="32" y="40"/>
                  </a:lnTo>
                  <a:lnTo>
                    <a:pt x="30" y="36"/>
                  </a:lnTo>
                  <a:lnTo>
                    <a:pt x="30" y="34"/>
                  </a:lnTo>
                  <a:lnTo>
                    <a:pt x="32" y="34"/>
                  </a:lnTo>
                  <a:lnTo>
                    <a:pt x="32" y="29"/>
                  </a:lnTo>
                  <a:lnTo>
                    <a:pt x="32" y="27"/>
                  </a:lnTo>
                  <a:lnTo>
                    <a:pt x="32" y="22"/>
                  </a:lnTo>
                  <a:lnTo>
                    <a:pt x="27" y="20"/>
                  </a:lnTo>
                  <a:lnTo>
                    <a:pt x="25" y="18"/>
                  </a:lnTo>
                  <a:lnTo>
                    <a:pt x="25" y="14"/>
                  </a:lnTo>
                  <a:lnTo>
                    <a:pt x="27" y="9"/>
                  </a:lnTo>
                  <a:lnTo>
                    <a:pt x="32" y="2"/>
                  </a:lnTo>
                  <a:lnTo>
                    <a:pt x="27" y="2"/>
                  </a:lnTo>
                  <a:lnTo>
                    <a:pt x="25" y="5"/>
                  </a:lnTo>
                  <a:lnTo>
                    <a:pt x="23" y="9"/>
                  </a:lnTo>
                  <a:lnTo>
                    <a:pt x="21" y="11"/>
                  </a:lnTo>
                  <a:lnTo>
                    <a:pt x="18" y="14"/>
                  </a:lnTo>
                  <a:lnTo>
                    <a:pt x="16" y="14"/>
                  </a:lnTo>
                  <a:lnTo>
                    <a:pt x="14" y="14"/>
                  </a:lnTo>
                  <a:lnTo>
                    <a:pt x="14" y="1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35" name="フリーフォーム 89427">
              <a:extLst>
                <a:ext uri="{FF2B5EF4-FFF2-40B4-BE49-F238E27FC236}">
                  <a16:creationId xmlns:a16="http://schemas.microsoft.com/office/drawing/2014/main" id="{8DDA4EEB-73F6-7BE4-136F-37A6D8B85FD1}"/>
                </a:ext>
              </a:extLst>
            </p:cNvPr>
            <p:cNvSpPr/>
            <p:nvPr/>
          </p:nvSpPr>
          <p:spPr>
            <a:xfrm>
              <a:off x="9178023" y="8794016"/>
              <a:ext cx="175991" cy="178963"/>
            </a:xfrm>
            <a:custGeom>
              <a:avLst/>
              <a:gdLst/>
              <a:ahLst/>
              <a:cxnLst/>
              <a:rect l="0" t="0" r="0" b="0"/>
              <a:pathLst>
                <a:path w="50" h="48">
                  <a:moveTo>
                    <a:pt x="45" y="16"/>
                  </a:moveTo>
                  <a:lnTo>
                    <a:pt x="45" y="14"/>
                  </a:lnTo>
                  <a:lnTo>
                    <a:pt x="43" y="14"/>
                  </a:lnTo>
                  <a:lnTo>
                    <a:pt x="43" y="12"/>
                  </a:lnTo>
                  <a:lnTo>
                    <a:pt x="41" y="12"/>
                  </a:lnTo>
                  <a:lnTo>
                    <a:pt x="41" y="12"/>
                  </a:lnTo>
                  <a:lnTo>
                    <a:pt x="41" y="14"/>
                  </a:lnTo>
                  <a:lnTo>
                    <a:pt x="41" y="18"/>
                  </a:lnTo>
                  <a:lnTo>
                    <a:pt x="39" y="21"/>
                  </a:lnTo>
                  <a:lnTo>
                    <a:pt x="39" y="21"/>
                  </a:lnTo>
                  <a:lnTo>
                    <a:pt x="36" y="21"/>
                  </a:lnTo>
                  <a:lnTo>
                    <a:pt x="36" y="18"/>
                  </a:lnTo>
                  <a:lnTo>
                    <a:pt x="36" y="16"/>
                  </a:lnTo>
                  <a:lnTo>
                    <a:pt x="36" y="14"/>
                  </a:lnTo>
                  <a:lnTo>
                    <a:pt x="34" y="12"/>
                  </a:lnTo>
                  <a:lnTo>
                    <a:pt x="34" y="12"/>
                  </a:lnTo>
                  <a:lnTo>
                    <a:pt x="34" y="12"/>
                  </a:lnTo>
                  <a:lnTo>
                    <a:pt x="32" y="12"/>
                  </a:lnTo>
                  <a:lnTo>
                    <a:pt x="34" y="12"/>
                  </a:lnTo>
                  <a:lnTo>
                    <a:pt x="34" y="14"/>
                  </a:lnTo>
                  <a:lnTo>
                    <a:pt x="34" y="16"/>
                  </a:lnTo>
                  <a:lnTo>
                    <a:pt x="34" y="18"/>
                  </a:lnTo>
                  <a:lnTo>
                    <a:pt x="34" y="18"/>
                  </a:lnTo>
                  <a:lnTo>
                    <a:pt x="32" y="18"/>
                  </a:lnTo>
                  <a:lnTo>
                    <a:pt x="32" y="18"/>
                  </a:lnTo>
                  <a:lnTo>
                    <a:pt x="30" y="16"/>
                  </a:lnTo>
                  <a:lnTo>
                    <a:pt x="27" y="14"/>
                  </a:lnTo>
                  <a:lnTo>
                    <a:pt x="25" y="14"/>
                  </a:lnTo>
                  <a:lnTo>
                    <a:pt x="23" y="14"/>
                  </a:lnTo>
                  <a:lnTo>
                    <a:pt x="23" y="16"/>
                  </a:lnTo>
                  <a:lnTo>
                    <a:pt x="21" y="16"/>
                  </a:lnTo>
                  <a:lnTo>
                    <a:pt x="21" y="16"/>
                  </a:lnTo>
                  <a:lnTo>
                    <a:pt x="21" y="16"/>
                  </a:lnTo>
                  <a:lnTo>
                    <a:pt x="21" y="14"/>
                  </a:lnTo>
                  <a:lnTo>
                    <a:pt x="21" y="12"/>
                  </a:lnTo>
                  <a:lnTo>
                    <a:pt x="21" y="9"/>
                  </a:lnTo>
                  <a:lnTo>
                    <a:pt x="23" y="7"/>
                  </a:lnTo>
                  <a:lnTo>
                    <a:pt x="23" y="7"/>
                  </a:lnTo>
                  <a:lnTo>
                    <a:pt x="23" y="7"/>
                  </a:lnTo>
                  <a:lnTo>
                    <a:pt x="21" y="5"/>
                  </a:lnTo>
                  <a:lnTo>
                    <a:pt x="21" y="7"/>
                  </a:lnTo>
                  <a:lnTo>
                    <a:pt x="18" y="7"/>
                  </a:lnTo>
                  <a:lnTo>
                    <a:pt x="18" y="9"/>
                  </a:lnTo>
                  <a:lnTo>
                    <a:pt x="18" y="9"/>
                  </a:lnTo>
                  <a:lnTo>
                    <a:pt x="16" y="12"/>
                  </a:lnTo>
                  <a:lnTo>
                    <a:pt x="16" y="12"/>
                  </a:lnTo>
                  <a:lnTo>
                    <a:pt x="14" y="12"/>
                  </a:lnTo>
                  <a:lnTo>
                    <a:pt x="14" y="12"/>
                  </a:lnTo>
                  <a:lnTo>
                    <a:pt x="14" y="12"/>
                  </a:lnTo>
                  <a:lnTo>
                    <a:pt x="14" y="12"/>
                  </a:lnTo>
                  <a:lnTo>
                    <a:pt x="14" y="9"/>
                  </a:lnTo>
                  <a:lnTo>
                    <a:pt x="14" y="7"/>
                  </a:lnTo>
                  <a:lnTo>
                    <a:pt x="14" y="5"/>
                  </a:lnTo>
                  <a:lnTo>
                    <a:pt x="14" y="5"/>
                  </a:lnTo>
                  <a:lnTo>
                    <a:pt x="12" y="3"/>
                  </a:lnTo>
                  <a:lnTo>
                    <a:pt x="9" y="3"/>
                  </a:lnTo>
                  <a:lnTo>
                    <a:pt x="9" y="5"/>
                  </a:lnTo>
                  <a:lnTo>
                    <a:pt x="9" y="7"/>
                  </a:lnTo>
                  <a:lnTo>
                    <a:pt x="7" y="9"/>
                  </a:lnTo>
                  <a:lnTo>
                    <a:pt x="7" y="12"/>
                  </a:lnTo>
                  <a:lnTo>
                    <a:pt x="5" y="12"/>
                  </a:lnTo>
                  <a:lnTo>
                    <a:pt x="5" y="12"/>
                  </a:lnTo>
                  <a:lnTo>
                    <a:pt x="5" y="12"/>
                  </a:lnTo>
                  <a:lnTo>
                    <a:pt x="5" y="12"/>
                  </a:lnTo>
                  <a:lnTo>
                    <a:pt x="7" y="7"/>
                  </a:lnTo>
                  <a:lnTo>
                    <a:pt x="7" y="5"/>
                  </a:lnTo>
                  <a:lnTo>
                    <a:pt x="7" y="3"/>
                  </a:lnTo>
                  <a:lnTo>
                    <a:pt x="5" y="0"/>
                  </a:lnTo>
                  <a:lnTo>
                    <a:pt x="5" y="0"/>
                  </a:lnTo>
                  <a:lnTo>
                    <a:pt x="5" y="0"/>
                  </a:lnTo>
                  <a:lnTo>
                    <a:pt x="3" y="0"/>
                  </a:lnTo>
                  <a:lnTo>
                    <a:pt x="3" y="3"/>
                  </a:lnTo>
                  <a:lnTo>
                    <a:pt x="3" y="3"/>
                  </a:lnTo>
                  <a:lnTo>
                    <a:pt x="0" y="3"/>
                  </a:lnTo>
                  <a:lnTo>
                    <a:pt x="0" y="3"/>
                  </a:lnTo>
                  <a:lnTo>
                    <a:pt x="0" y="7"/>
                  </a:lnTo>
                  <a:lnTo>
                    <a:pt x="0" y="12"/>
                  </a:lnTo>
                  <a:lnTo>
                    <a:pt x="0" y="14"/>
                  </a:lnTo>
                  <a:lnTo>
                    <a:pt x="0" y="16"/>
                  </a:lnTo>
                  <a:lnTo>
                    <a:pt x="0" y="18"/>
                  </a:lnTo>
                  <a:lnTo>
                    <a:pt x="0" y="21"/>
                  </a:lnTo>
                  <a:lnTo>
                    <a:pt x="0" y="21"/>
                  </a:lnTo>
                  <a:lnTo>
                    <a:pt x="3" y="18"/>
                  </a:lnTo>
                  <a:lnTo>
                    <a:pt x="3" y="23"/>
                  </a:lnTo>
                  <a:lnTo>
                    <a:pt x="3" y="27"/>
                  </a:lnTo>
                  <a:lnTo>
                    <a:pt x="0" y="30"/>
                  </a:lnTo>
                  <a:lnTo>
                    <a:pt x="0" y="32"/>
                  </a:lnTo>
                  <a:lnTo>
                    <a:pt x="0" y="36"/>
                  </a:lnTo>
                  <a:lnTo>
                    <a:pt x="0" y="34"/>
                  </a:lnTo>
                  <a:lnTo>
                    <a:pt x="0" y="32"/>
                  </a:lnTo>
                  <a:lnTo>
                    <a:pt x="3" y="32"/>
                  </a:lnTo>
                  <a:lnTo>
                    <a:pt x="3" y="32"/>
                  </a:lnTo>
                  <a:lnTo>
                    <a:pt x="3" y="32"/>
                  </a:lnTo>
                  <a:lnTo>
                    <a:pt x="3" y="32"/>
                  </a:lnTo>
                  <a:lnTo>
                    <a:pt x="3" y="34"/>
                  </a:lnTo>
                  <a:lnTo>
                    <a:pt x="5" y="34"/>
                  </a:lnTo>
                  <a:lnTo>
                    <a:pt x="5" y="34"/>
                  </a:lnTo>
                  <a:lnTo>
                    <a:pt x="7" y="34"/>
                  </a:lnTo>
                  <a:lnTo>
                    <a:pt x="7" y="36"/>
                  </a:lnTo>
                  <a:lnTo>
                    <a:pt x="7" y="36"/>
                  </a:lnTo>
                  <a:lnTo>
                    <a:pt x="7" y="36"/>
                  </a:lnTo>
                  <a:lnTo>
                    <a:pt x="9" y="36"/>
                  </a:lnTo>
                  <a:lnTo>
                    <a:pt x="9" y="34"/>
                  </a:lnTo>
                  <a:lnTo>
                    <a:pt x="9" y="32"/>
                  </a:lnTo>
                  <a:lnTo>
                    <a:pt x="12" y="30"/>
                  </a:lnTo>
                  <a:lnTo>
                    <a:pt x="12" y="27"/>
                  </a:lnTo>
                  <a:lnTo>
                    <a:pt x="14" y="25"/>
                  </a:lnTo>
                  <a:lnTo>
                    <a:pt x="14" y="25"/>
                  </a:lnTo>
                  <a:lnTo>
                    <a:pt x="16" y="25"/>
                  </a:lnTo>
                  <a:lnTo>
                    <a:pt x="16" y="25"/>
                  </a:lnTo>
                  <a:lnTo>
                    <a:pt x="14" y="27"/>
                  </a:lnTo>
                  <a:lnTo>
                    <a:pt x="14" y="30"/>
                  </a:lnTo>
                  <a:lnTo>
                    <a:pt x="14" y="32"/>
                  </a:lnTo>
                  <a:lnTo>
                    <a:pt x="16" y="34"/>
                  </a:lnTo>
                  <a:lnTo>
                    <a:pt x="16" y="34"/>
                  </a:lnTo>
                  <a:lnTo>
                    <a:pt x="16" y="34"/>
                  </a:lnTo>
                  <a:lnTo>
                    <a:pt x="16" y="34"/>
                  </a:lnTo>
                  <a:lnTo>
                    <a:pt x="16" y="32"/>
                  </a:lnTo>
                  <a:lnTo>
                    <a:pt x="16" y="32"/>
                  </a:lnTo>
                  <a:lnTo>
                    <a:pt x="16" y="30"/>
                  </a:lnTo>
                  <a:lnTo>
                    <a:pt x="16" y="27"/>
                  </a:lnTo>
                  <a:lnTo>
                    <a:pt x="16" y="25"/>
                  </a:lnTo>
                  <a:lnTo>
                    <a:pt x="18" y="25"/>
                  </a:lnTo>
                  <a:lnTo>
                    <a:pt x="18" y="23"/>
                  </a:lnTo>
                  <a:lnTo>
                    <a:pt x="21" y="23"/>
                  </a:lnTo>
                  <a:lnTo>
                    <a:pt x="21" y="25"/>
                  </a:lnTo>
                  <a:lnTo>
                    <a:pt x="23" y="27"/>
                  </a:lnTo>
                  <a:lnTo>
                    <a:pt x="23" y="27"/>
                  </a:lnTo>
                  <a:lnTo>
                    <a:pt x="21" y="30"/>
                  </a:lnTo>
                  <a:lnTo>
                    <a:pt x="21" y="32"/>
                  </a:lnTo>
                  <a:lnTo>
                    <a:pt x="21" y="34"/>
                  </a:lnTo>
                  <a:lnTo>
                    <a:pt x="21" y="36"/>
                  </a:lnTo>
                  <a:lnTo>
                    <a:pt x="21" y="36"/>
                  </a:lnTo>
                  <a:lnTo>
                    <a:pt x="21" y="39"/>
                  </a:lnTo>
                  <a:lnTo>
                    <a:pt x="21" y="39"/>
                  </a:lnTo>
                  <a:lnTo>
                    <a:pt x="23" y="36"/>
                  </a:lnTo>
                  <a:lnTo>
                    <a:pt x="25" y="36"/>
                  </a:lnTo>
                  <a:lnTo>
                    <a:pt x="25" y="36"/>
                  </a:lnTo>
                  <a:lnTo>
                    <a:pt x="25" y="36"/>
                  </a:lnTo>
                  <a:lnTo>
                    <a:pt x="27" y="39"/>
                  </a:lnTo>
                  <a:lnTo>
                    <a:pt x="30" y="41"/>
                  </a:lnTo>
                  <a:lnTo>
                    <a:pt x="32" y="41"/>
                  </a:lnTo>
                  <a:lnTo>
                    <a:pt x="30" y="36"/>
                  </a:lnTo>
                  <a:lnTo>
                    <a:pt x="30" y="36"/>
                  </a:lnTo>
                  <a:lnTo>
                    <a:pt x="30" y="34"/>
                  </a:lnTo>
                  <a:lnTo>
                    <a:pt x="30" y="32"/>
                  </a:lnTo>
                  <a:lnTo>
                    <a:pt x="32" y="32"/>
                  </a:lnTo>
                  <a:lnTo>
                    <a:pt x="32" y="32"/>
                  </a:lnTo>
                  <a:lnTo>
                    <a:pt x="32" y="32"/>
                  </a:lnTo>
                  <a:lnTo>
                    <a:pt x="32" y="30"/>
                  </a:lnTo>
                  <a:lnTo>
                    <a:pt x="32" y="30"/>
                  </a:lnTo>
                  <a:lnTo>
                    <a:pt x="32" y="30"/>
                  </a:lnTo>
                  <a:lnTo>
                    <a:pt x="34" y="30"/>
                  </a:lnTo>
                  <a:lnTo>
                    <a:pt x="34" y="32"/>
                  </a:lnTo>
                  <a:lnTo>
                    <a:pt x="34" y="32"/>
                  </a:lnTo>
                  <a:lnTo>
                    <a:pt x="36" y="34"/>
                  </a:lnTo>
                  <a:lnTo>
                    <a:pt x="36" y="34"/>
                  </a:lnTo>
                  <a:lnTo>
                    <a:pt x="36" y="36"/>
                  </a:lnTo>
                  <a:lnTo>
                    <a:pt x="36" y="36"/>
                  </a:lnTo>
                  <a:lnTo>
                    <a:pt x="34" y="39"/>
                  </a:lnTo>
                  <a:lnTo>
                    <a:pt x="34" y="39"/>
                  </a:lnTo>
                  <a:lnTo>
                    <a:pt x="34" y="41"/>
                  </a:lnTo>
                  <a:lnTo>
                    <a:pt x="36" y="43"/>
                  </a:lnTo>
                  <a:lnTo>
                    <a:pt x="36" y="45"/>
                  </a:lnTo>
                  <a:lnTo>
                    <a:pt x="39" y="48"/>
                  </a:lnTo>
                  <a:lnTo>
                    <a:pt x="41" y="48"/>
                  </a:lnTo>
                  <a:lnTo>
                    <a:pt x="41" y="48"/>
                  </a:lnTo>
                  <a:lnTo>
                    <a:pt x="41" y="48"/>
                  </a:lnTo>
                  <a:lnTo>
                    <a:pt x="41" y="45"/>
                  </a:lnTo>
                  <a:lnTo>
                    <a:pt x="41" y="43"/>
                  </a:lnTo>
                  <a:lnTo>
                    <a:pt x="41" y="43"/>
                  </a:lnTo>
                  <a:lnTo>
                    <a:pt x="41" y="43"/>
                  </a:lnTo>
                  <a:lnTo>
                    <a:pt x="41" y="41"/>
                  </a:lnTo>
                  <a:lnTo>
                    <a:pt x="41" y="39"/>
                  </a:lnTo>
                  <a:lnTo>
                    <a:pt x="41" y="36"/>
                  </a:lnTo>
                  <a:lnTo>
                    <a:pt x="41" y="34"/>
                  </a:lnTo>
                  <a:lnTo>
                    <a:pt x="41" y="32"/>
                  </a:lnTo>
                  <a:lnTo>
                    <a:pt x="43" y="32"/>
                  </a:lnTo>
                  <a:lnTo>
                    <a:pt x="43" y="30"/>
                  </a:lnTo>
                  <a:lnTo>
                    <a:pt x="45" y="32"/>
                  </a:lnTo>
                  <a:lnTo>
                    <a:pt x="47" y="34"/>
                  </a:lnTo>
                  <a:lnTo>
                    <a:pt x="47" y="32"/>
                  </a:lnTo>
                  <a:lnTo>
                    <a:pt x="50" y="32"/>
                  </a:lnTo>
                  <a:lnTo>
                    <a:pt x="50" y="32"/>
                  </a:lnTo>
                  <a:lnTo>
                    <a:pt x="50" y="32"/>
                  </a:lnTo>
                  <a:lnTo>
                    <a:pt x="47" y="30"/>
                  </a:lnTo>
                  <a:lnTo>
                    <a:pt x="47" y="27"/>
                  </a:lnTo>
                  <a:lnTo>
                    <a:pt x="47" y="27"/>
                  </a:lnTo>
                  <a:lnTo>
                    <a:pt x="47" y="27"/>
                  </a:lnTo>
                  <a:lnTo>
                    <a:pt x="47" y="27"/>
                  </a:lnTo>
                  <a:lnTo>
                    <a:pt x="47" y="27"/>
                  </a:lnTo>
                  <a:lnTo>
                    <a:pt x="50" y="27"/>
                  </a:lnTo>
                  <a:lnTo>
                    <a:pt x="50" y="25"/>
                  </a:lnTo>
                  <a:lnTo>
                    <a:pt x="47" y="25"/>
                  </a:lnTo>
                  <a:lnTo>
                    <a:pt x="47" y="25"/>
                  </a:lnTo>
                  <a:lnTo>
                    <a:pt x="45" y="23"/>
                  </a:lnTo>
                  <a:lnTo>
                    <a:pt x="45" y="21"/>
                  </a:lnTo>
                  <a:lnTo>
                    <a:pt x="45" y="21"/>
                  </a:lnTo>
                  <a:lnTo>
                    <a:pt x="45" y="18"/>
                  </a:lnTo>
                  <a:lnTo>
                    <a:pt x="45" y="18"/>
                  </a:lnTo>
                  <a:lnTo>
                    <a:pt x="45" y="16"/>
                  </a:lnTo>
                  <a:close/>
                </a:path>
              </a:pathLst>
            </a:custGeom>
            <a:solidFill>
              <a:srgbClr val="008837"/>
            </a:solidFill>
            <a:ln w="9525">
              <a:noFill/>
            </a:ln>
          </p:spPr>
          <p:txBody>
            <a:bodyPr/>
            <a:lstStyle/>
            <a:p>
              <a:endParaRPr lang="ja-JP" altLang="en-US" sz="1799"/>
            </a:p>
          </p:txBody>
        </p:sp>
        <p:sp>
          <p:nvSpPr>
            <p:cNvPr id="36" name="フリーフォーム 89428">
              <a:extLst>
                <a:ext uri="{FF2B5EF4-FFF2-40B4-BE49-F238E27FC236}">
                  <a16:creationId xmlns:a16="http://schemas.microsoft.com/office/drawing/2014/main" id="{35C8B5DA-B935-077D-6661-3F07FFFB7908}"/>
                </a:ext>
              </a:extLst>
            </p:cNvPr>
            <p:cNvSpPr/>
            <p:nvPr/>
          </p:nvSpPr>
          <p:spPr>
            <a:xfrm>
              <a:off x="9178023" y="8794016"/>
              <a:ext cx="175991" cy="178963"/>
            </a:xfrm>
            <a:custGeom>
              <a:avLst/>
              <a:gdLst/>
              <a:ahLst/>
              <a:cxnLst/>
              <a:rect l="0" t="0" r="0" b="0"/>
              <a:pathLst>
                <a:path w="50" h="48">
                  <a:moveTo>
                    <a:pt x="45" y="16"/>
                  </a:moveTo>
                  <a:lnTo>
                    <a:pt x="45" y="14"/>
                  </a:lnTo>
                  <a:lnTo>
                    <a:pt x="43" y="14"/>
                  </a:lnTo>
                  <a:lnTo>
                    <a:pt x="43" y="12"/>
                  </a:lnTo>
                  <a:lnTo>
                    <a:pt x="41" y="12"/>
                  </a:lnTo>
                  <a:lnTo>
                    <a:pt x="41" y="12"/>
                  </a:lnTo>
                  <a:lnTo>
                    <a:pt x="41" y="14"/>
                  </a:lnTo>
                  <a:lnTo>
                    <a:pt x="41" y="18"/>
                  </a:lnTo>
                  <a:lnTo>
                    <a:pt x="39" y="21"/>
                  </a:lnTo>
                  <a:lnTo>
                    <a:pt x="39" y="21"/>
                  </a:lnTo>
                  <a:lnTo>
                    <a:pt x="36" y="21"/>
                  </a:lnTo>
                  <a:lnTo>
                    <a:pt x="36" y="18"/>
                  </a:lnTo>
                  <a:lnTo>
                    <a:pt x="36" y="16"/>
                  </a:lnTo>
                  <a:lnTo>
                    <a:pt x="36" y="14"/>
                  </a:lnTo>
                  <a:lnTo>
                    <a:pt x="34" y="12"/>
                  </a:lnTo>
                  <a:lnTo>
                    <a:pt x="34" y="12"/>
                  </a:lnTo>
                  <a:lnTo>
                    <a:pt x="34" y="12"/>
                  </a:lnTo>
                  <a:lnTo>
                    <a:pt x="32" y="12"/>
                  </a:lnTo>
                  <a:lnTo>
                    <a:pt x="34" y="12"/>
                  </a:lnTo>
                  <a:lnTo>
                    <a:pt x="34" y="14"/>
                  </a:lnTo>
                  <a:lnTo>
                    <a:pt x="34" y="16"/>
                  </a:lnTo>
                  <a:lnTo>
                    <a:pt x="34" y="18"/>
                  </a:lnTo>
                  <a:lnTo>
                    <a:pt x="34" y="18"/>
                  </a:lnTo>
                  <a:lnTo>
                    <a:pt x="32" y="18"/>
                  </a:lnTo>
                  <a:lnTo>
                    <a:pt x="32" y="18"/>
                  </a:lnTo>
                  <a:lnTo>
                    <a:pt x="30" y="16"/>
                  </a:lnTo>
                  <a:lnTo>
                    <a:pt x="27" y="14"/>
                  </a:lnTo>
                  <a:lnTo>
                    <a:pt x="25" y="14"/>
                  </a:lnTo>
                  <a:lnTo>
                    <a:pt x="23" y="14"/>
                  </a:lnTo>
                  <a:lnTo>
                    <a:pt x="23" y="16"/>
                  </a:lnTo>
                  <a:lnTo>
                    <a:pt x="21" y="16"/>
                  </a:lnTo>
                  <a:lnTo>
                    <a:pt x="21" y="16"/>
                  </a:lnTo>
                  <a:lnTo>
                    <a:pt x="21" y="16"/>
                  </a:lnTo>
                  <a:lnTo>
                    <a:pt x="21" y="14"/>
                  </a:lnTo>
                  <a:lnTo>
                    <a:pt x="21" y="12"/>
                  </a:lnTo>
                  <a:lnTo>
                    <a:pt x="21" y="9"/>
                  </a:lnTo>
                  <a:lnTo>
                    <a:pt x="23" y="7"/>
                  </a:lnTo>
                  <a:lnTo>
                    <a:pt x="23" y="7"/>
                  </a:lnTo>
                  <a:lnTo>
                    <a:pt x="23" y="7"/>
                  </a:lnTo>
                  <a:lnTo>
                    <a:pt x="21" y="5"/>
                  </a:lnTo>
                  <a:lnTo>
                    <a:pt x="21" y="7"/>
                  </a:lnTo>
                  <a:lnTo>
                    <a:pt x="18" y="7"/>
                  </a:lnTo>
                  <a:lnTo>
                    <a:pt x="18" y="9"/>
                  </a:lnTo>
                  <a:lnTo>
                    <a:pt x="18" y="9"/>
                  </a:lnTo>
                  <a:lnTo>
                    <a:pt x="16" y="12"/>
                  </a:lnTo>
                  <a:lnTo>
                    <a:pt x="16" y="12"/>
                  </a:lnTo>
                  <a:lnTo>
                    <a:pt x="14" y="12"/>
                  </a:lnTo>
                  <a:lnTo>
                    <a:pt x="14" y="12"/>
                  </a:lnTo>
                  <a:lnTo>
                    <a:pt x="14" y="12"/>
                  </a:lnTo>
                  <a:lnTo>
                    <a:pt x="14" y="12"/>
                  </a:lnTo>
                  <a:lnTo>
                    <a:pt x="14" y="9"/>
                  </a:lnTo>
                  <a:lnTo>
                    <a:pt x="14" y="7"/>
                  </a:lnTo>
                  <a:lnTo>
                    <a:pt x="14" y="5"/>
                  </a:lnTo>
                  <a:lnTo>
                    <a:pt x="14" y="5"/>
                  </a:lnTo>
                  <a:lnTo>
                    <a:pt x="12" y="3"/>
                  </a:lnTo>
                  <a:lnTo>
                    <a:pt x="9" y="3"/>
                  </a:lnTo>
                  <a:lnTo>
                    <a:pt x="9" y="5"/>
                  </a:lnTo>
                  <a:lnTo>
                    <a:pt x="9" y="7"/>
                  </a:lnTo>
                  <a:lnTo>
                    <a:pt x="7" y="9"/>
                  </a:lnTo>
                  <a:lnTo>
                    <a:pt x="7" y="12"/>
                  </a:lnTo>
                  <a:lnTo>
                    <a:pt x="5" y="12"/>
                  </a:lnTo>
                  <a:lnTo>
                    <a:pt x="5" y="12"/>
                  </a:lnTo>
                  <a:lnTo>
                    <a:pt x="5" y="12"/>
                  </a:lnTo>
                  <a:lnTo>
                    <a:pt x="5" y="12"/>
                  </a:lnTo>
                  <a:lnTo>
                    <a:pt x="7" y="7"/>
                  </a:lnTo>
                  <a:lnTo>
                    <a:pt x="7" y="5"/>
                  </a:lnTo>
                  <a:lnTo>
                    <a:pt x="7" y="3"/>
                  </a:lnTo>
                  <a:lnTo>
                    <a:pt x="5" y="0"/>
                  </a:lnTo>
                  <a:lnTo>
                    <a:pt x="5" y="0"/>
                  </a:lnTo>
                  <a:lnTo>
                    <a:pt x="5" y="0"/>
                  </a:lnTo>
                  <a:lnTo>
                    <a:pt x="3" y="0"/>
                  </a:lnTo>
                  <a:lnTo>
                    <a:pt x="3" y="3"/>
                  </a:lnTo>
                  <a:lnTo>
                    <a:pt x="3" y="3"/>
                  </a:lnTo>
                  <a:lnTo>
                    <a:pt x="0" y="3"/>
                  </a:lnTo>
                  <a:lnTo>
                    <a:pt x="0" y="3"/>
                  </a:lnTo>
                  <a:lnTo>
                    <a:pt x="0" y="7"/>
                  </a:lnTo>
                  <a:lnTo>
                    <a:pt x="0" y="12"/>
                  </a:lnTo>
                  <a:lnTo>
                    <a:pt x="0" y="14"/>
                  </a:lnTo>
                  <a:lnTo>
                    <a:pt x="0" y="16"/>
                  </a:lnTo>
                  <a:lnTo>
                    <a:pt x="0" y="18"/>
                  </a:lnTo>
                  <a:lnTo>
                    <a:pt x="0" y="21"/>
                  </a:lnTo>
                  <a:lnTo>
                    <a:pt x="0" y="21"/>
                  </a:lnTo>
                  <a:lnTo>
                    <a:pt x="3" y="18"/>
                  </a:lnTo>
                  <a:lnTo>
                    <a:pt x="3" y="23"/>
                  </a:lnTo>
                  <a:lnTo>
                    <a:pt x="3" y="27"/>
                  </a:lnTo>
                  <a:lnTo>
                    <a:pt x="0" y="30"/>
                  </a:lnTo>
                  <a:lnTo>
                    <a:pt x="0" y="32"/>
                  </a:lnTo>
                  <a:lnTo>
                    <a:pt x="0" y="36"/>
                  </a:lnTo>
                  <a:lnTo>
                    <a:pt x="0" y="34"/>
                  </a:lnTo>
                  <a:lnTo>
                    <a:pt x="0" y="32"/>
                  </a:lnTo>
                  <a:lnTo>
                    <a:pt x="3" y="32"/>
                  </a:lnTo>
                  <a:lnTo>
                    <a:pt x="3" y="32"/>
                  </a:lnTo>
                  <a:lnTo>
                    <a:pt x="3" y="32"/>
                  </a:lnTo>
                  <a:lnTo>
                    <a:pt x="3" y="32"/>
                  </a:lnTo>
                  <a:lnTo>
                    <a:pt x="3" y="34"/>
                  </a:lnTo>
                  <a:lnTo>
                    <a:pt x="5" y="34"/>
                  </a:lnTo>
                  <a:lnTo>
                    <a:pt x="5" y="34"/>
                  </a:lnTo>
                  <a:lnTo>
                    <a:pt x="7" y="34"/>
                  </a:lnTo>
                  <a:lnTo>
                    <a:pt x="7" y="36"/>
                  </a:lnTo>
                  <a:lnTo>
                    <a:pt x="7" y="36"/>
                  </a:lnTo>
                  <a:lnTo>
                    <a:pt x="7" y="36"/>
                  </a:lnTo>
                  <a:lnTo>
                    <a:pt x="9" y="36"/>
                  </a:lnTo>
                  <a:lnTo>
                    <a:pt x="9" y="34"/>
                  </a:lnTo>
                  <a:lnTo>
                    <a:pt x="9" y="32"/>
                  </a:lnTo>
                  <a:lnTo>
                    <a:pt x="12" y="30"/>
                  </a:lnTo>
                  <a:lnTo>
                    <a:pt x="12" y="27"/>
                  </a:lnTo>
                  <a:lnTo>
                    <a:pt x="14" y="25"/>
                  </a:lnTo>
                  <a:lnTo>
                    <a:pt x="14" y="25"/>
                  </a:lnTo>
                  <a:lnTo>
                    <a:pt x="16" y="25"/>
                  </a:lnTo>
                  <a:lnTo>
                    <a:pt x="16" y="25"/>
                  </a:lnTo>
                  <a:lnTo>
                    <a:pt x="14" y="27"/>
                  </a:lnTo>
                  <a:lnTo>
                    <a:pt x="14" y="30"/>
                  </a:lnTo>
                  <a:lnTo>
                    <a:pt x="14" y="32"/>
                  </a:lnTo>
                  <a:lnTo>
                    <a:pt x="16" y="34"/>
                  </a:lnTo>
                  <a:lnTo>
                    <a:pt x="16" y="34"/>
                  </a:lnTo>
                  <a:lnTo>
                    <a:pt x="16" y="34"/>
                  </a:lnTo>
                  <a:lnTo>
                    <a:pt x="16" y="34"/>
                  </a:lnTo>
                  <a:lnTo>
                    <a:pt x="16" y="32"/>
                  </a:lnTo>
                  <a:lnTo>
                    <a:pt x="16" y="32"/>
                  </a:lnTo>
                  <a:lnTo>
                    <a:pt x="16" y="30"/>
                  </a:lnTo>
                  <a:lnTo>
                    <a:pt x="16" y="27"/>
                  </a:lnTo>
                  <a:lnTo>
                    <a:pt x="16" y="25"/>
                  </a:lnTo>
                  <a:lnTo>
                    <a:pt x="18" y="25"/>
                  </a:lnTo>
                  <a:lnTo>
                    <a:pt x="18" y="23"/>
                  </a:lnTo>
                  <a:lnTo>
                    <a:pt x="21" y="23"/>
                  </a:lnTo>
                  <a:lnTo>
                    <a:pt x="21" y="25"/>
                  </a:lnTo>
                  <a:lnTo>
                    <a:pt x="23" y="27"/>
                  </a:lnTo>
                  <a:lnTo>
                    <a:pt x="23" y="27"/>
                  </a:lnTo>
                  <a:lnTo>
                    <a:pt x="21" y="30"/>
                  </a:lnTo>
                  <a:lnTo>
                    <a:pt x="21" y="32"/>
                  </a:lnTo>
                  <a:lnTo>
                    <a:pt x="21" y="34"/>
                  </a:lnTo>
                  <a:lnTo>
                    <a:pt x="21" y="36"/>
                  </a:lnTo>
                  <a:lnTo>
                    <a:pt x="21" y="36"/>
                  </a:lnTo>
                  <a:lnTo>
                    <a:pt x="21" y="39"/>
                  </a:lnTo>
                  <a:lnTo>
                    <a:pt x="21" y="39"/>
                  </a:lnTo>
                  <a:lnTo>
                    <a:pt x="23" y="36"/>
                  </a:lnTo>
                  <a:lnTo>
                    <a:pt x="25" y="36"/>
                  </a:lnTo>
                  <a:lnTo>
                    <a:pt x="25" y="36"/>
                  </a:lnTo>
                  <a:lnTo>
                    <a:pt x="25" y="36"/>
                  </a:lnTo>
                  <a:lnTo>
                    <a:pt x="27" y="39"/>
                  </a:lnTo>
                  <a:lnTo>
                    <a:pt x="30" y="41"/>
                  </a:lnTo>
                  <a:lnTo>
                    <a:pt x="32" y="41"/>
                  </a:lnTo>
                  <a:lnTo>
                    <a:pt x="30" y="36"/>
                  </a:lnTo>
                  <a:lnTo>
                    <a:pt x="30" y="36"/>
                  </a:lnTo>
                  <a:lnTo>
                    <a:pt x="30" y="34"/>
                  </a:lnTo>
                  <a:lnTo>
                    <a:pt x="30" y="32"/>
                  </a:lnTo>
                  <a:lnTo>
                    <a:pt x="32" y="32"/>
                  </a:lnTo>
                  <a:lnTo>
                    <a:pt x="32" y="32"/>
                  </a:lnTo>
                  <a:lnTo>
                    <a:pt x="32" y="32"/>
                  </a:lnTo>
                  <a:lnTo>
                    <a:pt x="32" y="30"/>
                  </a:lnTo>
                  <a:lnTo>
                    <a:pt x="32" y="30"/>
                  </a:lnTo>
                  <a:lnTo>
                    <a:pt x="32" y="30"/>
                  </a:lnTo>
                  <a:lnTo>
                    <a:pt x="34" y="30"/>
                  </a:lnTo>
                  <a:lnTo>
                    <a:pt x="34" y="32"/>
                  </a:lnTo>
                  <a:lnTo>
                    <a:pt x="34" y="32"/>
                  </a:lnTo>
                  <a:lnTo>
                    <a:pt x="36" y="34"/>
                  </a:lnTo>
                  <a:lnTo>
                    <a:pt x="36" y="34"/>
                  </a:lnTo>
                  <a:lnTo>
                    <a:pt x="36" y="36"/>
                  </a:lnTo>
                  <a:lnTo>
                    <a:pt x="36" y="36"/>
                  </a:lnTo>
                  <a:lnTo>
                    <a:pt x="34" y="39"/>
                  </a:lnTo>
                  <a:lnTo>
                    <a:pt x="34" y="39"/>
                  </a:lnTo>
                  <a:lnTo>
                    <a:pt x="34" y="41"/>
                  </a:lnTo>
                  <a:lnTo>
                    <a:pt x="36" y="43"/>
                  </a:lnTo>
                  <a:lnTo>
                    <a:pt x="36" y="45"/>
                  </a:lnTo>
                  <a:lnTo>
                    <a:pt x="39" y="48"/>
                  </a:lnTo>
                  <a:lnTo>
                    <a:pt x="41" y="48"/>
                  </a:lnTo>
                  <a:lnTo>
                    <a:pt x="41" y="48"/>
                  </a:lnTo>
                  <a:lnTo>
                    <a:pt x="41" y="48"/>
                  </a:lnTo>
                  <a:lnTo>
                    <a:pt x="41" y="45"/>
                  </a:lnTo>
                  <a:lnTo>
                    <a:pt x="41" y="43"/>
                  </a:lnTo>
                  <a:lnTo>
                    <a:pt x="41" y="43"/>
                  </a:lnTo>
                  <a:lnTo>
                    <a:pt x="41" y="43"/>
                  </a:lnTo>
                  <a:lnTo>
                    <a:pt x="41" y="41"/>
                  </a:lnTo>
                  <a:lnTo>
                    <a:pt x="41" y="39"/>
                  </a:lnTo>
                  <a:lnTo>
                    <a:pt x="41" y="36"/>
                  </a:lnTo>
                  <a:lnTo>
                    <a:pt x="41" y="34"/>
                  </a:lnTo>
                  <a:lnTo>
                    <a:pt x="41" y="32"/>
                  </a:lnTo>
                  <a:lnTo>
                    <a:pt x="43" y="32"/>
                  </a:lnTo>
                  <a:lnTo>
                    <a:pt x="43" y="30"/>
                  </a:lnTo>
                  <a:lnTo>
                    <a:pt x="45" y="32"/>
                  </a:lnTo>
                  <a:lnTo>
                    <a:pt x="47" y="34"/>
                  </a:lnTo>
                  <a:lnTo>
                    <a:pt x="47" y="32"/>
                  </a:lnTo>
                  <a:lnTo>
                    <a:pt x="50" y="32"/>
                  </a:lnTo>
                  <a:lnTo>
                    <a:pt x="50" y="32"/>
                  </a:lnTo>
                  <a:lnTo>
                    <a:pt x="50" y="32"/>
                  </a:lnTo>
                  <a:lnTo>
                    <a:pt x="47" y="30"/>
                  </a:lnTo>
                  <a:lnTo>
                    <a:pt x="47" y="27"/>
                  </a:lnTo>
                  <a:lnTo>
                    <a:pt x="47" y="27"/>
                  </a:lnTo>
                  <a:lnTo>
                    <a:pt x="47" y="27"/>
                  </a:lnTo>
                  <a:lnTo>
                    <a:pt x="47" y="27"/>
                  </a:lnTo>
                  <a:lnTo>
                    <a:pt x="47" y="27"/>
                  </a:lnTo>
                  <a:lnTo>
                    <a:pt x="50" y="27"/>
                  </a:lnTo>
                  <a:lnTo>
                    <a:pt x="50" y="25"/>
                  </a:lnTo>
                  <a:lnTo>
                    <a:pt x="47" y="25"/>
                  </a:lnTo>
                  <a:lnTo>
                    <a:pt x="47" y="25"/>
                  </a:lnTo>
                  <a:lnTo>
                    <a:pt x="45" y="23"/>
                  </a:lnTo>
                  <a:lnTo>
                    <a:pt x="45" y="21"/>
                  </a:lnTo>
                  <a:lnTo>
                    <a:pt x="45" y="21"/>
                  </a:lnTo>
                  <a:lnTo>
                    <a:pt x="45" y="18"/>
                  </a:lnTo>
                  <a:lnTo>
                    <a:pt x="45" y="18"/>
                  </a:lnTo>
                  <a:lnTo>
                    <a:pt x="45" y="16"/>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37" name="フリーフォーム 89429">
              <a:extLst>
                <a:ext uri="{FF2B5EF4-FFF2-40B4-BE49-F238E27FC236}">
                  <a16:creationId xmlns:a16="http://schemas.microsoft.com/office/drawing/2014/main" id="{14200F3F-D77B-1E2A-04DD-0E6175BA5A0E}"/>
                </a:ext>
              </a:extLst>
            </p:cNvPr>
            <p:cNvSpPr/>
            <p:nvPr/>
          </p:nvSpPr>
          <p:spPr>
            <a:xfrm>
              <a:off x="9202660" y="8704535"/>
              <a:ext cx="158391" cy="182693"/>
            </a:xfrm>
            <a:custGeom>
              <a:avLst/>
              <a:gdLst/>
              <a:ahLst/>
              <a:cxnLst/>
              <a:rect l="0" t="0" r="0" b="0"/>
              <a:pathLst>
                <a:path w="45" h="49">
                  <a:moveTo>
                    <a:pt x="40" y="18"/>
                  </a:moveTo>
                  <a:lnTo>
                    <a:pt x="40" y="16"/>
                  </a:lnTo>
                  <a:lnTo>
                    <a:pt x="38" y="13"/>
                  </a:lnTo>
                  <a:lnTo>
                    <a:pt x="38" y="13"/>
                  </a:lnTo>
                  <a:lnTo>
                    <a:pt x="38" y="13"/>
                  </a:lnTo>
                  <a:lnTo>
                    <a:pt x="38" y="13"/>
                  </a:lnTo>
                  <a:lnTo>
                    <a:pt x="36" y="16"/>
                  </a:lnTo>
                  <a:lnTo>
                    <a:pt x="36" y="18"/>
                  </a:lnTo>
                  <a:lnTo>
                    <a:pt x="36" y="20"/>
                  </a:lnTo>
                  <a:lnTo>
                    <a:pt x="36" y="20"/>
                  </a:lnTo>
                  <a:lnTo>
                    <a:pt x="34" y="22"/>
                  </a:lnTo>
                  <a:lnTo>
                    <a:pt x="34" y="22"/>
                  </a:lnTo>
                  <a:lnTo>
                    <a:pt x="34" y="18"/>
                  </a:lnTo>
                  <a:lnTo>
                    <a:pt x="32" y="16"/>
                  </a:lnTo>
                  <a:lnTo>
                    <a:pt x="32" y="16"/>
                  </a:lnTo>
                  <a:lnTo>
                    <a:pt x="32" y="13"/>
                  </a:lnTo>
                  <a:lnTo>
                    <a:pt x="29" y="11"/>
                  </a:lnTo>
                  <a:lnTo>
                    <a:pt x="29" y="11"/>
                  </a:lnTo>
                  <a:lnTo>
                    <a:pt x="29" y="11"/>
                  </a:lnTo>
                  <a:lnTo>
                    <a:pt x="29" y="13"/>
                  </a:lnTo>
                  <a:lnTo>
                    <a:pt x="32" y="16"/>
                  </a:lnTo>
                  <a:lnTo>
                    <a:pt x="32" y="18"/>
                  </a:lnTo>
                  <a:lnTo>
                    <a:pt x="32" y="18"/>
                  </a:lnTo>
                  <a:lnTo>
                    <a:pt x="29" y="20"/>
                  </a:lnTo>
                  <a:lnTo>
                    <a:pt x="29" y="20"/>
                  </a:lnTo>
                  <a:lnTo>
                    <a:pt x="27" y="18"/>
                  </a:lnTo>
                  <a:lnTo>
                    <a:pt x="25" y="16"/>
                  </a:lnTo>
                  <a:lnTo>
                    <a:pt x="25" y="16"/>
                  </a:lnTo>
                  <a:lnTo>
                    <a:pt x="23" y="13"/>
                  </a:lnTo>
                  <a:lnTo>
                    <a:pt x="20" y="16"/>
                  </a:lnTo>
                  <a:lnTo>
                    <a:pt x="20" y="16"/>
                  </a:lnTo>
                  <a:lnTo>
                    <a:pt x="20" y="18"/>
                  </a:lnTo>
                  <a:lnTo>
                    <a:pt x="18" y="16"/>
                  </a:lnTo>
                  <a:lnTo>
                    <a:pt x="18" y="16"/>
                  </a:lnTo>
                  <a:lnTo>
                    <a:pt x="18" y="16"/>
                  </a:lnTo>
                  <a:lnTo>
                    <a:pt x="18" y="13"/>
                  </a:lnTo>
                  <a:lnTo>
                    <a:pt x="18" y="11"/>
                  </a:lnTo>
                  <a:lnTo>
                    <a:pt x="20" y="7"/>
                  </a:lnTo>
                  <a:lnTo>
                    <a:pt x="20" y="7"/>
                  </a:lnTo>
                  <a:lnTo>
                    <a:pt x="20" y="7"/>
                  </a:lnTo>
                  <a:lnTo>
                    <a:pt x="18" y="4"/>
                  </a:lnTo>
                  <a:lnTo>
                    <a:pt x="18" y="7"/>
                  </a:lnTo>
                  <a:lnTo>
                    <a:pt x="18" y="9"/>
                  </a:lnTo>
                  <a:lnTo>
                    <a:pt x="16" y="9"/>
                  </a:lnTo>
                  <a:lnTo>
                    <a:pt x="16" y="11"/>
                  </a:lnTo>
                  <a:lnTo>
                    <a:pt x="14" y="11"/>
                  </a:lnTo>
                  <a:lnTo>
                    <a:pt x="14" y="13"/>
                  </a:lnTo>
                  <a:lnTo>
                    <a:pt x="14" y="13"/>
                  </a:lnTo>
                  <a:lnTo>
                    <a:pt x="11" y="13"/>
                  </a:lnTo>
                  <a:lnTo>
                    <a:pt x="11" y="11"/>
                  </a:lnTo>
                  <a:lnTo>
                    <a:pt x="11" y="11"/>
                  </a:lnTo>
                  <a:lnTo>
                    <a:pt x="11" y="9"/>
                  </a:lnTo>
                  <a:lnTo>
                    <a:pt x="14" y="7"/>
                  </a:lnTo>
                  <a:lnTo>
                    <a:pt x="11" y="4"/>
                  </a:lnTo>
                  <a:lnTo>
                    <a:pt x="11" y="4"/>
                  </a:lnTo>
                  <a:lnTo>
                    <a:pt x="11" y="2"/>
                  </a:lnTo>
                  <a:lnTo>
                    <a:pt x="9" y="4"/>
                  </a:lnTo>
                  <a:lnTo>
                    <a:pt x="9" y="4"/>
                  </a:lnTo>
                  <a:lnTo>
                    <a:pt x="7" y="9"/>
                  </a:lnTo>
                  <a:lnTo>
                    <a:pt x="5" y="11"/>
                  </a:lnTo>
                  <a:lnTo>
                    <a:pt x="5" y="11"/>
                  </a:lnTo>
                  <a:lnTo>
                    <a:pt x="5" y="13"/>
                  </a:lnTo>
                  <a:lnTo>
                    <a:pt x="5" y="13"/>
                  </a:lnTo>
                  <a:lnTo>
                    <a:pt x="5" y="11"/>
                  </a:lnTo>
                  <a:lnTo>
                    <a:pt x="5" y="7"/>
                  </a:lnTo>
                  <a:lnTo>
                    <a:pt x="5" y="4"/>
                  </a:lnTo>
                  <a:lnTo>
                    <a:pt x="5" y="4"/>
                  </a:lnTo>
                  <a:lnTo>
                    <a:pt x="5" y="2"/>
                  </a:lnTo>
                  <a:lnTo>
                    <a:pt x="2" y="0"/>
                  </a:lnTo>
                  <a:lnTo>
                    <a:pt x="2" y="0"/>
                  </a:lnTo>
                  <a:lnTo>
                    <a:pt x="2" y="0"/>
                  </a:lnTo>
                  <a:lnTo>
                    <a:pt x="2" y="2"/>
                  </a:lnTo>
                  <a:lnTo>
                    <a:pt x="2" y="4"/>
                  </a:lnTo>
                  <a:lnTo>
                    <a:pt x="0" y="4"/>
                  </a:lnTo>
                  <a:lnTo>
                    <a:pt x="0" y="2"/>
                  </a:lnTo>
                  <a:lnTo>
                    <a:pt x="0" y="7"/>
                  </a:lnTo>
                  <a:lnTo>
                    <a:pt x="0" y="11"/>
                  </a:lnTo>
                  <a:lnTo>
                    <a:pt x="0" y="16"/>
                  </a:lnTo>
                  <a:lnTo>
                    <a:pt x="0" y="18"/>
                  </a:lnTo>
                  <a:lnTo>
                    <a:pt x="0" y="20"/>
                  </a:lnTo>
                  <a:lnTo>
                    <a:pt x="0" y="20"/>
                  </a:lnTo>
                  <a:lnTo>
                    <a:pt x="0" y="20"/>
                  </a:lnTo>
                  <a:lnTo>
                    <a:pt x="2" y="20"/>
                  </a:lnTo>
                  <a:lnTo>
                    <a:pt x="2" y="24"/>
                  </a:lnTo>
                  <a:lnTo>
                    <a:pt x="2" y="27"/>
                  </a:lnTo>
                  <a:lnTo>
                    <a:pt x="0" y="31"/>
                  </a:lnTo>
                  <a:lnTo>
                    <a:pt x="0" y="33"/>
                  </a:lnTo>
                  <a:lnTo>
                    <a:pt x="0" y="36"/>
                  </a:lnTo>
                  <a:lnTo>
                    <a:pt x="0" y="33"/>
                  </a:lnTo>
                  <a:lnTo>
                    <a:pt x="0" y="33"/>
                  </a:lnTo>
                  <a:lnTo>
                    <a:pt x="2" y="31"/>
                  </a:lnTo>
                  <a:lnTo>
                    <a:pt x="2" y="31"/>
                  </a:lnTo>
                  <a:lnTo>
                    <a:pt x="2" y="31"/>
                  </a:lnTo>
                  <a:lnTo>
                    <a:pt x="2" y="33"/>
                  </a:lnTo>
                  <a:lnTo>
                    <a:pt x="2" y="33"/>
                  </a:lnTo>
                  <a:lnTo>
                    <a:pt x="2" y="36"/>
                  </a:lnTo>
                  <a:lnTo>
                    <a:pt x="2" y="36"/>
                  </a:lnTo>
                  <a:lnTo>
                    <a:pt x="5" y="36"/>
                  </a:lnTo>
                  <a:lnTo>
                    <a:pt x="5" y="36"/>
                  </a:lnTo>
                  <a:lnTo>
                    <a:pt x="7" y="36"/>
                  </a:lnTo>
                  <a:lnTo>
                    <a:pt x="7" y="38"/>
                  </a:lnTo>
                  <a:lnTo>
                    <a:pt x="7" y="38"/>
                  </a:lnTo>
                  <a:lnTo>
                    <a:pt x="7" y="38"/>
                  </a:lnTo>
                  <a:lnTo>
                    <a:pt x="9" y="36"/>
                  </a:lnTo>
                  <a:lnTo>
                    <a:pt x="9" y="33"/>
                  </a:lnTo>
                  <a:lnTo>
                    <a:pt x="9" y="29"/>
                  </a:lnTo>
                  <a:lnTo>
                    <a:pt x="11" y="27"/>
                  </a:lnTo>
                  <a:lnTo>
                    <a:pt x="11" y="24"/>
                  </a:lnTo>
                  <a:lnTo>
                    <a:pt x="14" y="24"/>
                  </a:lnTo>
                  <a:lnTo>
                    <a:pt x="14" y="24"/>
                  </a:lnTo>
                  <a:lnTo>
                    <a:pt x="14" y="27"/>
                  </a:lnTo>
                  <a:lnTo>
                    <a:pt x="14" y="27"/>
                  </a:lnTo>
                  <a:lnTo>
                    <a:pt x="14" y="31"/>
                  </a:lnTo>
                  <a:lnTo>
                    <a:pt x="14" y="31"/>
                  </a:lnTo>
                  <a:lnTo>
                    <a:pt x="14" y="33"/>
                  </a:lnTo>
                  <a:lnTo>
                    <a:pt x="14" y="36"/>
                  </a:lnTo>
                  <a:lnTo>
                    <a:pt x="14" y="36"/>
                  </a:lnTo>
                  <a:lnTo>
                    <a:pt x="14" y="36"/>
                  </a:lnTo>
                  <a:lnTo>
                    <a:pt x="14" y="33"/>
                  </a:lnTo>
                  <a:lnTo>
                    <a:pt x="14" y="33"/>
                  </a:lnTo>
                  <a:lnTo>
                    <a:pt x="14" y="31"/>
                  </a:lnTo>
                  <a:lnTo>
                    <a:pt x="14" y="27"/>
                  </a:lnTo>
                  <a:lnTo>
                    <a:pt x="16" y="27"/>
                  </a:lnTo>
                  <a:lnTo>
                    <a:pt x="16" y="24"/>
                  </a:lnTo>
                  <a:lnTo>
                    <a:pt x="16" y="24"/>
                  </a:lnTo>
                  <a:lnTo>
                    <a:pt x="18" y="24"/>
                  </a:lnTo>
                  <a:lnTo>
                    <a:pt x="18" y="27"/>
                  </a:lnTo>
                  <a:lnTo>
                    <a:pt x="20" y="29"/>
                  </a:lnTo>
                  <a:lnTo>
                    <a:pt x="20" y="29"/>
                  </a:lnTo>
                  <a:lnTo>
                    <a:pt x="18" y="31"/>
                  </a:lnTo>
                  <a:lnTo>
                    <a:pt x="18" y="31"/>
                  </a:lnTo>
                  <a:lnTo>
                    <a:pt x="18" y="36"/>
                  </a:lnTo>
                  <a:lnTo>
                    <a:pt x="18" y="36"/>
                  </a:lnTo>
                  <a:lnTo>
                    <a:pt x="18" y="38"/>
                  </a:lnTo>
                  <a:lnTo>
                    <a:pt x="18" y="40"/>
                  </a:lnTo>
                  <a:lnTo>
                    <a:pt x="18" y="40"/>
                  </a:lnTo>
                  <a:lnTo>
                    <a:pt x="20" y="38"/>
                  </a:lnTo>
                  <a:lnTo>
                    <a:pt x="23" y="36"/>
                  </a:lnTo>
                  <a:lnTo>
                    <a:pt x="23" y="36"/>
                  </a:lnTo>
                  <a:lnTo>
                    <a:pt x="25" y="38"/>
                  </a:lnTo>
                  <a:lnTo>
                    <a:pt x="25" y="40"/>
                  </a:lnTo>
                  <a:lnTo>
                    <a:pt x="27" y="40"/>
                  </a:lnTo>
                  <a:lnTo>
                    <a:pt x="29" y="40"/>
                  </a:lnTo>
                  <a:lnTo>
                    <a:pt x="27" y="38"/>
                  </a:lnTo>
                  <a:lnTo>
                    <a:pt x="27" y="36"/>
                  </a:lnTo>
                  <a:lnTo>
                    <a:pt x="27" y="36"/>
                  </a:lnTo>
                  <a:lnTo>
                    <a:pt x="27" y="33"/>
                  </a:lnTo>
                  <a:lnTo>
                    <a:pt x="29" y="33"/>
                  </a:lnTo>
                  <a:lnTo>
                    <a:pt x="29" y="31"/>
                  </a:lnTo>
                  <a:lnTo>
                    <a:pt x="29" y="31"/>
                  </a:lnTo>
                  <a:lnTo>
                    <a:pt x="29" y="31"/>
                  </a:lnTo>
                  <a:lnTo>
                    <a:pt x="29" y="31"/>
                  </a:lnTo>
                  <a:lnTo>
                    <a:pt x="29" y="31"/>
                  </a:lnTo>
                  <a:lnTo>
                    <a:pt x="29" y="31"/>
                  </a:lnTo>
                  <a:lnTo>
                    <a:pt x="32" y="31"/>
                  </a:lnTo>
                  <a:lnTo>
                    <a:pt x="32" y="33"/>
                  </a:lnTo>
                  <a:lnTo>
                    <a:pt x="34" y="36"/>
                  </a:lnTo>
                  <a:lnTo>
                    <a:pt x="34" y="36"/>
                  </a:lnTo>
                  <a:lnTo>
                    <a:pt x="32" y="38"/>
                  </a:lnTo>
                  <a:lnTo>
                    <a:pt x="32" y="38"/>
                  </a:lnTo>
                  <a:lnTo>
                    <a:pt x="32" y="40"/>
                  </a:lnTo>
                  <a:lnTo>
                    <a:pt x="32" y="40"/>
                  </a:lnTo>
                  <a:lnTo>
                    <a:pt x="32" y="40"/>
                  </a:lnTo>
                  <a:lnTo>
                    <a:pt x="32" y="45"/>
                  </a:lnTo>
                  <a:lnTo>
                    <a:pt x="34" y="47"/>
                  </a:lnTo>
                  <a:lnTo>
                    <a:pt x="34" y="47"/>
                  </a:lnTo>
                  <a:lnTo>
                    <a:pt x="36" y="49"/>
                  </a:lnTo>
                  <a:lnTo>
                    <a:pt x="38" y="47"/>
                  </a:lnTo>
                  <a:lnTo>
                    <a:pt x="38" y="47"/>
                  </a:lnTo>
                  <a:lnTo>
                    <a:pt x="38" y="47"/>
                  </a:lnTo>
                  <a:lnTo>
                    <a:pt x="38" y="45"/>
                  </a:lnTo>
                  <a:lnTo>
                    <a:pt x="38" y="45"/>
                  </a:lnTo>
                  <a:lnTo>
                    <a:pt x="38" y="42"/>
                  </a:lnTo>
                  <a:lnTo>
                    <a:pt x="38" y="42"/>
                  </a:lnTo>
                  <a:lnTo>
                    <a:pt x="36" y="40"/>
                  </a:lnTo>
                  <a:lnTo>
                    <a:pt x="36" y="38"/>
                  </a:lnTo>
                  <a:lnTo>
                    <a:pt x="36" y="36"/>
                  </a:lnTo>
                  <a:lnTo>
                    <a:pt x="38" y="33"/>
                  </a:lnTo>
                  <a:lnTo>
                    <a:pt x="38" y="31"/>
                  </a:lnTo>
                  <a:lnTo>
                    <a:pt x="40" y="31"/>
                  </a:lnTo>
                  <a:lnTo>
                    <a:pt x="43" y="31"/>
                  </a:lnTo>
                  <a:lnTo>
                    <a:pt x="43" y="33"/>
                  </a:lnTo>
                  <a:lnTo>
                    <a:pt x="45" y="33"/>
                  </a:lnTo>
                  <a:lnTo>
                    <a:pt x="45" y="33"/>
                  </a:lnTo>
                  <a:lnTo>
                    <a:pt x="45" y="33"/>
                  </a:lnTo>
                  <a:lnTo>
                    <a:pt x="45" y="31"/>
                  </a:lnTo>
                  <a:lnTo>
                    <a:pt x="45" y="31"/>
                  </a:lnTo>
                  <a:lnTo>
                    <a:pt x="45" y="29"/>
                  </a:lnTo>
                  <a:lnTo>
                    <a:pt x="43" y="29"/>
                  </a:lnTo>
                  <a:lnTo>
                    <a:pt x="43" y="27"/>
                  </a:lnTo>
                  <a:lnTo>
                    <a:pt x="43" y="27"/>
                  </a:lnTo>
                  <a:lnTo>
                    <a:pt x="45" y="27"/>
                  </a:lnTo>
                  <a:lnTo>
                    <a:pt x="45" y="27"/>
                  </a:lnTo>
                  <a:lnTo>
                    <a:pt x="45" y="27"/>
                  </a:lnTo>
                  <a:lnTo>
                    <a:pt x="45" y="27"/>
                  </a:lnTo>
                  <a:lnTo>
                    <a:pt x="43" y="24"/>
                  </a:lnTo>
                  <a:lnTo>
                    <a:pt x="43" y="24"/>
                  </a:lnTo>
                  <a:lnTo>
                    <a:pt x="40" y="22"/>
                  </a:lnTo>
                  <a:lnTo>
                    <a:pt x="40" y="20"/>
                  </a:lnTo>
                  <a:lnTo>
                    <a:pt x="40" y="20"/>
                  </a:lnTo>
                  <a:lnTo>
                    <a:pt x="40" y="20"/>
                  </a:lnTo>
                  <a:lnTo>
                    <a:pt x="40" y="18"/>
                  </a:lnTo>
                  <a:lnTo>
                    <a:pt x="40" y="18"/>
                  </a:lnTo>
                  <a:close/>
                </a:path>
              </a:pathLst>
            </a:custGeom>
            <a:solidFill>
              <a:srgbClr val="008837"/>
            </a:solidFill>
            <a:ln w="9525">
              <a:noFill/>
            </a:ln>
          </p:spPr>
          <p:txBody>
            <a:bodyPr/>
            <a:lstStyle/>
            <a:p>
              <a:endParaRPr lang="ja-JP" altLang="en-US" sz="1799"/>
            </a:p>
          </p:txBody>
        </p:sp>
        <p:sp>
          <p:nvSpPr>
            <p:cNvPr id="40" name="フリーフォーム 89430">
              <a:extLst>
                <a:ext uri="{FF2B5EF4-FFF2-40B4-BE49-F238E27FC236}">
                  <a16:creationId xmlns:a16="http://schemas.microsoft.com/office/drawing/2014/main" id="{CF333348-6E36-2A16-81ED-1312EAF7F43B}"/>
                </a:ext>
              </a:extLst>
            </p:cNvPr>
            <p:cNvSpPr/>
            <p:nvPr/>
          </p:nvSpPr>
          <p:spPr>
            <a:xfrm>
              <a:off x="9202660" y="8704535"/>
              <a:ext cx="158391" cy="182693"/>
            </a:xfrm>
            <a:custGeom>
              <a:avLst/>
              <a:gdLst/>
              <a:ahLst/>
              <a:cxnLst/>
              <a:rect l="0" t="0" r="0" b="0"/>
              <a:pathLst>
                <a:path w="45" h="49">
                  <a:moveTo>
                    <a:pt x="40" y="18"/>
                  </a:moveTo>
                  <a:lnTo>
                    <a:pt x="40" y="16"/>
                  </a:lnTo>
                  <a:lnTo>
                    <a:pt x="38" y="13"/>
                  </a:lnTo>
                  <a:lnTo>
                    <a:pt x="38" y="13"/>
                  </a:lnTo>
                  <a:lnTo>
                    <a:pt x="38" y="13"/>
                  </a:lnTo>
                  <a:lnTo>
                    <a:pt x="38" y="13"/>
                  </a:lnTo>
                  <a:lnTo>
                    <a:pt x="36" y="16"/>
                  </a:lnTo>
                  <a:lnTo>
                    <a:pt x="36" y="18"/>
                  </a:lnTo>
                  <a:lnTo>
                    <a:pt x="36" y="20"/>
                  </a:lnTo>
                  <a:lnTo>
                    <a:pt x="36" y="20"/>
                  </a:lnTo>
                  <a:lnTo>
                    <a:pt x="34" y="22"/>
                  </a:lnTo>
                  <a:lnTo>
                    <a:pt x="34" y="22"/>
                  </a:lnTo>
                  <a:lnTo>
                    <a:pt x="34" y="18"/>
                  </a:lnTo>
                  <a:lnTo>
                    <a:pt x="32" y="16"/>
                  </a:lnTo>
                  <a:lnTo>
                    <a:pt x="32" y="16"/>
                  </a:lnTo>
                  <a:lnTo>
                    <a:pt x="32" y="13"/>
                  </a:lnTo>
                  <a:lnTo>
                    <a:pt x="29" y="11"/>
                  </a:lnTo>
                  <a:lnTo>
                    <a:pt x="29" y="11"/>
                  </a:lnTo>
                  <a:lnTo>
                    <a:pt x="29" y="11"/>
                  </a:lnTo>
                  <a:lnTo>
                    <a:pt x="29" y="13"/>
                  </a:lnTo>
                  <a:lnTo>
                    <a:pt x="32" y="16"/>
                  </a:lnTo>
                  <a:lnTo>
                    <a:pt x="32" y="18"/>
                  </a:lnTo>
                  <a:lnTo>
                    <a:pt x="32" y="18"/>
                  </a:lnTo>
                  <a:lnTo>
                    <a:pt x="29" y="20"/>
                  </a:lnTo>
                  <a:lnTo>
                    <a:pt x="29" y="20"/>
                  </a:lnTo>
                  <a:lnTo>
                    <a:pt x="27" y="18"/>
                  </a:lnTo>
                  <a:lnTo>
                    <a:pt x="25" y="16"/>
                  </a:lnTo>
                  <a:lnTo>
                    <a:pt x="25" y="16"/>
                  </a:lnTo>
                  <a:lnTo>
                    <a:pt x="23" y="13"/>
                  </a:lnTo>
                  <a:lnTo>
                    <a:pt x="20" y="16"/>
                  </a:lnTo>
                  <a:lnTo>
                    <a:pt x="20" y="16"/>
                  </a:lnTo>
                  <a:lnTo>
                    <a:pt x="20" y="18"/>
                  </a:lnTo>
                  <a:lnTo>
                    <a:pt x="18" y="16"/>
                  </a:lnTo>
                  <a:lnTo>
                    <a:pt x="18" y="16"/>
                  </a:lnTo>
                  <a:lnTo>
                    <a:pt x="18" y="16"/>
                  </a:lnTo>
                  <a:lnTo>
                    <a:pt x="18" y="13"/>
                  </a:lnTo>
                  <a:lnTo>
                    <a:pt x="18" y="11"/>
                  </a:lnTo>
                  <a:lnTo>
                    <a:pt x="20" y="7"/>
                  </a:lnTo>
                  <a:lnTo>
                    <a:pt x="20" y="7"/>
                  </a:lnTo>
                  <a:lnTo>
                    <a:pt x="20" y="7"/>
                  </a:lnTo>
                  <a:lnTo>
                    <a:pt x="18" y="4"/>
                  </a:lnTo>
                  <a:lnTo>
                    <a:pt x="18" y="7"/>
                  </a:lnTo>
                  <a:lnTo>
                    <a:pt x="18" y="9"/>
                  </a:lnTo>
                  <a:lnTo>
                    <a:pt x="16" y="9"/>
                  </a:lnTo>
                  <a:lnTo>
                    <a:pt x="16" y="11"/>
                  </a:lnTo>
                  <a:lnTo>
                    <a:pt x="14" y="11"/>
                  </a:lnTo>
                  <a:lnTo>
                    <a:pt x="14" y="13"/>
                  </a:lnTo>
                  <a:lnTo>
                    <a:pt x="14" y="13"/>
                  </a:lnTo>
                  <a:lnTo>
                    <a:pt x="11" y="13"/>
                  </a:lnTo>
                  <a:lnTo>
                    <a:pt x="11" y="11"/>
                  </a:lnTo>
                  <a:lnTo>
                    <a:pt x="11" y="11"/>
                  </a:lnTo>
                  <a:lnTo>
                    <a:pt x="11" y="9"/>
                  </a:lnTo>
                  <a:lnTo>
                    <a:pt x="14" y="7"/>
                  </a:lnTo>
                  <a:lnTo>
                    <a:pt x="11" y="4"/>
                  </a:lnTo>
                  <a:lnTo>
                    <a:pt x="11" y="4"/>
                  </a:lnTo>
                  <a:lnTo>
                    <a:pt x="11" y="2"/>
                  </a:lnTo>
                  <a:lnTo>
                    <a:pt x="9" y="4"/>
                  </a:lnTo>
                  <a:lnTo>
                    <a:pt x="9" y="4"/>
                  </a:lnTo>
                  <a:lnTo>
                    <a:pt x="7" y="9"/>
                  </a:lnTo>
                  <a:lnTo>
                    <a:pt x="5" y="11"/>
                  </a:lnTo>
                  <a:lnTo>
                    <a:pt x="5" y="11"/>
                  </a:lnTo>
                  <a:lnTo>
                    <a:pt x="5" y="13"/>
                  </a:lnTo>
                  <a:lnTo>
                    <a:pt x="5" y="13"/>
                  </a:lnTo>
                  <a:lnTo>
                    <a:pt x="5" y="11"/>
                  </a:lnTo>
                  <a:lnTo>
                    <a:pt x="5" y="7"/>
                  </a:lnTo>
                  <a:lnTo>
                    <a:pt x="5" y="4"/>
                  </a:lnTo>
                  <a:lnTo>
                    <a:pt x="5" y="4"/>
                  </a:lnTo>
                  <a:lnTo>
                    <a:pt x="5" y="2"/>
                  </a:lnTo>
                  <a:lnTo>
                    <a:pt x="2" y="0"/>
                  </a:lnTo>
                  <a:lnTo>
                    <a:pt x="2" y="0"/>
                  </a:lnTo>
                  <a:lnTo>
                    <a:pt x="2" y="0"/>
                  </a:lnTo>
                  <a:lnTo>
                    <a:pt x="2" y="2"/>
                  </a:lnTo>
                  <a:lnTo>
                    <a:pt x="2" y="4"/>
                  </a:lnTo>
                  <a:lnTo>
                    <a:pt x="0" y="4"/>
                  </a:lnTo>
                  <a:lnTo>
                    <a:pt x="0" y="2"/>
                  </a:lnTo>
                  <a:lnTo>
                    <a:pt x="0" y="7"/>
                  </a:lnTo>
                  <a:lnTo>
                    <a:pt x="0" y="11"/>
                  </a:lnTo>
                  <a:lnTo>
                    <a:pt x="0" y="16"/>
                  </a:lnTo>
                  <a:lnTo>
                    <a:pt x="0" y="18"/>
                  </a:lnTo>
                  <a:lnTo>
                    <a:pt x="0" y="20"/>
                  </a:lnTo>
                  <a:lnTo>
                    <a:pt x="0" y="20"/>
                  </a:lnTo>
                  <a:lnTo>
                    <a:pt x="0" y="20"/>
                  </a:lnTo>
                  <a:lnTo>
                    <a:pt x="2" y="20"/>
                  </a:lnTo>
                  <a:lnTo>
                    <a:pt x="2" y="24"/>
                  </a:lnTo>
                  <a:lnTo>
                    <a:pt x="2" y="27"/>
                  </a:lnTo>
                  <a:lnTo>
                    <a:pt x="0" y="31"/>
                  </a:lnTo>
                  <a:lnTo>
                    <a:pt x="0" y="33"/>
                  </a:lnTo>
                  <a:lnTo>
                    <a:pt x="0" y="36"/>
                  </a:lnTo>
                  <a:lnTo>
                    <a:pt x="0" y="33"/>
                  </a:lnTo>
                  <a:lnTo>
                    <a:pt x="0" y="33"/>
                  </a:lnTo>
                  <a:lnTo>
                    <a:pt x="2" y="31"/>
                  </a:lnTo>
                  <a:lnTo>
                    <a:pt x="2" y="31"/>
                  </a:lnTo>
                  <a:lnTo>
                    <a:pt x="2" y="31"/>
                  </a:lnTo>
                  <a:lnTo>
                    <a:pt x="2" y="33"/>
                  </a:lnTo>
                  <a:lnTo>
                    <a:pt x="2" y="33"/>
                  </a:lnTo>
                  <a:lnTo>
                    <a:pt x="2" y="36"/>
                  </a:lnTo>
                  <a:lnTo>
                    <a:pt x="2" y="36"/>
                  </a:lnTo>
                  <a:lnTo>
                    <a:pt x="5" y="36"/>
                  </a:lnTo>
                  <a:lnTo>
                    <a:pt x="5" y="36"/>
                  </a:lnTo>
                  <a:lnTo>
                    <a:pt x="7" y="36"/>
                  </a:lnTo>
                  <a:lnTo>
                    <a:pt x="7" y="38"/>
                  </a:lnTo>
                  <a:lnTo>
                    <a:pt x="7" y="38"/>
                  </a:lnTo>
                  <a:lnTo>
                    <a:pt x="7" y="38"/>
                  </a:lnTo>
                  <a:lnTo>
                    <a:pt x="9" y="36"/>
                  </a:lnTo>
                  <a:lnTo>
                    <a:pt x="9" y="33"/>
                  </a:lnTo>
                  <a:lnTo>
                    <a:pt x="9" y="29"/>
                  </a:lnTo>
                  <a:lnTo>
                    <a:pt x="11" y="27"/>
                  </a:lnTo>
                  <a:lnTo>
                    <a:pt x="11" y="24"/>
                  </a:lnTo>
                  <a:lnTo>
                    <a:pt x="14" y="24"/>
                  </a:lnTo>
                  <a:lnTo>
                    <a:pt x="14" y="24"/>
                  </a:lnTo>
                  <a:lnTo>
                    <a:pt x="14" y="27"/>
                  </a:lnTo>
                  <a:lnTo>
                    <a:pt x="14" y="27"/>
                  </a:lnTo>
                  <a:lnTo>
                    <a:pt x="14" y="31"/>
                  </a:lnTo>
                  <a:lnTo>
                    <a:pt x="14" y="31"/>
                  </a:lnTo>
                  <a:lnTo>
                    <a:pt x="14" y="33"/>
                  </a:lnTo>
                  <a:lnTo>
                    <a:pt x="14" y="36"/>
                  </a:lnTo>
                  <a:lnTo>
                    <a:pt x="14" y="36"/>
                  </a:lnTo>
                  <a:lnTo>
                    <a:pt x="14" y="36"/>
                  </a:lnTo>
                  <a:lnTo>
                    <a:pt x="14" y="33"/>
                  </a:lnTo>
                  <a:lnTo>
                    <a:pt x="14" y="33"/>
                  </a:lnTo>
                  <a:lnTo>
                    <a:pt x="14" y="31"/>
                  </a:lnTo>
                  <a:lnTo>
                    <a:pt x="14" y="27"/>
                  </a:lnTo>
                  <a:lnTo>
                    <a:pt x="16" y="27"/>
                  </a:lnTo>
                  <a:lnTo>
                    <a:pt x="16" y="24"/>
                  </a:lnTo>
                  <a:lnTo>
                    <a:pt x="16" y="24"/>
                  </a:lnTo>
                  <a:lnTo>
                    <a:pt x="18" y="24"/>
                  </a:lnTo>
                  <a:lnTo>
                    <a:pt x="18" y="27"/>
                  </a:lnTo>
                  <a:lnTo>
                    <a:pt x="20" y="29"/>
                  </a:lnTo>
                  <a:lnTo>
                    <a:pt x="20" y="29"/>
                  </a:lnTo>
                  <a:lnTo>
                    <a:pt x="18" y="31"/>
                  </a:lnTo>
                  <a:lnTo>
                    <a:pt x="18" y="31"/>
                  </a:lnTo>
                  <a:lnTo>
                    <a:pt x="18" y="36"/>
                  </a:lnTo>
                  <a:lnTo>
                    <a:pt x="18" y="36"/>
                  </a:lnTo>
                  <a:lnTo>
                    <a:pt x="18" y="38"/>
                  </a:lnTo>
                  <a:lnTo>
                    <a:pt x="18" y="40"/>
                  </a:lnTo>
                  <a:lnTo>
                    <a:pt x="18" y="40"/>
                  </a:lnTo>
                  <a:lnTo>
                    <a:pt x="20" y="38"/>
                  </a:lnTo>
                  <a:lnTo>
                    <a:pt x="23" y="36"/>
                  </a:lnTo>
                  <a:lnTo>
                    <a:pt x="23" y="36"/>
                  </a:lnTo>
                  <a:lnTo>
                    <a:pt x="25" y="38"/>
                  </a:lnTo>
                  <a:lnTo>
                    <a:pt x="25" y="40"/>
                  </a:lnTo>
                  <a:lnTo>
                    <a:pt x="27" y="40"/>
                  </a:lnTo>
                  <a:lnTo>
                    <a:pt x="29" y="40"/>
                  </a:lnTo>
                  <a:lnTo>
                    <a:pt x="27" y="38"/>
                  </a:lnTo>
                  <a:lnTo>
                    <a:pt x="27" y="36"/>
                  </a:lnTo>
                  <a:lnTo>
                    <a:pt x="27" y="36"/>
                  </a:lnTo>
                  <a:lnTo>
                    <a:pt x="27" y="33"/>
                  </a:lnTo>
                  <a:lnTo>
                    <a:pt x="29" y="33"/>
                  </a:lnTo>
                  <a:lnTo>
                    <a:pt x="29" y="31"/>
                  </a:lnTo>
                  <a:lnTo>
                    <a:pt x="29" y="31"/>
                  </a:lnTo>
                  <a:lnTo>
                    <a:pt x="29" y="31"/>
                  </a:lnTo>
                  <a:lnTo>
                    <a:pt x="29" y="31"/>
                  </a:lnTo>
                  <a:lnTo>
                    <a:pt x="29" y="31"/>
                  </a:lnTo>
                  <a:lnTo>
                    <a:pt x="29" y="31"/>
                  </a:lnTo>
                  <a:lnTo>
                    <a:pt x="32" y="31"/>
                  </a:lnTo>
                  <a:lnTo>
                    <a:pt x="32" y="33"/>
                  </a:lnTo>
                  <a:lnTo>
                    <a:pt x="34" y="36"/>
                  </a:lnTo>
                  <a:lnTo>
                    <a:pt x="34" y="36"/>
                  </a:lnTo>
                  <a:lnTo>
                    <a:pt x="32" y="38"/>
                  </a:lnTo>
                  <a:lnTo>
                    <a:pt x="32" y="38"/>
                  </a:lnTo>
                  <a:lnTo>
                    <a:pt x="32" y="40"/>
                  </a:lnTo>
                  <a:lnTo>
                    <a:pt x="32" y="40"/>
                  </a:lnTo>
                  <a:lnTo>
                    <a:pt x="32" y="40"/>
                  </a:lnTo>
                  <a:lnTo>
                    <a:pt x="32" y="45"/>
                  </a:lnTo>
                  <a:lnTo>
                    <a:pt x="34" y="47"/>
                  </a:lnTo>
                  <a:lnTo>
                    <a:pt x="34" y="47"/>
                  </a:lnTo>
                  <a:lnTo>
                    <a:pt x="36" y="49"/>
                  </a:lnTo>
                  <a:lnTo>
                    <a:pt x="38" y="47"/>
                  </a:lnTo>
                  <a:lnTo>
                    <a:pt x="38" y="47"/>
                  </a:lnTo>
                  <a:lnTo>
                    <a:pt x="38" y="47"/>
                  </a:lnTo>
                  <a:lnTo>
                    <a:pt x="38" y="45"/>
                  </a:lnTo>
                  <a:lnTo>
                    <a:pt x="38" y="45"/>
                  </a:lnTo>
                  <a:lnTo>
                    <a:pt x="38" y="42"/>
                  </a:lnTo>
                  <a:lnTo>
                    <a:pt x="38" y="42"/>
                  </a:lnTo>
                  <a:lnTo>
                    <a:pt x="36" y="40"/>
                  </a:lnTo>
                  <a:lnTo>
                    <a:pt x="36" y="38"/>
                  </a:lnTo>
                  <a:lnTo>
                    <a:pt x="36" y="36"/>
                  </a:lnTo>
                  <a:lnTo>
                    <a:pt x="38" y="33"/>
                  </a:lnTo>
                  <a:lnTo>
                    <a:pt x="38" y="31"/>
                  </a:lnTo>
                  <a:lnTo>
                    <a:pt x="40" y="31"/>
                  </a:lnTo>
                  <a:lnTo>
                    <a:pt x="43" y="31"/>
                  </a:lnTo>
                  <a:lnTo>
                    <a:pt x="43" y="33"/>
                  </a:lnTo>
                  <a:lnTo>
                    <a:pt x="45" y="33"/>
                  </a:lnTo>
                  <a:lnTo>
                    <a:pt x="45" y="33"/>
                  </a:lnTo>
                  <a:lnTo>
                    <a:pt x="45" y="33"/>
                  </a:lnTo>
                  <a:lnTo>
                    <a:pt x="45" y="31"/>
                  </a:lnTo>
                  <a:lnTo>
                    <a:pt x="45" y="31"/>
                  </a:lnTo>
                  <a:lnTo>
                    <a:pt x="45" y="29"/>
                  </a:lnTo>
                  <a:lnTo>
                    <a:pt x="43" y="29"/>
                  </a:lnTo>
                  <a:lnTo>
                    <a:pt x="43" y="27"/>
                  </a:lnTo>
                  <a:lnTo>
                    <a:pt x="43" y="27"/>
                  </a:lnTo>
                  <a:lnTo>
                    <a:pt x="45" y="27"/>
                  </a:lnTo>
                  <a:lnTo>
                    <a:pt x="45" y="27"/>
                  </a:lnTo>
                  <a:lnTo>
                    <a:pt x="45" y="27"/>
                  </a:lnTo>
                  <a:lnTo>
                    <a:pt x="45" y="27"/>
                  </a:lnTo>
                  <a:lnTo>
                    <a:pt x="43" y="24"/>
                  </a:lnTo>
                  <a:lnTo>
                    <a:pt x="43" y="24"/>
                  </a:lnTo>
                  <a:lnTo>
                    <a:pt x="40" y="22"/>
                  </a:lnTo>
                  <a:lnTo>
                    <a:pt x="40" y="20"/>
                  </a:lnTo>
                  <a:lnTo>
                    <a:pt x="40" y="20"/>
                  </a:lnTo>
                  <a:lnTo>
                    <a:pt x="40" y="20"/>
                  </a:lnTo>
                  <a:lnTo>
                    <a:pt x="40" y="18"/>
                  </a:lnTo>
                  <a:lnTo>
                    <a:pt x="40" y="18"/>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41" name="フリーフォーム 89431">
              <a:extLst>
                <a:ext uri="{FF2B5EF4-FFF2-40B4-BE49-F238E27FC236}">
                  <a16:creationId xmlns:a16="http://schemas.microsoft.com/office/drawing/2014/main" id="{E9E1EB6A-1600-FC66-3DC7-EE3868FC9413}"/>
                </a:ext>
              </a:extLst>
            </p:cNvPr>
            <p:cNvSpPr/>
            <p:nvPr/>
          </p:nvSpPr>
          <p:spPr>
            <a:xfrm>
              <a:off x="9220261" y="8380166"/>
              <a:ext cx="109113" cy="175236"/>
            </a:xfrm>
            <a:custGeom>
              <a:avLst/>
              <a:gdLst/>
              <a:ahLst/>
              <a:cxnLst/>
              <a:rect l="0" t="0" r="0" b="0"/>
              <a:pathLst>
                <a:path w="31" h="47">
                  <a:moveTo>
                    <a:pt x="13" y="31"/>
                  </a:moveTo>
                  <a:lnTo>
                    <a:pt x="13" y="35"/>
                  </a:lnTo>
                  <a:lnTo>
                    <a:pt x="13" y="38"/>
                  </a:lnTo>
                  <a:lnTo>
                    <a:pt x="13" y="40"/>
                  </a:lnTo>
                  <a:lnTo>
                    <a:pt x="13" y="40"/>
                  </a:lnTo>
                  <a:lnTo>
                    <a:pt x="11" y="40"/>
                  </a:lnTo>
                  <a:lnTo>
                    <a:pt x="11" y="40"/>
                  </a:lnTo>
                  <a:lnTo>
                    <a:pt x="9" y="40"/>
                  </a:lnTo>
                  <a:lnTo>
                    <a:pt x="9" y="38"/>
                  </a:lnTo>
                  <a:lnTo>
                    <a:pt x="6" y="42"/>
                  </a:lnTo>
                  <a:lnTo>
                    <a:pt x="6" y="47"/>
                  </a:lnTo>
                  <a:lnTo>
                    <a:pt x="6" y="47"/>
                  </a:lnTo>
                  <a:lnTo>
                    <a:pt x="4" y="47"/>
                  </a:lnTo>
                  <a:lnTo>
                    <a:pt x="4" y="47"/>
                  </a:lnTo>
                  <a:lnTo>
                    <a:pt x="4" y="47"/>
                  </a:lnTo>
                  <a:lnTo>
                    <a:pt x="2" y="47"/>
                  </a:lnTo>
                  <a:lnTo>
                    <a:pt x="2" y="47"/>
                  </a:lnTo>
                  <a:lnTo>
                    <a:pt x="0" y="47"/>
                  </a:lnTo>
                  <a:lnTo>
                    <a:pt x="0" y="42"/>
                  </a:lnTo>
                  <a:lnTo>
                    <a:pt x="0" y="38"/>
                  </a:lnTo>
                  <a:lnTo>
                    <a:pt x="0" y="35"/>
                  </a:lnTo>
                  <a:lnTo>
                    <a:pt x="0" y="33"/>
                  </a:lnTo>
                  <a:lnTo>
                    <a:pt x="0" y="33"/>
                  </a:lnTo>
                  <a:lnTo>
                    <a:pt x="0" y="33"/>
                  </a:lnTo>
                  <a:lnTo>
                    <a:pt x="2" y="31"/>
                  </a:lnTo>
                  <a:lnTo>
                    <a:pt x="4" y="31"/>
                  </a:lnTo>
                  <a:lnTo>
                    <a:pt x="4" y="29"/>
                  </a:lnTo>
                  <a:lnTo>
                    <a:pt x="4" y="24"/>
                  </a:lnTo>
                  <a:lnTo>
                    <a:pt x="9" y="24"/>
                  </a:lnTo>
                  <a:lnTo>
                    <a:pt x="9" y="20"/>
                  </a:lnTo>
                  <a:lnTo>
                    <a:pt x="9" y="15"/>
                  </a:lnTo>
                  <a:lnTo>
                    <a:pt x="9" y="6"/>
                  </a:lnTo>
                  <a:lnTo>
                    <a:pt x="9" y="6"/>
                  </a:lnTo>
                  <a:lnTo>
                    <a:pt x="9" y="6"/>
                  </a:lnTo>
                  <a:lnTo>
                    <a:pt x="11" y="6"/>
                  </a:lnTo>
                  <a:lnTo>
                    <a:pt x="13" y="9"/>
                  </a:lnTo>
                  <a:lnTo>
                    <a:pt x="13" y="11"/>
                  </a:lnTo>
                  <a:lnTo>
                    <a:pt x="15" y="13"/>
                  </a:lnTo>
                  <a:lnTo>
                    <a:pt x="18" y="15"/>
                  </a:lnTo>
                  <a:lnTo>
                    <a:pt x="20" y="17"/>
                  </a:lnTo>
                  <a:lnTo>
                    <a:pt x="20" y="17"/>
                  </a:lnTo>
                  <a:lnTo>
                    <a:pt x="22" y="17"/>
                  </a:lnTo>
                  <a:lnTo>
                    <a:pt x="20" y="0"/>
                  </a:lnTo>
                  <a:lnTo>
                    <a:pt x="24" y="0"/>
                  </a:lnTo>
                  <a:lnTo>
                    <a:pt x="29" y="0"/>
                  </a:lnTo>
                  <a:lnTo>
                    <a:pt x="29" y="4"/>
                  </a:lnTo>
                  <a:lnTo>
                    <a:pt x="29" y="9"/>
                  </a:lnTo>
                  <a:lnTo>
                    <a:pt x="29" y="11"/>
                  </a:lnTo>
                  <a:lnTo>
                    <a:pt x="29" y="13"/>
                  </a:lnTo>
                  <a:lnTo>
                    <a:pt x="31" y="15"/>
                  </a:lnTo>
                  <a:lnTo>
                    <a:pt x="31" y="17"/>
                  </a:lnTo>
                  <a:lnTo>
                    <a:pt x="31" y="22"/>
                  </a:lnTo>
                  <a:lnTo>
                    <a:pt x="29" y="24"/>
                  </a:lnTo>
                  <a:lnTo>
                    <a:pt x="24" y="26"/>
                  </a:lnTo>
                  <a:lnTo>
                    <a:pt x="24" y="31"/>
                  </a:lnTo>
                  <a:lnTo>
                    <a:pt x="27" y="38"/>
                  </a:lnTo>
                  <a:lnTo>
                    <a:pt x="29" y="42"/>
                  </a:lnTo>
                  <a:lnTo>
                    <a:pt x="29" y="42"/>
                  </a:lnTo>
                  <a:lnTo>
                    <a:pt x="27" y="40"/>
                  </a:lnTo>
                  <a:lnTo>
                    <a:pt x="22" y="38"/>
                  </a:lnTo>
                  <a:lnTo>
                    <a:pt x="20" y="35"/>
                  </a:lnTo>
                  <a:lnTo>
                    <a:pt x="20" y="33"/>
                  </a:lnTo>
                  <a:lnTo>
                    <a:pt x="15" y="33"/>
                  </a:lnTo>
                  <a:lnTo>
                    <a:pt x="13" y="33"/>
                  </a:lnTo>
                  <a:lnTo>
                    <a:pt x="13" y="31"/>
                  </a:lnTo>
                  <a:close/>
                </a:path>
              </a:pathLst>
            </a:custGeom>
            <a:solidFill>
              <a:srgbClr val="008837"/>
            </a:solidFill>
            <a:ln w="9525">
              <a:noFill/>
            </a:ln>
          </p:spPr>
          <p:txBody>
            <a:bodyPr/>
            <a:lstStyle/>
            <a:p>
              <a:endParaRPr lang="ja-JP" altLang="en-US" sz="1799"/>
            </a:p>
          </p:txBody>
        </p:sp>
        <p:sp>
          <p:nvSpPr>
            <p:cNvPr id="43" name="フリーフォーム 89432">
              <a:extLst>
                <a:ext uri="{FF2B5EF4-FFF2-40B4-BE49-F238E27FC236}">
                  <a16:creationId xmlns:a16="http://schemas.microsoft.com/office/drawing/2014/main" id="{95D9C825-0CEC-E7B9-A223-A09C970EDD08}"/>
                </a:ext>
              </a:extLst>
            </p:cNvPr>
            <p:cNvSpPr/>
            <p:nvPr/>
          </p:nvSpPr>
          <p:spPr>
            <a:xfrm>
              <a:off x="9220261" y="8380166"/>
              <a:ext cx="109113" cy="175236"/>
            </a:xfrm>
            <a:custGeom>
              <a:avLst/>
              <a:gdLst/>
              <a:ahLst/>
              <a:cxnLst/>
              <a:rect l="0" t="0" r="0" b="0"/>
              <a:pathLst>
                <a:path w="31" h="47">
                  <a:moveTo>
                    <a:pt x="13" y="31"/>
                  </a:moveTo>
                  <a:lnTo>
                    <a:pt x="13" y="35"/>
                  </a:lnTo>
                  <a:lnTo>
                    <a:pt x="13" y="38"/>
                  </a:lnTo>
                  <a:lnTo>
                    <a:pt x="13" y="40"/>
                  </a:lnTo>
                  <a:lnTo>
                    <a:pt x="13" y="40"/>
                  </a:lnTo>
                  <a:lnTo>
                    <a:pt x="11" y="40"/>
                  </a:lnTo>
                  <a:lnTo>
                    <a:pt x="11" y="40"/>
                  </a:lnTo>
                  <a:lnTo>
                    <a:pt x="9" y="40"/>
                  </a:lnTo>
                  <a:lnTo>
                    <a:pt x="9" y="38"/>
                  </a:lnTo>
                  <a:lnTo>
                    <a:pt x="6" y="42"/>
                  </a:lnTo>
                  <a:lnTo>
                    <a:pt x="6" y="47"/>
                  </a:lnTo>
                  <a:lnTo>
                    <a:pt x="6" y="47"/>
                  </a:lnTo>
                  <a:lnTo>
                    <a:pt x="4" y="47"/>
                  </a:lnTo>
                  <a:lnTo>
                    <a:pt x="4" y="47"/>
                  </a:lnTo>
                  <a:lnTo>
                    <a:pt x="4" y="47"/>
                  </a:lnTo>
                  <a:lnTo>
                    <a:pt x="2" y="47"/>
                  </a:lnTo>
                  <a:lnTo>
                    <a:pt x="2" y="47"/>
                  </a:lnTo>
                  <a:lnTo>
                    <a:pt x="0" y="47"/>
                  </a:lnTo>
                  <a:lnTo>
                    <a:pt x="0" y="42"/>
                  </a:lnTo>
                  <a:lnTo>
                    <a:pt x="0" y="38"/>
                  </a:lnTo>
                  <a:lnTo>
                    <a:pt x="0" y="35"/>
                  </a:lnTo>
                  <a:lnTo>
                    <a:pt x="0" y="33"/>
                  </a:lnTo>
                  <a:lnTo>
                    <a:pt x="0" y="33"/>
                  </a:lnTo>
                  <a:lnTo>
                    <a:pt x="0" y="33"/>
                  </a:lnTo>
                  <a:lnTo>
                    <a:pt x="2" y="31"/>
                  </a:lnTo>
                  <a:lnTo>
                    <a:pt x="4" y="31"/>
                  </a:lnTo>
                  <a:lnTo>
                    <a:pt x="4" y="29"/>
                  </a:lnTo>
                  <a:lnTo>
                    <a:pt x="4" y="24"/>
                  </a:lnTo>
                  <a:lnTo>
                    <a:pt x="9" y="24"/>
                  </a:lnTo>
                  <a:lnTo>
                    <a:pt x="9" y="20"/>
                  </a:lnTo>
                  <a:lnTo>
                    <a:pt x="9" y="15"/>
                  </a:lnTo>
                  <a:lnTo>
                    <a:pt x="9" y="6"/>
                  </a:lnTo>
                  <a:lnTo>
                    <a:pt x="9" y="6"/>
                  </a:lnTo>
                  <a:lnTo>
                    <a:pt x="9" y="6"/>
                  </a:lnTo>
                  <a:lnTo>
                    <a:pt x="11" y="6"/>
                  </a:lnTo>
                  <a:lnTo>
                    <a:pt x="13" y="9"/>
                  </a:lnTo>
                  <a:lnTo>
                    <a:pt x="13" y="11"/>
                  </a:lnTo>
                  <a:lnTo>
                    <a:pt x="15" y="13"/>
                  </a:lnTo>
                  <a:lnTo>
                    <a:pt x="18" y="15"/>
                  </a:lnTo>
                  <a:lnTo>
                    <a:pt x="20" y="17"/>
                  </a:lnTo>
                  <a:lnTo>
                    <a:pt x="20" y="17"/>
                  </a:lnTo>
                  <a:lnTo>
                    <a:pt x="22" y="17"/>
                  </a:lnTo>
                  <a:lnTo>
                    <a:pt x="20" y="0"/>
                  </a:lnTo>
                  <a:lnTo>
                    <a:pt x="24" y="0"/>
                  </a:lnTo>
                  <a:lnTo>
                    <a:pt x="29" y="0"/>
                  </a:lnTo>
                  <a:lnTo>
                    <a:pt x="29" y="4"/>
                  </a:lnTo>
                  <a:lnTo>
                    <a:pt x="29" y="9"/>
                  </a:lnTo>
                  <a:lnTo>
                    <a:pt x="29" y="11"/>
                  </a:lnTo>
                  <a:lnTo>
                    <a:pt x="29" y="13"/>
                  </a:lnTo>
                  <a:lnTo>
                    <a:pt x="31" y="15"/>
                  </a:lnTo>
                  <a:lnTo>
                    <a:pt x="31" y="17"/>
                  </a:lnTo>
                  <a:lnTo>
                    <a:pt x="31" y="22"/>
                  </a:lnTo>
                  <a:lnTo>
                    <a:pt x="29" y="24"/>
                  </a:lnTo>
                  <a:lnTo>
                    <a:pt x="24" y="26"/>
                  </a:lnTo>
                  <a:lnTo>
                    <a:pt x="24" y="31"/>
                  </a:lnTo>
                  <a:lnTo>
                    <a:pt x="27" y="38"/>
                  </a:lnTo>
                  <a:lnTo>
                    <a:pt x="29" y="42"/>
                  </a:lnTo>
                  <a:lnTo>
                    <a:pt x="29" y="42"/>
                  </a:lnTo>
                  <a:lnTo>
                    <a:pt x="27" y="40"/>
                  </a:lnTo>
                  <a:lnTo>
                    <a:pt x="22" y="38"/>
                  </a:lnTo>
                  <a:lnTo>
                    <a:pt x="20" y="35"/>
                  </a:lnTo>
                  <a:lnTo>
                    <a:pt x="20" y="33"/>
                  </a:lnTo>
                  <a:lnTo>
                    <a:pt x="15" y="33"/>
                  </a:lnTo>
                  <a:lnTo>
                    <a:pt x="13" y="33"/>
                  </a:lnTo>
                  <a:lnTo>
                    <a:pt x="13" y="3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44" name="フリーフォーム 89433">
              <a:extLst>
                <a:ext uri="{FF2B5EF4-FFF2-40B4-BE49-F238E27FC236}">
                  <a16:creationId xmlns:a16="http://schemas.microsoft.com/office/drawing/2014/main" id="{D2372A95-3F42-C739-3B63-29A477931D33}"/>
                </a:ext>
              </a:extLst>
            </p:cNvPr>
            <p:cNvSpPr/>
            <p:nvPr/>
          </p:nvSpPr>
          <p:spPr>
            <a:xfrm>
              <a:off x="9220261" y="8469647"/>
              <a:ext cx="154872" cy="182693"/>
            </a:xfrm>
            <a:custGeom>
              <a:avLst/>
              <a:gdLst/>
              <a:ahLst/>
              <a:cxnLst/>
              <a:rect l="0" t="0" r="0" b="0"/>
              <a:pathLst>
                <a:path w="44" h="49">
                  <a:moveTo>
                    <a:pt x="42" y="32"/>
                  </a:moveTo>
                  <a:lnTo>
                    <a:pt x="40" y="34"/>
                  </a:lnTo>
                  <a:lnTo>
                    <a:pt x="40" y="36"/>
                  </a:lnTo>
                  <a:lnTo>
                    <a:pt x="40" y="36"/>
                  </a:lnTo>
                  <a:lnTo>
                    <a:pt x="38" y="36"/>
                  </a:lnTo>
                  <a:lnTo>
                    <a:pt x="38" y="36"/>
                  </a:lnTo>
                  <a:lnTo>
                    <a:pt x="38" y="34"/>
                  </a:lnTo>
                  <a:lnTo>
                    <a:pt x="38" y="32"/>
                  </a:lnTo>
                  <a:lnTo>
                    <a:pt x="35" y="29"/>
                  </a:lnTo>
                  <a:lnTo>
                    <a:pt x="35" y="27"/>
                  </a:lnTo>
                  <a:lnTo>
                    <a:pt x="35" y="27"/>
                  </a:lnTo>
                  <a:lnTo>
                    <a:pt x="33" y="27"/>
                  </a:lnTo>
                  <a:lnTo>
                    <a:pt x="33" y="29"/>
                  </a:lnTo>
                  <a:lnTo>
                    <a:pt x="33" y="32"/>
                  </a:lnTo>
                  <a:lnTo>
                    <a:pt x="31" y="34"/>
                  </a:lnTo>
                  <a:lnTo>
                    <a:pt x="31" y="36"/>
                  </a:lnTo>
                  <a:lnTo>
                    <a:pt x="31" y="36"/>
                  </a:lnTo>
                  <a:lnTo>
                    <a:pt x="29" y="38"/>
                  </a:lnTo>
                  <a:lnTo>
                    <a:pt x="29" y="36"/>
                  </a:lnTo>
                  <a:lnTo>
                    <a:pt x="31" y="36"/>
                  </a:lnTo>
                  <a:lnTo>
                    <a:pt x="31" y="34"/>
                  </a:lnTo>
                  <a:lnTo>
                    <a:pt x="31" y="32"/>
                  </a:lnTo>
                  <a:lnTo>
                    <a:pt x="31" y="29"/>
                  </a:lnTo>
                  <a:lnTo>
                    <a:pt x="31" y="29"/>
                  </a:lnTo>
                  <a:lnTo>
                    <a:pt x="29" y="29"/>
                  </a:lnTo>
                  <a:lnTo>
                    <a:pt x="29" y="32"/>
                  </a:lnTo>
                  <a:lnTo>
                    <a:pt x="27" y="32"/>
                  </a:lnTo>
                  <a:lnTo>
                    <a:pt x="24" y="34"/>
                  </a:lnTo>
                  <a:lnTo>
                    <a:pt x="24" y="36"/>
                  </a:lnTo>
                  <a:lnTo>
                    <a:pt x="22" y="34"/>
                  </a:lnTo>
                  <a:lnTo>
                    <a:pt x="20" y="34"/>
                  </a:lnTo>
                  <a:lnTo>
                    <a:pt x="20" y="32"/>
                  </a:lnTo>
                  <a:lnTo>
                    <a:pt x="20" y="32"/>
                  </a:lnTo>
                  <a:lnTo>
                    <a:pt x="20" y="34"/>
                  </a:lnTo>
                  <a:lnTo>
                    <a:pt x="18" y="34"/>
                  </a:lnTo>
                  <a:lnTo>
                    <a:pt x="18" y="36"/>
                  </a:lnTo>
                  <a:lnTo>
                    <a:pt x="20" y="38"/>
                  </a:lnTo>
                  <a:lnTo>
                    <a:pt x="20" y="43"/>
                  </a:lnTo>
                  <a:lnTo>
                    <a:pt x="20" y="43"/>
                  </a:lnTo>
                  <a:lnTo>
                    <a:pt x="20" y="43"/>
                  </a:lnTo>
                  <a:lnTo>
                    <a:pt x="20" y="43"/>
                  </a:lnTo>
                  <a:lnTo>
                    <a:pt x="18" y="43"/>
                  </a:lnTo>
                  <a:lnTo>
                    <a:pt x="18" y="40"/>
                  </a:lnTo>
                  <a:lnTo>
                    <a:pt x="15" y="40"/>
                  </a:lnTo>
                  <a:lnTo>
                    <a:pt x="15" y="38"/>
                  </a:lnTo>
                  <a:lnTo>
                    <a:pt x="13" y="36"/>
                  </a:lnTo>
                  <a:lnTo>
                    <a:pt x="13" y="36"/>
                  </a:lnTo>
                  <a:lnTo>
                    <a:pt x="13" y="36"/>
                  </a:lnTo>
                  <a:lnTo>
                    <a:pt x="13" y="36"/>
                  </a:lnTo>
                  <a:lnTo>
                    <a:pt x="11" y="36"/>
                  </a:lnTo>
                  <a:lnTo>
                    <a:pt x="11" y="38"/>
                  </a:lnTo>
                  <a:lnTo>
                    <a:pt x="11" y="40"/>
                  </a:lnTo>
                  <a:lnTo>
                    <a:pt x="13" y="43"/>
                  </a:lnTo>
                  <a:lnTo>
                    <a:pt x="13" y="43"/>
                  </a:lnTo>
                  <a:lnTo>
                    <a:pt x="11" y="45"/>
                  </a:lnTo>
                  <a:lnTo>
                    <a:pt x="11" y="45"/>
                  </a:lnTo>
                  <a:lnTo>
                    <a:pt x="9" y="45"/>
                  </a:lnTo>
                  <a:lnTo>
                    <a:pt x="9" y="45"/>
                  </a:lnTo>
                  <a:lnTo>
                    <a:pt x="6" y="43"/>
                  </a:lnTo>
                  <a:lnTo>
                    <a:pt x="6" y="40"/>
                  </a:lnTo>
                  <a:lnTo>
                    <a:pt x="4" y="38"/>
                  </a:lnTo>
                  <a:lnTo>
                    <a:pt x="4" y="36"/>
                  </a:lnTo>
                  <a:lnTo>
                    <a:pt x="4" y="36"/>
                  </a:lnTo>
                  <a:lnTo>
                    <a:pt x="4" y="36"/>
                  </a:lnTo>
                  <a:lnTo>
                    <a:pt x="4" y="36"/>
                  </a:lnTo>
                  <a:lnTo>
                    <a:pt x="6" y="43"/>
                  </a:lnTo>
                  <a:lnTo>
                    <a:pt x="6" y="43"/>
                  </a:lnTo>
                  <a:lnTo>
                    <a:pt x="4" y="45"/>
                  </a:lnTo>
                  <a:lnTo>
                    <a:pt x="4" y="47"/>
                  </a:lnTo>
                  <a:lnTo>
                    <a:pt x="4" y="49"/>
                  </a:lnTo>
                  <a:lnTo>
                    <a:pt x="2" y="49"/>
                  </a:lnTo>
                  <a:lnTo>
                    <a:pt x="2" y="47"/>
                  </a:lnTo>
                  <a:lnTo>
                    <a:pt x="2" y="47"/>
                  </a:lnTo>
                  <a:lnTo>
                    <a:pt x="2" y="45"/>
                  </a:lnTo>
                  <a:lnTo>
                    <a:pt x="0" y="45"/>
                  </a:lnTo>
                  <a:lnTo>
                    <a:pt x="0" y="47"/>
                  </a:lnTo>
                  <a:lnTo>
                    <a:pt x="0" y="43"/>
                  </a:lnTo>
                  <a:lnTo>
                    <a:pt x="0" y="38"/>
                  </a:lnTo>
                  <a:lnTo>
                    <a:pt x="0" y="34"/>
                  </a:lnTo>
                  <a:lnTo>
                    <a:pt x="0" y="32"/>
                  </a:lnTo>
                  <a:lnTo>
                    <a:pt x="0" y="29"/>
                  </a:lnTo>
                  <a:lnTo>
                    <a:pt x="0" y="29"/>
                  </a:lnTo>
                  <a:lnTo>
                    <a:pt x="0" y="29"/>
                  </a:lnTo>
                  <a:lnTo>
                    <a:pt x="2" y="29"/>
                  </a:lnTo>
                  <a:lnTo>
                    <a:pt x="2" y="25"/>
                  </a:lnTo>
                  <a:lnTo>
                    <a:pt x="2" y="23"/>
                  </a:lnTo>
                  <a:lnTo>
                    <a:pt x="0" y="16"/>
                  </a:lnTo>
                  <a:lnTo>
                    <a:pt x="0" y="16"/>
                  </a:lnTo>
                  <a:lnTo>
                    <a:pt x="0" y="11"/>
                  </a:lnTo>
                  <a:lnTo>
                    <a:pt x="0" y="14"/>
                  </a:lnTo>
                  <a:lnTo>
                    <a:pt x="0" y="16"/>
                  </a:lnTo>
                  <a:lnTo>
                    <a:pt x="2" y="16"/>
                  </a:lnTo>
                  <a:lnTo>
                    <a:pt x="2" y="16"/>
                  </a:lnTo>
                  <a:lnTo>
                    <a:pt x="2" y="16"/>
                  </a:lnTo>
                  <a:lnTo>
                    <a:pt x="2" y="14"/>
                  </a:lnTo>
                  <a:lnTo>
                    <a:pt x="2" y="14"/>
                  </a:lnTo>
                  <a:lnTo>
                    <a:pt x="4" y="14"/>
                  </a:lnTo>
                  <a:lnTo>
                    <a:pt x="4" y="14"/>
                  </a:lnTo>
                  <a:lnTo>
                    <a:pt x="4" y="14"/>
                  </a:lnTo>
                  <a:lnTo>
                    <a:pt x="6" y="11"/>
                  </a:lnTo>
                  <a:lnTo>
                    <a:pt x="6" y="11"/>
                  </a:lnTo>
                  <a:lnTo>
                    <a:pt x="6" y="11"/>
                  </a:lnTo>
                  <a:lnTo>
                    <a:pt x="9" y="11"/>
                  </a:lnTo>
                  <a:lnTo>
                    <a:pt x="9" y="16"/>
                  </a:lnTo>
                  <a:lnTo>
                    <a:pt x="9" y="20"/>
                  </a:lnTo>
                  <a:lnTo>
                    <a:pt x="11" y="23"/>
                  </a:lnTo>
                  <a:lnTo>
                    <a:pt x="13" y="25"/>
                  </a:lnTo>
                  <a:lnTo>
                    <a:pt x="13" y="25"/>
                  </a:lnTo>
                  <a:lnTo>
                    <a:pt x="13" y="23"/>
                  </a:lnTo>
                  <a:lnTo>
                    <a:pt x="13" y="23"/>
                  </a:lnTo>
                  <a:lnTo>
                    <a:pt x="13" y="20"/>
                  </a:lnTo>
                  <a:lnTo>
                    <a:pt x="13" y="18"/>
                  </a:lnTo>
                  <a:lnTo>
                    <a:pt x="13" y="16"/>
                  </a:lnTo>
                  <a:lnTo>
                    <a:pt x="13" y="14"/>
                  </a:lnTo>
                  <a:lnTo>
                    <a:pt x="13" y="14"/>
                  </a:lnTo>
                  <a:lnTo>
                    <a:pt x="13" y="14"/>
                  </a:lnTo>
                  <a:lnTo>
                    <a:pt x="13" y="14"/>
                  </a:lnTo>
                  <a:lnTo>
                    <a:pt x="13" y="14"/>
                  </a:lnTo>
                  <a:lnTo>
                    <a:pt x="13" y="16"/>
                  </a:lnTo>
                  <a:lnTo>
                    <a:pt x="13" y="18"/>
                  </a:lnTo>
                  <a:lnTo>
                    <a:pt x="13" y="20"/>
                  </a:lnTo>
                  <a:lnTo>
                    <a:pt x="15" y="23"/>
                  </a:lnTo>
                  <a:lnTo>
                    <a:pt x="15" y="25"/>
                  </a:lnTo>
                  <a:lnTo>
                    <a:pt x="18" y="25"/>
                  </a:lnTo>
                  <a:lnTo>
                    <a:pt x="18" y="25"/>
                  </a:lnTo>
                  <a:lnTo>
                    <a:pt x="20" y="23"/>
                  </a:lnTo>
                  <a:lnTo>
                    <a:pt x="20" y="20"/>
                  </a:lnTo>
                  <a:lnTo>
                    <a:pt x="20" y="18"/>
                  </a:lnTo>
                  <a:lnTo>
                    <a:pt x="18" y="16"/>
                  </a:lnTo>
                  <a:lnTo>
                    <a:pt x="18" y="14"/>
                  </a:lnTo>
                  <a:lnTo>
                    <a:pt x="18" y="11"/>
                  </a:lnTo>
                  <a:lnTo>
                    <a:pt x="18" y="9"/>
                  </a:lnTo>
                  <a:lnTo>
                    <a:pt x="20" y="9"/>
                  </a:lnTo>
                  <a:lnTo>
                    <a:pt x="20" y="9"/>
                  </a:lnTo>
                  <a:lnTo>
                    <a:pt x="20" y="11"/>
                  </a:lnTo>
                  <a:lnTo>
                    <a:pt x="22" y="11"/>
                  </a:lnTo>
                  <a:lnTo>
                    <a:pt x="22" y="11"/>
                  </a:lnTo>
                  <a:lnTo>
                    <a:pt x="24" y="11"/>
                  </a:lnTo>
                  <a:lnTo>
                    <a:pt x="27" y="9"/>
                  </a:lnTo>
                  <a:lnTo>
                    <a:pt x="27" y="7"/>
                  </a:lnTo>
                  <a:lnTo>
                    <a:pt x="29" y="7"/>
                  </a:lnTo>
                  <a:lnTo>
                    <a:pt x="29" y="11"/>
                  </a:lnTo>
                  <a:lnTo>
                    <a:pt x="27" y="11"/>
                  </a:lnTo>
                  <a:lnTo>
                    <a:pt x="27" y="14"/>
                  </a:lnTo>
                  <a:lnTo>
                    <a:pt x="27" y="14"/>
                  </a:lnTo>
                  <a:lnTo>
                    <a:pt x="29" y="16"/>
                  </a:lnTo>
                  <a:lnTo>
                    <a:pt x="29" y="16"/>
                  </a:lnTo>
                  <a:lnTo>
                    <a:pt x="29" y="16"/>
                  </a:lnTo>
                  <a:lnTo>
                    <a:pt x="29" y="18"/>
                  </a:lnTo>
                  <a:lnTo>
                    <a:pt x="29" y="18"/>
                  </a:lnTo>
                  <a:lnTo>
                    <a:pt x="31" y="16"/>
                  </a:lnTo>
                  <a:lnTo>
                    <a:pt x="31" y="16"/>
                  </a:lnTo>
                  <a:lnTo>
                    <a:pt x="31" y="16"/>
                  </a:lnTo>
                  <a:lnTo>
                    <a:pt x="33" y="14"/>
                  </a:lnTo>
                  <a:lnTo>
                    <a:pt x="33" y="11"/>
                  </a:lnTo>
                  <a:lnTo>
                    <a:pt x="33" y="11"/>
                  </a:lnTo>
                  <a:lnTo>
                    <a:pt x="31" y="9"/>
                  </a:lnTo>
                  <a:lnTo>
                    <a:pt x="31" y="9"/>
                  </a:lnTo>
                  <a:lnTo>
                    <a:pt x="31" y="7"/>
                  </a:lnTo>
                  <a:lnTo>
                    <a:pt x="33" y="5"/>
                  </a:lnTo>
                  <a:lnTo>
                    <a:pt x="33" y="2"/>
                  </a:lnTo>
                  <a:lnTo>
                    <a:pt x="35" y="0"/>
                  </a:lnTo>
                  <a:lnTo>
                    <a:pt x="35" y="0"/>
                  </a:lnTo>
                  <a:lnTo>
                    <a:pt x="38" y="0"/>
                  </a:lnTo>
                  <a:lnTo>
                    <a:pt x="40" y="0"/>
                  </a:lnTo>
                  <a:lnTo>
                    <a:pt x="40" y="2"/>
                  </a:lnTo>
                  <a:lnTo>
                    <a:pt x="40" y="2"/>
                  </a:lnTo>
                  <a:lnTo>
                    <a:pt x="40" y="5"/>
                  </a:lnTo>
                  <a:lnTo>
                    <a:pt x="38" y="7"/>
                  </a:lnTo>
                  <a:lnTo>
                    <a:pt x="38" y="7"/>
                  </a:lnTo>
                  <a:lnTo>
                    <a:pt x="38" y="7"/>
                  </a:lnTo>
                  <a:lnTo>
                    <a:pt x="38" y="11"/>
                  </a:lnTo>
                  <a:lnTo>
                    <a:pt x="38" y="14"/>
                  </a:lnTo>
                  <a:lnTo>
                    <a:pt x="38" y="16"/>
                  </a:lnTo>
                  <a:lnTo>
                    <a:pt x="40" y="16"/>
                  </a:lnTo>
                  <a:lnTo>
                    <a:pt x="40" y="16"/>
                  </a:lnTo>
                  <a:lnTo>
                    <a:pt x="42" y="16"/>
                  </a:lnTo>
                  <a:lnTo>
                    <a:pt x="44" y="14"/>
                  </a:lnTo>
                  <a:lnTo>
                    <a:pt x="44" y="14"/>
                  </a:lnTo>
                  <a:lnTo>
                    <a:pt x="44" y="16"/>
                  </a:lnTo>
                  <a:lnTo>
                    <a:pt x="44" y="16"/>
                  </a:lnTo>
                  <a:lnTo>
                    <a:pt x="44" y="16"/>
                  </a:lnTo>
                  <a:lnTo>
                    <a:pt x="44" y="18"/>
                  </a:lnTo>
                  <a:lnTo>
                    <a:pt x="44" y="20"/>
                  </a:lnTo>
                  <a:lnTo>
                    <a:pt x="44" y="20"/>
                  </a:lnTo>
                  <a:lnTo>
                    <a:pt x="44" y="23"/>
                  </a:lnTo>
                  <a:lnTo>
                    <a:pt x="44" y="23"/>
                  </a:lnTo>
                  <a:lnTo>
                    <a:pt x="44" y="23"/>
                  </a:lnTo>
                  <a:lnTo>
                    <a:pt x="44" y="23"/>
                  </a:lnTo>
                  <a:lnTo>
                    <a:pt x="44" y="23"/>
                  </a:lnTo>
                  <a:lnTo>
                    <a:pt x="44" y="23"/>
                  </a:lnTo>
                  <a:lnTo>
                    <a:pt x="44" y="23"/>
                  </a:lnTo>
                  <a:lnTo>
                    <a:pt x="42" y="25"/>
                  </a:lnTo>
                  <a:lnTo>
                    <a:pt x="42" y="27"/>
                  </a:lnTo>
                  <a:lnTo>
                    <a:pt x="40" y="27"/>
                  </a:lnTo>
                  <a:lnTo>
                    <a:pt x="40" y="27"/>
                  </a:lnTo>
                  <a:lnTo>
                    <a:pt x="40" y="29"/>
                  </a:lnTo>
                  <a:lnTo>
                    <a:pt x="40" y="32"/>
                  </a:lnTo>
                  <a:lnTo>
                    <a:pt x="42" y="32"/>
                  </a:lnTo>
                  <a:close/>
                </a:path>
              </a:pathLst>
            </a:custGeom>
            <a:solidFill>
              <a:srgbClr val="008837"/>
            </a:solidFill>
            <a:ln w="9525">
              <a:noFill/>
            </a:ln>
          </p:spPr>
          <p:txBody>
            <a:bodyPr/>
            <a:lstStyle/>
            <a:p>
              <a:endParaRPr lang="ja-JP" altLang="en-US" sz="1799"/>
            </a:p>
          </p:txBody>
        </p:sp>
        <p:sp>
          <p:nvSpPr>
            <p:cNvPr id="45" name="フリーフォーム 89434">
              <a:extLst>
                <a:ext uri="{FF2B5EF4-FFF2-40B4-BE49-F238E27FC236}">
                  <a16:creationId xmlns:a16="http://schemas.microsoft.com/office/drawing/2014/main" id="{C88C9444-BF15-BECA-7E6D-ED1188B689D4}"/>
                </a:ext>
              </a:extLst>
            </p:cNvPr>
            <p:cNvSpPr/>
            <p:nvPr/>
          </p:nvSpPr>
          <p:spPr>
            <a:xfrm>
              <a:off x="9220261" y="8469647"/>
              <a:ext cx="154872" cy="182693"/>
            </a:xfrm>
            <a:custGeom>
              <a:avLst/>
              <a:gdLst/>
              <a:ahLst/>
              <a:cxnLst/>
              <a:rect l="0" t="0" r="0" b="0"/>
              <a:pathLst>
                <a:path w="44" h="49">
                  <a:moveTo>
                    <a:pt x="42" y="32"/>
                  </a:moveTo>
                  <a:lnTo>
                    <a:pt x="40" y="34"/>
                  </a:lnTo>
                  <a:lnTo>
                    <a:pt x="40" y="36"/>
                  </a:lnTo>
                  <a:lnTo>
                    <a:pt x="40" y="36"/>
                  </a:lnTo>
                  <a:lnTo>
                    <a:pt x="38" y="36"/>
                  </a:lnTo>
                  <a:lnTo>
                    <a:pt x="38" y="36"/>
                  </a:lnTo>
                  <a:lnTo>
                    <a:pt x="38" y="34"/>
                  </a:lnTo>
                  <a:lnTo>
                    <a:pt x="38" y="32"/>
                  </a:lnTo>
                  <a:lnTo>
                    <a:pt x="35" y="29"/>
                  </a:lnTo>
                  <a:lnTo>
                    <a:pt x="35" y="27"/>
                  </a:lnTo>
                  <a:lnTo>
                    <a:pt x="35" y="27"/>
                  </a:lnTo>
                  <a:lnTo>
                    <a:pt x="33" y="27"/>
                  </a:lnTo>
                  <a:lnTo>
                    <a:pt x="33" y="29"/>
                  </a:lnTo>
                  <a:lnTo>
                    <a:pt x="33" y="32"/>
                  </a:lnTo>
                  <a:lnTo>
                    <a:pt x="31" y="34"/>
                  </a:lnTo>
                  <a:lnTo>
                    <a:pt x="31" y="36"/>
                  </a:lnTo>
                  <a:lnTo>
                    <a:pt x="31" y="36"/>
                  </a:lnTo>
                  <a:lnTo>
                    <a:pt x="29" y="38"/>
                  </a:lnTo>
                  <a:lnTo>
                    <a:pt x="29" y="36"/>
                  </a:lnTo>
                  <a:lnTo>
                    <a:pt x="31" y="36"/>
                  </a:lnTo>
                  <a:lnTo>
                    <a:pt x="31" y="34"/>
                  </a:lnTo>
                  <a:lnTo>
                    <a:pt x="31" y="32"/>
                  </a:lnTo>
                  <a:lnTo>
                    <a:pt x="31" y="29"/>
                  </a:lnTo>
                  <a:lnTo>
                    <a:pt x="31" y="29"/>
                  </a:lnTo>
                  <a:lnTo>
                    <a:pt x="29" y="29"/>
                  </a:lnTo>
                  <a:lnTo>
                    <a:pt x="29" y="32"/>
                  </a:lnTo>
                  <a:lnTo>
                    <a:pt x="27" y="32"/>
                  </a:lnTo>
                  <a:lnTo>
                    <a:pt x="24" y="34"/>
                  </a:lnTo>
                  <a:lnTo>
                    <a:pt x="24" y="36"/>
                  </a:lnTo>
                  <a:lnTo>
                    <a:pt x="22" y="34"/>
                  </a:lnTo>
                  <a:lnTo>
                    <a:pt x="20" y="34"/>
                  </a:lnTo>
                  <a:lnTo>
                    <a:pt x="20" y="32"/>
                  </a:lnTo>
                  <a:lnTo>
                    <a:pt x="20" y="32"/>
                  </a:lnTo>
                  <a:lnTo>
                    <a:pt x="20" y="34"/>
                  </a:lnTo>
                  <a:lnTo>
                    <a:pt x="18" y="34"/>
                  </a:lnTo>
                  <a:lnTo>
                    <a:pt x="18" y="36"/>
                  </a:lnTo>
                  <a:lnTo>
                    <a:pt x="20" y="38"/>
                  </a:lnTo>
                  <a:lnTo>
                    <a:pt x="20" y="43"/>
                  </a:lnTo>
                  <a:lnTo>
                    <a:pt x="20" y="43"/>
                  </a:lnTo>
                  <a:lnTo>
                    <a:pt x="20" y="43"/>
                  </a:lnTo>
                  <a:lnTo>
                    <a:pt x="20" y="43"/>
                  </a:lnTo>
                  <a:lnTo>
                    <a:pt x="18" y="43"/>
                  </a:lnTo>
                  <a:lnTo>
                    <a:pt x="18" y="40"/>
                  </a:lnTo>
                  <a:lnTo>
                    <a:pt x="15" y="40"/>
                  </a:lnTo>
                  <a:lnTo>
                    <a:pt x="15" y="38"/>
                  </a:lnTo>
                  <a:lnTo>
                    <a:pt x="13" y="36"/>
                  </a:lnTo>
                  <a:lnTo>
                    <a:pt x="13" y="36"/>
                  </a:lnTo>
                  <a:lnTo>
                    <a:pt x="13" y="36"/>
                  </a:lnTo>
                  <a:lnTo>
                    <a:pt x="13" y="36"/>
                  </a:lnTo>
                  <a:lnTo>
                    <a:pt x="11" y="36"/>
                  </a:lnTo>
                  <a:lnTo>
                    <a:pt x="11" y="38"/>
                  </a:lnTo>
                  <a:lnTo>
                    <a:pt x="11" y="40"/>
                  </a:lnTo>
                  <a:lnTo>
                    <a:pt x="13" y="43"/>
                  </a:lnTo>
                  <a:lnTo>
                    <a:pt x="13" y="43"/>
                  </a:lnTo>
                  <a:lnTo>
                    <a:pt x="11" y="45"/>
                  </a:lnTo>
                  <a:lnTo>
                    <a:pt x="11" y="45"/>
                  </a:lnTo>
                  <a:lnTo>
                    <a:pt x="9" y="45"/>
                  </a:lnTo>
                  <a:lnTo>
                    <a:pt x="9" y="45"/>
                  </a:lnTo>
                  <a:lnTo>
                    <a:pt x="6" y="43"/>
                  </a:lnTo>
                  <a:lnTo>
                    <a:pt x="6" y="40"/>
                  </a:lnTo>
                  <a:lnTo>
                    <a:pt x="4" y="38"/>
                  </a:lnTo>
                  <a:lnTo>
                    <a:pt x="4" y="36"/>
                  </a:lnTo>
                  <a:lnTo>
                    <a:pt x="4" y="36"/>
                  </a:lnTo>
                  <a:lnTo>
                    <a:pt x="4" y="36"/>
                  </a:lnTo>
                  <a:lnTo>
                    <a:pt x="4" y="36"/>
                  </a:lnTo>
                  <a:lnTo>
                    <a:pt x="6" y="43"/>
                  </a:lnTo>
                  <a:lnTo>
                    <a:pt x="6" y="43"/>
                  </a:lnTo>
                  <a:lnTo>
                    <a:pt x="4" y="45"/>
                  </a:lnTo>
                  <a:lnTo>
                    <a:pt x="4" y="47"/>
                  </a:lnTo>
                  <a:lnTo>
                    <a:pt x="4" y="49"/>
                  </a:lnTo>
                  <a:lnTo>
                    <a:pt x="2" y="49"/>
                  </a:lnTo>
                  <a:lnTo>
                    <a:pt x="2" y="47"/>
                  </a:lnTo>
                  <a:lnTo>
                    <a:pt x="2" y="47"/>
                  </a:lnTo>
                  <a:lnTo>
                    <a:pt x="2" y="45"/>
                  </a:lnTo>
                  <a:lnTo>
                    <a:pt x="0" y="45"/>
                  </a:lnTo>
                  <a:lnTo>
                    <a:pt x="0" y="47"/>
                  </a:lnTo>
                  <a:lnTo>
                    <a:pt x="0" y="43"/>
                  </a:lnTo>
                  <a:lnTo>
                    <a:pt x="0" y="38"/>
                  </a:lnTo>
                  <a:lnTo>
                    <a:pt x="0" y="34"/>
                  </a:lnTo>
                  <a:lnTo>
                    <a:pt x="0" y="32"/>
                  </a:lnTo>
                  <a:lnTo>
                    <a:pt x="0" y="29"/>
                  </a:lnTo>
                  <a:lnTo>
                    <a:pt x="0" y="29"/>
                  </a:lnTo>
                  <a:lnTo>
                    <a:pt x="0" y="29"/>
                  </a:lnTo>
                  <a:lnTo>
                    <a:pt x="2" y="29"/>
                  </a:lnTo>
                  <a:lnTo>
                    <a:pt x="2" y="25"/>
                  </a:lnTo>
                  <a:lnTo>
                    <a:pt x="2" y="23"/>
                  </a:lnTo>
                  <a:lnTo>
                    <a:pt x="0" y="16"/>
                  </a:lnTo>
                  <a:lnTo>
                    <a:pt x="0" y="16"/>
                  </a:lnTo>
                  <a:lnTo>
                    <a:pt x="0" y="11"/>
                  </a:lnTo>
                  <a:lnTo>
                    <a:pt x="0" y="14"/>
                  </a:lnTo>
                  <a:lnTo>
                    <a:pt x="0" y="16"/>
                  </a:lnTo>
                  <a:lnTo>
                    <a:pt x="2" y="16"/>
                  </a:lnTo>
                  <a:lnTo>
                    <a:pt x="2" y="16"/>
                  </a:lnTo>
                  <a:lnTo>
                    <a:pt x="2" y="16"/>
                  </a:lnTo>
                  <a:lnTo>
                    <a:pt x="2" y="14"/>
                  </a:lnTo>
                  <a:lnTo>
                    <a:pt x="2" y="14"/>
                  </a:lnTo>
                  <a:lnTo>
                    <a:pt x="4" y="14"/>
                  </a:lnTo>
                  <a:lnTo>
                    <a:pt x="4" y="14"/>
                  </a:lnTo>
                  <a:lnTo>
                    <a:pt x="4" y="14"/>
                  </a:lnTo>
                  <a:lnTo>
                    <a:pt x="6" y="11"/>
                  </a:lnTo>
                  <a:lnTo>
                    <a:pt x="6" y="11"/>
                  </a:lnTo>
                  <a:lnTo>
                    <a:pt x="6" y="11"/>
                  </a:lnTo>
                  <a:lnTo>
                    <a:pt x="9" y="11"/>
                  </a:lnTo>
                  <a:lnTo>
                    <a:pt x="9" y="16"/>
                  </a:lnTo>
                  <a:lnTo>
                    <a:pt x="9" y="20"/>
                  </a:lnTo>
                  <a:lnTo>
                    <a:pt x="11" y="23"/>
                  </a:lnTo>
                  <a:lnTo>
                    <a:pt x="13" y="25"/>
                  </a:lnTo>
                  <a:lnTo>
                    <a:pt x="13" y="25"/>
                  </a:lnTo>
                  <a:lnTo>
                    <a:pt x="13" y="23"/>
                  </a:lnTo>
                  <a:lnTo>
                    <a:pt x="13" y="23"/>
                  </a:lnTo>
                  <a:lnTo>
                    <a:pt x="13" y="20"/>
                  </a:lnTo>
                  <a:lnTo>
                    <a:pt x="13" y="18"/>
                  </a:lnTo>
                  <a:lnTo>
                    <a:pt x="13" y="16"/>
                  </a:lnTo>
                  <a:lnTo>
                    <a:pt x="13" y="14"/>
                  </a:lnTo>
                  <a:lnTo>
                    <a:pt x="13" y="14"/>
                  </a:lnTo>
                  <a:lnTo>
                    <a:pt x="13" y="14"/>
                  </a:lnTo>
                  <a:lnTo>
                    <a:pt x="13" y="14"/>
                  </a:lnTo>
                  <a:lnTo>
                    <a:pt x="13" y="14"/>
                  </a:lnTo>
                  <a:lnTo>
                    <a:pt x="13" y="16"/>
                  </a:lnTo>
                  <a:lnTo>
                    <a:pt x="13" y="18"/>
                  </a:lnTo>
                  <a:lnTo>
                    <a:pt x="13" y="20"/>
                  </a:lnTo>
                  <a:lnTo>
                    <a:pt x="15" y="23"/>
                  </a:lnTo>
                  <a:lnTo>
                    <a:pt x="15" y="25"/>
                  </a:lnTo>
                  <a:lnTo>
                    <a:pt x="18" y="25"/>
                  </a:lnTo>
                  <a:lnTo>
                    <a:pt x="18" y="25"/>
                  </a:lnTo>
                  <a:lnTo>
                    <a:pt x="20" y="23"/>
                  </a:lnTo>
                  <a:lnTo>
                    <a:pt x="20" y="20"/>
                  </a:lnTo>
                  <a:lnTo>
                    <a:pt x="20" y="18"/>
                  </a:lnTo>
                  <a:lnTo>
                    <a:pt x="18" y="16"/>
                  </a:lnTo>
                  <a:lnTo>
                    <a:pt x="18" y="14"/>
                  </a:lnTo>
                  <a:lnTo>
                    <a:pt x="18" y="11"/>
                  </a:lnTo>
                  <a:lnTo>
                    <a:pt x="18" y="9"/>
                  </a:lnTo>
                  <a:lnTo>
                    <a:pt x="20" y="9"/>
                  </a:lnTo>
                  <a:lnTo>
                    <a:pt x="20" y="9"/>
                  </a:lnTo>
                  <a:lnTo>
                    <a:pt x="20" y="11"/>
                  </a:lnTo>
                  <a:lnTo>
                    <a:pt x="22" y="11"/>
                  </a:lnTo>
                  <a:lnTo>
                    <a:pt x="22" y="11"/>
                  </a:lnTo>
                  <a:lnTo>
                    <a:pt x="24" y="11"/>
                  </a:lnTo>
                  <a:lnTo>
                    <a:pt x="27" y="9"/>
                  </a:lnTo>
                  <a:lnTo>
                    <a:pt x="27" y="7"/>
                  </a:lnTo>
                  <a:lnTo>
                    <a:pt x="29" y="7"/>
                  </a:lnTo>
                  <a:lnTo>
                    <a:pt x="29" y="11"/>
                  </a:lnTo>
                  <a:lnTo>
                    <a:pt x="27" y="11"/>
                  </a:lnTo>
                  <a:lnTo>
                    <a:pt x="27" y="14"/>
                  </a:lnTo>
                  <a:lnTo>
                    <a:pt x="27" y="14"/>
                  </a:lnTo>
                  <a:lnTo>
                    <a:pt x="29" y="16"/>
                  </a:lnTo>
                  <a:lnTo>
                    <a:pt x="29" y="16"/>
                  </a:lnTo>
                  <a:lnTo>
                    <a:pt x="29" y="16"/>
                  </a:lnTo>
                  <a:lnTo>
                    <a:pt x="29" y="18"/>
                  </a:lnTo>
                  <a:lnTo>
                    <a:pt x="29" y="18"/>
                  </a:lnTo>
                  <a:lnTo>
                    <a:pt x="31" y="16"/>
                  </a:lnTo>
                  <a:lnTo>
                    <a:pt x="31" y="16"/>
                  </a:lnTo>
                  <a:lnTo>
                    <a:pt x="31" y="16"/>
                  </a:lnTo>
                  <a:lnTo>
                    <a:pt x="33" y="14"/>
                  </a:lnTo>
                  <a:lnTo>
                    <a:pt x="33" y="11"/>
                  </a:lnTo>
                  <a:lnTo>
                    <a:pt x="33" y="11"/>
                  </a:lnTo>
                  <a:lnTo>
                    <a:pt x="31" y="9"/>
                  </a:lnTo>
                  <a:lnTo>
                    <a:pt x="31" y="9"/>
                  </a:lnTo>
                  <a:lnTo>
                    <a:pt x="31" y="7"/>
                  </a:lnTo>
                  <a:lnTo>
                    <a:pt x="33" y="5"/>
                  </a:lnTo>
                  <a:lnTo>
                    <a:pt x="33" y="2"/>
                  </a:lnTo>
                  <a:lnTo>
                    <a:pt x="35" y="0"/>
                  </a:lnTo>
                  <a:lnTo>
                    <a:pt x="35" y="0"/>
                  </a:lnTo>
                  <a:lnTo>
                    <a:pt x="38" y="0"/>
                  </a:lnTo>
                  <a:lnTo>
                    <a:pt x="40" y="0"/>
                  </a:lnTo>
                  <a:lnTo>
                    <a:pt x="40" y="2"/>
                  </a:lnTo>
                  <a:lnTo>
                    <a:pt x="40" y="2"/>
                  </a:lnTo>
                  <a:lnTo>
                    <a:pt x="40" y="5"/>
                  </a:lnTo>
                  <a:lnTo>
                    <a:pt x="38" y="7"/>
                  </a:lnTo>
                  <a:lnTo>
                    <a:pt x="38" y="7"/>
                  </a:lnTo>
                  <a:lnTo>
                    <a:pt x="38" y="7"/>
                  </a:lnTo>
                  <a:lnTo>
                    <a:pt x="38" y="11"/>
                  </a:lnTo>
                  <a:lnTo>
                    <a:pt x="38" y="14"/>
                  </a:lnTo>
                  <a:lnTo>
                    <a:pt x="38" y="16"/>
                  </a:lnTo>
                  <a:lnTo>
                    <a:pt x="40" y="16"/>
                  </a:lnTo>
                  <a:lnTo>
                    <a:pt x="40" y="16"/>
                  </a:lnTo>
                  <a:lnTo>
                    <a:pt x="42" y="16"/>
                  </a:lnTo>
                  <a:lnTo>
                    <a:pt x="44" y="14"/>
                  </a:lnTo>
                  <a:lnTo>
                    <a:pt x="44" y="14"/>
                  </a:lnTo>
                  <a:lnTo>
                    <a:pt x="44" y="16"/>
                  </a:lnTo>
                  <a:lnTo>
                    <a:pt x="44" y="16"/>
                  </a:lnTo>
                  <a:lnTo>
                    <a:pt x="44" y="16"/>
                  </a:lnTo>
                  <a:lnTo>
                    <a:pt x="44" y="18"/>
                  </a:lnTo>
                  <a:lnTo>
                    <a:pt x="44" y="20"/>
                  </a:lnTo>
                  <a:lnTo>
                    <a:pt x="44" y="20"/>
                  </a:lnTo>
                  <a:lnTo>
                    <a:pt x="44" y="23"/>
                  </a:lnTo>
                  <a:lnTo>
                    <a:pt x="44" y="23"/>
                  </a:lnTo>
                  <a:lnTo>
                    <a:pt x="44" y="23"/>
                  </a:lnTo>
                  <a:lnTo>
                    <a:pt x="44" y="23"/>
                  </a:lnTo>
                  <a:lnTo>
                    <a:pt x="44" y="23"/>
                  </a:lnTo>
                  <a:lnTo>
                    <a:pt x="44" y="23"/>
                  </a:lnTo>
                  <a:lnTo>
                    <a:pt x="44" y="23"/>
                  </a:lnTo>
                  <a:lnTo>
                    <a:pt x="42" y="25"/>
                  </a:lnTo>
                  <a:lnTo>
                    <a:pt x="42" y="27"/>
                  </a:lnTo>
                  <a:lnTo>
                    <a:pt x="40" y="27"/>
                  </a:lnTo>
                  <a:lnTo>
                    <a:pt x="40" y="27"/>
                  </a:lnTo>
                  <a:lnTo>
                    <a:pt x="40" y="29"/>
                  </a:lnTo>
                  <a:lnTo>
                    <a:pt x="40" y="32"/>
                  </a:lnTo>
                  <a:lnTo>
                    <a:pt x="42" y="3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46" name="フリーフォーム 89435">
              <a:extLst>
                <a:ext uri="{FF2B5EF4-FFF2-40B4-BE49-F238E27FC236}">
                  <a16:creationId xmlns:a16="http://schemas.microsoft.com/office/drawing/2014/main" id="{722529A1-3D28-AA97-DC62-FEDC036A2D3C}"/>
                </a:ext>
              </a:extLst>
            </p:cNvPr>
            <p:cNvSpPr/>
            <p:nvPr/>
          </p:nvSpPr>
          <p:spPr>
            <a:xfrm>
              <a:off x="9220261" y="8588956"/>
              <a:ext cx="172470" cy="175236"/>
            </a:xfrm>
            <a:custGeom>
              <a:avLst/>
              <a:gdLst/>
              <a:ahLst/>
              <a:cxnLst/>
              <a:rect l="0" t="0" r="0" b="0"/>
              <a:pathLst>
                <a:path w="49" h="47">
                  <a:moveTo>
                    <a:pt x="47" y="31"/>
                  </a:moveTo>
                  <a:lnTo>
                    <a:pt x="44" y="31"/>
                  </a:lnTo>
                  <a:lnTo>
                    <a:pt x="44" y="33"/>
                  </a:lnTo>
                  <a:lnTo>
                    <a:pt x="44" y="35"/>
                  </a:lnTo>
                  <a:lnTo>
                    <a:pt x="42" y="35"/>
                  </a:lnTo>
                  <a:lnTo>
                    <a:pt x="42" y="35"/>
                  </a:lnTo>
                  <a:lnTo>
                    <a:pt x="40" y="33"/>
                  </a:lnTo>
                  <a:lnTo>
                    <a:pt x="40" y="31"/>
                  </a:lnTo>
                  <a:lnTo>
                    <a:pt x="40" y="29"/>
                  </a:lnTo>
                  <a:lnTo>
                    <a:pt x="40" y="26"/>
                  </a:lnTo>
                  <a:lnTo>
                    <a:pt x="40" y="26"/>
                  </a:lnTo>
                  <a:lnTo>
                    <a:pt x="38" y="26"/>
                  </a:lnTo>
                  <a:lnTo>
                    <a:pt x="38" y="29"/>
                  </a:lnTo>
                  <a:lnTo>
                    <a:pt x="35" y="31"/>
                  </a:lnTo>
                  <a:lnTo>
                    <a:pt x="35" y="33"/>
                  </a:lnTo>
                  <a:lnTo>
                    <a:pt x="35" y="35"/>
                  </a:lnTo>
                  <a:lnTo>
                    <a:pt x="33" y="35"/>
                  </a:lnTo>
                  <a:lnTo>
                    <a:pt x="33" y="35"/>
                  </a:lnTo>
                  <a:lnTo>
                    <a:pt x="33" y="35"/>
                  </a:lnTo>
                  <a:lnTo>
                    <a:pt x="33" y="35"/>
                  </a:lnTo>
                  <a:lnTo>
                    <a:pt x="33" y="33"/>
                  </a:lnTo>
                  <a:lnTo>
                    <a:pt x="35" y="31"/>
                  </a:lnTo>
                  <a:lnTo>
                    <a:pt x="33" y="29"/>
                  </a:lnTo>
                  <a:lnTo>
                    <a:pt x="33" y="29"/>
                  </a:lnTo>
                  <a:lnTo>
                    <a:pt x="33" y="29"/>
                  </a:lnTo>
                  <a:lnTo>
                    <a:pt x="31" y="29"/>
                  </a:lnTo>
                  <a:lnTo>
                    <a:pt x="29" y="31"/>
                  </a:lnTo>
                  <a:lnTo>
                    <a:pt x="29" y="33"/>
                  </a:lnTo>
                  <a:lnTo>
                    <a:pt x="27" y="33"/>
                  </a:lnTo>
                  <a:lnTo>
                    <a:pt x="24" y="33"/>
                  </a:lnTo>
                  <a:lnTo>
                    <a:pt x="24" y="31"/>
                  </a:lnTo>
                  <a:lnTo>
                    <a:pt x="22" y="31"/>
                  </a:lnTo>
                  <a:lnTo>
                    <a:pt x="22" y="31"/>
                  </a:lnTo>
                  <a:lnTo>
                    <a:pt x="22" y="31"/>
                  </a:lnTo>
                  <a:lnTo>
                    <a:pt x="20" y="33"/>
                  </a:lnTo>
                  <a:lnTo>
                    <a:pt x="20" y="35"/>
                  </a:lnTo>
                  <a:lnTo>
                    <a:pt x="22" y="35"/>
                  </a:lnTo>
                  <a:lnTo>
                    <a:pt x="22" y="40"/>
                  </a:lnTo>
                  <a:lnTo>
                    <a:pt x="24" y="42"/>
                  </a:lnTo>
                  <a:lnTo>
                    <a:pt x="24" y="42"/>
                  </a:lnTo>
                  <a:lnTo>
                    <a:pt x="22" y="42"/>
                  </a:lnTo>
                  <a:lnTo>
                    <a:pt x="20" y="42"/>
                  </a:lnTo>
                  <a:lnTo>
                    <a:pt x="20" y="40"/>
                  </a:lnTo>
                  <a:lnTo>
                    <a:pt x="18" y="38"/>
                  </a:lnTo>
                  <a:lnTo>
                    <a:pt x="18" y="35"/>
                  </a:lnTo>
                  <a:lnTo>
                    <a:pt x="15" y="35"/>
                  </a:lnTo>
                  <a:lnTo>
                    <a:pt x="13" y="35"/>
                  </a:lnTo>
                  <a:lnTo>
                    <a:pt x="13" y="35"/>
                  </a:lnTo>
                  <a:lnTo>
                    <a:pt x="13" y="35"/>
                  </a:lnTo>
                  <a:lnTo>
                    <a:pt x="13" y="35"/>
                  </a:lnTo>
                  <a:lnTo>
                    <a:pt x="13" y="38"/>
                  </a:lnTo>
                  <a:lnTo>
                    <a:pt x="13" y="42"/>
                  </a:lnTo>
                  <a:lnTo>
                    <a:pt x="13" y="42"/>
                  </a:lnTo>
                  <a:lnTo>
                    <a:pt x="13" y="42"/>
                  </a:lnTo>
                  <a:lnTo>
                    <a:pt x="13" y="44"/>
                  </a:lnTo>
                  <a:lnTo>
                    <a:pt x="11" y="44"/>
                  </a:lnTo>
                  <a:lnTo>
                    <a:pt x="9" y="42"/>
                  </a:lnTo>
                  <a:lnTo>
                    <a:pt x="9" y="42"/>
                  </a:lnTo>
                  <a:lnTo>
                    <a:pt x="9" y="40"/>
                  </a:lnTo>
                  <a:lnTo>
                    <a:pt x="6" y="35"/>
                  </a:lnTo>
                  <a:lnTo>
                    <a:pt x="6" y="35"/>
                  </a:lnTo>
                  <a:lnTo>
                    <a:pt x="6" y="35"/>
                  </a:lnTo>
                  <a:lnTo>
                    <a:pt x="6" y="35"/>
                  </a:lnTo>
                  <a:lnTo>
                    <a:pt x="6" y="35"/>
                  </a:lnTo>
                  <a:lnTo>
                    <a:pt x="6" y="40"/>
                  </a:lnTo>
                  <a:lnTo>
                    <a:pt x="6" y="42"/>
                  </a:lnTo>
                  <a:lnTo>
                    <a:pt x="6" y="44"/>
                  </a:lnTo>
                  <a:lnTo>
                    <a:pt x="6" y="47"/>
                  </a:lnTo>
                  <a:lnTo>
                    <a:pt x="4" y="47"/>
                  </a:lnTo>
                  <a:lnTo>
                    <a:pt x="4" y="47"/>
                  </a:lnTo>
                  <a:lnTo>
                    <a:pt x="4" y="47"/>
                  </a:lnTo>
                  <a:lnTo>
                    <a:pt x="4" y="44"/>
                  </a:lnTo>
                  <a:lnTo>
                    <a:pt x="2" y="44"/>
                  </a:lnTo>
                  <a:lnTo>
                    <a:pt x="2" y="44"/>
                  </a:lnTo>
                  <a:lnTo>
                    <a:pt x="2" y="44"/>
                  </a:lnTo>
                  <a:lnTo>
                    <a:pt x="0" y="40"/>
                  </a:lnTo>
                  <a:lnTo>
                    <a:pt x="0" y="35"/>
                  </a:lnTo>
                  <a:lnTo>
                    <a:pt x="0" y="33"/>
                  </a:lnTo>
                  <a:lnTo>
                    <a:pt x="0" y="31"/>
                  </a:lnTo>
                  <a:lnTo>
                    <a:pt x="0" y="29"/>
                  </a:lnTo>
                  <a:lnTo>
                    <a:pt x="2" y="26"/>
                  </a:lnTo>
                  <a:lnTo>
                    <a:pt x="2" y="26"/>
                  </a:lnTo>
                  <a:lnTo>
                    <a:pt x="2" y="29"/>
                  </a:lnTo>
                  <a:lnTo>
                    <a:pt x="2" y="24"/>
                  </a:lnTo>
                  <a:lnTo>
                    <a:pt x="2" y="20"/>
                  </a:lnTo>
                  <a:lnTo>
                    <a:pt x="2" y="15"/>
                  </a:lnTo>
                  <a:lnTo>
                    <a:pt x="0" y="15"/>
                  </a:lnTo>
                  <a:lnTo>
                    <a:pt x="0" y="11"/>
                  </a:lnTo>
                  <a:lnTo>
                    <a:pt x="2" y="13"/>
                  </a:lnTo>
                  <a:lnTo>
                    <a:pt x="2" y="15"/>
                  </a:lnTo>
                  <a:lnTo>
                    <a:pt x="2" y="15"/>
                  </a:lnTo>
                  <a:lnTo>
                    <a:pt x="2" y="15"/>
                  </a:lnTo>
                  <a:lnTo>
                    <a:pt x="4" y="15"/>
                  </a:lnTo>
                  <a:lnTo>
                    <a:pt x="4" y="15"/>
                  </a:lnTo>
                  <a:lnTo>
                    <a:pt x="4" y="13"/>
                  </a:lnTo>
                  <a:lnTo>
                    <a:pt x="4" y="13"/>
                  </a:lnTo>
                  <a:lnTo>
                    <a:pt x="4" y="11"/>
                  </a:lnTo>
                  <a:lnTo>
                    <a:pt x="6" y="11"/>
                  </a:lnTo>
                  <a:lnTo>
                    <a:pt x="6" y="13"/>
                  </a:lnTo>
                  <a:lnTo>
                    <a:pt x="6" y="11"/>
                  </a:lnTo>
                  <a:lnTo>
                    <a:pt x="9" y="11"/>
                  </a:lnTo>
                  <a:lnTo>
                    <a:pt x="9" y="11"/>
                  </a:lnTo>
                  <a:lnTo>
                    <a:pt x="9" y="11"/>
                  </a:lnTo>
                  <a:lnTo>
                    <a:pt x="11" y="15"/>
                  </a:lnTo>
                  <a:lnTo>
                    <a:pt x="11" y="17"/>
                  </a:lnTo>
                  <a:lnTo>
                    <a:pt x="13" y="20"/>
                  </a:lnTo>
                  <a:lnTo>
                    <a:pt x="13" y="22"/>
                  </a:lnTo>
                  <a:lnTo>
                    <a:pt x="15" y="22"/>
                  </a:lnTo>
                  <a:lnTo>
                    <a:pt x="15" y="22"/>
                  </a:lnTo>
                  <a:lnTo>
                    <a:pt x="15" y="22"/>
                  </a:lnTo>
                  <a:lnTo>
                    <a:pt x="15" y="20"/>
                  </a:lnTo>
                  <a:lnTo>
                    <a:pt x="13" y="17"/>
                  </a:lnTo>
                  <a:lnTo>
                    <a:pt x="15" y="15"/>
                  </a:lnTo>
                  <a:lnTo>
                    <a:pt x="15" y="13"/>
                  </a:lnTo>
                  <a:lnTo>
                    <a:pt x="15" y="11"/>
                  </a:lnTo>
                  <a:lnTo>
                    <a:pt x="15" y="11"/>
                  </a:lnTo>
                  <a:lnTo>
                    <a:pt x="15" y="13"/>
                  </a:lnTo>
                  <a:lnTo>
                    <a:pt x="15" y="13"/>
                  </a:lnTo>
                  <a:lnTo>
                    <a:pt x="15" y="15"/>
                  </a:lnTo>
                  <a:lnTo>
                    <a:pt x="15" y="17"/>
                  </a:lnTo>
                  <a:lnTo>
                    <a:pt x="18" y="20"/>
                  </a:lnTo>
                  <a:lnTo>
                    <a:pt x="18" y="22"/>
                  </a:lnTo>
                  <a:lnTo>
                    <a:pt x="20" y="22"/>
                  </a:lnTo>
                  <a:lnTo>
                    <a:pt x="20" y="24"/>
                  </a:lnTo>
                  <a:lnTo>
                    <a:pt x="20" y="24"/>
                  </a:lnTo>
                  <a:lnTo>
                    <a:pt x="22" y="22"/>
                  </a:lnTo>
                  <a:lnTo>
                    <a:pt x="24" y="20"/>
                  </a:lnTo>
                  <a:lnTo>
                    <a:pt x="22" y="20"/>
                  </a:lnTo>
                  <a:lnTo>
                    <a:pt x="22" y="17"/>
                  </a:lnTo>
                  <a:lnTo>
                    <a:pt x="20" y="15"/>
                  </a:lnTo>
                  <a:lnTo>
                    <a:pt x="20" y="13"/>
                  </a:lnTo>
                  <a:lnTo>
                    <a:pt x="20" y="11"/>
                  </a:lnTo>
                  <a:lnTo>
                    <a:pt x="20" y="8"/>
                  </a:lnTo>
                  <a:lnTo>
                    <a:pt x="22" y="8"/>
                  </a:lnTo>
                  <a:lnTo>
                    <a:pt x="22" y="8"/>
                  </a:lnTo>
                  <a:lnTo>
                    <a:pt x="24" y="11"/>
                  </a:lnTo>
                  <a:lnTo>
                    <a:pt x="24" y="11"/>
                  </a:lnTo>
                  <a:lnTo>
                    <a:pt x="24" y="11"/>
                  </a:lnTo>
                  <a:lnTo>
                    <a:pt x="27" y="11"/>
                  </a:lnTo>
                  <a:lnTo>
                    <a:pt x="29" y="8"/>
                  </a:lnTo>
                  <a:lnTo>
                    <a:pt x="29" y="6"/>
                  </a:lnTo>
                  <a:lnTo>
                    <a:pt x="31" y="6"/>
                  </a:lnTo>
                  <a:lnTo>
                    <a:pt x="31" y="8"/>
                  </a:lnTo>
                  <a:lnTo>
                    <a:pt x="31" y="11"/>
                  </a:lnTo>
                  <a:lnTo>
                    <a:pt x="31" y="13"/>
                  </a:lnTo>
                  <a:lnTo>
                    <a:pt x="31" y="15"/>
                  </a:lnTo>
                  <a:lnTo>
                    <a:pt x="31" y="15"/>
                  </a:lnTo>
                  <a:lnTo>
                    <a:pt x="33" y="15"/>
                  </a:lnTo>
                  <a:lnTo>
                    <a:pt x="33" y="15"/>
                  </a:lnTo>
                  <a:lnTo>
                    <a:pt x="33" y="15"/>
                  </a:lnTo>
                  <a:lnTo>
                    <a:pt x="33" y="17"/>
                  </a:lnTo>
                  <a:lnTo>
                    <a:pt x="33" y="17"/>
                  </a:lnTo>
                  <a:lnTo>
                    <a:pt x="33" y="15"/>
                  </a:lnTo>
                  <a:lnTo>
                    <a:pt x="33" y="15"/>
                  </a:lnTo>
                  <a:lnTo>
                    <a:pt x="35" y="15"/>
                  </a:lnTo>
                  <a:lnTo>
                    <a:pt x="35" y="13"/>
                  </a:lnTo>
                  <a:lnTo>
                    <a:pt x="35" y="11"/>
                  </a:lnTo>
                  <a:lnTo>
                    <a:pt x="35" y="11"/>
                  </a:lnTo>
                  <a:lnTo>
                    <a:pt x="35" y="11"/>
                  </a:lnTo>
                  <a:lnTo>
                    <a:pt x="35" y="8"/>
                  </a:lnTo>
                  <a:lnTo>
                    <a:pt x="33" y="8"/>
                  </a:lnTo>
                  <a:lnTo>
                    <a:pt x="33" y="6"/>
                  </a:lnTo>
                  <a:lnTo>
                    <a:pt x="35" y="4"/>
                  </a:lnTo>
                  <a:lnTo>
                    <a:pt x="38" y="2"/>
                  </a:lnTo>
                  <a:lnTo>
                    <a:pt x="40" y="0"/>
                  </a:lnTo>
                  <a:lnTo>
                    <a:pt x="40" y="0"/>
                  </a:lnTo>
                  <a:lnTo>
                    <a:pt x="42" y="0"/>
                  </a:lnTo>
                  <a:lnTo>
                    <a:pt x="42" y="0"/>
                  </a:lnTo>
                  <a:lnTo>
                    <a:pt x="42" y="2"/>
                  </a:lnTo>
                  <a:lnTo>
                    <a:pt x="42" y="2"/>
                  </a:lnTo>
                  <a:lnTo>
                    <a:pt x="42" y="4"/>
                  </a:lnTo>
                  <a:lnTo>
                    <a:pt x="42" y="4"/>
                  </a:lnTo>
                  <a:lnTo>
                    <a:pt x="42" y="6"/>
                  </a:lnTo>
                  <a:lnTo>
                    <a:pt x="40" y="6"/>
                  </a:lnTo>
                  <a:lnTo>
                    <a:pt x="40" y="11"/>
                  </a:lnTo>
                  <a:lnTo>
                    <a:pt x="40" y="11"/>
                  </a:lnTo>
                  <a:lnTo>
                    <a:pt x="42" y="15"/>
                  </a:lnTo>
                  <a:lnTo>
                    <a:pt x="44" y="15"/>
                  </a:lnTo>
                  <a:lnTo>
                    <a:pt x="44" y="15"/>
                  </a:lnTo>
                  <a:lnTo>
                    <a:pt x="47" y="15"/>
                  </a:lnTo>
                  <a:lnTo>
                    <a:pt x="49" y="13"/>
                  </a:lnTo>
                  <a:lnTo>
                    <a:pt x="49" y="13"/>
                  </a:lnTo>
                  <a:lnTo>
                    <a:pt x="49" y="15"/>
                  </a:lnTo>
                  <a:lnTo>
                    <a:pt x="49" y="15"/>
                  </a:lnTo>
                  <a:lnTo>
                    <a:pt x="49" y="15"/>
                  </a:lnTo>
                  <a:lnTo>
                    <a:pt x="49" y="17"/>
                  </a:lnTo>
                  <a:lnTo>
                    <a:pt x="49" y="17"/>
                  </a:lnTo>
                  <a:lnTo>
                    <a:pt x="49" y="20"/>
                  </a:lnTo>
                  <a:lnTo>
                    <a:pt x="49" y="20"/>
                  </a:lnTo>
                  <a:lnTo>
                    <a:pt x="49" y="20"/>
                  </a:lnTo>
                  <a:lnTo>
                    <a:pt x="49" y="20"/>
                  </a:lnTo>
                  <a:lnTo>
                    <a:pt x="49" y="20"/>
                  </a:lnTo>
                  <a:lnTo>
                    <a:pt x="49" y="20"/>
                  </a:lnTo>
                  <a:lnTo>
                    <a:pt x="49" y="22"/>
                  </a:lnTo>
                  <a:lnTo>
                    <a:pt x="49" y="22"/>
                  </a:lnTo>
                  <a:lnTo>
                    <a:pt x="47" y="24"/>
                  </a:lnTo>
                  <a:lnTo>
                    <a:pt x="44" y="24"/>
                  </a:lnTo>
                  <a:lnTo>
                    <a:pt x="44" y="26"/>
                  </a:lnTo>
                  <a:lnTo>
                    <a:pt x="44" y="26"/>
                  </a:lnTo>
                  <a:lnTo>
                    <a:pt x="44" y="29"/>
                  </a:lnTo>
                  <a:lnTo>
                    <a:pt x="44" y="29"/>
                  </a:lnTo>
                  <a:lnTo>
                    <a:pt x="47" y="31"/>
                  </a:lnTo>
                  <a:close/>
                </a:path>
              </a:pathLst>
            </a:custGeom>
            <a:solidFill>
              <a:srgbClr val="008837"/>
            </a:solidFill>
            <a:ln w="9525">
              <a:noFill/>
            </a:ln>
          </p:spPr>
          <p:txBody>
            <a:bodyPr/>
            <a:lstStyle/>
            <a:p>
              <a:endParaRPr lang="ja-JP" altLang="en-US" sz="1799"/>
            </a:p>
          </p:txBody>
        </p:sp>
        <p:sp>
          <p:nvSpPr>
            <p:cNvPr id="47" name="フリーフォーム 89436">
              <a:extLst>
                <a:ext uri="{FF2B5EF4-FFF2-40B4-BE49-F238E27FC236}">
                  <a16:creationId xmlns:a16="http://schemas.microsoft.com/office/drawing/2014/main" id="{538B31A2-7F6B-7156-EB20-246295DD88FD}"/>
                </a:ext>
              </a:extLst>
            </p:cNvPr>
            <p:cNvSpPr/>
            <p:nvPr/>
          </p:nvSpPr>
          <p:spPr>
            <a:xfrm>
              <a:off x="9220261" y="8588956"/>
              <a:ext cx="172470" cy="175236"/>
            </a:xfrm>
            <a:custGeom>
              <a:avLst/>
              <a:gdLst/>
              <a:ahLst/>
              <a:cxnLst/>
              <a:rect l="0" t="0" r="0" b="0"/>
              <a:pathLst>
                <a:path w="49" h="47">
                  <a:moveTo>
                    <a:pt x="47" y="31"/>
                  </a:moveTo>
                  <a:lnTo>
                    <a:pt x="44" y="31"/>
                  </a:lnTo>
                  <a:lnTo>
                    <a:pt x="44" y="33"/>
                  </a:lnTo>
                  <a:lnTo>
                    <a:pt x="44" y="35"/>
                  </a:lnTo>
                  <a:lnTo>
                    <a:pt x="42" y="35"/>
                  </a:lnTo>
                  <a:lnTo>
                    <a:pt x="42" y="35"/>
                  </a:lnTo>
                  <a:lnTo>
                    <a:pt x="40" y="33"/>
                  </a:lnTo>
                  <a:lnTo>
                    <a:pt x="40" y="31"/>
                  </a:lnTo>
                  <a:lnTo>
                    <a:pt x="40" y="29"/>
                  </a:lnTo>
                  <a:lnTo>
                    <a:pt x="40" y="26"/>
                  </a:lnTo>
                  <a:lnTo>
                    <a:pt x="40" y="26"/>
                  </a:lnTo>
                  <a:lnTo>
                    <a:pt x="38" y="26"/>
                  </a:lnTo>
                  <a:lnTo>
                    <a:pt x="38" y="29"/>
                  </a:lnTo>
                  <a:lnTo>
                    <a:pt x="35" y="31"/>
                  </a:lnTo>
                  <a:lnTo>
                    <a:pt x="35" y="33"/>
                  </a:lnTo>
                  <a:lnTo>
                    <a:pt x="35" y="35"/>
                  </a:lnTo>
                  <a:lnTo>
                    <a:pt x="33" y="35"/>
                  </a:lnTo>
                  <a:lnTo>
                    <a:pt x="33" y="35"/>
                  </a:lnTo>
                  <a:lnTo>
                    <a:pt x="33" y="35"/>
                  </a:lnTo>
                  <a:lnTo>
                    <a:pt x="33" y="35"/>
                  </a:lnTo>
                  <a:lnTo>
                    <a:pt x="33" y="33"/>
                  </a:lnTo>
                  <a:lnTo>
                    <a:pt x="35" y="31"/>
                  </a:lnTo>
                  <a:lnTo>
                    <a:pt x="33" y="29"/>
                  </a:lnTo>
                  <a:lnTo>
                    <a:pt x="33" y="29"/>
                  </a:lnTo>
                  <a:lnTo>
                    <a:pt x="33" y="29"/>
                  </a:lnTo>
                  <a:lnTo>
                    <a:pt x="31" y="29"/>
                  </a:lnTo>
                  <a:lnTo>
                    <a:pt x="29" y="31"/>
                  </a:lnTo>
                  <a:lnTo>
                    <a:pt x="29" y="33"/>
                  </a:lnTo>
                  <a:lnTo>
                    <a:pt x="27" y="33"/>
                  </a:lnTo>
                  <a:lnTo>
                    <a:pt x="24" y="33"/>
                  </a:lnTo>
                  <a:lnTo>
                    <a:pt x="24" y="31"/>
                  </a:lnTo>
                  <a:lnTo>
                    <a:pt x="22" y="31"/>
                  </a:lnTo>
                  <a:lnTo>
                    <a:pt x="22" y="31"/>
                  </a:lnTo>
                  <a:lnTo>
                    <a:pt x="22" y="31"/>
                  </a:lnTo>
                  <a:lnTo>
                    <a:pt x="20" y="33"/>
                  </a:lnTo>
                  <a:lnTo>
                    <a:pt x="20" y="35"/>
                  </a:lnTo>
                  <a:lnTo>
                    <a:pt x="22" y="35"/>
                  </a:lnTo>
                  <a:lnTo>
                    <a:pt x="22" y="40"/>
                  </a:lnTo>
                  <a:lnTo>
                    <a:pt x="24" y="42"/>
                  </a:lnTo>
                  <a:lnTo>
                    <a:pt x="24" y="42"/>
                  </a:lnTo>
                  <a:lnTo>
                    <a:pt x="22" y="42"/>
                  </a:lnTo>
                  <a:lnTo>
                    <a:pt x="20" y="42"/>
                  </a:lnTo>
                  <a:lnTo>
                    <a:pt x="20" y="40"/>
                  </a:lnTo>
                  <a:lnTo>
                    <a:pt x="18" y="38"/>
                  </a:lnTo>
                  <a:lnTo>
                    <a:pt x="18" y="35"/>
                  </a:lnTo>
                  <a:lnTo>
                    <a:pt x="15" y="35"/>
                  </a:lnTo>
                  <a:lnTo>
                    <a:pt x="13" y="35"/>
                  </a:lnTo>
                  <a:lnTo>
                    <a:pt x="13" y="35"/>
                  </a:lnTo>
                  <a:lnTo>
                    <a:pt x="13" y="35"/>
                  </a:lnTo>
                  <a:lnTo>
                    <a:pt x="13" y="35"/>
                  </a:lnTo>
                  <a:lnTo>
                    <a:pt x="13" y="38"/>
                  </a:lnTo>
                  <a:lnTo>
                    <a:pt x="13" y="42"/>
                  </a:lnTo>
                  <a:lnTo>
                    <a:pt x="13" y="42"/>
                  </a:lnTo>
                  <a:lnTo>
                    <a:pt x="13" y="42"/>
                  </a:lnTo>
                  <a:lnTo>
                    <a:pt x="13" y="44"/>
                  </a:lnTo>
                  <a:lnTo>
                    <a:pt x="11" y="44"/>
                  </a:lnTo>
                  <a:lnTo>
                    <a:pt x="9" y="42"/>
                  </a:lnTo>
                  <a:lnTo>
                    <a:pt x="9" y="42"/>
                  </a:lnTo>
                  <a:lnTo>
                    <a:pt x="9" y="40"/>
                  </a:lnTo>
                  <a:lnTo>
                    <a:pt x="6" y="35"/>
                  </a:lnTo>
                  <a:lnTo>
                    <a:pt x="6" y="35"/>
                  </a:lnTo>
                  <a:lnTo>
                    <a:pt x="6" y="35"/>
                  </a:lnTo>
                  <a:lnTo>
                    <a:pt x="6" y="35"/>
                  </a:lnTo>
                  <a:lnTo>
                    <a:pt x="6" y="35"/>
                  </a:lnTo>
                  <a:lnTo>
                    <a:pt x="6" y="40"/>
                  </a:lnTo>
                  <a:lnTo>
                    <a:pt x="6" y="42"/>
                  </a:lnTo>
                  <a:lnTo>
                    <a:pt x="6" y="44"/>
                  </a:lnTo>
                  <a:lnTo>
                    <a:pt x="6" y="47"/>
                  </a:lnTo>
                  <a:lnTo>
                    <a:pt x="4" y="47"/>
                  </a:lnTo>
                  <a:lnTo>
                    <a:pt x="4" y="47"/>
                  </a:lnTo>
                  <a:lnTo>
                    <a:pt x="4" y="47"/>
                  </a:lnTo>
                  <a:lnTo>
                    <a:pt x="4" y="44"/>
                  </a:lnTo>
                  <a:lnTo>
                    <a:pt x="2" y="44"/>
                  </a:lnTo>
                  <a:lnTo>
                    <a:pt x="2" y="44"/>
                  </a:lnTo>
                  <a:lnTo>
                    <a:pt x="2" y="44"/>
                  </a:lnTo>
                  <a:lnTo>
                    <a:pt x="0" y="40"/>
                  </a:lnTo>
                  <a:lnTo>
                    <a:pt x="0" y="35"/>
                  </a:lnTo>
                  <a:lnTo>
                    <a:pt x="0" y="33"/>
                  </a:lnTo>
                  <a:lnTo>
                    <a:pt x="0" y="31"/>
                  </a:lnTo>
                  <a:lnTo>
                    <a:pt x="0" y="29"/>
                  </a:lnTo>
                  <a:lnTo>
                    <a:pt x="2" y="26"/>
                  </a:lnTo>
                  <a:lnTo>
                    <a:pt x="2" y="26"/>
                  </a:lnTo>
                  <a:lnTo>
                    <a:pt x="2" y="29"/>
                  </a:lnTo>
                  <a:lnTo>
                    <a:pt x="2" y="24"/>
                  </a:lnTo>
                  <a:lnTo>
                    <a:pt x="2" y="20"/>
                  </a:lnTo>
                  <a:lnTo>
                    <a:pt x="2" y="15"/>
                  </a:lnTo>
                  <a:lnTo>
                    <a:pt x="0" y="15"/>
                  </a:lnTo>
                  <a:lnTo>
                    <a:pt x="0" y="11"/>
                  </a:lnTo>
                  <a:lnTo>
                    <a:pt x="2" y="13"/>
                  </a:lnTo>
                  <a:lnTo>
                    <a:pt x="2" y="15"/>
                  </a:lnTo>
                  <a:lnTo>
                    <a:pt x="2" y="15"/>
                  </a:lnTo>
                  <a:lnTo>
                    <a:pt x="2" y="15"/>
                  </a:lnTo>
                  <a:lnTo>
                    <a:pt x="4" y="15"/>
                  </a:lnTo>
                  <a:lnTo>
                    <a:pt x="4" y="15"/>
                  </a:lnTo>
                  <a:lnTo>
                    <a:pt x="4" y="13"/>
                  </a:lnTo>
                  <a:lnTo>
                    <a:pt x="4" y="13"/>
                  </a:lnTo>
                  <a:lnTo>
                    <a:pt x="4" y="11"/>
                  </a:lnTo>
                  <a:lnTo>
                    <a:pt x="6" y="11"/>
                  </a:lnTo>
                  <a:lnTo>
                    <a:pt x="6" y="13"/>
                  </a:lnTo>
                  <a:lnTo>
                    <a:pt x="6" y="11"/>
                  </a:lnTo>
                  <a:lnTo>
                    <a:pt x="9" y="11"/>
                  </a:lnTo>
                  <a:lnTo>
                    <a:pt x="9" y="11"/>
                  </a:lnTo>
                  <a:lnTo>
                    <a:pt x="9" y="11"/>
                  </a:lnTo>
                  <a:lnTo>
                    <a:pt x="11" y="15"/>
                  </a:lnTo>
                  <a:lnTo>
                    <a:pt x="11" y="17"/>
                  </a:lnTo>
                  <a:lnTo>
                    <a:pt x="13" y="20"/>
                  </a:lnTo>
                  <a:lnTo>
                    <a:pt x="13" y="22"/>
                  </a:lnTo>
                  <a:lnTo>
                    <a:pt x="15" y="22"/>
                  </a:lnTo>
                  <a:lnTo>
                    <a:pt x="15" y="22"/>
                  </a:lnTo>
                  <a:lnTo>
                    <a:pt x="15" y="22"/>
                  </a:lnTo>
                  <a:lnTo>
                    <a:pt x="15" y="20"/>
                  </a:lnTo>
                  <a:lnTo>
                    <a:pt x="13" y="17"/>
                  </a:lnTo>
                  <a:lnTo>
                    <a:pt x="15" y="15"/>
                  </a:lnTo>
                  <a:lnTo>
                    <a:pt x="15" y="13"/>
                  </a:lnTo>
                  <a:lnTo>
                    <a:pt x="15" y="11"/>
                  </a:lnTo>
                  <a:lnTo>
                    <a:pt x="15" y="11"/>
                  </a:lnTo>
                  <a:lnTo>
                    <a:pt x="15" y="13"/>
                  </a:lnTo>
                  <a:lnTo>
                    <a:pt x="15" y="13"/>
                  </a:lnTo>
                  <a:lnTo>
                    <a:pt x="15" y="15"/>
                  </a:lnTo>
                  <a:lnTo>
                    <a:pt x="15" y="17"/>
                  </a:lnTo>
                  <a:lnTo>
                    <a:pt x="18" y="20"/>
                  </a:lnTo>
                  <a:lnTo>
                    <a:pt x="18" y="22"/>
                  </a:lnTo>
                  <a:lnTo>
                    <a:pt x="20" y="22"/>
                  </a:lnTo>
                  <a:lnTo>
                    <a:pt x="20" y="24"/>
                  </a:lnTo>
                  <a:lnTo>
                    <a:pt x="20" y="24"/>
                  </a:lnTo>
                  <a:lnTo>
                    <a:pt x="22" y="22"/>
                  </a:lnTo>
                  <a:lnTo>
                    <a:pt x="24" y="20"/>
                  </a:lnTo>
                  <a:lnTo>
                    <a:pt x="22" y="20"/>
                  </a:lnTo>
                  <a:lnTo>
                    <a:pt x="22" y="17"/>
                  </a:lnTo>
                  <a:lnTo>
                    <a:pt x="20" y="15"/>
                  </a:lnTo>
                  <a:lnTo>
                    <a:pt x="20" y="13"/>
                  </a:lnTo>
                  <a:lnTo>
                    <a:pt x="20" y="11"/>
                  </a:lnTo>
                  <a:lnTo>
                    <a:pt x="20" y="8"/>
                  </a:lnTo>
                  <a:lnTo>
                    <a:pt x="22" y="8"/>
                  </a:lnTo>
                  <a:lnTo>
                    <a:pt x="22" y="8"/>
                  </a:lnTo>
                  <a:lnTo>
                    <a:pt x="24" y="11"/>
                  </a:lnTo>
                  <a:lnTo>
                    <a:pt x="24" y="11"/>
                  </a:lnTo>
                  <a:lnTo>
                    <a:pt x="24" y="11"/>
                  </a:lnTo>
                  <a:lnTo>
                    <a:pt x="27" y="11"/>
                  </a:lnTo>
                  <a:lnTo>
                    <a:pt x="29" y="8"/>
                  </a:lnTo>
                  <a:lnTo>
                    <a:pt x="29" y="6"/>
                  </a:lnTo>
                  <a:lnTo>
                    <a:pt x="31" y="6"/>
                  </a:lnTo>
                  <a:lnTo>
                    <a:pt x="31" y="8"/>
                  </a:lnTo>
                  <a:lnTo>
                    <a:pt x="31" y="11"/>
                  </a:lnTo>
                  <a:lnTo>
                    <a:pt x="31" y="13"/>
                  </a:lnTo>
                  <a:lnTo>
                    <a:pt x="31" y="15"/>
                  </a:lnTo>
                  <a:lnTo>
                    <a:pt x="31" y="15"/>
                  </a:lnTo>
                  <a:lnTo>
                    <a:pt x="33" y="15"/>
                  </a:lnTo>
                  <a:lnTo>
                    <a:pt x="33" y="15"/>
                  </a:lnTo>
                  <a:lnTo>
                    <a:pt x="33" y="15"/>
                  </a:lnTo>
                  <a:lnTo>
                    <a:pt x="33" y="17"/>
                  </a:lnTo>
                  <a:lnTo>
                    <a:pt x="33" y="17"/>
                  </a:lnTo>
                  <a:lnTo>
                    <a:pt x="33" y="15"/>
                  </a:lnTo>
                  <a:lnTo>
                    <a:pt x="33" y="15"/>
                  </a:lnTo>
                  <a:lnTo>
                    <a:pt x="35" y="15"/>
                  </a:lnTo>
                  <a:lnTo>
                    <a:pt x="35" y="13"/>
                  </a:lnTo>
                  <a:lnTo>
                    <a:pt x="35" y="11"/>
                  </a:lnTo>
                  <a:lnTo>
                    <a:pt x="35" y="11"/>
                  </a:lnTo>
                  <a:lnTo>
                    <a:pt x="35" y="11"/>
                  </a:lnTo>
                  <a:lnTo>
                    <a:pt x="35" y="8"/>
                  </a:lnTo>
                  <a:lnTo>
                    <a:pt x="33" y="8"/>
                  </a:lnTo>
                  <a:lnTo>
                    <a:pt x="33" y="6"/>
                  </a:lnTo>
                  <a:lnTo>
                    <a:pt x="35" y="4"/>
                  </a:lnTo>
                  <a:lnTo>
                    <a:pt x="38" y="2"/>
                  </a:lnTo>
                  <a:lnTo>
                    <a:pt x="40" y="0"/>
                  </a:lnTo>
                  <a:lnTo>
                    <a:pt x="40" y="0"/>
                  </a:lnTo>
                  <a:lnTo>
                    <a:pt x="42" y="0"/>
                  </a:lnTo>
                  <a:lnTo>
                    <a:pt x="42" y="0"/>
                  </a:lnTo>
                  <a:lnTo>
                    <a:pt x="42" y="2"/>
                  </a:lnTo>
                  <a:lnTo>
                    <a:pt x="42" y="2"/>
                  </a:lnTo>
                  <a:lnTo>
                    <a:pt x="42" y="4"/>
                  </a:lnTo>
                  <a:lnTo>
                    <a:pt x="42" y="4"/>
                  </a:lnTo>
                  <a:lnTo>
                    <a:pt x="42" y="6"/>
                  </a:lnTo>
                  <a:lnTo>
                    <a:pt x="40" y="6"/>
                  </a:lnTo>
                  <a:lnTo>
                    <a:pt x="40" y="11"/>
                  </a:lnTo>
                  <a:lnTo>
                    <a:pt x="40" y="11"/>
                  </a:lnTo>
                  <a:lnTo>
                    <a:pt x="42" y="15"/>
                  </a:lnTo>
                  <a:lnTo>
                    <a:pt x="44" y="15"/>
                  </a:lnTo>
                  <a:lnTo>
                    <a:pt x="44" y="15"/>
                  </a:lnTo>
                  <a:lnTo>
                    <a:pt x="47" y="15"/>
                  </a:lnTo>
                  <a:lnTo>
                    <a:pt x="49" y="13"/>
                  </a:lnTo>
                  <a:lnTo>
                    <a:pt x="49" y="13"/>
                  </a:lnTo>
                  <a:lnTo>
                    <a:pt x="49" y="15"/>
                  </a:lnTo>
                  <a:lnTo>
                    <a:pt x="49" y="15"/>
                  </a:lnTo>
                  <a:lnTo>
                    <a:pt x="49" y="15"/>
                  </a:lnTo>
                  <a:lnTo>
                    <a:pt x="49" y="17"/>
                  </a:lnTo>
                  <a:lnTo>
                    <a:pt x="49" y="17"/>
                  </a:lnTo>
                  <a:lnTo>
                    <a:pt x="49" y="20"/>
                  </a:lnTo>
                  <a:lnTo>
                    <a:pt x="49" y="20"/>
                  </a:lnTo>
                  <a:lnTo>
                    <a:pt x="49" y="20"/>
                  </a:lnTo>
                  <a:lnTo>
                    <a:pt x="49" y="20"/>
                  </a:lnTo>
                  <a:lnTo>
                    <a:pt x="49" y="20"/>
                  </a:lnTo>
                  <a:lnTo>
                    <a:pt x="49" y="20"/>
                  </a:lnTo>
                  <a:lnTo>
                    <a:pt x="49" y="22"/>
                  </a:lnTo>
                  <a:lnTo>
                    <a:pt x="49" y="22"/>
                  </a:lnTo>
                  <a:lnTo>
                    <a:pt x="47" y="24"/>
                  </a:lnTo>
                  <a:lnTo>
                    <a:pt x="44" y="24"/>
                  </a:lnTo>
                  <a:lnTo>
                    <a:pt x="44" y="26"/>
                  </a:lnTo>
                  <a:lnTo>
                    <a:pt x="44" y="26"/>
                  </a:lnTo>
                  <a:lnTo>
                    <a:pt x="44" y="29"/>
                  </a:lnTo>
                  <a:lnTo>
                    <a:pt x="44" y="29"/>
                  </a:lnTo>
                  <a:lnTo>
                    <a:pt x="47" y="3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49" name="フリーフォーム 89437">
              <a:extLst>
                <a:ext uri="{FF2B5EF4-FFF2-40B4-BE49-F238E27FC236}">
                  <a16:creationId xmlns:a16="http://schemas.microsoft.com/office/drawing/2014/main" id="{D77EBD9B-1D1A-E82F-C2EC-3CA626477DE6}"/>
                </a:ext>
              </a:extLst>
            </p:cNvPr>
            <p:cNvSpPr/>
            <p:nvPr/>
          </p:nvSpPr>
          <p:spPr>
            <a:xfrm>
              <a:off x="9315295" y="8704535"/>
              <a:ext cx="147832" cy="182693"/>
            </a:xfrm>
            <a:custGeom>
              <a:avLst/>
              <a:gdLst/>
              <a:ahLst/>
              <a:cxnLst/>
              <a:rect l="0" t="0" r="0" b="0"/>
              <a:pathLst>
                <a:path w="42" h="49">
                  <a:moveTo>
                    <a:pt x="2" y="18"/>
                  </a:moveTo>
                  <a:lnTo>
                    <a:pt x="4" y="16"/>
                  </a:lnTo>
                  <a:lnTo>
                    <a:pt x="4" y="13"/>
                  </a:lnTo>
                  <a:lnTo>
                    <a:pt x="6" y="13"/>
                  </a:lnTo>
                  <a:lnTo>
                    <a:pt x="6" y="13"/>
                  </a:lnTo>
                  <a:lnTo>
                    <a:pt x="6" y="13"/>
                  </a:lnTo>
                  <a:lnTo>
                    <a:pt x="6" y="16"/>
                  </a:lnTo>
                  <a:lnTo>
                    <a:pt x="6" y="18"/>
                  </a:lnTo>
                  <a:lnTo>
                    <a:pt x="6" y="20"/>
                  </a:lnTo>
                  <a:lnTo>
                    <a:pt x="8" y="20"/>
                  </a:lnTo>
                  <a:lnTo>
                    <a:pt x="8" y="22"/>
                  </a:lnTo>
                  <a:lnTo>
                    <a:pt x="8" y="22"/>
                  </a:lnTo>
                  <a:lnTo>
                    <a:pt x="11" y="18"/>
                  </a:lnTo>
                  <a:lnTo>
                    <a:pt x="11" y="16"/>
                  </a:lnTo>
                  <a:lnTo>
                    <a:pt x="13" y="16"/>
                  </a:lnTo>
                  <a:lnTo>
                    <a:pt x="13" y="13"/>
                  </a:lnTo>
                  <a:lnTo>
                    <a:pt x="13" y="11"/>
                  </a:lnTo>
                  <a:lnTo>
                    <a:pt x="13" y="11"/>
                  </a:lnTo>
                  <a:lnTo>
                    <a:pt x="13" y="11"/>
                  </a:lnTo>
                  <a:lnTo>
                    <a:pt x="13" y="13"/>
                  </a:lnTo>
                  <a:lnTo>
                    <a:pt x="13" y="16"/>
                  </a:lnTo>
                  <a:lnTo>
                    <a:pt x="13" y="18"/>
                  </a:lnTo>
                  <a:lnTo>
                    <a:pt x="13" y="18"/>
                  </a:lnTo>
                  <a:lnTo>
                    <a:pt x="13" y="20"/>
                  </a:lnTo>
                  <a:lnTo>
                    <a:pt x="15" y="20"/>
                  </a:lnTo>
                  <a:lnTo>
                    <a:pt x="15" y="18"/>
                  </a:lnTo>
                  <a:lnTo>
                    <a:pt x="17" y="16"/>
                  </a:lnTo>
                  <a:lnTo>
                    <a:pt x="17" y="16"/>
                  </a:lnTo>
                  <a:lnTo>
                    <a:pt x="20" y="13"/>
                  </a:lnTo>
                  <a:lnTo>
                    <a:pt x="22" y="16"/>
                  </a:lnTo>
                  <a:lnTo>
                    <a:pt x="22" y="16"/>
                  </a:lnTo>
                  <a:lnTo>
                    <a:pt x="22" y="18"/>
                  </a:lnTo>
                  <a:lnTo>
                    <a:pt x="24" y="16"/>
                  </a:lnTo>
                  <a:lnTo>
                    <a:pt x="24" y="16"/>
                  </a:lnTo>
                  <a:lnTo>
                    <a:pt x="24" y="16"/>
                  </a:lnTo>
                  <a:lnTo>
                    <a:pt x="24" y="13"/>
                  </a:lnTo>
                  <a:lnTo>
                    <a:pt x="24" y="11"/>
                  </a:lnTo>
                  <a:lnTo>
                    <a:pt x="22" y="7"/>
                  </a:lnTo>
                  <a:lnTo>
                    <a:pt x="22" y="7"/>
                  </a:lnTo>
                  <a:lnTo>
                    <a:pt x="22" y="7"/>
                  </a:lnTo>
                  <a:lnTo>
                    <a:pt x="24" y="4"/>
                  </a:lnTo>
                  <a:lnTo>
                    <a:pt x="24" y="7"/>
                  </a:lnTo>
                  <a:lnTo>
                    <a:pt x="26" y="9"/>
                  </a:lnTo>
                  <a:lnTo>
                    <a:pt x="26" y="11"/>
                  </a:lnTo>
                  <a:lnTo>
                    <a:pt x="29" y="11"/>
                  </a:lnTo>
                  <a:lnTo>
                    <a:pt x="29" y="13"/>
                  </a:lnTo>
                  <a:lnTo>
                    <a:pt x="31" y="13"/>
                  </a:lnTo>
                  <a:lnTo>
                    <a:pt x="31" y="13"/>
                  </a:lnTo>
                  <a:lnTo>
                    <a:pt x="31" y="11"/>
                  </a:lnTo>
                  <a:lnTo>
                    <a:pt x="31" y="11"/>
                  </a:lnTo>
                  <a:lnTo>
                    <a:pt x="31" y="9"/>
                  </a:lnTo>
                  <a:lnTo>
                    <a:pt x="31" y="7"/>
                  </a:lnTo>
                  <a:lnTo>
                    <a:pt x="31" y="4"/>
                  </a:lnTo>
                  <a:lnTo>
                    <a:pt x="31" y="4"/>
                  </a:lnTo>
                  <a:lnTo>
                    <a:pt x="33" y="2"/>
                  </a:lnTo>
                  <a:lnTo>
                    <a:pt x="33" y="4"/>
                  </a:lnTo>
                  <a:lnTo>
                    <a:pt x="33" y="4"/>
                  </a:lnTo>
                  <a:lnTo>
                    <a:pt x="35" y="7"/>
                  </a:lnTo>
                  <a:lnTo>
                    <a:pt x="35" y="9"/>
                  </a:lnTo>
                  <a:lnTo>
                    <a:pt x="38" y="11"/>
                  </a:lnTo>
                  <a:lnTo>
                    <a:pt x="38" y="13"/>
                  </a:lnTo>
                  <a:lnTo>
                    <a:pt x="38" y="13"/>
                  </a:lnTo>
                  <a:lnTo>
                    <a:pt x="38" y="13"/>
                  </a:lnTo>
                  <a:lnTo>
                    <a:pt x="38" y="11"/>
                  </a:lnTo>
                  <a:lnTo>
                    <a:pt x="35" y="9"/>
                  </a:lnTo>
                  <a:lnTo>
                    <a:pt x="35" y="4"/>
                  </a:lnTo>
                  <a:lnTo>
                    <a:pt x="38" y="4"/>
                  </a:lnTo>
                  <a:lnTo>
                    <a:pt x="38" y="2"/>
                  </a:lnTo>
                  <a:lnTo>
                    <a:pt x="38" y="0"/>
                  </a:lnTo>
                  <a:lnTo>
                    <a:pt x="38" y="0"/>
                  </a:lnTo>
                  <a:lnTo>
                    <a:pt x="40" y="0"/>
                  </a:lnTo>
                  <a:lnTo>
                    <a:pt x="40" y="2"/>
                  </a:lnTo>
                  <a:lnTo>
                    <a:pt x="40" y="4"/>
                  </a:lnTo>
                  <a:lnTo>
                    <a:pt x="40" y="4"/>
                  </a:lnTo>
                  <a:lnTo>
                    <a:pt x="42" y="2"/>
                  </a:lnTo>
                  <a:lnTo>
                    <a:pt x="42" y="7"/>
                  </a:lnTo>
                  <a:lnTo>
                    <a:pt x="42" y="11"/>
                  </a:lnTo>
                  <a:lnTo>
                    <a:pt x="42" y="16"/>
                  </a:lnTo>
                  <a:lnTo>
                    <a:pt x="42" y="18"/>
                  </a:lnTo>
                  <a:lnTo>
                    <a:pt x="42" y="20"/>
                  </a:lnTo>
                  <a:lnTo>
                    <a:pt x="42" y="20"/>
                  </a:lnTo>
                  <a:lnTo>
                    <a:pt x="42" y="20"/>
                  </a:lnTo>
                  <a:lnTo>
                    <a:pt x="40" y="20"/>
                  </a:lnTo>
                  <a:lnTo>
                    <a:pt x="40" y="24"/>
                  </a:lnTo>
                  <a:lnTo>
                    <a:pt x="40" y="27"/>
                  </a:lnTo>
                  <a:lnTo>
                    <a:pt x="42" y="31"/>
                  </a:lnTo>
                  <a:lnTo>
                    <a:pt x="42" y="33"/>
                  </a:lnTo>
                  <a:lnTo>
                    <a:pt x="42" y="36"/>
                  </a:lnTo>
                  <a:lnTo>
                    <a:pt x="42" y="33"/>
                  </a:lnTo>
                  <a:lnTo>
                    <a:pt x="42" y="33"/>
                  </a:lnTo>
                  <a:lnTo>
                    <a:pt x="40" y="31"/>
                  </a:lnTo>
                  <a:lnTo>
                    <a:pt x="40" y="31"/>
                  </a:lnTo>
                  <a:lnTo>
                    <a:pt x="40" y="31"/>
                  </a:lnTo>
                  <a:lnTo>
                    <a:pt x="40" y="33"/>
                  </a:lnTo>
                  <a:lnTo>
                    <a:pt x="40" y="33"/>
                  </a:lnTo>
                  <a:lnTo>
                    <a:pt x="38" y="36"/>
                  </a:lnTo>
                  <a:lnTo>
                    <a:pt x="38" y="36"/>
                  </a:lnTo>
                  <a:lnTo>
                    <a:pt x="38" y="36"/>
                  </a:lnTo>
                  <a:lnTo>
                    <a:pt x="35" y="36"/>
                  </a:lnTo>
                  <a:lnTo>
                    <a:pt x="35" y="38"/>
                  </a:lnTo>
                  <a:lnTo>
                    <a:pt x="35" y="38"/>
                  </a:lnTo>
                  <a:lnTo>
                    <a:pt x="35" y="38"/>
                  </a:lnTo>
                  <a:lnTo>
                    <a:pt x="33" y="36"/>
                  </a:lnTo>
                  <a:lnTo>
                    <a:pt x="33" y="33"/>
                  </a:lnTo>
                  <a:lnTo>
                    <a:pt x="33" y="29"/>
                  </a:lnTo>
                  <a:lnTo>
                    <a:pt x="31" y="27"/>
                  </a:lnTo>
                  <a:lnTo>
                    <a:pt x="31" y="24"/>
                  </a:lnTo>
                  <a:lnTo>
                    <a:pt x="29" y="24"/>
                  </a:lnTo>
                  <a:lnTo>
                    <a:pt x="29" y="24"/>
                  </a:lnTo>
                  <a:lnTo>
                    <a:pt x="29" y="27"/>
                  </a:lnTo>
                  <a:lnTo>
                    <a:pt x="29" y="27"/>
                  </a:lnTo>
                  <a:lnTo>
                    <a:pt x="29" y="31"/>
                  </a:lnTo>
                  <a:lnTo>
                    <a:pt x="29" y="31"/>
                  </a:lnTo>
                  <a:lnTo>
                    <a:pt x="29" y="33"/>
                  </a:lnTo>
                  <a:lnTo>
                    <a:pt x="29" y="36"/>
                  </a:lnTo>
                  <a:lnTo>
                    <a:pt x="29" y="36"/>
                  </a:lnTo>
                  <a:lnTo>
                    <a:pt x="29" y="36"/>
                  </a:lnTo>
                  <a:lnTo>
                    <a:pt x="29" y="33"/>
                  </a:lnTo>
                  <a:lnTo>
                    <a:pt x="29" y="33"/>
                  </a:lnTo>
                  <a:lnTo>
                    <a:pt x="29" y="31"/>
                  </a:lnTo>
                  <a:lnTo>
                    <a:pt x="29" y="27"/>
                  </a:lnTo>
                  <a:lnTo>
                    <a:pt x="29" y="27"/>
                  </a:lnTo>
                  <a:lnTo>
                    <a:pt x="26" y="24"/>
                  </a:lnTo>
                  <a:lnTo>
                    <a:pt x="26" y="24"/>
                  </a:lnTo>
                  <a:lnTo>
                    <a:pt x="24" y="24"/>
                  </a:lnTo>
                  <a:lnTo>
                    <a:pt x="24" y="27"/>
                  </a:lnTo>
                  <a:lnTo>
                    <a:pt x="22" y="29"/>
                  </a:lnTo>
                  <a:lnTo>
                    <a:pt x="22" y="29"/>
                  </a:lnTo>
                  <a:lnTo>
                    <a:pt x="24" y="31"/>
                  </a:lnTo>
                  <a:lnTo>
                    <a:pt x="24" y="33"/>
                  </a:lnTo>
                  <a:lnTo>
                    <a:pt x="24" y="36"/>
                  </a:lnTo>
                  <a:lnTo>
                    <a:pt x="24" y="36"/>
                  </a:lnTo>
                  <a:lnTo>
                    <a:pt x="24" y="38"/>
                  </a:lnTo>
                  <a:lnTo>
                    <a:pt x="24" y="40"/>
                  </a:lnTo>
                  <a:lnTo>
                    <a:pt x="22" y="40"/>
                  </a:lnTo>
                  <a:lnTo>
                    <a:pt x="22" y="38"/>
                  </a:lnTo>
                  <a:lnTo>
                    <a:pt x="22" y="36"/>
                  </a:lnTo>
                  <a:lnTo>
                    <a:pt x="20" y="36"/>
                  </a:lnTo>
                  <a:lnTo>
                    <a:pt x="20" y="38"/>
                  </a:lnTo>
                  <a:lnTo>
                    <a:pt x="17" y="40"/>
                  </a:lnTo>
                  <a:lnTo>
                    <a:pt x="17" y="40"/>
                  </a:lnTo>
                  <a:lnTo>
                    <a:pt x="15" y="40"/>
                  </a:lnTo>
                  <a:lnTo>
                    <a:pt x="15" y="38"/>
                  </a:lnTo>
                  <a:lnTo>
                    <a:pt x="17" y="36"/>
                  </a:lnTo>
                  <a:lnTo>
                    <a:pt x="17" y="36"/>
                  </a:lnTo>
                  <a:lnTo>
                    <a:pt x="15" y="33"/>
                  </a:lnTo>
                  <a:lnTo>
                    <a:pt x="15" y="33"/>
                  </a:lnTo>
                  <a:lnTo>
                    <a:pt x="15" y="31"/>
                  </a:lnTo>
                  <a:lnTo>
                    <a:pt x="13" y="31"/>
                  </a:lnTo>
                  <a:lnTo>
                    <a:pt x="13" y="31"/>
                  </a:lnTo>
                  <a:lnTo>
                    <a:pt x="13" y="31"/>
                  </a:lnTo>
                  <a:lnTo>
                    <a:pt x="13" y="31"/>
                  </a:lnTo>
                  <a:lnTo>
                    <a:pt x="13" y="31"/>
                  </a:lnTo>
                  <a:lnTo>
                    <a:pt x="13" y="31"/>
                  </a:lnTo>
                  <a:lnTo>
                    <a:pt x="13" y="33"/>
                  </a:lnTo>
                  <a:lnTo>
                    <a:pt x="13" y="33"/>
                  </a:lnTo>
                  <a:lnTo>
                    <a:pt x="11" y="36"/>
                  </a:lnTo>
                  <a:lnTo>
                    <a:pt x="11" y="36"/>
                  </a:lnTo>
                  <a:lnTo>
                    <a:pt x="11" y="38"/>
                  </a:lnTo>
                  <a:lnTo>
                    <a:pt x="13" y="40"/>
                  </a:lnTo>
                  <a:lnTo>
                    <a:pt x="13" y="40"/>
                  </a:lnTo>
                  <a:lnTo>
                    <a:pt x="13" y="40"/>
                  </a:lnTo>
                  <a:lnTo>
                    <a:pt x="13" y="45"/>
                  </a:lnTo>
                  <a:lnTo>
                    <a:pt x="11" y="47"/>
                  </a:lnTo>
                  <a:lnTo>
                    <a:pt x="8" y="47"/>
                  </a:lnTo>
                  <a:lnTo>
                    <a:pt x="6" y="49"/>
                  </a:lnTo>
                  <a:lnTo>
                    <a:pt x="6" y="47"/>
                  </a:lnTo>
                  <a:lnTo>
                    <a:pt x="6" y="47"/>
                  </a:lnTo>
                  <a:lnTo>
                    <a:pt x="6" y="47"/>
                  </a:lnTo>
                  <a:lnTo>
                    <a:pt x="6" y="45"/>
                  </a:lnTo>
                  <a:lnTo>
                    <a:pt x="6" y="45"/>
                  </a:lnTo>
                  <a:lnTo>
                    <a:pt x="6" y="42"/>
                  </a:lnTo>
                  <a:lnTo>
                    <a:pt x="6" y="42"/>
                  </a:lnTo>
                  <a:lnTo>
                    <a:pt x="6" y="40"/>
                  </a:lnTo>
                  <a:lnTo>
                    <a:pt x="6" y="38"/>
                  </a:lnTo>
                  <a:lnTo>
                    <a:pt x="6" y="36"/>
                  </a:lnTo>
                  <a:lnTo>
                    <a:pt x="6" y="33"/>
                  </a:lnTo>
                  <a:lnTo>
                    <a:pt x="6" y="31"/>
                  </a:lnTo>
                  <a:lnTo>
                    <a:pt x="4" y="31"/>
                  </a:lnTo>
                  <a:lnTo>
                    <a:pt x="2" y="31"/>
                  </a:lnTo>
                  <a:lnTo>
                    <a:pt x="2" y="33"/>
                  </a:lnTo>
                  <a:lnTo>
                    <a:pt x="0" y="33"/>
                  </a:lnTo>
                  <a:lnTo>
                    <a:pt x="0" y="33"/>
                  </a:lnTo>
                  <a:lnTo>
                    <a:pt x="0" y="33"/>
                  </a:lnTo>
                  <a:lnTo>
                    <a:pt x="0" y="31"/>
                  </a:lnTo>
                  <a:lnTo>
                    <a:pt x="0" y="31"/>
                  </a:lnTo>
                  <a:lnTo>
                    <a:pt x="2" y="29"/>
                  </a:lnTo>
                  <a:lnTo>
                    <a:pt x="2" y="29"/>
                  </a:lnTo>
                  <a:lnTo>
                    <a:pt x="2" y="27"/>
                  </a:lnTo>
                  <a:lnTo>
                    <a:pt x="2" y="27"/>
                  </a:lnTo>
                  <a:lnTo>
                    <a:pt x="2" y="27"/>
                  </a:lnTo>
                  <a:lnTo>
                    <a:pt x="0" y="27"/>
                  </a:lnTo>
                  <a:lnTo>
                    <a:pt x="0" y="27"/>
                  </a:lnTo>
                  <a:lnTo>
                    <a:pt x="0" y="27"/>
                  </a:lnTo>
                  <a:lnTo>
                    <a:pt x="2" y="24"/>
                  </a:lnTo>
                  <a:lnTo>
                    <a:pt x="2" y="22"/>
                  </a:lnTo>
                  <a:lnTo>
                    <a:pt x="4" y="20"/>
                  </a:lnTo>
                  <a:lnTo>
                    <a:pt x="4" y="20"/>
                  </a:lnTo>
                  <a:lnTo>
                    <a:pt x="4" y="20"/>
                  </a:lnTo>
                  <a:lnTo>
                    <a:pt x="4" y="18"/>
                  </a:lnTo>
                  <a:lnTo>
                    <a:pt x="2" y="18"/>
                  </a:lnTo>
                  <a:close/>
                </a:path>
              </a:pathLst>
            </a:custGeom>
            <a:solidFill>
              <a:srgbClr val="008837"/>
            </a:solidFill>
            <a:ln w="9525">
              <a:noFill/>
            </a:ln>
          </p:spPr>
          <p:txBody>
            <a:bodyPr/>
            <a:lstStyle/>
            <a:p>
              <a:endParaRPr lang="ja-JP" altLang="en-US" sz="1799"/>
            </a:p>
          </p:txBody>
        </p:sp>
        <p:sp>
          <p:nvSpPr>
            <p:cNvPr id="50" name="フリーフォーム 89438">
              <a:extLst>
                <a:ext uri="{FF2B5EF4-FFF2-40B4-BE49-F238E27FC236}">
                  <a16:creationId xmlns:a16="http://schemas.microsoft.com/office/drawing/2014/main" id="{DC76B7DA-0B5A-BA40-2193-03E349E37B0F}"/>
                </a:ext>
              </a:extLst>
            </p:cNvPr>
            <p:cNvSpPr/>
            <p:nvPr/>
          </p:nvSpPr>
          <p:spPr>
            <a:xfrm>
              <a:off x="9315295" y="8704535"/>
              <a:ext cx="147832" cy="182693"/>
            </a:xfrm>
            <a:custGeom>
              <a:avLst/>
              <a:gdLst/>
              <a:ahLst/>
              <a:cxnLst/>
              <a:rect l="0" t="0" r="0" b="0"/>
              <a:pathLst>
                <a:path w="42" h="49">
                  <a:moveTo>
                    <a:pt x="2" y="18"/>
                  </a:moveTo>
                  <a:lnTo>
                    <a:pt x="4" y="16"/>
                  </a:lnTo>
                  <a:lnTo>
                    <a:pt x="4" y="13"/>
                  </a:lnTo>
                  <a:lnTo>
                    <a:pt x="6" y="13"/>
                  </a:lnTo>
                  <a:lnTo>
                    <a:pt x="6" y="13"/>
                  </a:lnTo>
                  <a:lnTo>
                    <a:pt x="6" y="13"/>
                  </a:lnTo>
                  <a:lnTo>
                    <a:pt x="6" y="16"/>
                  </a:lnTo>
                  <a:lnTo>
                    <a:pt x="6" y="18"/>
                  </a:lnTo>
                  <a:lnTo>
                    <a:pt x="6" y="20"/>
                  </a:lnTo>
                  <a:lnTo>
                    <a:pt x="8" y="20"/>
                  </a:lnTo>
                  <a:lnTo>
                    <a:pt x="8" y="22"/>
                  </a:lnTo>
                  <a:lnTo>
                    <a:pt x="8" y="22"/>
                  </a:lnTo>
                  <a:lnTo>
                    <a:pt x="11" y="18"/>
                  </a:lnTo>
                  <a:lnTo>
                    <a:pt x="11" y="16"/>
                  </a:lnTo>
                  <a:lnTo>
                    <a:pt x="13" y="16"/>
                  </a:lnTo>
                  <a:lnTo>
                    <a:pt x="13" y="13"/>
                  </a:lnTo>
                  <a:lnTo>
                    <a:pt x="13" y="11"/>
                  </a:lnTo>
                  <a:lnTo>
                    <a:pt x="13" y="11"/>
                  </a:lnTo>
                  <a:lnTo>
                    <a:pt x="13" y="11"/>
                  </a:lnTo>
                  <a:lnTo>
                    <a:pt x="13" y="13"/>
                  </a:lnTo>
                  <a:lnTo>
                    <a:pt x="13" y="16"/>
                  </a:lnTo>
                  <a:lnTo>
                    <a:pt x="13" y="18"/>
                  </a:lnTo>
                  <a:lnTo>
                    <a:pt x="13" y="18"/>
                  </a:lnTo>
                  <a:lnTo>
                    <a:pt x="13" y="20"/>
                  </a:lnTo>
                  <a:lnTo>
                    <a:pt x="15" y="20"/>
                  </a:lnTo>
                  <a:lnTo>
                    <a:pt x="15" y="18"/>
                  </a:lnTo>
                  <a:lnTo>
                    <a:pt x="17" y="16"/>
                  </a:lnTo>
                  <a:lnTo>
                    <a:pt x="17" y="16"/>
                  </a:lnTo>
                  <a:lnTo>
                    <a:pt x="20" y="13"/>
                  </a:lnTo>
                  <a:lnTo>
                    <a:pt x="22" y="16"/>
                  </a:lnTo>
                  <a:lnTo>
                    <a:pt x="22" y="16"/>
                  </a:lnTo>
                  <a:lnTo>
                    <a:pt x="22" y="18"/>
                  </a:lnTo>
                  <a:lnTo>
                    <a:pt x="24" y="16"/>
                  </a:lnTo>
                  <a:lnTo>
                    <a:pt x="24" y="16"/>
                  </a:lnTo>
                  <a:lnTo>
                    <a:pt x="24" y="16"/>
                  </a:lnTo>
                  <a:lnTo>
                    <a:pt x="24" y="13"/>
                  </a:lnTo>
                  <a:lnTo>
                    <a:pt x="24" y="11"/>
                  </a:lnTo>
                  <a:lnTo>
                    <a:pt x="22" y="7"/>
                  </a:lnTo>
                  <a:lnTo>
                    <a:pt x="22" y="7"/>
                  </a:lnTo>
                  <a:lnTo>
                    <a:pt x="22" y="7"/>
                  </a:lnTo>
                  <a:lnTo>
                    <a:pt x="24" y="4"/>
                  </a:lnTo>
                  <a:lnTo>
                    <a:pt x="24" y="7"/>
                  </a:lnTo>
                  <a:lnTo>
                    <a:pt x="26" y="9"/>
                  </a:lnTo>
                  <a:lnTo>
                    <a:pt x="26" y="11"/>
                  </a:lnTo>
                  <a:lnTo>
                    <a:pt x="29" y="11"/>
                  </a:lnTo>
                  <a:lnTo>
                    <a:pt x="29" y="13"/>
                  </a:lnTo>
                  <a:lnTo>
                    <a:pt x="31" y="13"/>
                  </a:lnTo>
                  <a:lnTo>
                    <a:pt x="31" y="13"/>
                  </a:lnTo>
                  <a:lnTo>
                    <a:pt x="31" y="11"/>
                  </a:lnTo>
                  <a:lnTo>
                    <a:pt x="31" y="11"/>
                  </a:lnTo>
                  <a:lnTo>
                    <a:pt x="31" y="9"/>
                  </a:lnTo>
                  <a:lnTo>
                    <a:pt x="31" y="7"/>
                  </a:lnTo>
                  <a:lnTo>
                    <a:pt x="31" y="4"/>
                  </a:lnTo>
                  <a:lnTo>
                    <a:pt x="31" y="4"/>
                  </a:lnTo>
                  <a:lnTo>
                    <a:pt x="33" y="2"/>
                  </a:lnTo>
                  <a:lnTo>
                    <a:pt x="33" y="4"/>
                  </a:lnTo>
                  <a:lnTo>
                    <a:pt x="33" y="4"/>
                  </a:lnTo>
                  <a:lnTo>
                    <a:pt x="35" y="7"/>
                  </a:lnTo>
                  <a:lnTo>
                    <a:pt x="35" y="9"/>
                  </a:lnTo>
                  <a:lnTo>
                    <a:pt x="38" y="11"/>
                  </a:lnTo>
                  <a:lnTo>
                    <a:pt x="38" y="13"/>
                  </a:lnTo>
                  <a:lnTo>
                    <a:pt x="38" y="13"/>
                  </a:lnTo>
                  <a:lnTo>
                    <a:pt x="38" y="13"/>
                  </a:lnTo>
                  <a:lnTo>
                    <a:pt x="38" y="11"/>
                  </a:lnTo>
                  <a:lnTo>
                    <a:pt x="35" y="9"/>
                  </a:lnTo>
                  <a:lnTo>
                    <a:pt x="35" y="4"/>
                  </a:lnTo>
                  <a:lnTo>
                    <a:pt x="38" y="4"/>
                  </a:lnTo>
                  <a:lnTo>
                    <a:pt x="38" y="2"/>
                  </a:lnTo>
                  <a:lnTo>
                    <a:pt x="38" y="0"/>
                  </a:lnTo>
                  <a:lnTo>
                    <a:pt x="38" y="0"/>
                  </a:lnTo>
                  <a:lnTo>
                    <a:pt x="40" y="0"/>
                  </a:lnTo>
                  <a:lnTo>
                    <a:pt x="40" y="2"/>
                  </a:lnTo>
                  <a:lnTo>
                    <a:pt x="40" y="4"/>
                  </a:lnTo>
                  <a:lnTo>
                    <a:pt x="40" y="4"/>
                  </a:lnTo>
                  <a:lnTo>
                    <a:pt x="42" y="2"/>
                  </a:lnTo>
                  <a:lnTo>
                    <a:pt x="42" y="7"/>
                  </a:lnTo>
                  <a:lnTo>
                    <a:pt x="42" y="11"/>
                  </a:lnTo>
                  <a:lnTo>
                    <a:pt x="42" y="16"/>
                  </a:lnTo>
                  <a:lnTo>
                    <a:pt x="42" y="18"/>
                  </a:lnTo>
                  <a:lnTo>
                    <a:pt x="42" y="20"/>
                  </a:lnTo>
                  <a:lnTo>
                    <a:pt x="42" y="20"/>
                  </a:lnTo>
                  <a:lnTo>
                    <a:pt x="42" y="20"/>
                  </a:lnTo>
                  <a:lnTo>
                    <a:pt x="40" y="20"/>
                  </a:lnTo>
                  <a:lnTo>
                    <a:pt x="40" y="24"/>
                  </a:lnTo>
                  <a:lnTo>
                    <a:pt x="40" y="27"/>
                  </a:lnTo>
                  <a:lnTo>
                    <a:pt x="42" y="31"/>
                  </a:lnTo>
                  <a:lnTo>
                    <a:pt x="42" y="33"/>
                  </a:lnTo>
                  <a:lnTo>
                    <a:pt x="42" y="36"/>
                  </a:lnTo>
                  <a:lnTo>
                    <a:pt x="42" y="33"/>
                  </a:lnTo>
                  <a:lnTo>
                    <a:pt x="42" y="33"/>
                  </a:lnTo>
                  <a:lnTo>
                    <a:pt x="40" y="31"/>
                  </a:lnTo>
                  <a:lnTo>
                    <a:pt x="40" y="31"/>
                  </a:lnTo>
                  <a:lnTo>
                    <a:pt x="40" y="31"/>
                  </a:lnTo>
                  <a:lnTo>
                    <a:pt x="40" y="33"/>
                  </a:lnTo>
                  <a:lnTo>
                    <a:pt x="40" y="33"/>
                  </a:lnTo>
                  <a:lnTo>
                    <a:pt x="38" y="36"/>
                  </a:lnTo>
                  <a:lnTo>
                    <a:pt x="38" y="36"/>
                  </a:lnTo>
                  <a:lnTo>
                    <a:pt x="38" y="36"/>
                  </a:lnTo>
                  <a:lnTo>
                    <a:pt x="35" y="36"/>
                  </a:lnTo>
                  <a:lnTo>
                    <a:pt x="35" y="38"/>
                  </a:lnTo>
                  <a:lnTo>
                    <a:pt x="35" y="38"/>
                  </a:lnTo>
                  <a:lnTo>
                    <a:pt x="35" y="38"/>
                  </a:lnTo>
                  <a:lnTo>
                    <a:pt x="33" y="36"/>
                  </a:lnTo>
                  <a:lnTo>
                    <a:pt x="33" y="33"/>
                  </a:lnTo>
                  <a:lnTo>
                    <a:pt x="33" y="29"/>
                  </a:lnTo>
                  <a:lnTo>
                    <a:pt x="31" y="27"/>
                  </a:lnTo>
                  <a:lnTo>
                    <a:pt x="31" y="24"/>
                  </a:lnTo>
                  <a:lnTo>
                    <a:pt x="29" y="24"/>
                  </a:lnTo>
                  <a:lnTo>
                    <a:pt x="29" y="24"/>
                  </a:lnTo>
                  <a:lnTo>
                    <a:pt x="29" y="27"/>
                  </a:lnTo>
                  <a:lnTo>
                    <a:pt x="29" y="27"/>
                  </a:lnTo>
                  <a:lnTo>
                    <a:pt x="29" y="31"/>
                  </a:lnTo>
                  <a:lnTo>
                    <a:pt x="29" y="31"/>
                  </a:lnTo>
                  <a:lnTo>
                    <a:pt x="29" y="33"/>
                  </a:lnTo>
                  <a:lnTo>
                    <a:pt x="29" y="36"/>
                  </a:lnTo>
                  <a:lnTo>
                    <a:pt x="29" y="36"/>
                  </a:lnTo>
                  <a:lnTo>
                    <a:pt x="29" y="36"/>
                  </a:lnTo>
                  <a:lnTo>
                    <a:pt x="29" y="33"/>
                  </a:lnTo>
                  <a:lnTo>
                    <a:pt x="29" y="33"/>
                  </a:lnTo>
                  <a:lnTo>
                    <a:pt x="29" y="31"/>
                  </a:lnTo>
                  <a:lnTo>
                    <a:pt x="29" y="27"/>
                  </a:lnTo>
                  <a:lnTo>
                    <a:pt x="29" y="27"/>
                  </a:lnTo>
                  <a:lnTo>
                    <a:pt x="26" y="24"/>
                  </a:lnTo>
                  <a:lnTo>
                    <a:pt x="26" y="24"/>
                  </a:lnTo>
                  <a:lnTo>
                    <a:pt x="24" y="24"/>
                  </a:lnTo>
                  <a:lnTo>
                    <a:pt x="24" y="27"/>
                  </a:lnTo>
                  <a:lnTo>
                    <a:pt x="22" y="29"/>
                  </a:lnTo>
                  <a:lnTo>
                    <a:pt x="22" y="29"/>
                  </a:lnTo>
                  <a:lnTo>
                    <a:pt x="24" y="31"/>
                  </a:lnTo>
                  <a:lnTo>
                    <a:pt x="24" y="33"/>
                  </a:lnTo>
                  <a:lnTo>
                    <a:pt x="24" y="36"/>
                  </a:lnTo>
                  <a:lnTo>
                    <a:pt x="24" y="36"/>
                  </a:lnTo>
                  <a:lnTo>
                    <a:pt x="24" y="38"/>
                  </a:lnTo>
                  <a:lnTo>
                    <a:pt x="24" y="40"/>
                  </a:lnTo>
                  <a:lnTo>
                    <a:pt x="22" y="40"/>
                  </a:lnTo>
                  <a:lnTo>
                    <a:pt x="22" y="38"/>
                  </a:lnTo>
                  <a:lnTo>
                    <a:pt x="22" y="36"/>
                  </a:lnTo>
                  <a:lnTo>
                    <a:pt x="20" y="36"/>
                  </a:lnTo>
                  <a:lnTo>
                    <a:pt x="20" y="38"/>
                  </a:lnTo>
                  <a:lnTo>
                    <a:pt x="17" y="40"/>
                  </a:lnTo>
                  <a:lnTo>
                    <a:pt x="17" y="40"/>
                  </a:lnTo>
                  <a:lnTo>
                    <a:pt x="15" y="40"/>
                  </a:lnTo>
                  <a:lnTo>
                    <a:pt x="15" y="38"/>
                  </a:lnTo>
                  <a:lnTo>
                    <a:pt x="17" y="36"/>
                  </a:lnTo>
                  <a:lnTo>
                    <a:pt x="17" y="36"/>
                  </a:lnTo>
                  <a:lnTo>
                    <a:pt x="15" y="33"/>
                  </a:lnTo>
                  <a:lnTo>
                    <a:pt x="15" y="33"/>
                  </a:lnTo>
                  <a:lnTo>
                    <a:pt x="15" y="31"/>
                  </a:lnTo>
                  <a:lnTo>
                    <a:pt x="13" y="31"/>
                  </a:lnTo>
                  <a:lnTo>
                    <a:pt x="13" y="31"/>
                  </a:lnTo>
                  <a:lnTo>
                    <a:pt x="13" y="31"/>
                  </a:lnTo>
                  <a:lnTo>
                    <a:pt x="13" y="31"/>
                  </a:lnTo>
                  <a:lnTo>
                    <a:pt x="13" y="31"/>
                  </a:lnTo>
                  <a:lnTo>
                    <a:pt x="13" y="31"/>
                  </a:lnTo>
                  <a:lnTo>
                    <a:pt x="13" y="33"/>
                  </a:lnTo>
                  <a:lnTo>
                    <a:pt x="13" y="33"/>
                  </a:lnTo>
                  <a:lnTo>
                    <a:pt x="11" y="36"/>
                  </a:lnTo>
                  <a:lnTo>
                    <a:pt x="11" y="36"/>
                  </a:lnTo>
                  <a:lnTo>
                    <a:pt x="11" y="38"/>
                  </a:lnTo>
                  <a:lnTo>
                    <a:pt x="13" y="40"/>
                  </a:lnTo>
                  <a:lnTo>
                    <a:pt x="13" y="40"/>
                  </a:lnTo>
                  <a:lnTo>
                    <a:pt x="13" y="40"/>
                  </a:lnTo>
                  <a:lnTo>
                    <a:pt x="13" y="45"/>
                  </a:lnTo>
                  <a:lnTo>
                    <a:pt x="11" y="47"/>
                  </a:lnTo>
                  <a:lnTo>
                    <a:pt x="8" y="47"/>
                  </a:lnTo>
                  <a:lnTo>
                    <a:pt x="6" y="49"/>
                  </a:lnTo>
                  <a:lnTo>
                    <a:pt x="6" y="47"/>
                  </a:lnTo>
                  <a:lnTo>
                    <a:pt x="6" y="47"/>
                  </a:lnTo>
                  <a:lnTo>
                    <a:pt x="6" y="47"/>
                  </a:lnTo>
                  <a:lnTo>
                    <a:pt x="6" y="45"/>
                  </a:lnTo>
                  <a:lnTo>
                    <a:pt x="6" y="45"/>
                  </a:lnTo>
                  <a:lnTo>
                    <a:pt x="6" y="42"/>
                  </a:lnTo>
                  <a:lnTo>
                    <a:pt x="6" y="42"/>
                  </a:lnTo>
                  <a:lnTo>
                    <a:pt x="6" y="40"/>
                  </a:lnTo>
                  <a:lnTo>
                    <a:pt x="6" y="38"/>
                  </a:lnTo>
                  <a:lnTo>
                    <a:pt x="6" y="36"/>
                  </a:lnTo>
                  <a:lnTo>
                    <a:pt x="6" y="33"/>
                  </a:lnTo>
                  <a:lnTo>
                    <a:pt x="6" y="31"/>
                  </a:lnTo>
                  <a:lnTo>
                    <a:pt x="4" y="31"/>
                  </a:lnTo>
                  <a:lnTo>
                    <a:pt x="2" y="31"/>
                  </a:lnTo>
                  <a:lnTo>
                    <a:pt x="2" y="33"/>
                  </a:lnTo>
                  <a:lnTo>
                    <a:pt x="0" y="33"/>
                  </a:lnTo>
                  <a:lnTo>
                    <a:pt x="0" y="33"/>
                  </a:lnTo>
                  <a:lnTo>
                    <a:pt x="0" y="33"/>
                  </a:lnTo>
                  <a:lnTo>
                    <a:pt x="0" y="31"/>
                  </a:lnTo>
                  <a:lnTo>
                    <a:pt x="0" y="31"/>
                  </a:lnTo>
                  <a:lnTo>
                    <a:pt x="2" y="29"/>
                  </a:lnTo>
                  <a:lnTo>
                    <a:pt x="2" y="29"/>
                  </a:lnTo>
                  <a:lnTo>
                    <a:pt x="2" y="27"/>
                  </a:lnTo>
                  <a:lnTo>
                    <a:pt x="2" y="27"/>
                  </a:lnTo>
                  <a:lnTo>
                    <a:pt x="2" y="27"/>
                  </a:lnTo>
                  <a:lnTo>
                    <a:pt x="0" y="27"/>
                  </a:lnTo>
                  <a:lnTo>
                    <a:pt x="0" y="27"/>
                  </a:lnTo>
                  <a:lnTo>
                    <a:pt x="0" y="27"/>
                  </a:lnTo>
                  <a:lnTo>
                    <a:pt x="2" y="24"/>
                  </a:lnTo>
                  <a:lnTo>
                    <a:pt x="2" y="22"/>
                  </a:lnTo>
                  <a:lnTo>
                    <a:pt x="4" y="20"/>
                  </a:lnTo>
                  <a:lnTo>
                    <a:pt x="4" y="20"/>
                  </a:lnTo>
                  <a:lnTo>
                    <a:pt x="4" y="20"/>
                  </a:lnTo>
                  <a:lnTo>
                    <a:pt x="4" y="18"/>
                  </a:lnTo>
                  <a:lnTo>
                    <a:pt x="2" y="18"/>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51" name="フリーフォーム 89439">
              <a:extLst>
                <a:ext uri="{FF2B5EF4-FFF2-40B4-BE49-F238E27FC236}">
                  <a16:creationId xmlns:a16="http://schemas.microsoft.com/office/drawing/2014/main" id="{19936971-CBEE-3A7D-3542-A6613B58C7C2}"/>
                </a:ext>
              </a:extLst>
            </p:cNvPr>
            <p:cNvSpPr/>
            <p:nvPr/>
          </p:nvSpPr>
          <p:spPr>
            <a:xfrm>
              <a:off x="9266017" y="8279498"/>
              <a:ext cx="126713" cy="175236"/>
            </a:xfrm>
            <a:custGeom>
              <a:avLst/>
              <a:gdLst/>
              <a:ahLst/>
              <a:cxnLst/>
              <a:rect l="0" t="0" r="0" b="0"/>
              <a:pathLst>
                <a:path w="36" h="47">
                  <a:moveTo>
                    <a:pt x="34" y="31"/>
                  </a:moveTo>
                  <a:lnTo>
                    <a:pt x="34" y="31"/>
                  </a:lnTo>
                  <a:lnTo>
                    <a:pt x="31" y="33"/>
                  </a:lnTo>
                  <a:lnTo>
                    <a:pt x="31" y="33"/>
                  </a:lnTo>
                  <a:lnTo>
                    <a:pt x="31" y="36"/>
                  </a:lnTo>
                  <a:lnTo>
                    <a:pt x="31" y="33"/>
                  </a:lnTo>
                  <a:lnTo>
                    <a:pt x="31" y="33"/>
                  </a:lnTo>
                  <a:lnTo>
                    <a:pt x="29" y="29"/>
                  </a:lnTo>
                  <a:lnTo>
                    <a:pt x="29" y="27"/>
                  </a:lnTo>
                  <a:lnTo>
                    <a:pt x="29" y="27"/>
                  </a:lnTo>
                  <a:lnTo>
                    <a:pt x="27" y="29"/>
                  </a:lnTo>
                  <a:lnTo>
                    <a:pt x="27" y="31"/>
                  </a:lnTo>
                  <a:lnTo>
                    <a:pt x="27" y="33"/>
                  </a:lnTo>
                  <a:lnTo>
                    <a:pt x="25" y="36"/>
                  </a:lnTo>
                  <a:lnTo>
                    <a:pt x="25" y="36"/>
                  </a:lnTo>
                  <a:lnTo>
                    <a:pt x="25" y="36"/>
                  </a:lnTo>
                  <a:lnTo>
                    <a:pt x="25" y="33"/>
                  </a:lnTo>
                  <a:lnTo>
                    <a:pt x="27" y="31"/>
                  </a:lnTo>
                  <a:lnTo>
                    <a:pt x="27" y="31"/>
                  </a:lnTo>
                  <a:lnTo>
                    <a:pt x="27" y="29"/>
                  </a:lnTo>
                  <a:lnTo>
                    <a:pt x="25" y="27"/>
                  </a:lnTo>
                  <a:lnTo>
                    <a:pt x="25" y="27"/>
                  </a:lnTo>
                  <a:lnTo>
                    <a:pt x="22" y="29"/>
                  </a:lnTo>
                  <a:lnTo>
                    <a:pt x="22" y="31"/>
                  </a:lnTo>
                  <a:lnTo>
                    <a:pt x="20" y="31"/>
                  </a:lnTo>
                  <a:lnTo>
                    <a:pt x="20" y="33"/>
                  </a:lnTo>
                  <a:lnTo>
                    <a:pt x="18" y="33"/>
                  </a:lnTo>
                  <a:lnTo>
                    <a:pt x="18" y="31"/>
                  </a:lnTo>
                  <a:lnTo>
                    <a:pt x="16" y="31"/>
                  </a:lnTo>
                  <a:lnTo>
                    <a:pt x="16" y="31"/>
                  </a:lnTo>
                  <a:lnTo>
                    <a:pt x="16" y="33"/>
                  </a:lnTo>
                  <a:lnTo>
                    <a:pt x="16" y="36"/>
                  </a:lnTo>
                  <a:lnTo>
                    <a:pt x="16" y="36"/>
                  </a:lnTo>
                  <a:lnTo>
                    <a:pt x="18" y="40"/>
                  </a:lnTo>
                  <a:lnTo>
                    <a:pt x="18" y="40"/>
                  </a:lnTo>
                  <a:lnTo>
                    <a:pt x="18" y="40"/>
                  </a:lnTo>
                  <a:lnTo>
                    <a:pt x="16" y="42"/>
                  </a:lnTo>
                  <a:lnTo>
                    <a:pt x="16" y="40"/>
                  </a:lnTo>
                  <a:lnTo>
                    <a:pt x="16" y="40"/>
                  </a:lnTo>
                  <a:lnTo>
                    <a:pt x="14" y="36"/>
                  </a:lnTo>
                  <a:lnTo>
                    <a:pt x="14" y="36"/>
                  </a:lnTo>
                  <a:lnTo>
                    <a:pt x="11" y="33"/>
                  </a:lnTo>
                  <a:lnTo>
                    <a:pt x="11" y="36"/>
                  </a:lnTo>
                  <a:lnTo>
                    <a:pt x="11" y="36"/>
                  </a:lnTo>
                  <a:lnTo>
                    <a:pt x="11" y="36"/>
                  </a:lnTo>
                  <a:lnTo>
                    <a:pt x="11" y="38"/>
                  </a:lnTo>
                  <a:lnTo>
                    <a:pt x="11" y="40"/>
                  </a:lnTo>
                  <a:lnTo>
                    <a:pt x="11" y="40"/>
                  </a:lnTo>
                  <a:lnTo>
                    <a:pt x="11" y="42"/>
                  </a:lnTo>
                  <a:lnTo>
                    <a:pt x="11" y="42"/>
                  </a:lnTo>
                  <a:lnTo>
                    <a:pt x="9" y="44"/>
                  </a:lnTo>
                  <a:lnTo>
                    <a:pt x="9" y="44"/>
                  </a:lnTo>
                  <a:lnTo>
                    <a:pt x="7" y="42"/>
                  </a:lnTo>
                  <a:lnTo>
                    <a:pt x="7" y="40"/>
                  </a:lnTo>
                  <a:lnTo>
                    <a:pt x="7" y="36"/>
                  </a:lnTo>
                  <a:lnTo>
                    <a:pt x="7" y="36"/>
                  </a:lnTo>
                  <a:lnTo>
                    <a:pt x="5" y="33"/>
                  </a:lnTo>
                  <a:lnTo>
                    <a:pt x="7" y="36"/>
                  </a:lnTo>
                  <a:lnTo>
                    <a:pt x="7" y="36"/>
                  </a:lnTo>
                  <a:lnTo>
                    <a:pt x="7" y="40"/>
                  </a:lnTo>
                  <a:lnTo>
                    <a:pt x="7" y="42"/>
                  </a:lnTo>
                  <a:lnTo>
                    <a:pt x="7" y="44"/>
                  </a:lnTo>
                  <a:lnTo>
                    <a:pt x="5" y="47"/>
                  </a:lnTo>
                  <a:lnTo>
                    <a:pt x="5" y="47"/>
                  </a:lnTo>
                  <a:lnTo>
                    <a:pt x="5" y="47"/>
                  </a:lnTo>
                  <a:lnTo>
                    <a:pt x="2" y="47"/>
                  </a:lnTo>
                  <a:lnTo>
                    <a:pt x="2" y="44"/>
                  </a:lnTo>
                  <a:lnTo>
                    <a:pt x="2" y="42"/>
                  </a:lnTo>
                  <a:lnTo>
                    <a:pt x="2" y="42"/>
                  </a:lnTo>
                  <a:lnTo>
                    <a:pt x="0" y="44"/>
                  </a:lnTo>
                  <a:lnTo>
                    <a:pt x="0" y="40"/>
                  </a:lnTo>
                  <a:lnTo>
                    <a:pt x="0" y="36"/>
                  </a:lnTo>
                  <a:lnTo>
                    <a:pt x="0" y="31"/>
                  </a:lnTo>
                  <a:lnTo>
                    <a:pt x="0" y="29"/>
                  </a:lnTo>
                  <a:lnTo>
                    <a:pt x="0" y="27"/>
                  </a:lnTo>
                  <a:lnTo>
                    <a:pt x="2" y="27"/>
                  </a:lnTo>
                  <a:lnTo>
                    <a:pt x="2" y="29"/>
                  </a:lnTo>
                  <a:lnTo>
                    <a:pt x="2" y="24"/>
                  </a:lnTo>
                  <a:lnTo>
                    <a:pt x="2" y="20"/>
                  </a:lnTo>
                  <a:lnTo>
                    <a:pt x="2" y="15"/>
                  </a:lnTo>
                  <a:lnTo>
                    <a:pt x="0" y="11"/>
                  </a:lnTo>
                  <a:lnTo>
                    <a:pt x="0" y="13"/>
                  </a:lnTo>
                  <a:lnTo>
                    <a:pt x="2" y="15"/>
                  </a:lnTo>
                  <a:lnTo>
                    <a:pt x="2" y="15"/>
                  </a:lnTo>
                  <a:lnTo>
                    <a:pt x="2" y="15"/>
                  </a:lnTo>
                  <a:lnTo>
                    <a:pt x="2" y="15"/>
                  </a:lnTo>
                  <a:lnTo>
                    <a:pt x="2" y="13"/>
                  </a:lnTo>
                  <a:lnTo>
                    <a:pt x="5" y="13"/>
                  </a:lnTo>
                  <a:lnTo>
                    <a:pt x="5" y="11"/>
                  </a:lnTo>
                  <a:lnTo>
                    <a:pt x="5" y="11"/>
                  </a:lnTo>
                  <a:lnTo>
                    <a:pt x="7" y="13"/>
                  </a:lnTo>
                  <a:lnTo>
                    <a:pt x="7" y="11"/>
                  </a:lnTo>
                  <a:lnTo>
                    <a:pt x="7" y="11"/>
                  </a:lnTo>
                  <a:lnTo>
                    <a:pt x="7" y="11"/>
                  </a:lnTo>
                  <a:lnTo>
                    <a:pt x="7" y="11"/>
                  </a:lnTo>
                  <a:lnTo>
                    <a:pt x="9" y="15"/>
                  </a:lnTo>
                  <a:lnTo>
                    <a:pt x="11" y="22"/>
                  </a:lnTo>
                  <a:lnTo>
                    <a:pt x="11" y="22"/>
                  </a:lnTo>
                  <a:lnTo>
                    <a:pt x="11" y="22"/>
                  </a:lnTo>
                  <a:lnTo>
                    <a:pt x="11" y="22"/>
                  </a:lnTo>
                  <a:lnTo>
                    <a:pt x="11" y="20"/>
                  </a:lnTo>
                  <a:lnTo>
                    <a:pt x="11" y="18"/>
                  </a:lnTo>
                  <a:lnTo>
                    <a:pt x="11" y="15"/>
                  </a:lnTo>
                  <a:lnTo>
                    <a:pt x="11" y="13"/>
                  </a:lnTo>
                  <a:lnTo>
                    <a:pt x="11" y="11"/>
                  </a:lnTo>
                  <a:lnTo>
                    <a:pt x="14" y="11"/>
                  </a:lnTo>
                  <a:lnTo>
                    <a:pt x="14" y="13"/>
                  </a:lnTo>
                  <a:lnTo>
                    <a:pt x="11" y="15"/>
                  </a:lnTo>
                  <a:lnTo>
                    <a:pt x="14" y="20"/>
                  </a:lnTo>
                  <a:lnTo>
                    <a:pt x="14" y="22"/>
                  </a:lnTo>
                  <a:lnTo>
                    <a:pt x="14" y="22"/>
                  </a:lnTo>
                  <a:lnTo>
                    <a:pt x="16" y="22"/>
                  </a:lnTo>
                  <a:lnTo>
                    <a:pt x="16" y="22"/>
                  </a:lnTo>
                  <a:lnTo>
                    <a:pt x="16" y="22"/>
                  </a:lnTo>
                  <a:lnTo>
                    <a:pt x="18" y="20"/>
                  </a:lnTo>
                  <a:lnTo>
                    <a:pt x="16" y="18"/>
                  </a:lnTo>
                  <a:lnTo>
                    <a:pt x="16" y="15"/>
                  </a:lnTo>
                  <a:lnTo>
                    <a:pt x="16" y="13"/>
                  </a:lnTo>
                  <a:lnTo>
                    <a:pt x="16" y="11"/>
                  </a:lnTo>
                  <a:lnTo>
                    <a:pt x="16" y="9"/>
                  </a:lnTo>
                  <a:lnTo>
                    <a:pt x="16" y="9"/>
                  </a:lnTo>
                  <a:lnTo>
                    <a:pt x="16" y="9"/>
                  </a:lnTo>
                  <a:lnTo>
                    <a:pt x="18" y="11"/>
                  </a:lnTo>
                  <a:lnTo>
                    <a:pt x="18" y="11"/>
                  </a:lnTo>
                  <a:lnTo>
                    <a:pt x="20" y="11"/>
                  </a:lnTo>
                  <a:lnTo>
                    <a:pt x="20" y="11"/>
                  </a:lnTo>
                  <a:lnTo>
                    <a:pt x="20" y="9"/>
                  </a:lnTo>
                  <a:lnTo>
                    <a:pt x="22" y="6"/>
                  </a:lnTo>
                  <a:lnTo>
                    <a:pt x="25" y="6"/>
                  </a:lnTo>
                  <a:lnTo>
                    <a:pt x="22" y="9"/>
                  </a:lnTo>
                  <a:lnTo>
                    <a:pt x="22" y="11"/>
                  </a:lnTo>
                  <a:lnTo>
                    <a:pt x="22" y="13"/>
                  </a:lnTo>
                  <a:lnTo>
                    <a:pt x="22" y="13"/>
                  </a:lnTo>
                  <a:lnTo>
                    <a:pt x="22" y="15"/>
                  </a:lnTo>
                  <a:lnTo>
                    <a:pt x="25" y="15"/>
                  </a:lnTo>
                  <a:lnTo>
                    <a:pt x="25" y="15"/>
                  </a:lnTo>
                  <a:lnTo>
                    <a:pt x="25" y="18"/>
                  </a:lnTo>
                  <a:lnTo>
                    <a:pt x="25" y="18"/>
                  </a:lnTo>
                  <a:lnTo>
                    <a:pt x="25" y="15"/>
                  </a:lnTo>
                  <a:lnTo>
                    <a:pt x="27" y="15"/>
                  </a:lnTo>
                  <a:lnTo>
                    <a:pt x="27" y="13"/>
                  </a:lnTo>
                  <a:lnTo>
                    <a:pt x="27" y="11"/>
                  </a:lnTo>
                  <a:lnTo>
                    <a:pt x="27" y="11"/>
                  </a:lnTo>
                  <a:lnTo>
                    <a:pt x="27" y="11"/>
                  </a:lnTo>
                  <a:lnTo>
                    <a:pt x="27" y="9"/>
                  </a:lnTo>
                  <a:lnTo>
                    <a:pt x="27" y="9"/>
                  </a:lnTo>
                  <a:lnTo>
                    <a:pt x="27" y="6"/>
                  </a:lnTo>
                  <a:lnTo>
                    <a:pt x="27" y="4"/>
                  </a:lnTo>
                  <a:lnTo>
                    <a:pt x="27" y="2"/>
                  </a:lnTo>
                  <a:lnTo>
                    <a:pt x="29" y="0"/>
                  </a:lnTo>
                  <a:lnTo>
                    <a:pt x="31" y="0"/>
                  </a:lnTo>
                  <a:lnTo>
                    <a:pt x="31" y="0"/>
                  </a:lnTo>
                  <a:lnTo>
                    <a:pt x="31" y="0"/>
                  </a:lnTo>
                  <a:lnTo>
                    <a:pt x="31" y="2"/>
                  </a:lnTo>
                  <a:lnTo>
                    <a:pt x="31" y="4"/>
                  </a:lnTo>
                  <a:lnTo>
                    <a:pt x="31" y="4"/>
                  </a:lnTo>
                  <a:lnTo>
                    <a:pt x="31" y="6"/>
                  </a:lnTo>
                  <a:lnTo>
                    <a:pt x="31" y="11"/>
                  </a:lnTo>
                  <a:lnTo>
                    <a:pt x="31" y="11"/>
                  </a:lnTo>
                  <a:lnTo>
                    <a:pt x="31" y="15"/>
                  </a:lnTo>
                  <a:lnTo>
                    <a:pt x="31" y="15"/>
                  </a:lnTo>
                  <a:lnTo>
                    <a:pt x="34" y="15"/>
                  </a:lnTo>
                  <a:lnTo>
                    <a:pt x="34" y="15"/>
                  </a:lnTo>
                  <a:lnTo>
                    <a:pt x="36" y="13"/>
                  </a:lnTo>
                  <a:lnTo>
                    <a:pt x="36" y="13"/>
                  </a:lnTo>
                  <a:lnTo>
                    <a:pt x="36" y="15"/>
                  </a:lnTo>
                  <a:lnTo>
                    <a:pt x="36" y="15"/>
                  </a:lnTo>
                  <a:lnTo>
                    <a:pt x="36" y="18"/>
                  </a:lnTo>
                  <a:lnTo>
                    <a:pt x="36" y="18"/>
                  </a:lnTo>
                  <a:lnTo>
                    <a:pt x="36" y="20"/>
                  </a:lnTo>
                  <a:lnTo>
                    <a:pt x="36" y="20"/>
                  </a:lnTo>
                  <a:lnTo>
                    <a:pt x="36" y="20"/>
                  </a:lnTo>
                  <a:lnTo>
                    <a:pt x="36" y="20"/>
                  </a:lnTo>
                  <a:lnTo>
                    <a:pt x="36" y="22"/>
                  </a:lnTo>
                  <a:lnTo>
                    <a:pt x="36" y="22"/>
                  </a:lnTo>
                  <a:lnTo>
                    <a:pt x="36" y="22"/>
                  </a:lnTo>
                  <a:lnTo>
                    <a:pt x="36" y="22"/>
                  </a:lnTo>
                  <a:lnTo>
                    <a:pt x="34" y="24"/>
                  </a:lnTo>
                  <a:lnTo>
                    <a:pt x="34" y="27"/>
                  </a:lnTo>
                  <a:lnTo>
                    <a:pt x="34" y="27"/>
                  </a:lnTo>
                  <a:lnTo>
                    <a:pt x="34" y="29"/>
                  </a:lnTo>
                  <a:lnTo>
                    <a:pt x="34" y="29"/>
                  </a:lnTo>
                  <a:lnTo>
                    <a:pt x="34" y="31"/>
                  </a:lnTo>
                  <a:close/>
                </a:path>
              </a:pathLst>
            </a:custGeom>
            <a:solidFill>
              <a:srgbClr val="008837"/>
            </a:solidFill>
            <a:ln w="9525">
              <a:noFill/>
            </a:ln>
          </p:spPr>
          <p:txBody>
            <a:bodyPr/>
            <a:lstStyle/>
            <a:p>
              <a:endParaRPr lang="ja-JP" altLang="en-US" sz="1799"/>
            </a:p>
          </p:txBody>
        </p:sp>
        <p:sp>
          <p:nvSpPr>
            <p:cNvPr id="53" name="フリーフォーム 89440">
              <a:extLst>
                <a:ext uri="{FF2B5EF4-FFF2-40B4-BE49-F238E27FC236}">
                  <a16:creationId xmlns:a16="http://schemas.microsoft.com/office/drawing/2014/main" id="{4645B486-E310-31F9-00E7-0F8D30CA1309}"/>
                </a:ext>
              </a:extLst>
            </p:cNvPr>
            <p:cNvSpPr/>
            <p:nvPr/>
          </p:nvSpPr>
          <p:spPr>
            <a:xfrm>
              <a:off x="9266017" y="8279498"/>
              <a:ext cx="126713" cy="175236"/>
            </a:xfrm>
            <a:custGeom>
              <a:avLst/>
              <a:gdLst/>
              <a:ahLst/>
              <a:cxnLst/>
              <a:rect l="0" t="0" r="0" b="0"/>
              <a:pathLst>
                <a:path w="36" h="47">
                  <a:moveTo>
                    <a:pt x="34" y="31"/>
                  </a:moveTo>
                  <a:lnTo>
                    <a:pt x="34" y="31"/>
                  </a:lnTo>
                  <a:lnTo>
                    <a:pt x="31" y="33"/>
                  </a:lnTo>
                  <a:lnTo>
                    <a:pt x="31" y="33"/>
                  </a:lnTo>
                  <a:lnTo>
                    <a:pt x="31" y="36"/>
                  </a:lnTo>
                  <a:lnTo>
                    <a:pt x="31" y="33"/>
                  </a:lnTo>
                  <a:lnTo>
                    <a:pt x="31" y="33"/>
                  </a:lnTo>
                  <a:lnTo>
                    <a:pt x="29" y="29"/>
                  </a:lnTo>
                  <a:lnTo>
                    <a:pt x="29" y="27"/>
                  </a:lnTo>
                  <a:lnTo>
                    <a:pt x="29" y="27"/>
                  </a:lnTo>
                  <a:lnTo>
                    <a:pt x="27" y="29"/>
                  </a:lnTo>
                  <a:lnTo>
                    <a:pt x="27" y="31"/>
                  </a:lnTo>
                  <a:lnTo>
                    <a:pt x="27" y="33"/>
                  </a:lnTo>
                  <a:lnTo>
                    <a:pt x="25" y="36"/>
                  </a:lnTo>
                  <a:lnTo>
                    <a:pt x="25" y="36"/>
                  </a:lnTo>
                  <a:lnTo>
                    <a:pt x="25" y="36"/>
                  </a:lnTo>
                  <a:lnTo>
                    <a:pt x="25" y="33"/>
                  </a:lnTo>
                  <a:lnTo>
                    <a:pt x="27" y="31"/>
                  </a:lnTo>
                  <a:lnTo>
                    <a:pt x="27" y="31"/>
                  </a:lnTo>
                  <a:lnTo>
                    <a:pt x="27" y="29"/>
                  </a:lnTo>
                  <a:lnTo>
                    <a:pt x="25" y="27"/>
                  </a:lnTo>
                  <a:lnTo>
                    <a:pt x="25" y="27"/>
                  </a:lnTo>
                  <a:lnTo>
                    <a:pt x="22" y="29"/>
                  </a:lnTo>
                  <a:lnTo>
                    <a:pt x="22" y="31"/>
                  </a:lnTo>
                  <a:lnTo>
                    <a:pt x="20" y="31"/>
                  </a:lnTo>
                  <a:lnTo>
                    <a:pt x="20" y="33"/>
                  </a:lnTo>
                  <a:lnTo>
                    <a:pt x="18" y="33"/>
                  </a:lnTo>
                  <a:lnTo>
                    <a:pt x="18" y="31"/>
                  </a:lnTo>
                  <a:lnTo>
                    <a:pt x="16" y="31"/>
                  </a:lnTo>
                  <a:lnTo>
                    <a:pt x="16" y="31"/>
                  </a:lnTo>
                  <a:lnTo>
                    <a:pt x="16" y="33"/>
                  </a:lnTo>
                  <a:lnTo>
                    <a:pt x="16" y="36"/>
                  </a:lnTo>
                  <a:lnTo>
                    <a:pt x="16" y="36"/>
                  </a:lnTo>
                  <a:lnTo>
                    <a:pt x="18" y="40"/>
                  </a:lnTo>
                  <a:lnTo>
                    <a:pt x="18" y="40"/>
                  </a:lnTo>
                  <a:lnTo>
                    <a:pt x="18" y="40"/>
                  </a:lnTo>
                  <a:lnTo>
                    <a:pt x="16" y="42"/>
                  </a:lnTo>
                  <a:lnTo>
                    <a:pt x="16" y="40"/>
                  </a:lnTo>
                  <a:lnTo>
                    <a:pt x="16" y="40"/>
                  </a:lnTo>
                  <a:lnTo>
                    <a:pt x="14" y="36"/>
                  </a:lnTo>
                  <a:lnTo>
                    <a:pt x="14" y="36"/>
                  </a:lnTo>
                  <a:lnTo>
                    <a:pt x="11" y="33"/>
                  </a:lnTo>
                  <a:lnTo>
                    <a:pt x="11" y="36"/>
                  </a:lnTo>
                  <a:lnTo>
                    <a:pt x="11" y="36"/>
                  </a:lnTo>
                  <a:lnTo>
                    <a:pt x="11" y="36"/>
                  </a:lnTo>
                  <a:lnTo>
                    <a:pt x="11" y="38"/>
                  </a:lnTo>
                  <a:lnTo>
                    <a:pt x="11" y="40"/>
                  </a:lnTo>
                  <a:lnTo>
                    <a:pt x="11" y="40"/>
                  </a:lnTo>
                  <a:lnTo>
                    <a:pt x="11" y="42"/>
                  </a:lnTo>
                  <a:lnTo>
                    <a:pt x="11" y="42"/>
                  </a:lnTo>
                  <a:lnTo>
                    <a:pt x="9" y="44"/>
                  </a:lnTo>
                  <a:lnTo>
                    <a:pt x="9" y="44"/>
                  </a:lnTo>
                  <a:lnTo>
                    <a:pt x="7" y="42"/>
                  </a:lnTo>
                  <a:lnTo>
                    <a:pt x="7" y="40"/>
                  </a:lnTo>
                  <a:lnTo>
                    <a:pt x="7" y="36"/>
                  </a:lnTo>
                  <a:lnTo>
                    <a:pt x="7" y="36"/>
                  </a:lnTo>
                  <a:lnTo>
                    <a:pt x="5" y="33"/>
                  </a:lnTo>
                  <a:lnTo>
                    <a:pt x="7" y="36"/>
                  </a:lnTo>
                  <a:lnTo>
                    <a:pt x="7" y="36"/>
                  </a:lnTo>
                  <a:lnTo>
                    <a:pt x="7" y="40"/>
                  </a:lnTo>
                  <a:lnTo>
                    <a:pt x="7" y="42"/>
                  </a:lnTo>
                  <a:lnTo>
                    <a:pt x="7" y="44"/>
                  </a:lnTo>
                  <a:lnTo>
                    <a:pt x="5" y="47"/>
                  </a:lnTo>
                  <a:lnTo>
                    <a:pt x="5" y="47"/>
                  </a:lnTo>
                  <a:lnTo>
                    <a:pt x="5" y="47"/>
                  </a:lnTo>
                  <a:lnTo>
                    <a:pt x="2" y="47"/>
                  </a:lnTo>
                  <a:lnTo>
                    <a:pt x="2" y="44"/>
                  </a:lnTo>
                  <a:lnTo>
                    <a:pt x="2" y="42"/>
                  </a:lnTo>
                  <a:lnTo>
                    <a:pt x="2" y="42"/>
                  </a:lnTo>
                  <a:lnTo>
                    <a:pt x="0" y="44"/>
                  </a:lnTo>
                  <a:lnTo>
                    <a:pt x="0" y="40"/>
                  </a:lnTo>
                  <a:lnTo>
                    <a:pt x="0" y="36"/>
                  </a:lnTo>
                  <a:lnTo>
                    <a:pt x="0" y="31"/>
                  </a:lnTo>
                  <a:lnTo>
                    <a:pt x="0" y="29"/>
                  </a:lnTo>
                  <a:lnTo>
                    <a:pt x="0" y="27"/>
                  </a:lnTo>
                  <a:lnTo>
                    <a:pt x="2" y="27"/>
                  </a:lnTo>
                  <a:lnTo>
                    <a:pt x="2" y="29"/>
                  </a:lnTo>
                  <a:lnTo>
                    <a:pt x="2" y="24"/>
                  </a:lnTo>
                  <a:lnTo>
                    <a:pt x="2" y="20"/>
                  </a:lnTo>
                  <a:lnTo>
                    <a:pt x="2" y="15"/>
                  </a:lnTo>
                  <a:lnTo>
                    <a:pt x="0" y="11"/>
                  </a:lnTo>
                  <a:lnTo>
                    <a:pt x="0" y="13"/>
                  </a:lnTo>
                  <a:lnTo>
                    <a:pt x="2" y="15"/>
                  </a:lnTo>
                  <a:lnTo>
                    <a:pt x="2" y="15"/>
                  </a:lnTo>
                  <a:lnTo>
                    <a:pt x="2" y="15"/>
                  </a:lnTo>
                  <a:lnTo>
                    <a:pt x="2" y="15"/>
                  </a:lnTo>
                  <a:lnTo>
                    <a:pt x="2" y="13"/>
                  </a:lnTo>
                  <a:lnTo>
                    <a:pt x="5" y="13"/>
                  </a:lnTo>
                  <a:lnTo>
                    <a:pt x="5" y="11"/>
                  </a:lnTo>
                  <a:lnTo>
                    <a:pt x="5" y="11"/>
                  </a:lnTo>
                  <a:lnTo>
                    <a:pt x="7" y="13"/>
                  </a:lnTo>
                  <a:lnTo>
                    <a:pt x="7" y="11"/>
                  </a:lnTo>
                  <a:lnTo>
                    <a:pt x="7" y="11"/>
                  </a:lnTo>
                  <a:lnTo>
                    <a:pt x="7" y="11"/>
                  </a:lnTo>
                  <a:lnTo>
                    <a:pt x="7" y="11"/>
                  </a:lnTo>
                  <a:lnTo>
                    <a:pt x="9" y="15"/>
                  </a:lnTo>
                  <a:lnTo>
                    <a:pt x="11" y="22"/>
                  </a:lnTo>
                  <a:lnTo>
                    <a:pt x="11" y="22"/>
                  </a:lnTo>
                  <a:lnTo>
                    <a:pt x="11" y="22"/>
                  </a:lnTo>
                  <a:lnTo>
                    <a:pt x="11" y="22"/>
                  </a:lnTo>
                  <a:lnTo>
                    <a:pt x="11" y="20"/>
                  </a:lnTo>
                  <a:lnTo>
                    <a:pt x="11" y="18"/>
                  </a:lnTo>
                  <a:lnTo>
                    <a:pt x="11" y="15"/>
                  </a:lnTo>
                  <a:lnTo>
                    <a:pt x="11" y="13"/>
                  </a:lnTo>
                  <a:lnTo>
                    <a:pt x="11" y="11"/>
                  </a:lnTo>
                  <a:lnTo>
                    <a:pt x="14" y="11"/>
                  </a:lnTo>
                  <a:lnTo>
                    <a:pt x="14" y="13"/>
                  </a:lnTo>
                  <a:lnTo>
                    <a:pt x="11" y="15"/>
                  </a:lnTo>
                  <a:lnTo>
                    <a:pt x="14" y="20"/>
                  </a:lnTo>
                  <a:lnTo>
                    <a:pt x="14" y="22"/>
                  </a:lnTo>
                  <a:lnTo>
                    <a:pt x="14" y="22"/>
                  </a:lnTo>
                  <a:lnTo>
                    <a:pt x="16" y="22"/>
                  </a:lnTo>
                  <a:lnTo>
                    <a:pt x="16" y="22"/>
                  </a:lnTo>
                  <a:lnTo>
                    <a:pt x="16" y="22"/>
                  </a:lnTo>
                  <a:lnTo>
                    <a:pt x="18" y="20"/>
                  </a:lnTo>
                  <a:lnTo>
                    <a:pt x="16" y="18"/>
                  </a:lnTo>
                  <a:lnTo>
                    <a:pt x="16" y="15"/>
                  </a:lnTo>
                  <a:lnTo>
                    <a:pt x="16" y="13"/>
                  </a:lnTo>
                  <a:lnTo>
                    <a:pt x="16" y="11"/>
                  </a:lnTo>
                  <a:lnTo>
                    <a:pt x="16" y="9"/>
                  </a:lnTo>
                  <a:lnTo>
                    <a:pt x="16" y="9"/>
                  </a:lnTo>
                  <a:lnTo>
                    <a:pt x="16" y="9"/>
                  </a:lnTo>
                  <a:lnTo>
                    <a:pt x="18" y="11"/>
                  </a:lnTo>
                  <a:lnTo>
                    <a:pt x="18" y="11"/>
                  </a:lnTo>
                  <a:lnTo>
                    <a:pt x="20" y="11"/>
                  </a:lnTo>
                  <a:lnTo>
                    <a:pt x="20" y="11"/>
                  </a:lnTo>
                  <a:lnTo>
                    <a:pt x="20" y="9"/>
                  </a:lnTo>
                  <a:lnTo>
                    <a:pt x="22" y="6"/>
                  </a:lnTo>
                  <a:lnTo>
                    <a:pt x="25" y="6"/>
                  </a:lnTo>
                  <a:lnTo>
                    <a:pt x="22" y="9"/>
                  </a:lnTo>
                  <a:lnTo>
                    <a:pt x="22" y="11"/>
                  </a:lnTo>
                  <a:lnTo>
                    <a:pt x="22" y="13"/>
                  </a:lnTo>
                  <a:lnTo>
                    <a:pt x="22" y="13"/>
                  </a:lnTo>
                  <a:lnTo>
                    <a:pt x="22" y="15"/>
                  </a:lnTo>
                  <a:lnTo>
                    <a:pt x="25" y="15"/>
                  </a:lnTo>
                  <a:lnTo>
                    <a:pt x="25" y="15"/>
                  </a:lnTo>
                  <a:lnTo>
                    <a:pt x="25" y="18"/>
                  </a:lnTo>
                  <a:lnTo>
                    <a:pt x="25" y="18"/>
                  </a:lnTo>
                  <a:lnTo>
                    <a:pt x="25" y="15"/>
                  </a:lnTo>
                  <a:lnTo>
                    <a:pt x="27" y="15"/>
                  </a:lnTo>
                  <a:lnTo>
                    <a:pt x="27" y="13"/>
                  </a:lnTo>
                  <a:lnTo>
                    <a:pt x="27" y="11"/>
                  </a:lnTo>
                  <a:lnTo>
                    <a:pt x="27" y="11"/>
                  </a:lnTo>
                  <a:lnTo>
                    <a:pt x="27" y="11"/>
                  </a:lnTo>
                  <a:lnTo>
                    <a:pt x="27" y="9"/>
                  </a:lnTo>
                  <a:lnTo>
                    <a:pt x="27" y="9"/>
                  </a:lnTo>
                  <a:lnTo>
                    <a:pt x="27" y="6"/>
                  </a:lnTo>
                  <a:lnTo>
                    <a:pt x="27" y="4"/>
                  </a:lnTo>
                  <a:lnTo>
                    <a:pt x="27" y="2"/>
                  </a:lnTo>
                  <a:lnTo>
                    <a:pt x="29" y="0"/>
                  </a:lnTo>
                  <a:lnTo>
                    <a:pt x="31" y="0"/>
                  </a:lnTo>
                  <a:lnTo>
                    <a:pt x="31" y="0"/>
                  </a:lnTo>
                  <a:lnTo>
                    <a:pt x="31" y="0"/>
                  </a:lnTo>
                  <a:lnTo>
                    <a:pt x="31" y="2"/>
                  </a:lnTo>
                  <a:lnTo>
                    <a:pt x="31" y="4"/>
                  </a:lnTo>
                  <a:lnTo>
                    <a:pt x="31" y="4"/>
                  </a:lnTo>
                  <a:lnTo>
                    <a:pt x="31" y="6"/>
                  </a:lnTo>
                  <a:lnTo>
                    <a:pt x="31" y="11"/>
                  </a:lnTo>
                  <a:lnTo>
                    <a:pt x="31" y="11"/>
                  </a:lnTo>
                  <a:lnTo>
                    <a:pt x="31" y="15"/>
                  </a:lnTo>
                  <a:lnTo>
                    <a:pt x="31" y="15"/>
                  </a:lnTo>
                  <a:lnTo>
                    <a:pt x="34" y="15"/>
                  </a:lnTo>
                  <a:lnTo>
                    <a:pt x="34" y="15"/>
                  </a:lnTo>
                  <a:lnTo>
                    <a:pt x="36" y="13"/>
                  </a:lnTo>
                  <a:lnTo>
                    <a:pt x="36" y="13"/>
                  </a:lnTo>
                  <a:lnTo>
                    <a:pt x="36" y="15"/>
                  </a:lnTo>
                  <a:lnTo>
                    <a:pt x="36" y="15"/>
                  </a:lnTo>
                  <a:lnTo>
                    <a:pt x="36" y="18"/>
                  </a:lnTo>
                  <a:lnTo>
                    <a:pt x="36" y="18"/>
                  </a:lnTo>
                  <a:lnTo>
                    <a:pt x="36" y="20"/>
                  </a:lnTo>
                  <a:lnTo>
                    <a:pt x="36" y="20"/>
                  </a:lnTo>
                  <a:lnTo>
                    <a:pt x="36" y="20"/>
                  </a:lnTo>
                  <a:lnTo>
                    <a:pt x="36" y="20"/>
                  </a:lnTo>
                  <a:lnTo>
                    <a:pt x="36" y="22"/>
                  </a:lnTo>
                  <a:lnTo>
                    <a:pt x="36" y="22"/>
                  </a:lnTo>
                  <a:lnTo>
                    <a:pt x="36" y="22"/>
                  </a:lnTo>
                  <a:lnTo>
                    <a:pt x="36" y="22"/>
                  </a:lnTo>
                  <a:lnTo>
                    <a:pt x="34" y="24"/>
                  </a:lnTo>
                  <a:lnTo>
                    <a:pt x="34" y="27"/>
                  </a:lnTo>
                  <a:lnTo>
                    <a:pt x="34" y="27"/>
                  </a:lnTo>
                  <a:lnTo>
                    <a:pt x="34" y="29"/>
                  </a:lnTo>
                  <a:lnTo>
                    <a:pt x="34" y="29"/>
                  </a:lnTo>
                  <a:lnTo>
                    <a:pt x="34" y="3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55" name="フリーフォーム 89441">
              <a:extLst>
                <a:ext uri="{FF2B5EF4-FFF2-40B4-BE49-F238E27FC236}">
                  <a16:creationId xmlns:a16="http://schemas.microsoft.com/office/drawing/2014/main" id="{56C6C596-3A6A-E650-E772-A97694C0D41B}"/>
                </a:ext>
              </a:extLst>
            </p:cNvPr>
            <p:cNvSpPr/>
            <p:nvPr/>
          </p:nvSpPr>
          <p:spPr>
            <a:xfrm>
              <a:off x="9456087" y="8794016"/>
              <a:ext cx="109113" cy="145409"/>
            </a:xfrm>
            <a:custGeom>
              <a:avLst/>
              <a:gdLst/>
              <a:ahLst/>
              <a:cxnLst/>
              <a:rect l="0" t="0" r="0" b="0"/>
              <a:pathLst>
                <a:path w="31" h="39">
                  <a:moveTo>
                    <a:pt x="18" y="12"/>
                  </a:moveTo>
                  <a:lnTo>
                    <a:pt x="18" y="9"/>
                  </a:lnTo>
                  <a:lnTo>
                    <a:pt x="18" y="7"/>
                  </a:lnTo>
                  <a:lnTo>
                    <a:pt x="18" y="5"/>
                  </a:lnTo>
                  <a:lnTo>
                    <a:pt x="20" y="5"/>
                  </a:lnTo>
                  <a:lnTo>
                    <a:pt x="20" y="5"/>
                  </a:lnTo>
                  <a:lnTo>
                    <a:pt x="20" y="5"/>
                  </a:lnTo>
                  <a:lnTo>
                    <a:pt x="20" y="7"/>
                  </a:lnTo>
                  <a:lnTo>
                    <a:pt x="22" y="7"/>
                  </a:lnTo>
                  <a:lnTo>
                    <a:pt x="24" y="3"/>
                  </a:lnTo>
                  <a:lnTo>
                    <a:pt x="24" y="0"/>
                  </a:lnTo>
                  <a:lnTo>
                    <a:pt x="24" y="0"/>
                  </a:lnTo>
                  <a:lnTo>
                    <a:pt x="24" y="0"/>
                  </a:lnTo>
                  <a:lnTo>
                    <a:pt x="27" y="0"/>
                  </a:lnTo>
                  <a:lnTo>
                    <a:pt x="27" y="0"/>
                  </a:lnTo>
                  <a:lnTo>
                    <a:pt x="29" y="0"/>
                  </a:lnTo>
                  <a:lnTo>
                    <a:pt x="31" y="0"/>
                  </a:lnTo>
                  <a:lnTo>
                    <a:pt x="31" y="5"/>
                  </a:lnTo>
                  <a:lnTo>
                    <a:pt x="31" y="7"/>
                  </a:lnTo>
                  <a:lnTo>
                    <a:pt x="31" y="9"/>
                  </a:lnTo>
                  <a:lnTo>
                    <a:pt x="31" y="12"/>
                  </a:lnTo>
                  <a:lnTo>
                    <a:pt x="31" y="12"/>
                  </a:lnTo>
                  <a:lnTo>
                    <a:pt x="29" y="12"/>
                  </a:lnTo>
                  <a:lnTo>
                    <a:pt x="29" y="12"/>
                  </a:lnTo>
                  <a:lnTo>
                    <a:pt x="27" y="12"/>
                  </a:lnTo>
                  <a:lnTo>
                    <a:pt x="27" y="14"/>
                  </a:lnTo>
                  <a:lnTo>
                    <a:pt x="27" y="16"/>
                  </a:lnTo>
                  <a:lnTo>
                    <a:pt x="22" y="16"/>
                  </a:lnTo>
                  <a:lnTo>
                    <a:pt x="22" y="25"/>
                  </a:lnTo>
                  <a:lnTo>
                    <a:pt x="24" y="32"/>
                  </a:lnTo>
                  <a:lnTo>
                    <a:pt x="22" y="32"/>
                  </a:lnTo>
                  <a:lnTo>
                    <a:pt x="20" y="32"/>
                  </a:lnTo>
                  <a:lnTo>
                    <a:pt x="20" y="32"/>
                  </a:lnTo>
                  <a:lnTo>
                    <a:pt x="18" y="30"/>
                  </a:lnTo>
                  <a:lnTo>
                    <a:pt x="15" y="27"/>
                  </a:lnTo>
                  <a:lnTo>
                    <a:pt x="15" y="27"/>
                  </a:lnTo>
                  <a:lnTo>
                    <a:pt x="13" y="25"/>
                  </a:lnTo>
                  <a:lnTo>
                    <a:pt x="11" y="23"/>
                  </a:lnTo>
                  <a:lnTo>
                    <a:pt x="11" y="23"/>
                  </a:lnTo>
                  <a:lnTo>
                    <a:pt x="9" y="23"/>
                  </a:lnTo>
                  <a:lnTo>
                    <a:pt x="9" y="30"/>
                  </a:lnTo>
                  <a:lnTo>
                    <a:pt x="9" y="36"/>
                  </a:lnTo>
                  <a:lnTo>
                    <a:pt x="0" y="39"/>
                  </a:lnTo>
                  <a:lnTo>
                    <a:pt x="0" y="34"/>
                  </a:lnTo>
                  <a:lnTo>
                    <a:pt x="0" y="32"/>
                  </a:lnTo>
                  <a:lnTo>
                    <a:pt x="0" y="27"/>
                  </a:lnTo>
                  <a:lnTo>
                    <a:pt x="0" y="25"/>
                  </a:lnTo>
                  <a:lnTo>
                    <a:pt x="0" y="23"/>
                  </a:lnTo>
                  <a:lnTo>
                    <a:pt x="0" y="18"/>
                  </a:lnTo>
                  <a:lnTo>
                    <a:pt x="7" y="16"/>
                  </a:lnTo>
                  <a:lnTo>
                    <a:pt x="7" y="12"/>
                  </a:lnTo>
                  <a:lnTo>
                    <a:pt x="4" y="7"/>
                  </a:lnTo>
                  <a:lnTo>
                    <a:pt x="0" y="3"/>
                  </a:lnTo>
                  <a:lnTo>
                    <a:pt x="4" y="3"/>
                  </a:lnTo>
                  <a:lnTo>
                    <a:pt x="4" y="5"/>
                  </a:lnTo>
                  <a:lnTo>
                    <a:pt x="9" y="7"/>
                  </a:lnTo>
                  <a:lnTo>
                    <a:pt x="13" y="12"/>
                  </a:lnTo>
                  <a:lnTo>
                    <a:pt x="13" y="12"/>
                  </a:lnTo>
                  <a:lnTo>
                    <a:pt x="18" y="12"/>
                  </a:lnTo>
                  <a:lnTo>
                    <a:pt x="18" y="12"/>
                  </a:lnTo>
                  <a:close/>
                </a:path>
              </a:pathLst>
            </a:custGeom>
            <a:solidFill>
              <a:srgbClr val="008837"/>
            </a:solidFill>
            <a:ln w="9525">
              <a:noFill/>
            </a:ln>
          </p:spPr>
          <p:txBody>
            <a:bodyPr/>
            <a:lstStyle/>
            <a:p>
              <a:endParaRPr lang="ja-JP" altLang="en-US" sz="1799"/>
            </a:p>
          </p:txBody>
        </p:sp>
        <p:sp>
          <p:nvSpPr>
            <p:cNvPr id="57" name="フリーフォーム 89442">
              <a:extLst>
                <a:ext uri="{FF2B5EF4-FFF2-40B4-BE49-F238E27FC236}">
                  <a16:creationId xmlns:a16="http://schemas.microsoft.com/office/drawing/2014/main" id="{9E8ED0D2-6B65-EE46-1170-E3869A91C638}"/>
                </a:ext>
              </a:extLst>
            </p:cNvPr>
            <p:cNvSpPr/>
            <p:nvPr/>
          </p:nvSpPr>
          <p:spPr>
            <a:xfrm>
              <a:off x="9456087" y="8794016"/>
              <a:ext cx="109113" cy="145409"/>
            </a:xfrm>
            <a:custGeom>
              <a:avLst/>
              <a:gdLst/>
              <a:ahLst/>
              <a:cxnLst/>
              <a:rect l="0" t="0" r="0" b="0"/>
              <a:pathLst>
                <a:path w="31" h="39">
                  <a:moveTo>
                    <a:pt x="18" y="12"/>
                  </a:moveTo>
                  <a:lnTo>
                    <a:pt x="18" y="9"/>
                  </a:lnTo>
                  <a:lnTo>
                    <a:pt x="18" y="7"/>
                  </a:lnTo>
                  <a:lnTo>
                    <a:pt x="18" y="5"/>
                  </a:lnTo>
                  <a:lnTo>
                    <a:pt x="20" y="5"/>
                  </a:lnTo>
                  <a:lnTo>
                    <a:pt x="20" y="5"/>
                  </a:lnTo>
                  <a:lnTo>
                    <a:pt x="20" y="5"/>
                  </a:lnTo>
                  <a:lnTo>
                    <a:pt x="20" y="7"/>
                  </a:lnTo>
                  <a:lnTo>
                    <a:pt x="22" y="7"/>
                  </a:lnTo>
                  <a:lnTo>
                    <a:pt x="24" y="3"/>
                  </a:lnTo>
                  <a:lnTo>
                    <a:pt x="24" y="0"/>
                  </a:lnTo>
                  <a:lnTo>
                    <a:pt x="24" y="0"/>
                  </a:lnTo>
                  <a:lnTo>
                    <a:pt x="24" y="0"/>
                  </a:lnTo>
                  <a:lnTo>
                    <a:pt x="27" y="0"/>
                  </a:lnTo>
                  <a:lnTo>
                    <a:pt x="27" y="0"/>
                  </a:lnTo>
                  <a:lnTo>
                    <a:pt x="29" y="0"/>
                  </a:lnTo>
                  <a:lnTo>
                    <a:pt x="31" y="0"/>
                  </a:lnTo>
                  <a:lnTo>
                    <a:pt x="31" y="5"/>
                  </a:lnTo>
                  <a:lnTo>
                    <a:pt x="31" y="7"/>
                  </a:lnTo>
                  <a:lnTo>
                    <a:pt x="31" y="9"/>
                  </a:lnTo>
                  <a:lnTo>
                    <a:pt x="31" y="12"/>
                  </a:lnTo>
                  <a:lnTo>
                    <a:pt x="31" y="12"/>
                  </a:lnTo>
                  <a:lnTo>
                    <a:pt x="29" y="12"/>
                  </a:lnTo>
                  <a:lnTo>
                    <a:pt x="29" y="12"/>
                  </a:lnTo>
                  <a:lnTo>
                    <a:pt x="27" y="12"/>
                  </a:lnTo>
                  <a:lnTo>
                    <a:pt x="27" y="14"/>
                  </a:lnTo>
                  <a:lnTo>
                    <a:pt x="27" y="16"/>
                  </a:lnTo>
                  <a:lnTo>
                    <a:pt x="22" y="16"/>
                  </a:lnTo>
                  <a:lnTo>
                    <a:pt x="22" y="25"/>
                  </a:lnTo>
                  <a:lnTo>
                    <a:pt x="24" y="32"/>
                  </a:lnTo>
                  <a:lnTo>
                    <a:pt x="22" y="32"/>
                  </a:lnTo>
                  <a:lnTo>
                    <a:pt x="20" y="32"/>
                  </a:lnTo>
                  <a:lnTo>
                    <a:pt x="20" y="32"/>
                  </a:lnTo>
                  <a:lnTo>
                    <a:pt x="18" y="30"/>
                  </a:lnTo>
                  <a:lnTo>
                    <a:pt x="15" y="27"/>
                  </a:lnTo>
                  <a:lnTo>
                    <a:pt x="15" y="27"/>
                  </a:lnTo>
                  <a:lnTo>
                    <a:pt x="13" y="25"/>
                  </a:lnTo>
                  <a:lnTo>
                    <a:pt x="11" y="23"/>
                  </a:lnTo>
                  <a:lnTo>
                    <a:pt x="11" y="23"/>
                  </a:lnTo>
                  <a:lnTo>
                    <a:pt x="9" y="23"/>
                  </a:lnTo>
                  <a:lnTo>
                    <a:pt x="9" y="30"/>
                  </a:lnTo>
                  <a:lnTo>
                    <a:pt x="9" y="36"/>
                  </a:lnTo>
                  <a:lnTo>
                    <a:pt x="0" y="39"/>
                  </a:lnTo>
                  <a:lnTo>
                    <a:pt x="0" y="34"/>
                  </a:lnTo>
                  <a:lnTo>
                    <a:pt x="0" y="32"/>
                  </a:lnTo>
                  <a:lnTo>
                    <a:pt x="0" y="27"/>
                  </a:lnTo>
                  <a:lnTo>
                    <a:pt x="0" y="25"/>
                  </a:lnTo>
                  <a:lnTo>
                    <a:pt x="0" y="23"/>
                  </a:lnTo>
                  <a:lnTo>
                    <a:pt x="0" y="18"/>
                  </a:lnTo>
                  <a:lnTo>
                    <a:pt x="7" y="16"/>
                  </a:lnTo>
                  <a:lnTo>
                    <a:pt x="7" y="12"/>
                  </a:lnTo>
                  <a:lnTo>
                    <a:pt x="4" y="7"/>
                  </a:lnTo>
                  <a:lnTo>
                    <a:pt x="0" y="3"/>
                  </a:lnTo>
                  <a:lnTo>
                    <a:pt x="4" y="3"/>
                  </a:lnTo>
                  <a:lnTo>
                    <a:pt x="4" y="5"/>
                  </a:lnTo>
                  <a:lnTo>
                    <a:pt x="9" y="7"/>
                  </a:lnTo>
                  <a:lnTo>
                    <a:pt x="13" y="12"/>
                  </a:lnTo>
                  <a:lnTo>
                    <a:pt x="13" y="12"/>
                  </a:lnTo>
                  <a:lnTo>
                    <a:pt x="18" y="12"/>
                  </a:lnTo>
                  <a:lnTo>
                    <a:pt x="18" y="1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58" name="フリーフォーム 89443">
              <a:extLst>
                <a:ext uri="{FF2B5EF4-FFF2-40B4-BE49-F238E27FC236}">
                  <a16:creationId xmlns:a16="http://schemas.microsoft.com/office/drawing/2014/main" id="{D929F4AA-0737-0E43-77CC-8A94B98F55EA}"/>
                </a:ext>
              </a:extLst>
            </p:cNvPr>
            <p:cNvSpPr/>
            <p:nvPr/>
          </p:nvSpPr>
          <p:spPr>
            <a:xfrm>
              <a:off x="9417370" y="8719448"/>
              <a:ext cx="147832" cy="152865"/>
            </a:xfrm>
            <a:custGeom>
              <a:avLst/>
              <a:gdLst/>
              <a:ahLst/>
              <a:cxnLst/>
              <a:rect l="0" t="0" r="0" b="0"/>
              <a:pathLst>
                <a:path w="42" h="41">
                  <a:moveTo>
                    <a:pt x="2" y="14"/>
                  </a:moveTo>
                  <a:lnTo>
                    <a:pt x="4" y="14"/>
                  </a:lnTo>
                  <a:lnTo>
                    <a:pt x="4" y="12"/>
                  </a:lnTo>
                  <a:lnTo>
                    <a:pt x="6" y="12"/>
                  </a:lnTo>
                  <a:lnTo>
                    <a:pt x="6" y="12"/>
                  </a:lnTo>
                  <a:lnTo>
                    <a:pt x="6" y="12"/>
                  </a:lnTo>
                  <a:lnTo>
                    <a:pt x="6" y="14"/>
                  </a:lnTo>
                  <a:lnTo>
                    <a:pt x="9" y="16"/>
                  </a:lnTo>
                  <a:lnTo>
                    <a:pt x="9" y="18"/>
                  </a:lnTo>
                  <a:lnTo>
                    <a:pt x="9" y="18"/>
                  </a:lnTo>
                  <a:lnTo>
                    <a:pt x="9" y="18"/>
                  </a:lnTo>
                  <a:lnTo>
                    <a:pt x="11" y="16"/>
                  </a:lnTo>
                  <a:lnTo>
                    <a:pt x="11" y="14"/>
                  </a:lnTo>
                  <a:lnTo>
                    <a:pt x="13" y="12"/>
                  </a:lnTo>
                  <a:lnTo>
                    <a:pt x="13" y="9"/>
                  </a:lnTo>
                  <a:lnTo>
                    <a:pt x="13" y="9"/>
                  </a:lnTo>
                  <a:lnTo>
                    <a:pt x="13" y="12"/>
                  </a:lnTo>
                  <a:lnTo>
                    <a:pt x="13" y="12"/>
                  </a:lnTo>
                  <a:lnTo>
                    <a:pt x="13" y="14"/>
                  </a:lnTo>
                  <a:lnTo>
                    <a:pt x="11" y="14"/>
                  </a:lnTo>
                  <a:lnTo>
                    <a:pt x="13" y="16"/>
                  </a:lnTo>
                  <a:lnTo>
                    <a:pt x="15" y="16"/>
                  </a:lnTo>
                  <a:lnTo>
                    <a:pt x="15" y="16"/>
                  </a:lnTo>
                  <a:lnTo>
                    <a:pt x="18" y="14"/>
                  </a:lnTo>
                  <a:lnTo>
                    <a:pt x="20" y="12"/>
                  </a:lnTo>
                  <a:lnTo>
                    <a:pt x="20" y="12"/>
                  </a:lnTo>
                  <a:lnTo>
                    <a:pt x="22" y="12"/>
                  </a:lnTo>
                  <a:lnTo>
                    <a:pt x="24" y="14"/>
                  </a:lnTo>
                  <a:lnTo>
                    <a:pt x="24" y="14"/>
                  </a:lnTo>
                  <a:lnTo>
                    <a:pt x="24" y="14"/>
                  </a:lnTo>
                  <a:lnTo>
                    <a:pt x="24" y="12"/>
                  </a:lnTo>
                  <a:lnTo>
                    <a:pt x="24" y="12"/>
                  </a:lnTo>
                  <a:lnTo>
                    <a:pt x="24" y="9"/>
                  </a:lnTo>
                  <a:lnTo>
                    <a:pt x="22" y="7"/>
                  </a:lnTo>
                  <a:lnTo>
                    <a:pt x="22" y="7"/>
                  </a:lnTo>
                  <a:lnTo>
                    <a:pt x="22" y="7"/>
                  </a:lnTo>
                  <a:lnTo>
                    <a:pt x="24" y="7"/>
                  </a:lnTo>
                  <a:lnTo>
                    <a:pt x="24" y="7"/>
                  </a:lnTo>
                  <a:lnTo>
                    <a:pt x="26" y="7"/>
                  </a:lnTo>
                  <a:lnTo>
                    <a:pt x="26" y="7"/>
                  </a:lnTo>
                  <a:lnTo>
                    <a:pt x="26" y="9"/>
                  </a:lnTo>
                  <a:lnTo>
                    <a:pt x="29" y="12"/>
                  </a:lnTo>
                  <a:lnTo>
                    <a:pt x="31" y="12"/>
                  </a:lnTo>
                  <a:lnTo>
                    <a:pt x="31" y="12"/>
                  </a:lnTo>
                  <a:lnTo>
                    <a:pt x="31" y="12"/>
                  </a:lnTo>
                  <a:lnTo>
                    <a:pt x="31" y="9"/>
                  </a:lnTo>
                  <a:lnTo>
                    <a:pt x="31" y="7"/>
                  </a:lnTo>
                  <a:lnTo>
                    <a:pt x="31" y="7"/>
                  </a:lnTo>
                  <a:lnTo>
                    <a:pt x="31" y="5"/>
                  </a:lnTo>
                  <a:lnTo>
                    <a:pt x="31" y="5"/>
                  </a:lnTo>
                  <a:lnTo>
                    <a:pt x="31" y="3"/>
                  </a:lnTo>
                  <a:lnTo>
                    <a:pt x="33" y="3"/>
                  </a:lnTo>
                  <a:lnTo>
                    <a:pt x="35" y="5"/>
                  </a:lnTo>
                  <a:lnTo>
                    <a:pt x="35" y="7"/>
                  </a:lnTo>
                  <a:lnTo>
                    <a:pt x="38" y="9"/>
                  </a:lnTo>
                  <a:lnTo>
                    <a:pt x="38" y="12"/>
                  </a:lnTo>
                  <a:lnTo>
                    <a:pt x="38" y="12"/>
                  </a:lnTo>
                  <a:lnTo>
                    <a:pt x="38" y="12"/>
                  </a:lnTo>
                  <a:lnTo>
                    <a:pt x="38" y="9"/>
                  </a:lnTo>
                  <a:lnTo>
                    <a:pt x="35" y="7"/>
                  </a:lnTo>
                  <a:lnTo>
                    <a:pt x="35" y="5"/>
                  </a:lnTo>
                  <a:lnTo>
                    <a:pt x="38" y="3"/>
                  </a:lnTo>
                  <a:lnTo>
                    <a:pt x="38" y="3"/>
                  </a:lnTo>
                  <a:lnTo>
                    <a:pt x="40" y="0"/>
                  </a:lnTo>
                  <a:lnTo>
                    <a:pt x="40" y="0"/>
                  </a:lnTo>
                  <a:lnTo>
                    <a:pt x="40" y="0"/>
                  </a:lnTo>
                  <a:lnTo>
                    <a:pt x="40" y="3"/>
                  </a:lnTo>
                  <a:lnTo>
                    <a:pt x="40" y="5"/>
                  </a:lnTo>
                  <a:lnTo>
                    <a:pt x="40" y="3"/>
                  </a:lnTo>
                  <a:lnTo>
                    <a:pt x="42" y="3"/>
                  </a:lnTo>
                  <a:lnTo>
                    <a:pt x="42" y="7"/>
                  </a:lnTo>
                  <a:lnTo>
                    <a:pt x="42" y="9"/>
                  </a:lnTo>
                  <a:lnTo>
                    <a:pt x="42" y="12"/>
                  </a:lnTo>
                  <a:lnTo>
                    <a:pt x="42" y="14"/>
                  </a:lnTo>
                  <a:lnTo>
                    <a:pt x="42" y="16"/>
                  </a:lnTo>
                  <a:lnTo>
                    <a:pt x="42" y="16"/>
                  </a:lnTo>
                  <a:lnTo>
                    <a:pt x="40" y="16"/>
                  </a:lnTo>
                  <a:lnTo>
                    <a:pt x="40" y="16"/>
                  </a:lnTo>
                  <a:lnTo>
                    <a:pt x="40" y="20"/>
                  </a:lnTo>
                  <a:lnTo>
                    <a:pt x="40" y="23"/>
                  </a:lnTo>
                  <a:lnTo>
                    <a:pt x="42" y="27"/>
                  </a:lnTo>
                  <a:lnTo>
                    <a:pt x="42" y="29"/>
                  </a:lnTo>
                  <a:lnTo>
                    <a:pt x="42" y="27"/>
                  </a:lnTo>
                  <a:lnTo>
                    <a:pt x="40" y="27"/>
                  </a:lnTo>
                  <a:lnTo>
                    <a:pt x="40" y="27"/>
                  </a:lnTo>
                  <a:lnTo>
                    <a:pt x="40" y="27"/>
                  </a:lnTo>
                  <a:lnTo>
                    <a:pt x="40" y="27"/>
                  </a:lnTo>
                  <a:lnTo>
                    <a:pt x="40" y="29"/>
                  </a:lnTo>
                  <a:lnTo>
                    <a:pt x="38" y="29"/>
                  </a:lnTo>
                  <a:lnTo>
                    <a:pt x="38" y="29"/>
                  </a:lnTo>
                  <a:lnTo>
                    <a:pt x="38" y="27"/>
                  </a:lnTo>
                  <a:lnTo>
                    <a:pt x="35" y="29"/>
                  </a:lnTo>
                  <a:lnTo>
                    <a:pt x="35" y="32"/>
                  </a:lnTo>
                  <a:lnTo>
                    <a:pt x="35" y="32"/>
                  </a:lnTo>
                  <a:lnTo>
                    <a:pt x="35" y="29"/>
                  </a:lnTo>
                  <a:lnTo>
                    <a:pt x="33" y="27"/>
                  </a:lnTo>
                  <a:lnTo>
                    <a:pt x="33" y="25"/>
                  </a:lnTo>
                  <a:lnTo>
                    <a:pt x="31" y="23"/>
                  </a:lnTo>
                  <a:lnTo>
                    <a:pt x="31" y="20"/>
                  </a:lnTo>
                  <a:lnTo>
                    <a:pt x="29" y="20"/>
                  </a:lnTo>
                  <a:lnTo>
                    <a:pt x="31" y="23"/>
                  </a:lnTo>
                  <a:lnTo>
                    <a:pt x="31" y="23"/>
                  </a:lnTo>
                  <a:lnTo>
                    <a:pt x="31" y="25"/>
                  </a:lnTo>
                  <a:lnTo>
                    <a:pt x="31" y="27"/>
                  </a:lnTo>
                  <a:lnTo>
                    <a:pt x="29" y="27"/>
                  </a:lnTo>
                  <a:lnTo>
                    <a:pt x="29" y="29"/>
                  </a:lnTo>
                  <a:lnTo>
                    <a:pt x="29" y="29"/>
                  </a:lnTo>
                  <a:lnTo>
                    <a:pt x="29" y="29"/>
                  </a:lnTo>
                  <a:lnTo>
                    <a:pt x="29" y="27"/>
                  </a:lnTo>
                  <a:lnTo>
                    <a:pt x="29" y="27"/>
                  </a:lnTo>
                  <a:lnTo>
                    <a:pt x="29" y="23"/>
                  </a:lnTo>
                  <a:lnTo>
                    <a:pt x="26" y="20"/>
                  </a:lnTo>
                  <a:lnTo>
                    <a:pt x="26" y="20"/>
                  </a:lnTo>
                  <a:lnTo>
                    <a:pt x="26" y="20"/>
                  </a:lnTo>
                  <a:lnTo>
                    <a:pt x="24" y="20"/>
                  </a:lnTo>
                  <a:lnTo>
                    <a:pt x="24" y="20"/>
                  </a:lnTo>
                  <a:lnTo>
                    <a:pt x="22" y="23"/>
                  </a:lnTo>
                  <a:lnTo>
                    <a:pt x="24" y="25"/>
                  </a:lnTo>
                  <a:lnTo>
                    <a:pt x="24" y="27"/>
                  </a:lnTo>
                  <a:lnTo>
                    <a:pt x="24" y="29"/>
                  </a:lnTo>
                  <a:lnTo>
                    <a:pt x="24" y="32"/>
                  </a:lnTo>
                  <a:lnTo>
                    <a:pt x="24" y="32"/>
                  </a:lnTo>
                  <a:lnTo>
                    <a:pt x="24" y="32"/>
                  </a:lnTo>
                  <a:lnTo>
                    <a:pt x="24" y="32"/>
                  </a:lnTo>
                  <a:lnTo>
                    <a:pt x="22" y="32"/>
                  </a:lnTo>
                  <a:lnTo>
                    <a:pt x="22" y="29"/>
                  </a:lnTo>
                  <a:lnTo>
                    <a:pt x="20" y="29"/>
                  </a:lnTo>
                  <a:lnTo>
                    <a:pt x="20" y="32"/>
                  </a:lnTo>
                  <a:lnTo>
                    <a:pt x="18" y="32"/>
                  </a:lnTo>
                  <a:lnTo>
                    <a:pt x="15" y="34"/>
                  </a:lnTo>
                  <a:lnTo>
                    <a:pt x="15" y="34"/>
                  </a:lnTo>
                  <a:lnTo>
                    <a:pt x="15" y="32"/>
                  </a:lnTo>
                  <a:lnTo>
                    <a:pt x="15" y="29"/>
                  </a:lnTo>
                  <a:lnTo>
                    <a:pt x="15" y="29"/>
                  </a:lnTo>
                  <a:lnTo>
                    <a:pt x="15" y="27"/>
                  </a:lnTo>
                  <a:lnTo>
                    <a:pt x="15" y="27"/>
                  </a:lnTo>
                  <a:lnTo>
                    <a:pt x="15" y="27"/>
                  </a:lnTo>
                  <a:lnTo>
                    <a:pt x="15" y="27"/>
                  </a:lnTo>
                  <a:lnTo>
                    <a:pt x="15" y="25"/>
                  </a:lnTo>
                  <a:lnTo>
                    <a:pt x="13" y="25"/>
                  </a:lnTo>
                  <a:lnTo>
                    <a:pt x="13" y="25"/>
                  </a:lnTo>
                  <a:lnTo>
                    <a:pt x="13" y="27"/>
                  </a:lnTo>
                  <a:lnTo>
                    <a:pt x="11" y="27"/>
                  </a:lnTo>
                  <a:lnTo>
                    <a:pt x="11" y="27"/>
                  </a:lnTo>
                  <a:lnTo>
                    <a:pt x="11" y="29"/>
                  </a:lnTo>
                  <a:lnTo>
                    <a:pt x="11" y="32"/>
                  </a:lnTo>
                  <a:lnTo>
                    <a:pt x="11" y="32"/>
                  </a:lnTo>
                  <a:lnTo>
                    <a:pt x="11" y="32"/>
                  </a:lnTo>
                  <a:lnTo>
                    <a:pt x="13" y="32"/>
                  </a:lnTo>
                  <a:lnTo>
                    <a:pt x="13" y="32"/>
                  </a:lnTo>
                  <a:lnTo>
                    <a:pt x="13" y="34"/>
                  </a:lnTo>
                  <a:lnTo>
                    <a:pt x="11" y="36"/>
                  </a:lnTo>
                  <a:lnTo>
                    <a:pt x="11" y="38"/>
                  </a:lnTo>
                  <a:lnTo>
                    <a:pt x="9" y="38"/>
                  </a:lnTo>
                  <a:lnTo>
                    <a:pt x="6" y="41"/>
                  </a:lnTo>
                  <a:lnTo>
                    <a:pt x="6" y="38"/>
                  </a:lnTo>
                  <a:lnTo>
                    <a:pt x="4" y="38"/>
                  </a:lnTo>
                  <a:lnTo>
                    <a:pt x="4" y="38"/>
                  </a:lnTo>
                  <a:lnTo>
                    <a:pt x="4" y="36"/>
                  </a:lnTo>
                  <a:lnTo>
                    <a:pt x="4" y="36"/>
                  </a:lnTo>
                  <a:lnTo>
                    <a:pt x="6" y="36"/>
                  </a:lnTo>
                  <a:lnTo>
                    <a:pt x="6" y="34"/>
                  </a:lnTo>
                  <a:lnTo>
                    <a:pt x="6" y="34"/>
                  </a:lnTo>
                  <a:lnTo>
                    <a:pt x="6" y="32"/>
                  </a:lnTo>
                  <a:lnTo>
                    <a:pt x="6" y="29"/>
                  </a:lnTo>
                  <a:lnTo>
                    <a:pt x="6" y="27"/>
                  </a:lnTo>
                  <a:lnTo>
                    <a:pt x="4" y="27"/>
                  </a:lnTo>
                  <a:lnTo>
                    <a:pt x="4" y="27"/>
                  </a:lnTo>
                  <a:lnTo>
                    <a:pt x="2" y="27"/>
                  </a:lnTo>
                  <a:lnTo>
                    <a:pt x="0" y="27"/>
                  </a:lnTo>
                  <a:lnTo>
                    <a:pt x="0" y="27"/>
                  </a:lnTo>
                  <a:lnTo>
                    <a:pt x="0" y="27"/>
                  </a:lnTo>
                  <a:lnTo>
                    <a:pt x="0" y="27"/>
                  </a:lnTo>
                  <a:lnTo>
                    <a:pt x="0" y="27"/>
                  </a:lnTo>
                  <a:lnTo>
                    <a:pt x="0" y="25"/>
                  </a:lnTo>
                  <a:lnTo>
                    <a:pt x="0" y="25"/>
                  </a:lnTo>
                  <a:lnTo>
                    <a:pt x="0" y="23"/>
                  </a:lnTo>
                  <a:lnTo>
                    <a:pt x="0" y="23"/>
                  </a:lnTo>
                  <a:lnTo>
                    <a:pt x="0" y="23"/>
                  </a:lnTo>
                  <a:lnTo>
                    <a:pt x="0" y="23"/>
                  </a:lnTo>
                  <a:lnTo>
                    <a:pt x="0" y="23"/>
                  </a:lnTo>
                  <a:lnTo>
                    <a:pt x="0" y="23"/>
                  </a:lnTo>
                  <a:lnTo>
                    <a:pt x="0" y="20"/>
                  </a:lnTo>
                  <a:lnTo>
                    <a:pt x="0" y="20"/>
                  </a:lnTo>
                  <a:lnTo>
                    <a:pt x="2" y="20"/>
                  </a:lnTo>
                  <a:lnTo>
                    <a:pt x="2" y="20"/>
                  </a:lnTo>
                  <a:lnTo>
                    <a:pt x="4" y="18"/>
                  </a:lnTo>
                  <a:lnTo>
                    <a:pt x="4" y="18"/>
                  </a:lnTo>
                  <a:lnTo>
                    <a:pt x="4" y="16"/>
                  </a:lnTo>
                  <a:lnTo>
                    <a:pt x="4" y="16"/>
                  </a:lnTo>
                  <a:lnTo>
                    <a:pt x="4" y="16"/>
                  </a:lnTo>
                  <a:lnTo>
                    <a:pt x="2" y="14"/>
                  </a:lnTo>
                  <a:close/>
                </a:path>
              </a:pathLst>
            </a:custGeom>
            <a:solidFill>
              <a:srgbClr val="008837"/>
            </a:solidFill>
            <a:ln w="9525">
              <a:noFill/>
            </a:ln>
          </p:spPr>
          <p:txBody>
            <a:bodyPr/>
            <a:lstStyle/>
            <a:p>
              <a:endParaRPr lang="ja-JP" altLang="en-US" sz="1799"/>
            </a:p>
          </p:txBody>
        </p:sp>
        <p:sp>
          <p:nvSpPr>
            <p:cNvPr id="60" name="フリーフォーム 89444">
              <a:extLst>
                <a:ext uri="{FF2B5EF4-FFF2-40B4-BE49-F238E27FC236}">
                  <a16:creationId xmlns:a16="http://schemas.microsoft.com/office/drawing/2014/main" id="{833D5F2E-B82B-4003-ADA1-930AE677113B}"/>
                </a:ext>
              </a:extLst>
            </p:cNvPr>
            <p:cNvSpPr/>
            <p:nvPr/>
          </p:nvSpPr>
          <p:spPr>
            <a:xfrm>
              <a:off x="9417370" y="8719448"/>
              <a:ext cx="147832" cy="152865"/>
            </a:xfrm>
            <a:custGeom>
              <a:avLst/>
              <a:gdLst/>
              <a:ahLst/>
              <a:cxnLst/>
              <a:rect l="0" t="0" r="0" b="0"/>
              <a:pathLst>
                <a:path w="42" h="41">
                  <a:moveTo>
                    <a:pt x="2" y="14"/>
                  </a:moveTo>
                  <a:lnTo>
                    <a:pt x="4" y="14"/>
                  </a:lnTo>
                  <a:lnTo>
                    <a:pt x="4" y="12"/>
                  </a:lnTo>
                  <a:lnTo>
                    <a:pt x="6" y="12"/>
                  </a:lnTo>
                  <a:lnTo>
                    <a:pt x="6" y="12"/>
                  </a:lnTo>
                  <a:lnTo>
                    <a:pt x="6" y="12"/>
                  </a:lnTo>
                  <a:lnTo>
                    <a:pt x="6" y="14"/>
                  </a:lnTo>
                  <a:lnTo>
                    <a:pt x="9" y="16"/>
                  </a:lnTo>
                  <a:lnTo>
                    <a:pt x="9" y="18"/>
                  </a:lnTo>
                  <a:lnTo>
                    <a:pt x="9" y="18"/>
                  </a:lnTo>
                  <a:lnTo>
                    <a:pt x="9" y="18"/>
                  </a:lnTo>
                  <a:lnTo>
                    <a:pt x="11" y="16"/>
                  </a:lnTo>
                  <a:lnTo>
                    <a:pt x="11" y="14"/>
                  </a:lnTo>
                  <a:lnTo>
                    <a:pt x="13" y="12"/>
                  </a:lnTo>
                  <a:lnTo>
                    <a:pt x="13" y="9"/>
                  </a:lnTo>
                  <a:lnTo>
                    <a:pt x="13" y="9"/>
                  </a:lnTo>
                  <a:lnTo>
                    <a:pt x="13" y="12"/>
                  </a:lnTo>
                  <a:lnTo>
                    <a:pt x="13" y="12"/>
                  </a:lnTo>
                  <a:lnTo>
                    <a:pt x="13" y="14"/>
                  </a:lnTo>
                  <a:lnTo>
                    <a:pt x="11" y="14"/>
                  </a:lnTo>
                  <a:lnTo>
                    <a:pt x="13" y="16"/>
                  </a:lnTo>
                  <a:lnTo>
                    <a:pt x="15" y="16"/>
                  </a:lnTo>
                  <a:lnTo>
                    <a:pt x="15" y="16"/>
                  </a:lnTo>
                  <a:lnTo>
                    <a:pt x="18" y="14"/>
                  </a:lnTo>
                  <a:lnTo>
                    <a:pt x="20" y="12"/>
                  </a:lnTo>
                  <a:lnTo>
                    <a:pt x="20" y="12"/>
                  </a:lnTo>
                  <a:lnTo>
                    <a:pt x="22" y="12"/>
                  </a:lnTo>
                  <a:lnTo>
                    <a:pt x="24" y="14"/>
                  </a:lnTo>
                  <a:lnTo>
                    <a:pt x="24" y="14"/>
                  </a:lnTo>
                  <a:lnTo>
                    <a:pt x="24" y="14"/>
                  </a:lnTo>
                  <a:lnTo>
                    <a:pt x="24" y="12"/>
                  </a:lnTo>
                  <a:lnTo>
                    <a:pt x="24" y="12"/>
                  </a:lnTo>
                  <a:lnTo>
                    <a:pt x="24" y="9"/>
                  </a:lnTo>
                  <a:lnTo>
                    <a:pt x="22" y="7"/>
                  </a:lnTo>
                  <a:lnTo>
                    <a:pt x="22" y="7"/>
                  </a:lnTo>
                  <a:lnTo>
                    <a:pt x="22" y="7"/>
                  </a:lnTo>
                  <a:lnTo>
                    <a:pt x="24" y="7"/>
                  </a:lnTo>
                  <a:lnTo>
                    <a:pt x="24" y="7"/>
                  </a:lnTo>
                  <a:lnTo>
                    <a:pt x="26" y="7"/>
                  </a:lnTo>
                  <a:lnTo>
                    <a:pt x="26" y="7"/>
                  </a:lnTo>
                  <a:lnTo>
                    <a:pt x="26" y="9"/>
                  </a:lnTo>
                  <a:lnTo>
                    <a:pt x="29" y="12"/>
                  </a:lnTo>
                  <a:lnTo>
                    <a:pt x="31" y="12"/>
                  </a:lnTo>
                  <a:lnTo>
                    <a:pt x="31" y="12"/>
                  </a:lnTo>
                  <a:lnTo>
                    <a:pt x="31" y="12"/>
                  </a:lnTo>
                  <a:lnTo>
                    <a:pt x="31" y="9"/>
                  </a:lnTo>
                  <a:lnTo>
                    <a:pt x="31" y="7"/>
                  </a:lnTo>
                  <a:lnTo>
                    <a:pt x="31" y="7"/>
                  </a:lnTo>
                  <a:lnTo>
                    <a:pt x="31" y="5"/>
                  </a:lnTo>
                  <a:lnTo>
                    <a:pt x="31" y="5"/>
                  </a:lnTo>
                  <a:lnTo>
                    <a:pt x="31" y="3"/>
                  </a:lnTo>
                  <a:lnTo>
                    <a:pt x="33" y="3"/>
                  </a:lnTo>
                  <a:lnTo>
                    <a:pt x="35" y="5"/>
                  </a:lnTo>
                  <a:lnTo>
                    <a:pt x="35" y="7"/>
                  </a:lnTo>
                  <a:lnTo>
                    <a:pt x="38" y="9"/>
                  </a:lnTo>
                  <a:lnTo>
                    <a:pt x="38" y="12"/>
                  </a:lnTo>
                  <a:lnTo>
                    <a:pt x="38" y="12"/>
                  </a:lnTo>
                  <a:lnTo>
                    <a:pt x="38" y="12"/>
                  </a:lnTo>
                  <a:lnTo>
                    <a:pt x="38" y="9"/>
                  </a:lnTo>
                  <a:lnTo>
                    <a:pt x="35" y="7"/>
                  </a:lnTo>
                  <a:lnTo>
                    <a:pt x="35" y="5"/>
                  </a:lnTo>
                  <a:lnTo>
                    <a:pt x="38" y="3"/>
                  </a:lnTo>
                  <a:lnTo>
                    <a:pt x="38" y="3"/>
                  </a:lnTo>
                  <a:lnTo>
                    <a:pt x="40" y="0"/>
                  </a:lnTo>
                  <a:lnTo>
                    <a:pt x="40" y="0"/>
                  </a:lnTo>
                  <a:lnTo>
                    <a:pt x="40" y="0"/>
                  </a:lnTo>
                  <a:lnTo>
                    <a:pt x="40" y="3"/>
                  </a:lnTo>
                  <a:lnTo>
                    <a:pt x="40" y="5"/>
                  </a:lnTo>
                  <a:lnTo>
                    <a:pt x="40" y="3"/>
                  </a:lnTo>
                  <a:lnTo>
                    <a:pt x="42" y="3"/>
                  </a:lnTo>
                  <a:lnTo>
                    <a:pt x="42" y="7"/>
                  </a:lnTo>
                  <a:lnTo>
                    <a:pt x="42" y="9"/>
                  </a:lnTo>
                  <a:lnTo>
                    <a:pt x="42" y="12"/>
                  </a:lnTo>
                  <a:lnTo>
                    <a:pt x="42" y="14"/>
                  </a:lnTo>
                  <a:lnTo>
                    <a:pt x="42" y="16"/>
                  </a:lnTo>
                  <a:lnTo>
                    <a:pt x="42" y="16"/>
                  </a:lnTo>
                  <a:lnTo>
                    <a:pt x="40" y="16"/>
                  </a:lnTo>
                  <a:lnTo>
                    <a:pt x="40" y="16"/>
                  </a:lnTo>
                  <a:lnTo>
                    <a:pt x="40" y="20"/>
                  </a:lnTo>
                  <a:lnTo>
                    <a:pt x="40" y="23"/>
                  </a:lnTo>
                  <a:lnTo>
                    <a:pt x="42" y="27"/>
                  </a:lnTo>
                  <a:lnTo>
                    <a:pt x="42" y="29"/>
                  </a:lnTo>
                  <a:lnTo>
                    <a:pt x="42" y="27"/>
                  </a:lnTo>
                  <a:lnTo>
                    <a:pt x="40" y="27"/>
                  </a:lnTo>
                  <a:lnTo>
                    <a:pt x="40" y="27"/>
                  </a:lnTo>
                  <a:lnTo>
                    <a:pt x="40" y="27"/>
                  </a:lnTo>
                  <a:lnTo>
                    <a:pt x="40" y="27"/>
                  </a:lnTo>
                  <a:lnTo>
                    <a:pt x="40" y="29"/>
                  </a:lnTo>
                  <a:lnTo>
                    <a:pt x="38" y="29"/>
                  </a:lnTo>
                  <a:lnTo>
                    <a:pt x="38" y="29"/>
                  </a:lnTo>
                  <a:lnTo>
                    <a:pt x="38" y="27"/>
                  </a:lnTo>
                  <a:lnTo>
                    <a:pt x="35" y="29"/>
                  </a:lnTo>
                  <a:lnTo>
                    <a:pt x="35" y="32"/>
                  </a:lnTo>
                  <a:lnTo>
                    <a:pt x="35" y="32"/>
                  </a:lnTo>
                  <a:lnTo>
                    <a:pt x="35" y="29"/>
                  </a:lnTo>
                  <a:lnTo>
                    <a:pt x="33" y="27"/>
                  </a:lnTo>
                  <a:lnTo>
                    <a:pt x="33" y="25"/>
                  </a:lnTo>
                  <a:lnTo>
                    <a:pt x="31" y="23"/>
                  </a:lnTo>
                  <a:lnTo>
                    <a:pt x="31" y="20"/>
                  </a:lnTo>
                  <a:lnTo>
                    <a:pt x="29" y="20"/>
                  </a:lnTo>
                  <a:lnTo>
                    <a:pt x="31" y="23"/>
                  </a:lnTo>
                  <a:lnTo>
                    <a:pt x="31" y="23"/>
                  </a:lnTo>
                  <a:lnTo>
                    <a:pt x="31" y="25"/>
                  </a:lnTo>
                  <a:lnTo>
                    <a:pt x="31" y="27"/>
                  </a:lnTo>
                  <a:lnTo>
                    <a:pt x="29" y="27"/>
                  </a:lnTo>
                  <a:lnTo>
                    <a:pt x="29" y="29"/>
                  </a:lnTo>
                  <a:lnTo>
                    <a:pt x="29" y="29"/>
                  </a:lnTo>
                  <a:lnTo>
                    <a:pt x="29" y="29"/>
                  </a:lnTo>
                  <a:lnTo>
                    <a:pt x="29" y="27"/>
                  </a:lnTo>
                  <a:lnTo>
                    <a:pt x="29" y="27"/>
                  </a:lnTo>
                  <a:lnTo>
                    <a:pt x="29" y="23"/>
                  </a:lnTo>
                  <a:lnTo>
                    <a:pt x="26" y="20"/>
                  </a:lnTo>
                  <a:lnTo>
                    <a:pt x="26" y="20"/>
                  </a:lnTo>
                  <a:lnTo>
                    <a:pt x="26" y="20"/>
                  </a:lnTo>
                  <a:lnTo>
                    <a:pt x="24" y="20"/>
                  </a:lnTo>
                  <a:lnTo>
                    <a:pt x="24" y="20"/>
                  </a:lnTo>
                  <a:lnTo>
                    <a:pt x="22" y="23"/>
                  </a:lnTo>
                  <a:lnTo>
                    <a:pt x="24" y="25"/>
                  </a:lnTo>
                  <a:lnTo>
                    <a:pt x="24" y="27"/>
                  </a:lnTo>
                  <a:lnTo>
                    <a:pt x="24" y="29"/>
                  </a:lnTo>
                  <a:lnTo>
                    <a:pt x="24" y="32"/>
                  </a:lnTo>
                  <a:lnTo>
                    <a:pt x="24" y="32"/>
                  </a:lnTo>
                  <a:lnTo>
                    <a:pt x="24" y="32"/>
                  </a:lnTo>
                  <a:lnTo>
                    <a:pt x="24" y="32"/>
                  </a:lnTo>
                  <a:lnTo>
                    <a:pt x="22" y="32"/>
                  </a:lnTo>
                  <a:lnTo>
                    <a:pt x="22" y="29"/>
                  </a:lnTo>
                  <a:lnTo>
                    <a:pt x="20" y="29"/>
                  </a:lnTo>
                  <a:lnTo>
                    <a:pt x="20" y="32"/>
                  </a:lnTo>
                  <a:lnTo>
                    <a:pt x="18" y="32"/>
                  </a:lnTo>
                  <a:lnTo>
                    <a:pt x="15" y="34"/>
                  </a:lnTo>
                  <a:lnTo>
                    <a:pt x="15" y="34"/>
                  </a:lnTo>
                  <a:lnTo>
                    <a:pt x="15" y="32"/>
                  </a:lnTo>
                  <a:lnTo>
                    <a:pt x="15" y="29"/>
                  </a:lnTo>
                  <a:lnTo>
                    <a:pt x="15" y="29"/>
                  </a:lnTo>
                  <a:lnTo>
                    <a:pt x="15" y="27"/>
                  </a:lnTo>
                  <a:lnTo>
                    <a:pt x="15" y="27"/>
                  </a:lnTo>
                  <a:lnTo>
                    <a:pt x="15" y="27"/>
                  </a:lnTo>
                  <a:lnTo>
                    <a:pt x="15" y="27"/>
                  </a:lnTo>
                  <a:lnTo>
                    <a:pt x="15" y="25"/>
                  </a:lnTo>
                  <a:lnTo>
                    <a:pt x="13" y="25"/>
                  </a:lnTo>
                  <a:lnTo>
                    <a:pt x="13" y="25"/>
                  </a:lnTo>
                  <a:lnTo>
                    <a:pt x="13" y="27"/>
                  </a:lnTo>
                  <a:lnTo>
                    <a:pt x="11" y="27"/>
                  </a:lnTo>
                  <a:lnTo>
                    <a:pt x="11" y="27"/>
                  </a:lnTo>
                  <a:lnTo>
                    <a:pt x="11" y="29"/>
                  </a:lnTo>
                  <a:lnTo>
                    <a:pt x="11" y="32"/>
                  </a:lnTo>
                  <a:lnTo>
                    <a:pt x="11" y="32"/>
                  </a:lnTo>
                  <a:lnTo>
                    <a:pt x="11" y="32"/>
                  </a:lnTo>
                  <a:lnTo>
                    <a:pt x="13" y="32"/>
                  </a:lnTo>
                  <a:lnTo>
                    <a:pt x="13" y="32"/>
                  </a:lnTo>
                  <a:lnTo>
                    <a:pt x="13" y="34"/>
                  </a:lnTo>
                  <a:lnTo>
                    <a:pt x="11" y="36"/>
                  </a:lnTo>
                  <a:lnTo>
                    <a:pt x="11" y="38"/>
                  </a:lnTo>
                  <a:lnTo>
                    <a:pt x="9" y="38"/>
                  </a:lnTo>
                  <a:lnTo>
                    <a:pt x="6" y="41"/>
                  </a:lnTo>
                  <a:lnTo>
                    <a:pt x="6" y="38"/>
                  </a:lnTo>
                  <a:lnTo>
                    <a:pt x="4" y="38"/>
                  </a:lnTo>
                  <a:lnTo>
                    <a:pt x="4" y="38"/>
                  </a:lnTo>
                  <a:lnTo>
                    <a:pt x="4" y="36"/>
                  </a:lnTo>
                  <a:lnTo>
                    <a:pt x="4" y="36"/>
                  </a:lnTo>
                  <a:lnTo>
                    <a:pt x="6" y="36"/>
                  </a:lnTo>
                  <a:lnTo>
                    <a:pt x="6" y="34"/>
                  </a:lnTo>
                  <a:lnTo>
                    <a:pt x="6" y="34"/>
                  </a:lnTo>
                  <a:lnTo>
                    <a:pt x="6" y="32"/>
                  </a:lnTo>
                  <a:lnTo>
                    <a:pt x="6" y="29"/>
                  </a:lnTo>
                  <a:lnTo>
                    <a:pt x="6" y="27"/>
                  </a:lnTo>
                  <a:lnTo>
                    <a:pt x="4" y="27"/>
                  </a:lnTo>
                  <a:lnTo>
                    <a:pt x="4" y="27"/>
                  </a:lnTo>
                  <a:lnTo>
                    <a:pt x="2" y="27"/>
                  </a:lnTo>
                  <a:lnTo>
                    <a:pt x="0" y="27"/>
                  </a:lnTo>
                  <a:lnTo>
                    <a:pt x="0" y="27"/>
                  </a:lnTo>
                  <a:lnTo>
                    <a:pt x="0" y="27"/>
                  </a:lnTo>
                  <a:lnTo>
                    <a:pt x="0" y="27"/>
                  </a:lnTo>
                  <a:lnTo>
                    <a:pt x="0" y="27"/>
                  </a:lnTo>
                  <a:lnTo>
                    <a:pt x="0" y="25"/>
                  </a:lnTo>
                  <a:lnTo>
                    <a:pt x="0" y="25"/>
                  </a:lnTo>
                  <a:lnTo>
                    <a:pt x="0" y="23"/>
                  </a:lnTo>
                  <a:lnTo>
                    <a:pt x="0" y="23"/>
                  </a:lnTo>
                  <a:lnTo>
                    <a:pt x="0" y="23"/>
                  </a:lnTo>
                  <a:lnTo>
                    <a:pt x="0" y="23"/>
                  </a:lnTo>
                  <a:lnTo>
                    <a:pt x="0" y="23"/>
                  </a:lnTo>
                  <a:lnTo>
                    <a:pt x="0" y="23"/>
                  </a:lnTo>
                  <a:lnTo>
                    <a:pt x="0" y="20"/>
                  </a:lnTo>
                  <a:lnTo>
                    <a:pt x="0" y="20"/>
                  </a:lnTo>
                  <a:lnTo>
                    <a:pt x="2" y="20"/>
                  </a:lnTo>
                  <a:lnTo>
                    <a:pt x="2" y="20"/>
                  </a:lnTo>
                  <a:lnTo>
                    <a:pt x="4" y="18"/>
                  </a:lnTo>
                  <a:lnTo>
                    <a:pt x="4" y="18"/>
                  </a:lnTo>
                  <a:lnTo>
                    <a:pt x="4" y="16"/>
                  </a:lnTo>
                  <a:lnTo>
                    <a:pt x="4" y="16"/>
                  </a:lnTo>
                  <a:lnTo>
                    <a:pt x="4" y="16"/>
                  </a:lnTo>
                  <a:lnTo>
                    <a:pt x="2" y="1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61" name="フリーフォーム 89445">
              <a:extLst>
                <a:ext uri="{FF2B5EF4-FFF2-40B4-BE49-F238E27FC236}">
                  <a16:creationId xmlns:a16="http://schemas.microsoft.com/office/drawing/2014/main" id="{66B065EB-2052-EB9B-72A8-F33129E6A588}"/>
                </a:ext>
              </a:extLst>
            </p:cNvPr>
            <p:cNvSpPr/>
            <p:nvPr/>
          </p:nvSpPr>
          <p:spPr>
            <a:xfrm>
              <a:off x="9399770" y="8618783"/>
              <a:ext cx="158391" cy="145409"/>
            </a:xfrm>
            <a:custGeom>
              <a:avLst/>
              <a:gdLst/>
              <a:ahLst/>
              <a:cxnLst/>
              <a:rect l="0" t="0" r="0" b="0"/>
              <a:pathLst>
                <a:path w="45" h="39">
                  <a:moveTo>
                    <a:pt x="2" y="14"/>
                  </a:moveTo>
                  <a:lnTo>
                    <a:pt x="5" y="12"/>
                  </a:lnTo>
                  <a:lnTo>
                    <a:pt x="5" y="12"/>
                  </a:lnTo>
                  <a:lnTo>
                    <a:pt x="5" y="9"/>
                  </a:lnTo>
                  <a:lnTo>
                    <a:pt x="7" y="9"/>
                  </a:lnTo>
                  <a:lnTo>
                    <a:pt x="7" y="9"/>
                  </a:lnTo>
                  <a:lnTo>
                    <a:pt x="9" y="12"/>
                  </a:lnTo>
                  <a:lnTo>
                    <a:pt x="9" y="12"/>
                  </a:lnTo>
                  <a:lnTo>
                    <a:pt x="9" y="16"/>
                  </a:lnTo>
                  <a:lnTo>
                    <a:pt x="9" y="16"/>
                  </a:lnTo>
                  <a:lnTo>
                    <a:pt x="9" y="18"/>
                  </a:lnTo>
                  <a:lnTo>
                    <a:pt x="9" y="18"/>
                  </a:lnTo>
                  <a:lnTo>
                    <a:pt x="11" y="14"/>
                  </a:lnTo>
                  <a:lnTo>
                    <a:pt x="11" y="12"/>
                  </a:lnTo>
                  <a:lnTo>
                    <a:pt x="14" y="9"/>
                  </a:lnTo>
                  <a:lnTo>
                    <a:pt x="14" y="9"/>
                  </a:lnTo>
                  <a:lnTo>
                    <a:pt x="14" y="7"/>
                  </a:lnTo>
                  <a:lnTo>
                    <a:pt x="14" y="9"/>
                  </a:lnTo>
                  <a:lnTo>
                    <a:pt x="14" y="9"/>
                  </a:lnTo>
                  <a:lnTo>
                    <a:pt x="14" y="12"/>
                  </a:lnTo>
                  <a:lnTo>
                    <a:pt x="14" y="14"/>
                  </a:lnTo>
                  <a:lnTo>
                    <a:pt x="14" y="16"/>
                  </a:lnTo>
                  <a:lnTo>
                    <a:pt x="16" y="16"/>
                  </a:lnTo>
                  <a:lnTo>
                    <a:pt x="18" y="12"/>
                  </a:lnTo>
                  <a:lnTo>
                    <a:pt x="20" y="12"/>
                  </a:lnTo>
                  <a:lnTo>
                    <a:pt x="23" y="12"/>
                  </a:lnTo>
                  <a:lnTo>
                    <a:pt x="25" y="12"/>
                  </a:lnTo>
                  <a:lnTo>
                    <a:pt x="25" y="14"/>
                  </a:lnTo>
                  <a:lnTo>
                    <a:pt x="25" y="12"/>
                  </a:lnTo>
                  <a:lnTo>
                    <a:pt x="27" y="12"/>
                  </a:lnTo>
                  <a:lnTo>
                    <a:pt x="27" y="12"/>
                  </a:lnTo>
                  <a:lnTo>
                    <a:pt x="27" y="9"/>
                  </a:lnTo>
                  <a:lnTo>
                    <a:pt x="25" y="7"/>
                  </a:lnTo>
                  <a:lnTo>
                    <a:pt x="25" y="5"/>
                  </a:lnTo>
                  <a:lnTo>
                    <a:pt x="25" y="5"/>
                  </a:lnTo>
                  <a:lnTo>
                    <a:pt x="25" y="5"/>
                  </a:lnTo>
                  <a:lnTo>
                    <a:pt x="25" y="5"/>
                  </a:lnTo>
                  <a:lnTo>
                    <a:pt x="27" y="5"/>
                  </a:lnTo>
                  <a:lnTo>
                    <a:pt x="27" y="5"/>
                  </a:lnTo>
                  <a:lnTo>
                    <a:pt x="29" y="7"/>
                  </a:lnTo>
                  <a:lnTo>
                    <a:pt x="29" y="7"/>
                  </a:lnTo>
                  <a:lnTo>
                    <a:pt x="29" y="9"/>
                  </a:lnTo>
                  <a:lnTo>
                    <a:pt x="31" y="9"/>
                  </a:lnTo>
                  <a:lnTo>
                    <a:pt x="31" y="9"/>
                  </a:lnTo>
                  <a:lnTo>
                    <a:pt x="34" y="9"/>
                  </a:lnTo>
                  <a:lnTo>
                    <a:pt x="34" y="7"/>
                  </a:lnTo>
                  <a:lnTo>
                    <a:pt x="34" y="7"/>
                  </a:lnTo>
                  <a:lnTo>
                    <a:pt x="34" y="5"/>
                  </a:lnTo>
                  <a:lnTo>
                    <a:pt x="34" y="3"/>
                  </a:lnTo>
                  <a:lnTo>
                    <a:pt x="34" y="3"/>
                  </a:lnTo>
                  <a:lnTo>
                    <a:pt x="36" y="3"/>
                  </a:lnTo>
                  <a:lnTo>
                    <a:pt x="36" y="3"/>
                  </a:lnTo>
                  <a:lnTo>
                    <a:pt x="36" y="3"/>
                  </a:lnTo>
                  <a:lnTo>
                    <a:pt x="38" y="7"/>
                  </a:lnTo>
                  <a:lnTo>
                    <a:pt x="40" y="7"/>
                  </a:lnTo>
                  <a:lnTo>
                    <a:pt x="40" y="9"/>
                  </a:lnTo>
                  <a:lnTo>
                    <a:pt x="40" y="9"/>
                  </a:lnTo>
                  <a:lnTo>
                    <a:pt x="40" y="9"/>
                  </a:lnTo>
                  <a:lnTo>
                    <a:pt x="40" y="9"/>
                  </a:lnTo>
                  <a:lnTo>
                    <a:pt x="40" y="5"/>
                  </a:lnTo>
                  <a:lnTo>
                    <a:pt x="40" y="3"/>
                  </a:lnTo>
                  <a:lnTo>
                    <a:pt x="40" y="3"/>
                  </a:lnTo>
                  <a:lnTo>
                    <a:pt x="40" y="0"/>
                  </a:lnTo>
                  <a:lnTo>
                    <a:pt x="40" y="0"/>
                  </a:lnTo>
                  <a:lnTo>
                    <a:pt x="43" y="0"/>
                  </a:lnTo>
                  <a:lnTo>
                    <a:pt x="43" y="0"/>
                  </a:lnTo>
                  <a:lnTo>
                    <a:pt x="43" y="3"/>
                  </a:lnTo>
                  <a:lnTo>
                    <a:pt x="45" y="3"/>
                  </a:lnTo>
                  <a:lnTo>
                    <a:pt x="45" y="3"/>
                  </a:lnTo>
                  <a:lnTo>
                    <a:pt x="45" y="3"/>
                  </a:lnTo>
                  <a:lnTo>
                    <a:pt x="45" y="5"/>
                  </a:lnTo>
                  <a:lnTo>
                    <a:pt x="45" y="7"/>
                  </a:lnTo>
                  <a:lnTo>
                    <a:pt x="45" y="12"/>
                  </a:lnTo>
                  <a:lnTo>
                    <a:pt x="45" y="12"/>
                  </a:lnTo>
                  <a:lnTo>
                    <a:pt x="45" y="14"/>
                  </a:lnTo>
                  <a:lnTo>
                    <a:pt x="45" y="16"/>
                  </a:lnTo>
                  <a:lnTo>
                    <a:pt x="45" y="16"/>
                  </a:lnTo>
                  <a:lnTo>
                    <a:pt x="45" y="16"/>
                  </a:lnTo>
                  <a:lnTo>
                    <a:pt x="43" y="18"/>
                  </a:lnTo>
                  <a:lnTo>
                    <a:pt x="45" y="23"/>
                  </a:lnTo>
                  <a:lnTo>
                    <a:pt x="45" y="25"/>
                  </a:lnTo>
                  <a:lnTo>
                    <a:pt x="45" y="30"/>
                  </a:lnTo>
                  <a:lnTo>
                    <a:pt x="45" y="27"/>
                  </a:lnTo>
                  <a:lnTo>
                    <a:pt x="45" y="27"/>
                  </a:lnTo>
                  <a:lnTo>
                    <a:pt x="43" y="25"/>
                  </a:lnTo>
                  <a:lnTo>
                    <a:pt x="43" y="25"/>
                  </a:lnTo>
                  <a:lnTo>
                    <a:pt x="43" y="25"/>
                  </a:lnTo>
                  <a:lnTo>
                    <a:pt x="43" y="27"/>
                  </a:lnTo>
                  <a:lnTo>
                    <a:pt x="43" y="27"/>
                  </a:lnTo>
                  <a:lnTo>
                    <a:pt x="40" y="27"/>
                  </a:lnTo>
                  <a:lnTo>
                    <a:pt x="40" y="27"/>
                  </a:lnTo>
                  <a:lnTo>
                    <a:pt x="40" y="27"/>
                  </a:lnTo>
                  <a:lnTo>
                    <a:pt x="40" y="30"/>
                  </a:lnTo>
                  <a:lnTo>
                    <a:pt x="38" y="30"/>
                  </a:lnTo>
                  <a:lnTo>
                    <a:pt x="38" y="30"/>
                  </a:lnTo>
                  <a:lnTo>
                    <a:pt x="36" y="27"/>
                  </a:lnTo>
                  <a:lnTo>
                    <a:pt x="36" y="27"/>
                  </a:lnTo>
                  <a:lnTo>
                    <a:pt x="36" y="23"/>
                  </a:lnTo>
                  <a:lnTo>
                    <a:pt x="34" y="21"/>
                  </a:lnTo>
                  <a:lnTo>
                    <a:pt x="34" y="21"/>
                  </a:lnTo>
                  <a:lnTo>
                    <a:pt x="31" y="21"/>
                  </a:lnTo>
                  <a:lnTo>
                    <a:pt x="31" y="21"/>
                  </a:lnTo>
                  <a:lnTo>
                    <a:pt x="31" y="23"/>
                  </a:lnTo>
                  <a:lnTo>
                    <a:pt x="31" y="23"/>
                  </a:lnTo>
                  <a:lnTo>
                    <a:pt x="31" y="25"/>
                  </a:lnTo>
                  <a:lnTo>
                    <a:pt x="31" y="27"/>
                  </a:lnTo>
                  <a:lnTo>
                    <a:pt x="31" y="27"/>
                  </a:lnTo>
                  <a:lnTo>
                    <a:pt x="29" y="27"/>
                  </a:lnTo>
                  <a:lnTo>
                    <a:pt x="29" y="27"/>
                  </a:lnTo>
                  <a:lnTo>
                    <a:pt x="31" y="27"/>
                  </a:lnTo>
                  <a:lnTo>
                    <a:pt x="31" y="27"/>
                  </a:lnTo>
                  <a:lnTo>
                    <a:pt x="29" y="23"/>
                  </a:lnTo>
                  <a:lnTo>
                    <a:pt x="29" y="21"/>
                  </a:lnTo>
                  <a:lnTo>
                    <a:pt x="29" y="18"/>
                  </a:lnTo>
                  <a:lnTo>
                    <a:pt x="29" y="18"/>
                  </a:lnTo>
                  <a:lnTo>
                    <a:pt x="27" y="18"/>
                  </a:lnTo>
                  <a:lnTo>
                    <a:pt x="25" y="21"/>
                  </a:lnTo>
                  <a:lnTo>
                    <a:pt x="25" y="23"/>
                  </a:lnTo>
                  <a:lnTo>
                    <a:pt x="25" y="23"/>
                  </a:lnTo>
                  <a:lnTo>
                    <a:pt x="25" y="23"/>
                  </a:lnTo>
                  <a:lnTo>
                    <a:pt x="27" y="25"/>
                  </a:lnTo>
                  <a:lnTo>
                    <a:pt x="27" y="27"/>
                  </a:lnTo>
                  <a:lnTo>
                    <a:pt x="27" y="30"/>
                  </a:lnTo>
                  <a:lnTo>
                    <a:pt x="27" y="32"/>
                  </a:lnTo>
                  <a:lnTo>
                    <a:pt x="25" y="32"/>
                  </a:lnTo>
                  <a:lnTo>
                    <a:pt x="25" y="32"/>
                  </a:lnTo>
                  <a:lnTo>
                    <a:pt x="25" y="30"/>
                  </a:lnTo>
                  <a:lnTo>
                    <a:pt x="23" y="30"/>
                  </a:lnTo>
                  <a:lnTo>
                    <a:pt x="23" y="30"/>
                  </a:lnTo>
                  <a:lnTo>
                    <a:pt x="20" y="30"/>
                  </a:lnTo>
                  <a:lnTo>
                    <a:pt x="20" y="32"/>
                  </a:lnTo>
                  <a:lnTo>
                    <a:pt x="18" y="34"/>
                  </a:lnTo>
                  <a:lnTo>
                    <a:pt x="16" y="34"/>
                  </a:lnTo>
                  <a:lnTo>
                    <a:pt x="18" y="32"/>
                  </a:lnTo>
                  <a:lnTo>
                    <a:pt x="18" y="30"/>
                  </a:lnTo>
                  <a:lnTo>
                    <a:pt x="18" y="27"/>
                  </a:lnTo>
                  <a:lnTo>
                    <a:pt x="18" y="27"/>
                  </a:lnTo>
                  <a:lnTo>
                    <a:pt x="16" y="25"/>
                  </a:lnTo>
                  <a:lnTo>
                    <a:pt x="16" y="25"/>
                  </a:lnTo>
                  <a:lnTo>
                    <a:pt x="16" y="25"/>
                  </a:lnTo>
                  <a:lnTo>
                    <a:pt x="16" y="25"/>
                  </a:lnTo>
                  <a:lnTo>
                    <a:pt x="16" y="23"/>
                  </a:lnTo>
                  <a:lnTo>
                    <a:pt x="14" y="25"/>
                  </a:lnTo>
                  <a:lnTo>
                    <a:pt x="14" y="25"/>
                  </a:lnTo>
                  <a:lnTo>
                    <a:pt x="14" y="25"/>
                  </a:lnTo>
                  <a:lnTo>
                    <a:pt x="14" y="27"/>
                  </a:lnTo>
                  <a:lnTo>
                    <a:pt x="14" y="27"/>
                  </a:lnTo>
                  <a:lnTo>
                    <a:pt x="11" y="27"/>
                  </a:lnTo>
                  <a:lnTo>
                    <a:pt x="11" y="30"/>
                  </a:lnTo>
                  <a:lnTo>
                    <a:pt x="11" y="30"/>
                  </a:lnTo>
                  <a:lnTo>
                    <a:pt x="14" y="32"/>
                  </a:lnTo>
                  <a:lnTo>
                    <a:pt x="14" y="32"/>
                  </a:lnTo>
                  <a:lnTo>
                    <a:pt x="14" y="32"/>
                  </a:lnTo>
                  <a:lnTo>
                    <a:pt x="14" y="34"/>
                  </a:lnTo>
                  <a:lnTo>
                    <a:pt x="14" y="36"/>
                  </a:lnTo>
                  <a:lnTo>
                    <a:pt x="11" y="39"/>
                  </a:lnTo>
                  <a:lnTo>
                    <a:pt x="9" y="39"/>
                  </a:lnTo>
                  <a:lnTo>
                    <a:pt x="9" y="39"/>
                  </a:lnTo>
                  <a:lnTo>
                    <a:pt x="7" y="39"/>
                  </a:lnTo>
                  <a:lnTo>
                    <a:pt x="7" y="39"/>
                  </a:lnTo>
                  <a:lnTo>
                    <a:pt x="7" y="39"/>
                  </a:lnTo>
                  <a:lnTo>
                    <a:pt x="7" y="36"/>
                  </a:lnTo>
                  <a:lnTo>
                    <a:pt x="7" y="36"/>
                  </a:lnTo>
                  <a:lnTo>
                    <a:pt x="7" y="34"/>
                  </a:lnTo>
                  <a:lnTo>
                    <a:pt x="7" y="34"/>
                  </a:lnTo>
                  <a:lnTo>
                    <a:pt x="9" y="32"/>
                  </a:lnTo>
                  <a:lnTo>
                    <a:pt x="9" y="30"/>
                  </a:lnTo>
                  <a:lnTo>
                    <a:pt x="9" y="27"/>
                  </a:lnTo>
                  <a:lnTo>
                    <a:pt x="7" y="27"/>
                  </a:lnTo>
                  <a:lnTo>
                    <a:pt x="5" y="25"/>
                  </a:lnTo>
                  <a:lnTo>
                    <a:pt x="5" y="25"/>
                  </a:lnTo>
                  <a:lnTo>
                    <a:pt x="2" y="25"/>
                  </a:lnTo>
                  <a:lnTo>
                    <a:pt x="0" y="27"/>
                  </a:lnTo>
                  <a:lnTo>
                    <a:pt x="0" y="27"/>
                  </a:lnTo>
                  <a:lnTo>
                    <a:pt x="0" y="27"/>
                  </a:lnTo>
                  <a:lnTo>
                    <a:pt x="0" y="27"/>
                  </a:lnTo>
                  <a:lnTo>
                    <a:pt x="0" y="25"/>
                  </a:lnTo>
                  <a:lnTo>
                    <a:pt x="0" y="25"/>
                  </a:lnTo>
                  <a:lnTo>
                    <a:pt x="0" y="23"/>
                  </a:lnTo>
                  <a:lnTo>
                    <a:pt x="0" y="23"/>
                  </a:lnTo>
                  <a:lnTo>
                    <a:pt x="0" y="23"/>
                  </a:lnTo>
                  <a:lnTo>
                    <a:pt x="0" y="23"/>
                  </a:lnTo>
                  <a:lnTo>
                    <a:pt x="0" y="23"/>
                  </a:lnTo>
                  <a:lnTo>
                    <a:pt x="0" y="23"/>
                  </a:lnTo>
                  <a:lnTo>
                    <a:pt x="0" y="21"/>
                  </a:lnTo>
                  <a:lnTo>
                    <a:pt x="0" y="21"/>
                  </a:lnTo>
                  <a:lnTo>
                    <a:pt x="0" y="21"/>
                  </a:lnTo>
                  <a:lnTo>
                    <a:pt x="2" y="18"/>
                  </a:lnTo>
                  <a:lnTo>
                    <a:pt x="2" y="18"/>
                  </a:lnTo>
                  <a:lnTo>
                    <a:pt x="5" y="18"/>
                  </a:lnTo>
                  <a:lnTo>
                    <a:pt x="5" y="16"/>
                  </a:lnTo>
                  <a:lnTo>
                    <a:pt x="5" y="16"/>
                  </a:lnTo>
                  <a:lnTo>
                    <a:pt x="5" y="16"/>
                  </a:lnTo>
                  <a:lnTo>
                    <a:pt x="5" y="14"/>
                  </a:lnTo>
                  <a:lnTo>
                    <a:pt x="2" y="14"/>
                  </a:lnTo>
                  <a:close/>
                </a:path>
              </a:pathLst>
            </a:custGeom>
            <a:solidFill>
              <a:srgbClr val="008837"/>
            </a:solidFill>
            <a:ln w="9525">
              <a:noFill/>
            </a:ln>
          </p:spPr>
          <p:txBody>
            <a:bodyPr/>
            <a:lstStyle/>
            <a:p>
              <a:endParaRPr lang="ja-JP" altLang="en-US" sz="1799"/>
            </a:p>
          </p:txBody>
        </p:sp>
        <p:sp>
          <p:nvSpPr>
            <p:cNvPr id="63" name="フリーフォーム 89446">
              <a:extLst>
                <a:ext uri="{FF2B5EF4-FFF2-40B4-BE49-F238E27FC236}">
                  <a16:creationId xmlns:a16="http://schemas.microsoft.com/office/drawing/2014/main" id="{5E198FB7-4D83-5D55-17A1-59757D478E9B}"/>
                </a:ext>
              </a:extLst>
            </p:cNvPr>
            <p:cNvSpPr/>
            <p:nvPr/>
          </p:nvSpPr>
          <p:spPr>
            <a:xfrm>
              <a:off x="9399770" y="8618783"/>
              <a:ext cx="158391" cy="145409"/>
            </a:xfrm>
            <a:custGeom>
              <a:avLst/>
              <a:gdLst/>
              <a:ahLst/>
              <a:cxnLst/>
              <a:rect l="0" t="0" r="0" b="0"/>
              <a:pathLst>
                <a:path w="45" h="39">
                  <a:moveTo>
                    <a:pt x="2" y="14"/>
                  </a:moveTo>
                  <a:lnTo>
                    <a:pt x="5" y="12"/>
                  </a:lnTo>
                  <a:lnTo>
                    <a:pt x="5" y="12"/>
                  </a:lnTo>
                  <a:lnTo>
                    <a:pt x="5" y="9"/>
                  </a:lnTo>
                  <a:lnTo>
                    <a:pt x="7" y="9"/>
                  </a:lnTo>
                  <a:lnTo>
                    <a:pt x="7" y="9"/>
                  </a:lnTo>
                  <a:lnTo>
                    <a:pt x="9" y="12"/>
                  </a:lnTo>
                  <a:lnTo>
                    <a:pt x="9" y="12"/>
                  </a:lnTo>
                  <a:lnTo>
                    <a:pt x="9" y="16"/>
                  </a:lnTo>
                  <a:lnTo>
                    <a:pt x="9" y="16"/>
                  </a:lnTo>
                  <a:lnTo>
                    <a:pt x="9" y="18"/>
                  </a:lnTo>
                  <a:lnTo>
                    <a:pt x="9" y="18"/>
                  </a:lnTo>
                  <a:lnTo>
                    <a:pt x="11" y="14"/>
                  </a:lnTo>
                  <a:lnTo>
                    <a:pt x="11" y="12"/>
                  </a:lnTo>
                  <a:lnTo>
                    <a:pt x="14" y="9"/>
                  </a:lnTo>
                  <a:lnTo>
                    <a:pt x="14" y="9"/>
                  </a:lnTo>
                  <a:lnTo>
                    <a:pt x="14" y="7"/>
                  </a:lnTo>
                  <a:lnTo>
                    <a:pt x="14" y="9"/>
                  </a:lnTo>
                  <a:lnTo>
                    <a:pt x="14" y="9"/>
                  </a:lnTo>
                  <a:lnTo>
                    <a:pt x="14" y="12"/>
                  </a:lnTo>
                  <a:lnTo>
                    <a:pt x="14" y="14"/>
                  </a:lnTo>
                  <a:lnTo>
                    <a:pt x="14" y="16"/>
                  </a:lnTo>
                  <a:lnTo>
                    <a:pt x="16" y="16"/>
                  </a:lnTo>
                  <a:lnTo>
                    <a:pt x="18" y="12"/>
                  </a:lnTo>
                  <a:lnTo>
                    <a:pt x="20" y="12"/>
                  </a:lnTo>
                  <a:lnTo>
                    <a:pt x="23" y="12"/>
                  </a:lnTo>
                  <a:lnTo>
                    <a:pt x="25" y="12"/>
                  </a:lnTo>
                  <a:lnTo>
                    <a:pt x="25" y="14"/>
                  </a:lnTo>
                  <a:lnTo>
                    <a:pt x="25" y="12"/>
                  </a:lnTo>
                  <a:lnTo>
                    <a:pt x="27" y="12"/>
                  </a:lnTo>
                  <a:lnTo>
                    <a:pt x="27" y="12"/>
                  </a:lnTo>
                  <a:lnTo>
                    <a:pt x="27" y="9"/>
                  </a:lnTo>
                  <a:lnTo>
                    <a:pt x="25" y="7"/>
                  </a:lnTo>
                  <a:lnTo>
                    <a:pt x="25" y="5"/>
                  </a:lnTo>
                  <a:lnTo>
                    <a:pt x="25" y="5"/>
                  </a:lnTo>
                  <a:lnTo>
                    <a:pt x="25" y="5"/>
                  </a:lnTo>
                  <a:lnTo>
                    <a:pt x="25" y="5"/>
                  </a:lnTo>
                  <a:lnTo>
                    <a:pt x="27" y="5"/>
                  </a:lnTo>
                  <a:lnTo>
                    <a:pt x="27" y="5"/>
                  </a:lnTo>
                  <a:lnTo>
                    <a:pt x="29" y="7"/>
                  </a:lnTo>
                  <a:lnTo>
                    <a:pt x="29" y="7"/>
                  </a:lnTo>
                  <a:lnTo>
                    <a:pt x="29" y="9"/>
                  </a:lnTo>
                  <a:lnTo>
                    <a:pt x="31" y="9"/>
                  </a:lnTo>
                  <a:lnTo>
                    <a:pt x="31" y="9"/>
                  </a:lnTo>
                  <a:lnTo>
                    <a:pt x="34" y="9"/>
                  </a:lnTo>
                  <a:lnTo>
                    <a:pt x="34" y="7"/>
                  </a:lnTo>
                  <a:lnTo>
                    <a:pt x="34" y="7"/>
                  </a:lnTo>
                  <a:lnTo>
                    <a:pt x="34" y="5"/>
                  </a:lnTo>
                  <a:lnTo>
                    <a:pt x="34" y="3"/>
                  </a:lnTo>
                  <a:lnTo>
                    <a:pt x="34" y="3"/>
                  </a:lnTo>
                  <a:lnTo>
                    <a:pt x="36" y="3"/>
                  </a:lnTo>
                  <a:lnTo>
                    <a:pt x="36" y="3"/>
                  </a:lnTo>
                  <a:lnTo>
                    <a:pt x="36" y="3"/>
                  </a:lnTo>
                  <a:lnTo>
                    <a:pt x="38" y="7"/>
                  </a:lnTo>
                  <a:lnTo>
                    <a:pt x="40" y="7"/>
                  </a:lnTo>
                  <a:lnTo>
                    <a:pt x="40" y="9"/>
                  </a:lnTo>
                  <a:lnTo>
                    <a:pt x="40" y="9"/>
                  </a:lnTo>
                  <a:lnTo>
                    <a:pt x="40" y="9"/>
                  </a:lnTo>
                  <a:lnTo>
                    <a:pt x="40" y="9"/>
                  </a:lnTo>
                  <a:lnTo>
                    <a:pt x="40" y="5"/>
                  </a:lnTo>
                  <a:lnTo>
                    <a:pt x="40" y="3"/>
                  </a:lnTo>
                  <a:lnTo>
                    <a:pt x="40" y="3"/>
                  </a:lnTo>
                  <a:lnTo>
                    <a:pt x="40" y="0"/>
                  </a:lnTo>
                  <a:lnTo>
                    <a:pt x="40" y="0"/>
                  </a:lnTo>
                  <a:lnTo>
                    <a:pt x="43" y="0"/>
                  </a:lnTo>
                  <a:lnTo>
                    <a:pt x="43" y="0"/>
                  </a:lnTo>
                  <a:lnTo>
                    <a:pt x="43" y="3"/>
                  </a:lnTo>
                  <a:lnTo>
                    <a:pt x="45" y="3"/>
                  </a:lnTo>
                  <a:lnTo>
                    <a:pt x="45" y="3"/>
                  </a:lnTo>
                  <a:lnTo>
                    <a:pt x="45" y="3"/>
                  </a:lnTo>
                  <a:lnTo>
                    <a:pt x="45" y="5"/>
                  </a:lnTo>
                  <a:lnTo>
                    <a:pt x="45" y="7"/>
                  </a:lnTo>
                  <a:lnTo>
                    <a:pt x="45" y="12"/>
                  </a:lnTo>
                  <a:lnTo>
                    <a:pt x="45" y="12"/>
                  </a:lnTo>
                  <a:lnTo>
                    <a:pt x="45" y="14"/>
                  </a:lnTo>
                  <a:lnTo>
                    <a:pt x="45" y="16"/>
                  </a:lnTo>
                  <a:lnTo>
                    <a:pt x="45" y="16"/>
                  </a:lnTo>
                  <a:lnTo>
                    <a:pt x="45" y="16"/>
                  </a:lnTo>
                  <a:lnTo>
                    <a:pt x="43" y="18"/>
                  </a:lnTo>
                  <a:lnTo>
                    <a:pt x="45" y="23"/>
                  </a:lnTo>
                  <a:lnTo>
                    <a:pt x="45" y="25"/>
                  </a:lnTo>
                  <a:lnTo>
                    <a:pt x="45" y="30"/>
                  </a:lnTo>
                  <a:lnTo>
                    <a:pt x="45" y="27"/>
                  </a:lnTo>
                  <a:lnTo>
                    <a:pt x="45" y="27"/>
                  </a:lnTo>
                  <a:lnTo>
                    <a:pt x="43" y="25"/>
                  </a:lnTo>
                  <a:lnTo>
                    <a:pt x="43" y="25"/>
                  </a:lnTo>
                  <a:lnTo>
                    <a:pt x="43" y="25"/>
                  </a:lnTo>
                  <a:lnTo>
                    <a:pt x="43" y="27"/>
                  </a:lnTo>
                  <a:lnTo>
                    <a:pt x="43" y="27"/>
                  </a:lnTo>
                  <a:lnTo>
                    <a:pt x="40" y="27"/>
                  </a:lnTo>
                  <a:lnTo>
                    <a:pt x="40" y="27"/>
                  </a:lnTo>
                  <a:lnTo>
                    <a:pt x="40" y="27"/>
                  </a:lnTo>
                  <a:lnTo>
                    <a:pt x="40" y="30"/>
                  </a:lnTo>
                  <a:lnTo>
                    <a:pt x="38" y="30"/>
                  </a:lnTo>
                  <a:lnTo>
                    <a:pt x="38" y="30"/>
                  </a:lnTo>
                  <a:lnTo>
                    <a:pt x="36" y="27"/>
                  </a:lnTo>
                  <a:lnTo>
                    <a:pt x="36" y="27"/>
                  </a:lnTo>
                  <a:lnTo>
                    <a:pt x="36" y="23"/>
                  </a:lnTo>
                  <a:lnTo>
                    <a:pt x="34" y="21"/>
                  </a:lnTo>
                  <a:lnTo>
                    <a:pt x="34" y="21"/>
                  </a:lnTo>
                  <a:lnTo>
                    <a:pt x="31" y="21"/>
                  </a:lnTo>
                  <a:lnTo>
                    <a:pt x="31" y="21"/>
                  </a:lnTo>
                  <a:lnTo>
                    <a:pt x="31" y="23"/>
                  </a:lnTo>
                  <a:lnTo>
                    <a:pt x="31" y="23"/>
                  </a:lnTo>
                  <a:lnTo>
                    <a:pt x="31" y="25"/>
                  </a:lnTo>
                  <a:lnTo>
                    <a:pt x="31" y="27"/>
                  </a:lnTo>
                  <a:lnTo>
                    <a:pt x="31" y="27"/>
                  </a:lnTo>
                  <a:lnTo>
                    <a:pt x="29" y="27"/>
                  </a:lnTo>
                  <a:lnTo>
                    <a:pt x="29" y="27"/>
                  </a:lnTo>
                  <a:lnTo>
                    <a:pt x="31" y="27"/>
                  </a:lnTo>
                  <a:lnTo>
                    <a:pt x="31" y="27"/>
                  </a:lnTo>
                  <a:lnTo>
                    <a:pt x="29" y="23"/>
                  </a:lnTo>
                  <a:lnTo>
                    <a:pt x="29" y="21"/>
                  </a:lnTo>
                  <a:lnTo>
                    <a:pt x="29" y="18"/>
                  </a:lnTo>
                  <a:lnTo>
                    <a:pt x="29" y="18"/>
                  </a:lnTo>
                  <a:lnTo>
                    <a:pt x="27" y="18"/>
                  </a:lnTo>
                  <a:lnTo>
                    <a:pt x="25" y="21"/>
                  </a:lnTo>
                  <a:lnTo>
                    <a:pt x="25" y="23"/>
                  </a:lnTo>
                  <a:lnTo>
                    <a:pt x="25" y="23"/>
                  </a:lnTo>
                  <a:lnTo>
                    <a:pt x="25" y="23"/>
                  </a:lnTo>
                  <a:lnTo>
                    <a:pt x="27" y="25"/>
                  </a:lnTo>
                  <a:lnTo>
                    <a:pt x="27" y="27"/>
                  </a:lnTo>
                  <a:lnTo>
                    <a:pt x="27" y="30"/>
                  </a:lnTo>
                  <a:lnTo>
                    <a:pt x="27" y="32"/>
                  </a:lnTo>
                  <a:lnTo>
                    <a:pt x="25" y="32"/>
                  </a:lnTo>
                  <a:lnTo>
                    <a:pt x="25" y="32"/>
                  </a:lnTo>
                  <a:lnTo>
                    <a:pt x="25" y="30"/>
                  </a:lnTo>
                  <a:lnTo>
                    <a:pt x="23" y="30"/>
                  </a:lnTo>
                  <a:lnTo>
                    <a:pt x="23" y="30"/>
                  </a:lnTo>
                  <a:lnTo>
                    <a:pt x="20" y="30"/>
                  </a:lnTo>
                  <a:lnTo>
                    <a:pt x="20" y="32"/>
                  </a:lnTo>
                  <a:lnTo>
                    <a:pt x="18" y="34"/>
                  </a:lnTo>
                  <a:lnTo>
                    <a:pt x="16" y="34"/>
                  </a:lnTo>
                  <a:lnTo>
                    <a:pt x="18" y="32"/>
                  </a:lnTo>
                  <a:lnTo>
                    <a:pt x="18" y="30"/>
                  </a:lnTo>
                  <a:lnTo>
                    <a:pt x="18" y="27"/>
                  </a:lnTo>
                  <a:lnTo>
                    <a:pt x="18" y="27"/>
                  </a:lnTo>
                  <a:lnTo>
                    <a:pt x="16" y="25"/>
                  </a:lnTo>
                  <a:lnTo>
                    <a:pt x="16" y="25"/>
                  </a:lnTo>
                  <a:lnTo>
                    <a:pt x="16" y="25"/>
                  </a:lnTo>
                  <a:lnTo>
                    <a:pt x="16" y="25"/>
                  </a:lnTo>
                  <a:lnTo>
                    <a:pt x="16" y="23"/>
                  </a:lnTo>
                  <a:lnTo>
                    <a:pt x="14" y="25"/>
                  </a:lnTo>
                  <a:lnTo>
                    <a:pt x="14" y="25"/>
                  </a:lnTo>
                  <a:lnTo>
                    <a:pt x="14" y="25"/>
                  </a:lnTo>
                  <a:lnTo>
                    <a:pt x="14" y="27"/>
                  </a:lnTo>
                  <a:lnTo>
                    <a:pt x="14" y="27"/>
                  </a:lnTo>
                  <a:lnTo>
                    <a:pt x="11" y="27"/>
                  </a:lnTo>
                  <a:lnTo>
                    <a:pt x="11" y="30"/>
                  </a:lnTo>
                  <a:lnTo>
                    <a:pt x="11" y="30"/>
                  </a:lnTo>
                  <a:lnTo>
                    <a:pt x="14" y="32"/>
                  </a:lnTo>
                  <a:lnTo>
                    <a:pt x="14" y="32"/>
                  </a:lnTo>
                  <a:lnTo>
                    <a:pt x="14" y="32"/>
                  </a:lnTo>
                  <a:lnTo>
                    <a:pt x="14" y="34"/>
                  </a:lnTo>
                  <a:lnTo>
                    <a:pt x="14" y="36"/>
                  </a:lnTo>
                  <a:lnTo>
                    <a:pt x="11" y="39"/>
                  </a:lnTo>
                  <a:lnTo>
                    <a:pt x="9" y="39"/>
                  </a:lnTo>
                  <a:lnTo>
                    <a:pt x="9" y="39"/>
                  </a:lnTo>
                  <a:lnTo>
                    <a:pt x="7" y="39"/>
                  </a:lnTo>
                  <a:lnTo>
                    <a:pt x="7" y="39"/>
                  </a:lnTo>
                  <a:lnTo>
                    <a:pt x="7" y="39"/>
                  </a:lnTo>
                  <a:lnTo>
                    <a:pt x="7" y="36"/>
                  </a:lnTo>
                  <a:lnTo>
                    <a:pt x="7" y="36"/>
                  </a:lnTo>
                  <a:lnTo>
                    <a:pt x="7" y="34"/>
                  </a:lnTo>
                  <a:lnTo>
                    <a:pt x="7" y="34"/>
                  </a:lnTo>
                  <a:lnTo>
                    <a:pt x="9" y="32"/>
                  </a:lnTo>
                  <a:lnTo>
                    <a:pt x="9" y="30"/>
                  </a:lnTo>
                  <a:lnTo>
                    <a:pt x="9" y="27"/>
                  </a:lnTo>
                  <a:lnTo>
                    <a:pt x="7" y="27"/>
                  </a:lnTo>
                  <a:lnTo>
                    <a:pt x="5" y="25"/>
                  </a:lnTo>
                  <a:lnTo>
                    <a:pt x="5" y="25"/>
                  </a:lnTo>
                  <a:lnTo>
                    <a:pt x="2" y="25"/>
                  </a:lnTo>
                  <a:lnTo>
                    <a:pt x="0" y="27"/>
                  </a:lnTo>
                  <a:lnTo>
                    <a:pt x="0" y="27"/>
                  </a:lnTo>
                  <a:lnTo>
                    <a:pt x="0" y="27"/>
                  </a:lnTo>
                  <a:lnTo>
                    <a:pt x="0" y="27"/>
                  </a:lnTo>
                  <a:lnTo>
                    <a:pt x="0" y="25"/>
                  </a:lnTo>
                  <a:lnTo>
                    <a:pt x="0" y="25"/>
                  </a:lnTo>
                  <a:lnTo>
                    <a:pt x="0" y="23"/>
                  </a:lnTo>
                  <a:lnTo>
                    <a:pt x="0" y="23"/>
                  </a:lnTo>
                  <a:lnTo>
                    <a:pt x="0" y="23"/>
                  </a:lnTo>
                  <a:lnTo>
                    <a:pt x="0" y="23"/>
                  </a:lnTo>
                  <a:lnTo>
                    <a:pt x="0" y="23"/>
                  </a:lnTo>
                  <a:lnTo>
                    <a:pt x="0" y="23"/>
                  </a:lnTo>
                  <a:lnTo>
                    <a:pt x="0" y="21"/>
                  </a:lnTo>
                  <a:lnTo>
                    <a:pt x="0" y="21"/>
                  </a:lnTo>
                  <a:lnTo>
                    <a:pt x="0" y="21"/>
                  </a:lnTo>
                  <a:lnTo>
                    <a:pt x="2" y="18"/>
                  </a:lnTo>
                  <a:lnTo>
                    <a:pt x="2" y="18"/>
                  </a:lnTo>
                  <a:lnTo>
                    <a:pt x="5" y="18"/>
                  </a:lnTo>
                  <a:lnTo>
                    <a:pt x="5" y="16"/>
                  </a:lnTo>
                  <a:lnTo>
                    <a:pt x="5" y="16"/>
                  </a:lnTo>
                  <a:lnTo>
                    <a:pt x="5" y="16"/>
                  </a:lnTo>
                  <a:lnTo>
                    <a:pt x="5" y="14"/>
                  </a:lnTo>
                  <a:lnTo>
                    <a:pt x="2" y="1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64" name="フリーフォーム 89447">
              <a:extLst>
                <a:ext uri="{FF2B5EF4-FFF2-40B4-BE49-F238E27FC236}">
                  <a16:creationId xmlns:a16="http://schemas.microsoft.com/office/drawing/2014/main" id="{B9F2D9E5-1D45-6CD1-7918-BC1DF60B526B}"/>
                </a:ext>
              </a:extLst>
            </p:cNvPr>
            <p:cNvSpPr/>
            <p:nvPr/>
          </p:nvSpPr>
          <p:spPr>
            <a:xfrm>
              <a:off x="9424410" y="8380166"/>
              <a:ext cx="116153" cy="130495"/>
            </a:xfrm>
            <a:custGeom>
              <a:avLst/>
              <a:gdLst/>
              <a:ahLst/>
              <a:cxnLst/>
              <a:rect l="0" t="0" r="0" b="0"/>
              <a:pathLst>
                <a:path w="33" h="35">
                  <a:moveTo>
                    <a:pt x="18" y="24"/>
                  </a:moveTo>
                  <a:lnTo>
                    <a:pt x="18" y="26"/>
                  </a:lnTo>
                  <a:lnTo>
                    <a:pt x="20" y="29"/>
                  </a:lnTo>
                  <a:lnTo>
                    <a:pt x="20" y="31"/>
                  </a:lnTo>
                  <a:lnTo>
                    <a:pt x="20" y="31"/>
                  </a:lnTo>
                  <a:lnTo>
                    <a:pt x="20" y="31"/>
                  </a:lnTo>
                  <a:lnTo>
                    <a:pt x="22" y="31"/>
                  </a:lnTo>
                  <a:lnTo>
                    <a:pt x="22" y="31"/>
                  </a:lnTo>
                  <a:lnTo>
                    <a:pt x="24" y="29"/>
                  </a:lnTo>
                  <a:lnTo>
                    <a:pt x="24" y="33"/>
                  </a:lnTo>
                  <a:lnTo>
                    <a:pt x="27" y="35"/>
                  </a:lnTo>
                  <a:lnTo>
                    <a:pt x="27" y="35"/>
                  </a:lnTo>
                  <a:lnTo>
                    <a:pt x="27" y="35"/>
                  </a:lnTo>
                  <a:lnTo>
                    <a:pt x="29" y="35"/>
                  </a:lnTo>
                  <a:lnTo>
                    <a:pt x="29" y="35"/>
                  </a:lnTo>
                  <a:lnTo>
                    <a:pt x="31" y="35"/>
                  </a:lnTo>
                  <a:lnTo>
                    <a:pt x="33" y="35"/>
                  </a:lnTo>
                  <a:lnTo>
                    <a:pt x="33" y="31"/>
                  </a:lnTo>
                  <a:lnTo>
                    <a:pt x="33" y="29"/>
                  </a:lnTo>
                  <a:lnTo>
                    <a:pt x="33" y="26"/>
                  </a:lnTo>
                  <a:lnTo>
                    <a:pt x="33" y="24"/>
                  </a:lnTo>
                  <a:lnTo>
                    <a:pt x="33" y="24"/>
                  </a:lnTo>
                  <a:lnTo>
                    <a:pt x="33" y="24"/>
                  </a:lnTo>
                  <a:lnTo>
                    <a:pt x="31" y="24"/>
                  </a:lnTo>
                  <a:lnTo>
                    <a:pt x="29" y="24"/>
                  </a:lnTo>
                  <a:lnTo>
                    <a:pt x="29" y="22"/>
                  </a:lnTo>
                  <a:lnTo>
                    <a:pt x="29" y="20"/>
                  </a:lnTo>
                  <a:lnTo>
                    <a:pt x="24" y="20"/>
                  </a:lnTo>
                  <a:lnTo>
                    <a:pt x="24" y="13"/>
                  </a:lnTo>
                  <a:lnTo>
                    <a:pt x="24" y="4"/>
                  </a:lnTo>
                  <a:lnTo>
                    <a:pt x="22" y="4"/>
                  </a:lnTo>
                  <a:lnTo>
                    <a:pt x="22" y="4"/>
                  </a:lnTo>
                  <a:lnTo>
                    <a:pt x="20" y="4"/>
                  </a:lnTo>
                  <a:lnTo>
                    <a:pt x="18" y="6"/>
                  </a:lnTo>
                  <a:lnTo>
                    <a:pt x="18" y="9"/>
                  </a:lnTo>
                  <a:lnTo>
                    <a:pt x="16" y="9"/>
                  </a:lnTo>
                  <a:lnTo>
                    <a:pt x="13" y="11"/>
                  </a:lnTo>
                  <a:lnTo>
                    <a:pt x="13" y="13"/>
                  </a:lnTo>
                  <a:lnTo>
                    <a:pt x="11" y="13"/>
                  </a:lnTo>
                  <a:lnTo>
                    <a:pt x="9" y="13"/>
                  </a:lnTo>
                  <a:lnTo>
                    <a:pt x="11" y="6"/>
                  </a:lnTo>
                  <a:lnTo>
                    <a:pt x="11" y="0"/>
                  </a:lnTo>
                  <a:lnTo>
                    <a:pt x="0" y="0"/>
                  </a:lnTo>
                  <a:lnTo>
                    <a:pt x="0" y="4"/>
                  </a:lnTo>
                  <a:lnTo>
                    <a:pt x="0" y="6"/>
                  </a:lnTo>
                  <a:lnTo>
                    <a:pt x="0" y="9"/>
                  </a:lnTo>
                  <a:lnTo>
                    <a:pt x="0" y="11"/>
                  </a:lnTo>
                  <a:lnTo>
                    <a:pt x="0" y="13"/>
                  </a:lnTo>
                  <a:lnTo>
                    <a:pt x="0" y="17"/>
                  </a:lnTo>
                  <a:lnTo>
                    <a:pt x="7" y="20"/>
                  </a:lnTo>
                  <a:lnTo>
                    <a:pt x="7" y="24"/>
                  </a:lnTo>
                  <a:lnTo>
                    <a:pt x="4" y="29"/>
                  </a:lnTo>
                  <a:lnTo>
                    <a:pt x="0" y="33"/>
                  </a:lnTo>
                  <a:lnTo>
                    <a:pt x="2" y="33"/>
                  </a:lnTo>
                  <a:lnTo>
                    <a:pt x="4" y="31"/>
                  </a:lnTo>
                  <a:lnTo>
                    <a:pt x="9" y="29"/>
                  </a:lnTo>
                  <a:lnTo>
                    <a:pt x="13" y="24"/>
                  </a:lnTo>
                  <a:lnTo>
                    <a:pt x="16" y="24"/>
                  </a:lnTo>
                  <a:lnTo>
                    <a:pt x="18" y="24"/>
                  </a:lnTo>
                  <a:lnTo>
                    <a:pt x="18" y="24"/>
                  </a:lnTo>
                  <a:close/>
                </a:path>
              </a:pathLst>
            </a:custGeom>
            <a:solidFill>
              <a:srgbClr val="008837"/>
            </a:solidFill>
            <a:ln w="9525">
              <a:noFill/>
            </a:ln>
          </p:spPr>
          <p:txBody>
            <a:bodyPr/>
            <a:lstStyle/>
            <a:p>
              <a:endParaRPr lang="ja-JP" altLang="en-US" sz="1799"/>
            </a:p>
          </p:txBody>
        </p:sp>
        <p:sp>
          <p:nvSpPr>
            <p:cNvPr id="65" name="フリーフォーム 89448">
              <a:extLst>
                <a:ext uri="{FF2B5EF4-FFF2-40B4-BE49-F238E27FC236}">
                  <a16:creationId xmlns:a16="http://schemas.microsoft.com/office/drawing/2014/main" id="{769D5B9B-3688-7368-B901-ED9581BCD7BF}"/>
                </a:ext>
              </a:extLst>
            </p:cNvPr>
            <p:cNvSpPr/>
            <p:nvPr/>
          </p:nvSpPr>
          <p:spPr>
            <a:xfrm>
              <a:off x="9424410" y="8380166"/>
              <a:ext cx="116153" cy="130495"/>
            </a:xfrm>
            <a:custGeom>
              <a:avLst/>
              <a:gdLst/>
              <a:ahLst/>
              <a:cxnLst/>
              <a:rect l="0" t="0" r="0" b="0"/>
              <a:pathLst>
                <a:path w="33" h="35">
                  <a:moveTo>
                    <a:pt x="18" y="24"/>
                  </a:moveTo>
                  <a:lnTo>
                    <a:pt x="18" y="26"/>
                  </a:lnTo>
                  <a:lnTo>
                    <a:pt x="20" y="29"/>
                  </a:lnTo>
                  <a:lnTo>
                    <a:pt x="20" y="31"/>
                  </a:lnTo>
                  <a:lnTo>
                    <a:pt x="20" y="31"/>
                  </a:lnTo>
                  <a:lnTo>
                    <a:pt x="20" y="31"/>
                  </a:lnTo>
                  <a:lnTo>
                    <a:pt x="22" y="31"/>
                  </a:lnTo>
                  <a:lnTo>
                    <a:pt x="22" y="31"/>
                  </a:lnTo>
                  <a:lnTo>
                    <a:pt x="24" y="29"/>
                  </a:lnTo>
                  <a:lnTo>
                    <a:pt x="24" y="33"/>
                  </a:lnTo>
                  <a:lnTo>
                    <a:pt x="27" y="35"/>
                  </a:lnTo>
                  <a:lnTo>
                    <a:pt x="27" y="35"/>
                  </a:lnTo>
                  <a:lnTo>
                    <a:pt x="27" y="35"/>
                  </a:lnTo>
                  <a:lnTo>
                    <a:pt x="29" y="35"/>
                  </a:lnTo>
                  <a:lnTo>
                    <a:pt x="29" y="35"/>
                  </a:lnTo>
                  <a:lnTo>
                    <a:pt x="31" y="35"/>
                  </a:lnTo>
                  <a:lnTo>
                    <a:pt x="33" y="35"/>
                  </a:lnTo>
                  <a:lnTo>
                    <a:pt x="33" y="31"/>
                  </a:lnTo>
                  <a:lnTo>
                    <a:pt x="33" y="29"/>
                  </a:lnTo>
                  <a:lnTo>
                    <a:pt x="33" y="26"/>
                  </a:lnTo>
                  <a:lnTo>
                    <a:pt x="33" y="24"/>
                  </a:lnTo>
                  <a:lnTo>
                    <a:pt x="33" y="24"/>
                  </a:lnTo>
                  <a:lnTo>
                    <a:pt x="33" y="24"/>
                  </a:lnTo>
                  <a:lnTo>
                    <a:pt x="31" y="24"/>
                  </a:lnTo>
                  <a:lnTo>
                    <a:pt x="29" y="24"/>
                  </a:lnTo>
                  <a:lnTo>
                    <a:pt x="29" y="22"/>
                  </a:lnTo>
                  <a:lnTo>
                    <a:pt x="29" y="20"/>
                  </a:lnTo>
                  <a:lnTo>
                    <a:pt x="24" y="20"/>
                  </a:lnTo>
                  <a:lnTo>
                    <a:pt x="24" y="13"/>
                  </a:lnTo>
                  <a:lnTo>
                    <a:pt x="24" y="4"/>
                  </a:lnTo>
                  <a:lnTo>
                    <a:pt x="22" y="4"/>
                  </a:lnTo>
                  <a:lnTo>
                    <a:pt x="22" y="4"/>
                  </a:lnTo>
                  <a:lnTo>
                    <a:pt x="20" y="4"/>
                  </a:lnTo>
                  <a:lnTo>
                    <a:pt x="18" y="6"/>
                  </a:lnTo>
                  <a:lnTo>
                    <a:pt x="18" y="9"/>
                  </a:lnTo>
                  <a:lnTo>
                    <a:pt x="16" y="9"/>
                  </a:lnTo>
                  <a:lnTo>
                    <a:pt x="13" y="11"/>
                  </a:lnTo>
                  <a:lnTo>
                    <a:pt x="13" y="13"/>
                  </a:lnTo>
                  <a:lnTo>
                    <a:pt x="11" y="13"/>
                  </a:lnTo>
                  <a:lnTo>
                    <a:pt x="9" y="13"/>
                  </a:lnTo>
                  <a:lnTo>
                    <a:pt x="11" y="6"/>
                  </a:lnTo>
                  <a:lnTo>
                    <a:pt x="11" y="0"/>
                  </a:lnTo>
                  <a:lnTo>
                    <a:pt x="0" y="0"/>
                  </a:lnTo>
                  <a:lnTo>
                    <a:pt x="0" y="4"/>
                  </a:lnTo>
                  <a:lnTo>
                    <a:pt x="0" y="6"/>
                  </a:lnTo>
                  <a:lnTo>
                    <a:pt x="0" y="9"/>
                  </a:lnTo>
                  <a:lnTo>
                    <a:pt x="0" y="11"/>
                  </a:lnTo>
                  <a:lnTo>
                    <a:pt x="0" y="13"/>
                  </a:lnTo>
                  <a:lnTo>
                    <a:pt x="0" y="17"/>
                  </a:lnTo>
                  <a:lnTo>
                    <a:pt x="7" y="20"/>
                  </a:lnTo>
                  <a:lnTo>
                    <a:pt x="7" y="24"/>
                  </a:lnTo>
                  <a:lnTo>
                    <a:pt x="4" y="29"/>
                  </a:lnTo>
                  <a:lnTo>
                    <a:pt x="0" y="33"/>
                  </a:lnTo>
                  <a:lnTo>
                    <a:pt x="2" y="33"/>
                  </a:lnTo>
                  <a:lnTo>
                    <a:pt x="4" y="31"/>
                  </a:lnTo>
                  <a:lnTo>
                    <a:pt x="9" y="29"/>
                  </a:lnTo>
                  <a:lnTo>
                    <a:pt x="13" y="24"/>
                  </a:lnTo>
                  <a:lnTo>
                    <a:pt x="16" y="24"/>
                  </a:lnTo>
                  <a:lnTo>
                    <a:pt x="18" y="24"/>
                  </a:lnTo>
                  <a:lnTo>
                    <a:pt x="18" y="2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66" name="フリーフォーム 89449">
              <a:extLst>
                <a:ext uri="{FF2B5EF4-FFF2-40B4-BE49-F238E27FC236}">
                  <a16:creationId xmlns:a16="http://schemas.microsoft.com/office/drawing/2014/main" id="{C53518BF-834C-98A7-5E0A-BF490E912614}"/>
                </a:ext>
              </a:extLst>
            </p:cNvPr>
            <p:cNvSpPr/>
            <p:nvPr/>
          </p:nvSpPr>
          <p:spPr>
            <a:xfrm>
              <a:off x="9385691" y="8443547"/>
              <a:ext cx="154872" cy="152865"/>
            </a:xfrm>
            <a:custGeom>
              <a:avLst/>
              <a:gdLst/>
              <a:ahLst/>
              <a:cxnLst/>
              <a:rect l="0" t="0" r="0" b="0"/>
              <a:pathLst>
                <a:path w="44" h="41">
                  <a:moveTo>
                    <a:pt x="2" y="25"/>
                  </a:moveTo>
                  <a:lnTo>
                    <a:pt x="4" y="27"/>
                  </a:lnTo>
                  <a:lnTo>
                    <a:pt x="6" y="30"/>
                  </a:lnTo>
                  <a:lnTo>
                    <a:pt x="6" y="30"/>
                  </a:lnTo>
                  <a:lnTo>
                    <a:pt x="9" y="30"/>
                  </a:lnTo>
                  <a:lnTo>
                    <a:pt x="9" y="30"/>
                  </a:lnTo>
                  <a:lnTo>
                    <a:pt x="9" y="25"/>
                  </a:lnTo>
                  <a:lnTo>
                    <a:pt x="9" y="25"/>
                  </a:lnTo>
                  <a:lnTo>
                    <a:pt x="9" y="23"/>
                  </a:lnTo>
                  <a:lnTo>
                    <a:pt x="9" y="23"/>
                  </a:lnTo>
                  <a:lnTo>
                    <a:pt x="11" y="23"/>
                  </a:lnTo>
                  <a:lnTo>
                    <a:pt x="11" y="25"/>
                  </a:lnTo>
                  <a:lnTo>
                    <a:pt x="13" y="27"/>
                  </a:lnTo>
                  <a:lnTo>
                    <a:pt x="13" y="30"/>
                  </a:lnTo>
                  <a:lnTo>
                    <a:pt x="13" y="32"/>
                  </a:lnTo>
                  <a:lnTo>
                    <a:pt x="15" y="32"/>
                  </a:lnTo>
                  <a:lnTo>
                    <a:pt x="15" y="30"/>
                  </a:lnTo>
                  <a:lnTo>
                    <a:pt x="13" y="30"/>
                  </a:lnTo>
                  <a:lnTo>
                    <a:pt x="13" y="27"/>
                  </a:lnTo>
                  <a:lnTo>
                    <a:pt x="13" y="25"/>
                  </a:lnTo>
                  <a:lnTo>
                    <a:pt x="13" y="23"/>
                  </a:lnTo>
                  <a:lnTo>
                    <a:pt x="15" y="23"/>
                  </a:lnTo>
                  <a:lnTo>
                    <a:pt x="18" y="27"/>
                  </a:lnTo>
                  <a:lnTo>
                    <a:pt x="20" y="30"/>
                  </a:lnTo>
                  <a:lnTo>
                    <a:pt x="22" y="30"/>
                  </a:lnTo>
                  <a:lnTo>
                    <a:pt x="24" y="30"/>
                  </a:lnTo>
                  <a:lnTo>
                    <a:pt x="24" y="25"/>
                  </a:lnTo>
                  <a:lnTo>
                    <a:pt x="27" y="27"/>
                  </a:lnTo>
                  <a:lnTo>
                    <a:pt x="27" y="27"/>
                  </a:lnTo>
                  <a:lnTo>
                    <a:pt x="27" y="30"/>
                  </a:lnTo>
                  <a:lnTo>
                    <a:pt x="27" y="30"/>
                  </a:lnTo>
                  <a:lnTo>
                    <a:pt x="27" y="32"/>
                  </a:lnTo>
                  <a:lnTo>
                    <a:pt x="24" y="34"/>
                  </a:lnTo>
                  <a:lnTo>
                    <a:pt x="24" y="34"/>
                  </a:lnTo>
                  <a:lnTo>
                    <a:pt x="24" y="34"/>
                  </a:lnTo>
                  <a:lnTo>
                    <a:pt x="27" y="34"/>
                  </a:lnTo>
                  <a:lnTo>
                    <a:pt x="27" y="34"/>
                  </a:lnTo>
                  <a:lnTo>
                    <a:pt x="29" y="34"/>
                  </a:lnTo>
                  <a:lnTo>
                    <a:pt x="29" y="34"/>
                  </a:lnTo>
                  <a:lnTo>
                    <a:pt x="29" y="32"/>
                  </a:lnTo>
                  <a:lnTo>
                    <a:pt x="29" y="30"/>
                  </a:lnTo>
                  <a:lnTo>
                    <a:pt x="31" y="30"/>
                  </a:lnTo>
                  <a:lnTo>
                    <a:pt x="33" y="30"/>
                  </a:lnTo>
                  <a:lnTo>
                    <a:pt x="33" y="30"/>
                  </a:lnTo>
                  <a:lnTo>
                    <a:pt x="33" y="32"/>
                  </a:lnTo>
                  <a:lnTo>
                    <a:pt x="33" y="34"/>
                  </a:lnTo>
                  <a:lnTo>
                    <a:pt x="33" y="34"/>
                  </a:lnTo>
                  <a:lnTo>
                    <a:pt x="33" y="36"/>
                  </a:lnTo>
                  <a:lnTo>
                    <a:pt x="33" y="36"/>
                  </a:lnTo>
                  <a:lnTo>
                    <a:pt x="33" y="39"/>
                  </a:lnTo>
                  <a:lnTo>
                    <a:pt x="35" y="39"/>
                  </a:lnTo>
                  <a:lnTo>
                    <a:pt x="35" y="36"/>
                  </a:lnTo>
                  <a:lnTo>
                    <a:pt x="38" y="34"/>
                  </a:lnTo>
                  <a:lnTo>
                    <a:pt x="40" y="32"/>
                  </a:lnTo>
                  <a:lnTo>
                    <a:pt x="40" y="30"/>
                  </a:lnTo>
                  <a:lnTo>
                    <a:pt x="40" y="30"/>
                  </a:lnTo>
                  <a:lnTo>
                    <a:pt x="40" y="30"/>
                  </a:lnTo>
                  <a:lnTo>
                    <a:pt x="40" y="32"/>
                  </a:lnTo>
                  <a:lnTo>
                    <a:pt x="40" y="34"/>
                  </a:lnTo>
                  <a:lnTo>
                    <a:pt x="40" y="36"/>
                  </a:lnTo>
                  <a:lnTo>
                    <a:pt x="40" y="39"/>
                  </a:lnTo>
                  <a:lnTo>
                    <a:pt x="40" y="39"/>
                  </a:lnTo>
                  <a:lnTo>
                    <a:pt x="40" y="41"/>
                  </a:lnTo>
                  <a:lnTo>
                    <a:pt x="42" y="41"/>
                  </a:lnTo>
                  <a:lnTo>
                    <a:pt x="42" y="39"/>
                  </a:lnTo>
                  <a:lnTo>
                    <a:pt x="44" y="36"/>
                  </a:lnTo>
                  <a:lnTo>
                    <a:pt x="44" y="39"/>
                  </a:lnTo>
                  <a:lnTo>
                    <a:pt x="44" y="39"/>
                  </a:lnTo>
                  <a:lnTo>
                    <a:pt x="44" y="34"/>
                  </a:lnTo>
                  <a:lnTo>
                    <a:pt x="44" y="32"/>
                  </a:lnTo>
                  <a:lnTo>
                    <a:pt x="44" y="30"/>
                  </a:lnTo>
                  <a:lnTo>
                    <a:pt x="44" y="27"/>
                  </a:lnTo>
                  <a:lnTo>
                    <a:pt x="44" y="25"/>
                  </a:lnTo>
                  <a:lnTo>
                    <a:pt x="44" y="23"/>
                  </a:lnTo>
                  <a:lnTo>
                    <a:pt x="44" y="23"/>
                  </a:lnTo>
                  <a:lnTo>
                    <a:pt x="44" y="25"/>
                  </a:lnTo>
                  <a:lnTo>
                    <a:pt x="42" y="21"/>
                  </a:lnTo>
                  <a:lnTo>
                    <a:pt x="44" y="18"/>
                  </a:lnTo>
                  <a:lnTo>
                    <a:pt x="44" y="14"/>
                  </a:lnTo>
                  <a:lnTo>
                    <a:pt x="44" y="12"/>
                  </a:lnTo>
                  <a:lnTo>
                    <a:pt x="44" y="9"/>
                  </a:lnTo>
                  <a:lnTo>
                    <a:pt x="44" y="12"/>
                  </a:lnTo>
                  <a:lnTo>
                    <a:pt x="44" y="14"/>
                  </a:lnTo>
                  <a:lnTo>
                    <a:pt x="42" y="14"/>
                  </a:lnTo>
                  <a:lnTo>
                    <a:pt x="42" y="14"/>
                  </a:lnTo>
                  <a:lnTo>
                    <a:pt x="42" y="14"/>
                  </a:lnTo>
                  <a:lnTo>
                    <a:pt x="42" y="12"/>
                  </a:lnTo>
                  <a:lnTo>
                    <a:pt x="42" y="12"/>
                  </a:lnTo>
                  <a:lnTo>
                    <a:pt x="42" y="12"/>
                  </a:lnTo>
                  <a:lnTo>
                    <a:pt x="40" y="12"/>
                  </a:lnTo>
                  <a:lnTo>
                    <a:pt x="40" y="12"/>
                  </a:lnTo>
                  <a:lnTo>
                    <a:pt x="40" y="12"/>
                  </a:lnTo>
                  <a:lnTo>
                    <a:pt x="40" y="9"/>
                  </a:lnTo>
                  <a:lnTo>
                    <a:pt x="38" y="9"/>
                  </a:lnTo>
                  <a:lnTo>
                    <a:pt x="38" y="9"/>
                  </a:lnTo>
                  <a:lnTo>
                    <a:pt x="38" y="12"/>
                  </a:lnTo>
                  <a:lnTo>
                    <a:pt x="35" y="14"/>
                  </a:lnTo>
                  <a:lnTo>
                    <a:pt x="35" y="16"/>
                  </a:lnTo>
                  <a:lnTo>
                    <a:pt x="33" y="18"/>
                  </a:lnTo>
                  <a:lnTo>
                    <a:pt x="33" y="18"/>
                  </a:lnTo>
                  <a:lnTo>
                    <a:pt x="31" y="18"/>
                  </a:lnTo>
                  <a:lnTo>
                    <a:pt x="31" y="18"/>
                  </a:lnTo>
                  <a:lnTo>
                    <a:pt x="31" y="18"/>
                  </a:lnTo>
                  <a:lnTo>
                    <a:pt x="31" y="14"/>
                  </a:lnTo>
                  <a:lnTo>
                    <a:pt x="31" y="14"/>
                  </a:lnTo>
                  <a:lnTo>
                    <a:pt x="31" y="12"/>
                  </a:lnTo>
                  <a:lnTo>
                    <a:pt x="31" y="12"/>
                  </a:lnTo>
                  <a:lnTo>
                    <a:pt x="31" y="12"/>
                  </a:lnTo>
                  <a:lnTo>
                    <a:pt x="31" y="12"/>
                  </a:lnTo>
                  <a:lnTo>
                    <a:pt x="31" y="12"/>
                  </a:lnTo>
                  <a:lnTo>
                    <a:pt x="31" y="14"/>
                  </a:lnTo>
                  <a:lnTo>
                    <a:pt x="29" y="18"/>
                  </a:lnTo>
                  <a:lnTo>
                    <a:pt x="29" y="18"/>
                  </a:lnTo>
                  <a:lnTo>
                    <a:pt x="29" y="21"/>
                  </a:lnTo>
                  <a:lnTo>
                    <a:pt x="29" y="21"/>
                  </a:lnTo>
                  <a:lnTo>
                    <a:pt x="27" y="21"/>
                  </a:lnTo>
                  <a:lnTo>
                    <a:pt x="24" y="18"/>
                  </a:lnTo>
                  <a:lnTo>
                    <a:pt x="24" y="18"/>
                  </a:lnTo>
                  <a:lnTo>
                    <a:pt x="24" y="16"/>
                  </a:lnTo>
                  <a:lnTo>
                    <a:pt x="24" y="14"/>
                  </a:lnTo>
                  <a:lnTo>
                    <a:pt x="27" y="14"/>
                  </a:lnTo>
                  <a:lnTo>
                    <a:pt x="27" y="12"/>
                  </a:lnTo>
                  <a:lnTo>
                    <a:pt x="27" y="9"/>
                  </a:lnTo>
                  <a:lnTo>
                    <a:pt x="27" y="7"/>
                  </a:lnTo>
                  <a:lnTo>
                    <a:pt x="27" y="7"/>
                  </a:lnTo>
                  <a:lnTo>
                    <a:pt x="24" y="7"/>
                  </a:lnTo>
                  <a:lnTo>
                    <a:pt x="24" y="9"/>
                  </a:lnTo>
                  <a:lnTo>
                    <a:pt x="24" y="9"/>
                  </a:lnTo>
                  <a:lnTo>
                    <a:pt x="22" y="9"/>
                  </a:lnTo>
                  <a:lnTo>
                    <a:pt x="20" y="9"/>
                  </a:lnTo>
                  <a:lnTo>
                    <a:pt x="18" y="7"/>
                  </a:lnTo>
                  <a:lnTo>
                    <a:pt x="18" y="7"/>
                  </a:lnTo>
                  <a:lnTo>
                    <a:pt x="18" y="7"/>
                  </a:lnTo>
                  <a:lnTo>
                    <a:pt x="18" y="7"/>
                  </a:lnTo>
                  <a:lnTo>
                    <a:pt x="18" y="9"/>
                  </a:lnTo>
                  <a:lnTo>
                    <a:pt x="18" y="12"/>
                  </a:lnTo>
                  <a:lnTo>
                    <a:pt x="18" y="12"/>
                  </a:lnTo>
                  <a:lnTo>
                    <a:pt x="18" y="14"/>
                  </a:lnTo>
                  <a:lnTo>
                    <a:pt x="15" y="14"/>
                  </a:lnTo>
                  <a:lnTo>
                    <a:pt x="15" y="14"/>
                  </a:lnTo>
                  <a:lnTo>
                    <a:pt x="15" y="14"/>
                  </a:lnTo>
                  <a:lnTo>
                    <a:pt x="15" y="14"/>
                  </a:lnTo>
                  <a:lnTo>
                    <a:pt x="13" y="14"/>
                  </a:lnTo>
                  <a:lnTo>
                    <a:pt x="13" y="14"/>
                  </a:lnTo>
                  <a:lnTo>
                    <a:pt x="13" y="14"/>
                  </a:lnTo>
                  <a:lnTo>
                    <a:pt x="13" y="12"/>
                  </a:lnTo>
                  <a:lnTo>
                    <a:pt x="13" y="12"/>
                  </a:lnTo>
                  <a:lnTo>
                    <a:pt x="13" y="9"/>
                  </a:lnTo>
                  <a:lnTo>
                    <a:pt x="13" y="9"/>
                  </a:lnTo>
                  <a:lnTo>
                    <a:pt x="13" y="7"/>
                  </a:lnTo>
                  <a:lnTo>
                    <a:pt x="13" y="7"/>
                  </a:lnTo>
                  <a:lnTo>
                    <a:pt x="13" y="7"/>
                  </a:lnTo>
                  <a:lnTo>
                    <a:pt x="13" y="7"/>
                  </a:lnTo>
                  <a:lnTo>
                    <a:pt x="13" y="3"/>
                  </a:lnTo>
                  <a:lnTo>
                    <a:pt x="11" y="3"/>
                  </a:lnTo>
                  <a:lnTo>
                    <a:pt x="9" y="0"/>
                  </a:lnTo>
                  <a:lnTo>
                    <a:pt x="6" y="0"/>
                  </a:lnTo>
                  <a:lnTo>
                    <a:pt x="6" y="3"/>
                  </a:lnTo>
                  <a:lnTo>
                    <a:pt x="6" y="3"/>
                  </a:lnTo>
                  <a:lnTo>
                    <a:pt x="6" y="3"/>
                  </a:lnTo>
                  <a:lnTo>
                    <a:pt x="6" y="3"/>
                  </a:lnTo>
                  <a:lnTo>
                    <a:pt x="6" y="5"/>
                  </a:lnTo>
                  <a:lnTo>
                    <a:pt x="9" y="5"/>
                  </a:lnTo>
                  <a:lnTo>
                    <a:pt x="9" y="7"/>
                  </a:lnTo>
                  <a:lnTo>
                    <a:pt x="9" y="9"/>
                  </a:lnTo>
                  <a:lnTo>
                    <a:pt x="9" y="12"/>
                  </a:lnTo>
                  <a:lnTo>
                    <a:pt x="9" y="14"/>
                  </a:lnTo>
                  <a:lnTo>
                    <a:pt x="6" y="14"/>
                  </a:lnTo>
                  <a:lnTo>
                    <a:pt x="4" y="14"/>
                  </a:lnTo>
                  <a:lnTo>
                    <a:pt x="2" y="14"/>
                  </a:lnTo>
                  <a:lnTo>
                    <a:pt x="2" y="12"/>
                  </a:lnTo>
                  <a:lnTo>
                    <a:pt x="0" y="12"/>
                  </a:lnTo>
                  <a:lnTo>
                    <a:pt x="0" y="12"/>
                  </a:lnTo>
                  <a:lnTo>
                    <a:pt x="0" y="14"/>
                  </a:lnTo>
                  <a:lnTo>
                    <a:pt x="0" y="14"/>
                  </a:lnTo>
                  <a:lnTo>
                    <a:pt x="0" y="14"/>
                  </a:lnTo>
                  <a:lnTo>
                    <a:pt x="2" y="16"/>
                  </a:lnTo>
                  <a:lnTo>
                    <a:pt x="2" y="18"/>
                  </a:lnTo>
                  <a:lnTo>
                    <a:pt x="2" y="18"/>
                  </a:lnTo>
                  <a:lnTo>
                    <a:pt x="2" y="18"/>
                  </a:lnTo>
                  <a:lnTo>
                    <a:pt x="2" y="18"/>
                  </a:lnTo>
                  <a:lnTo>
                    <a:pt x="0" y="18"/>
                  </a:lnTo>
                  <a:lnTo>
                    <a:pt x="0" y="18"/>
                  </a:lnTo>
                  <a:lnTo>
                    <a:pt x="0" y="18"/>
                  </a:lnTo>
                  <a:lnTo>
                    <a:pt x="2" y="18"/>
                  </a:lnTo>
                  <a:lnTo>
                    <a:pt x="2" y="21"/>
                  </a:lnTo>
                  <a:lnTo>
                    <a:pt x="2" y="21"/>
                  </a:lnTo>
                  <a:lnTo>
                    <a:pt x="4" y="21"/>
                  </a:lnTo>
                  <a:lnTo>
                    <a:pt x="4" y="23"/>
                  </a:lnTo>
                  <a:lnTo>
                    <a:pt x="4" y="23"/>
                  </a:lnTo>
                  <a:lnTo>
                    <a:pt x="4" y="25"/>
                  </a:lnTo>
                  <a:lnTo>
                    <a:pt x="4" y="25"/>
                  </a:lnTo>
                  <a:lnTo>
                    <a:pt x="2" y="25"/>
                  </a:lnTo>
                  <a:close/>
                </a:path>
              </a:pathLst>
            </a:custGeom>
            <a:solidFill>
              <a:srgbClr val="008837"/>
            </a:solidFill>
            <a:ln w="9525">
              <a:noFill/>
            </a:ln>
          </p:spPr>
          <p:txBody>
            <a:bodyPr/>
            <a:lstStyle/>
            <a:p>
              <a:endParaRPr lang="ja-JP" altLang="en-US" sz="1799"/>
            </a:p>
          </p:txBody>
        </p:sp>
        <p:sp>
          <p:nvSpPr>
            <p:cNvPr id="67" name="フリーフォーム 89450">
              <a:extLst>
                <a:ext uri="{FF2B5EF4-FFF2-40B4-BE49-F238E27FC236}">
                  <a16:creationId xmlns:a16="http://schemas.microsoft.com/office/drawing/2014/main" id="{35CABB08-B7BC-CF19-E2EA-A1E11B3AFB46}"/>
                </a:ext>
              </a:extLst>
            </p:cNvPr>
            <p:cNvSpPr/>
            <p:nvPr/>
          </p:nvSpPr>
          <p:spPr>
            <a:xfrm>
              <a:off x="9385691" y="8443547"/>
              <a:ext cx="154872" cy="152865"/>
            </a:xfrm>
            <a:custGeom>
              <a:avLst/>
              <a:gdLst/>
              <a:ahLst/>
              <a:cxnLst/>
              <a:rect l="0" t="0" r="0" b="0"/>
              <a:pathLst>
                <a:path w="44" h="41">
                  <a:moveTo>
                    <a:pt x="2" y="25"/>
                  </a:moveTo>
                  <a:lnTo>
                    <a:pt x="4" y="27"/>
                  </a:lnTo>
                  <a:lnTo>
                    <a:pt x="6" y="30"/>
                  </a:lnTo>
                  <a:lnTo>
                    <a:pt x="6" y="30"/>
                  </a:lnTo>
                  <a:lnTo>
                    <a:pt x="9" y="30"/>
                  </a:lnTo>
                  <a:lnTo>
                    <a:pt x="9" y="30"/>
                  </a:lnTo>
                  <a:lnTo>
                    <a:pt x="9" y="25"/>
                  </a:lnTo>
                  <a:lnTo>
                    <a:pt x="9" y="25"/>
                  </a:lnTo>
                  <a:lnTo>
                    <a:pt x="9" y="23"/>
                  </a:lnTo>
                  <a:lnTo>
                    <a:pt x="9" y="23"/>
                  </a:lnTo>
                  <a:lnTo>
                    <a:pt x="11" y="23"/>
                  </a:lnTo>
                  <a:lnTo>
                    <a:pt x="11" y="25"/>
                  </a:lnTo>
                  <a:lnTo>
                    <a:pt x="13" y="27"/>
                  </a:lnTo>
                  <a:lnTo>
                    <a:pt x="13" y="30"/>
                  </a:lnTo>
                  <a:lnTo>
                    <a:pt x="13" y="32"/>
                  </a:lnTo>
                  <a:lnTo>
                    <a:pt x="15" y="32"/>
                  </a:lnTo>
                  <a:lnTo>
                    <a:pt x="15" y="30"/>
                  </a:lnTo>
                  <a:lnTo>
                    <a:pt x="13" y="30"/>
                  </a:lnTo>
                  <a:lnTo>
                    <a:pt x="13" y="27"/>
                  </a:lnTo>
                  <a:lnTo>
                    <a:pt x="13" y="25"/>
                  </a:lnTo>
                  <a:lnTo>
                    <a:pt x="13" y="23"/>
                  </a:lnTo>
                  <a:lnTo>
                    <a:pt x="15" y="23"/>
                  </a:lnTo>
                  <a:lnTo>
                    <a:pt x="18" y="27"/>
                  </a:lnTo>
                  <a:lnTo>
                    <a:pt x="20" y="30"/>
                  </a:lnTo>
                  <a:lnTo>
                    <a:pt x="22" y="30"/>
                  </a:lnTo>
                  <a:lnTo>
                    <a:pt x="24" y="30"/>
                  </a:lnTo>
                  <a:lnTo>
                    <a:pt x="24" y="25"/>
                  </a:lnTo>
                  <a:lnTo>
                    <a:pt x="27" y="27"/>
                  </a:lnTo>
                  <a:lnTo>
                    <a:pt x="27" y="27"/>
                  </a:lnTo>
                  <a:lnTo>
                    <a:pt x="27" y="30"/>
                  </a:lnTo>
                  <a:lnTo>
                    <a:pt x="27" y="30"/>
                  </a:lnTo>
                  <a:lnTo>
                    <a:pt x="27" y="32"/>
                  </a:lnTo>
                  <a:lnTo>
                    <a:pt x="24" y="34"/>
                  </a:lnTo>
                  <a:lnTo>
                    <a:pt x="24" y="34"/>
                  </a:lnTo>
                  <a:lnTo>
                    <a:pt x="24" y="34"/>
                  </a:lnTo>
                  <a:lnTo>
                    <a:pt x="27" y="34"/>
                  </a:lnTo>
                  <a:lnTo>
                    <a:pt x="27" y="34"/>
                  </a:lnTo>
                  <a:lnTo>
                    <a:pt x="29" y="34"/>
                  </a:lnTo>
                  <a:lnTo>
                    <a:pt x="29" y="34"/>
                  </a:lnTo>
                  <a:lnTo>
                    <a:pt x="29" y="32"/>
                  </a:lnTo>
                  <a:lnTo>
                    <a:pt x="29" y="30"/>
                  </a:lnTo>
                  <a:lnTo>
                    <a:pt x="31" y="30"/>
                  </a:lnTo>
                  <a:lnTo>
                    <a:pt x="33" y="30"/>
                  </a:lnTo>
                  <a:lnTo>
                    <a:pt x="33" y="30"/>
                  </a:lnTo>
                  <a:lnTo>
                    <a:pt x="33" y="32"/>
                  </a:lnTo>
                  <a:lnTo>
                    <a:pt x="33" y="34"/>
                  </a:lnTo>
                  <a:lnTo>
                    <a:pt x="33" y="34"/>
                  </a:lnTo>
                  <a:lnTo>
                    <a:pt x="33" y="36"/>
                  </a:lnTo>
                  <a:lnTo>
                    <a:pt x="33" y="36"/>
                  </a:lnTo>
                  <a:lnTo>
                    <a:pt x="33" y="39"/>
                  </a:lnTo>
                  <a:lnTo>
                    <a:pt x="35" y="39"/>
                  </a:lnTo>
                  <a:lnTo>
                    <a:pt x="35" y="36"/>
                  </a:lnTo>
                  <a:lnTo>
                    <a:pt x="38" y="34"/>
                  </a:lnTo>
                  <a:lnTo>
                    <a:pt x="40" y="32"/>
                  </a:lnTo>
                  <a:lnTo>
                    <a:pt x="40" y="30"/>
                  </a:lnTo>
                  <a:lnTo>
                    <a:pt x="40" y="30"/>
                  </a:lnTo>
                  <a:lnTo>
                    <a:pt x="40" y="30"/>
                  </a:lnTo>
                  <a:lnTo>
                    <a:pt x="40" y="32"/>
                  </a:lnTo>
                  <a:lnTo>
                    <a:pt x="40" y="34"/>
                  </a:lnTo>
                  <a:lnTo>
                    <a:pt x="40" y="36"/>
                  </a:lnTo>
                  <a:lnTo>
                    <a:pt x="40" y="39"/>
                  </a:lnTo>
                  <a:lnTo>
                    <a:pt x="40" y="39"/>
                  </a:lnTo>
                  <a:lnTo>
                    <a:pt x="40" y="41"/>
                  </a:lnTo>
                  <a:lnTo>
                    <a:pt x="42" y="41"/>
                  </a:lnTo>
                  <a:lnTo>
                    <a:pt x="42" y="39"/>
                  </a:lnTo>
                  <a:lnTo>
                    <a:pt x="44" y="36"/>
                  </a:lnTo>
                  <a:lnTo>
                    <a:pt x="44" y="39"/>
                  </a:lnTo>
                  <a:lnTo>
                    <a:pt x="44" y="39"/>
                  </a:lnTo>
                  <a:lnTo>
                    <a:pt x="44" y="34"/>
                  </a:lnTo>
                  <a:lnTo>
                    <a:pt x="44" y="32"/>
                  </a:lnTo>
                  <a:lnTo>
                    <a:pt x="44" y="30"/>
                  </a:lnTo>
                  <a:lnTo>
                    <a:pt x="44" y="27"/>
                  </a:lnTo>
                  <a:lnTo>
                    <a:pt x="44" y="25"/>
                  </a:lnTo>
                  <a:lnTo>
                    <a:pt x="44" y="23"/>
                  </a:lnTo>
                  <a:lnTo>
                    <a:pt x="44" y="23"/>
                  </a:lnTo>
                  <a:lnTo>
                    <a:pt x="44" y="25"/>
                  </a:lnTo>
                  <a:lnTo>
                    <a:pt x="42" y="21"/>
                  </a:lnTo>
                  <a:lnTo>
                    <a:pt x="44" y="18"/>
                  </a:lnTo>
                  <a:lnTo>
                    <a:pt x="44" y="14"/>
                  </a:lnTo>
                  <a:lnTo>
                    <a:pt x="44" y="12"/>
                  </a:lnTo>
                  <a:lnTo>
                    <a:pt x="44" y="9"/>
                  </a:lnTo>
                  <a:lnTo>
                    <a:pt x="44" y="12"/>
                  </a:lnTo>
                  <a:lnTo>
                    <a:pt x="44" y="14"/>
                  </a:lnTo>
                  <a:lnTo>
                    <a:pt x="42" y="14"/>
                  </a:lnTo>
                  <a:lnTo>
                    <a:pt x="42" y="14"/>
                  </a:lnTo>
                  <a:lnTo>
                    <a:pt x="42" y="14"/>
                  </a:lnTo>
                  <a:lnTo>
                    <a:pt x="42" y="12"/>
                  </a:lnTo>
                  <a:lnTo>
                    <a:pt x="42" y="12"/>
                  </a:lnTo>
                  <a:lnTo>
                    <a:pt x="42" y="12"/>
                  </a:lnTo>
                  <a:lnTo>
                    <a:pt x="40" y="12"/>
                  </a:lnTo>
                  <a:lnTo>
                    <a:pt x="40" y="12"/>
                  </a:lnTo>
                  <a:lnTo>
                    <a:pt x="40" y="12"/>
                  </a:lnTo>
                  <a:lnTo>
                    <a:pt x="40" y="9"/>
                  </a:lnTo>
                  <a:lnTo>
                    <a:pt x="38" y="9"/>
                  </a:lnTo>
                  <a:lnTo>
                    <a:pt x="38" y="9"/>
                  </a:lnTo>
                  <a:lnTo>
                    <a:pt x="38" y="12"/>
                  </a:lnTo>
                  <a:lnTo>
                    <a:pt x="35" y="14"/>
                  </a:lnTo>
                  <a:lnTo>
                    <a:pt x="35" y="16"/>
                  </a:lnTo>
                  <a:lnTo>
                    <a:pt x="33" y="18"/>
                  </a:lnTo>
                  <a:lnTo>
                    <a:pt x="33" y="18"/>
                  </a:lnTo>
                  <a:lnTo>
                    <a:pt x="31" y="18"/>
                  </a:lnTo>
                  <a:lnTo>
                    <a:pt x="31" y="18"/>
                  </a:lnTo>
                  <a:lnTo>
                    <a:pt x="31" y="18"/>
                  </a:lnTo>
                  <a:lnTo>
                    <a:pt x="31" y="14"/>
                  </a:lnTo>
                  <a:lnTo>
                    <a:pt x="31" y="14"/>
                  </a:lnTo>
                  <a:lnTo>
                    <a:pt x="31" y="12"/>
                  </a:lnTo>
                  <a:lnTo>
                    <a:pt x="31" y="12"/>
                  </a:lnTo>
                  <a:lnTo>
                    <a:pt x="31" y="12"/>
                  </a:lnTo>
                  <a:lnTo>
                    <a:pt x="31" y="12"/>
                  </a:lnTo>
                  <a:lnTo>
                    <a:pt x="31" y="12"/>
                  </a:lnTo>
                  <a:lnTo>
                    <a:pt x="31" y="14"/>
                  </a:lnTo>
                  <a:lnTo>
                    <a:pt x="29" y="18"/>
                  </a:lnTo>
                  <a:lnTo>
                    <a:pt x="29" y="18"/>
                  </a:lnTo>
                  <a:lnTo>
                    <a:pt x="29" y="21"/>
                  </a:lnTo>
                  <a:lnTo>
                    <a:pt x="29" y="21"/>
                  </a:lnTo>
                  <a:lnTo>
                    <a:pt x="27" y="21"/>
                  </a:lnTo>
                  <a:lnTo>
                    <a:pt x="24" y="18"/>
                  </a:lnTo>
                  <a:lnTo>
                    <a:pt x="24" y="18"/>
                  </a:lnTo>
                  <a:lnTo>
                    <a:pt x="24" y="16"/>
                  </a:lnTo>
                  <a:lnTo>
                    <a:pt x="24" y="14"/>
                  </a:lnTo>
                  <a:lnTo>
                    <a:pt x="27" y="14"/>
                  </a:lnTo>
                  <a:lnTo>
                    <a:pt x="27" y="12"/>
                  </a:lnTo>
                  <a:lnTo>
                    <a:pt x="27" y="9"/>
                  </a:lnTo>
                  <a:lnTo>
                    <a:pt x="27" y="7"/>
                  </a:lnTo>
                  <a:lnTo>
                    <a:pt x="27" y="7"/>
                  </a:lnTo>
                  <a:lnTo>
                    <a:pt x="24" y="7"/>
                  </a:lnTo>
                  <a:lnTo>
                    <a:pt x="24" y="9"/>
                  </a:lnTo>
                  <a:lnTo>
                    <a:pt x="24" y="9"/>
                  </a:lnTo>
                  <a:lnTo>
                    <a:pt x="22" y="9"/>
                  </a:lnTo>
                  <a:lnTo>
                    <a:pt x="20" y="9"/>
                  </a:lnTo>
                  <a:lnTo>
                    <a:pt x="18" y="7"/>
                  </a:lnTo>
                  <a:lnTo>
                    <a:pt x="18" y="7"/>
                  </a:lnTo>
                  <a:lnTo>
                    <a:pt x="18" y="7"/>
                  </a:lnTo>
                  <a:lnTo>
                    <a:pt x="18" y="7"/>
                  </a:lnTo>
                  <a:lnTo>
                    <a:pt x="18" y="9"/>
                  </a:lnTo>
                  <a:lnTo>
                    <a:pt x="18" y="12"/>
                  </a:lnTo>
                  <a:lnTo>
                    <a:pt x="18" y="12"/>
                  </a:lnTo>
                  <a:lnTo>
                    <a:pt x="18" y="14"/>
                  </a:lnTo>
                  <a:lnTo>
                    <a:pt x="15" y="14"/>
                  </a:lnTo>
                  <a:lnTo>
                    <a:pt x="15" y="14"/>
                  </a:lnTo>
                  <a:lnTo>
                    <a:pt x="15" y="14"/>
                  </a:lnTo>
                  <a:lnTo>
                    <a:pt x="15" y="14"/>
                  </a:lnTo>
                  <a:lnTo>
                    <a:pt x="13" y="14"/>
                  </a:lnTo>
                  <a:lnTo>
                    <a:pt x="13" y="14"/>
                  </a:lnTo>
                  <a:lnTo>
                    <a:pt x="13" y="14"/>
                  </a:lnTo>
                  <a:lnTo>
                    <a:pt x="13" y="12"/>
                  </a:lnTo>
                  <a:lnTo>
                    <a:pt x="13" y="12"/>
                  </a:lnTo>
                  <a:lnTo>
                    <a:pt x="13" y="9"/>
                  </a:lnTo>
                  <a:lnTo>
                    <a:pt x="13" y="9"/>
                  </a:lnTo>
                  <a:lnTo>
                    <a:pt x="13" y="7"/>
                  </a:lnTo>
                  <a:lnTo>
                    <a:pt x="13" y="7"/>
                  </a:lnTo>
                  <a:lnTo>
                    <a:pt x="13" y="7"/>
                  </a:lnTo>
                  <a:lnTo>
                    <a:pt x="13" y="7"/>
                  </a:lnTo>
                  <a:lnTo>
                    <a:pt x="13" y="3"/>
                  </a:lnTo>
                  <a:lnTo>
                    <a:pt x="11" y="3"/>
                  </a:lnTo>
                  <a:lnTo>
                    <a:pt x="9" y="0"/>
                  </a:lnTo>
                  <a:lnTo>
                    <a:pt x="6" y="0"/>
                  </a:lnTo>
                  <a:lnTo>
                    <a:pt x="6" y="3"/>
                  </a:lnTo>
                  <a:lnTo>
                    <a:pt x="6" y="3"/>
                  </a:lnTo>
                  <a:lnTo>
                    <a:pt x="6" y="3"/>
                  </a:lnTo>
                  <a:lnTo>
                    <a:pt x="6" y="3"/>
                  </a:lnTo>
                  <a:lnTo>
                    <a:pt x="6" y="5"/>
                  </a:lnTo>
                  <a:lnTo>
                    <a:pt x="9" y="5"/>
                  </a:lnTo>
                  <a:lnTo>
                    <a:pt x="9" y="7"/>
                  </a:lnTo>
                  <a:lnTo>
                    <a:pt x="9" y="9"/>
                  </a:lnTo>
                  <a:lnTo>
                    <a:pt x="9" y="12"/>
                  </a:lnTo>
                  <a:lnTo>
                    <a:pt x="9" y="14"/>
                  </a:lnTo>
                  <a:lnTo>
                    <a:pt x="6" y="14"/>
                  </a:lnTo>
                  <a:lnTo>
                    <a:pt x="4" y="14"/>
                  </a:lnTo>
                  <a:lnTo>
                    <a:pt x="2" y="14"/>
                  </a:lnTo>
                  <a:lnTo>
                    <a:pt x="2" y="12"/>
                  </a:lnTo>
                  <a:lnTo>
                    <a:pt x="0" y="12"/>
                  </a:lnTo>
                  <a:lnTo>
                    <a:pt x="0" y="12"/>
                  </a:lnTo>
                  <a:lnTo>
                    <a:pt x="0" y="14"/>
                  </a:lnTo>
                  <a:lnTo>
                    <a:pt x="0" y="14"/>
                  </a:lnTo>
                  <a:lnTo>
                    <a:pt x="0" y="14"/>
                  </a:lnTo>
                  <a:lnTo>
                    <a:pt x="2" y="16"/>
                  </a:lnTo>
                  <a:lnTo>
                    <a:pt x="2" y="18"/>
                  </a:lnTo>
                  <a:lnTo>
                    <a:pt x="2" y="18"/>
                  </a:lnTo>
                  <a:lnTo>
                    <a:pt x="2" y="18"/>
                  </a:lnTo>
                  <a:lnTo>
                    <a:pt x="2" y="18"/>
                  </a:lnTo>
                  <a:lnTo>
                    <a:pt x="0" y="18"/>
                  </a:lnTo>
                  <a:lnTo>
                    <a:pt x="0" y="18"/>
                  </a:lnTo>
                  <a:lnTo>
                    <a:pt x="0" y="18"/>
                  </a:lnTo>
                  <a:lnTo>
                    <a:pt x="2" y="18"/>
                  </a:lnTo>
                  <a:lnTo>
                    <a:pt x="2" y="21"/>
                  </a:lnTo>
                  <a:lnTo>
                    <a:pt x="2" y="21"/>
                  </a:lnTo>
                  <a:lnTo>
                    <a:pt x="4" y="21"/>
                  </a:lnTo>
                  <a:lnTo>
                    <a:pt x="4" y="23"/>
                  </a:lnTo>
                  <a:lnTo>
                    <a:pt x="4" y="23"/>
                  </a:lnTo>
                  <a:lnTo>
                    <a:pt x="4" y="25"/>
                  </a:lnTo>
                  <a:lnTo>
                    <a:pt x="4" y="25"/>
                  </a:lnTo>
                  <a:lnTo>
                    <a:pt x="2" y="25"/>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68" name="フリーフォーム 89451">
              <a:extLst>
                <a:ext uri="{FF2B5EF4-FFF2-40B4-BE49-F238E27FC236}">
                  <a16:creationId xmlns:a16="http://schemas.microsoft.com/office/drawing/2014/main" id="{33B8BD1F-83EC-D9C0-B78D-1CF9B0263832}"/>
                </a:ext>
              </a:extLst>
            </p:cNvPr>
            <p:cNvSpPr/>
            <p:nvPr/>
          </p:nvSpPr>
          <p:spPr>
            <a:xfrm>
              <a:off x="9361053" y="8555399"/>
              <a:ext cx="165430" cy="141679"/>
            </a:xfrm>
            <a:custGeom>
              <a:avLst/>
              <a:gdLst/>
              <a:ahLst/>
              <a:cxnLst/>
              <a:rect l="0" t="0" r="0" b="0"/>
              <a:pathLst>
                <a:path w="47" h="38">
                  <a:moveTo>
                    <a:pt x="2" y="24"/>
                  </a:moveTo>
                  <a:lnTo>
                    <a:pt x="4" y="24"/>
                  </a:lnTo>
                  <a:lnTo>
                    <a:pt x="4" y="26"/>
                  </a:lnTo>
                  <a:lnTo>
                    <a:pt x="4" y="26"/>
                  </a:lnTo>
                  <a:lnTo>
                    <a:pt x="4" y="26"/>
                  </a:lnTo>
                  <a:lnTo>
                    <a:pt x="7" y="26"/>
                  </a:lnTo>
                  <a:lnTo>
                    <a:pt x="7" y="24"/>
                  </a:lnTo>
                  <a:lnTo>
                    <a:pt x="7" y="24"/>
                  </a:lnTo>
                  <a:lnTo>
                    <a:pt x="7" y="22"/>
                  </a:lnTo>
                  <a:lnTo>
                    <a:pt x="9" y="20"/>
                  </a:lnTo>
                  <a:lnTo>
                    <a:pt x="9" y="20"/>
                  </a:lnTo>
                  <a:lnTo>
                    <a:pt x="9" y="20"/>
                  </a:lnTo>
                  <a:lnTo>
                    <a:pt x="11" y="22"/>
                  </a:lnTo>
                  <a:lnTo>
                    <a:pt x="11" y="24"/>
                  </a:lnTo>
                  <a:lnTo>
                    <a:pt x="13" y="26"/>
                  </a:lnTo>
                  <a:lnTo>
                    <a:pt x="13" y="29"/>
                  </a:lnTo>
                  <a:lnTo>
                    <a:pt x="13" y="29"/>
                  </a:lnTo>
                  <a:lnTo>
                    <a:pt x="13" y="29"/>
                  </a:lnTo>
                  <a:lnTo>
                    <a:pt x="13" y="26"/>
                  </a:lnTo>
                  <a:lnTo>
                    <a:pt x="13" y="24"/>
                  </a:lnTo>
                  <a:lnTo>
                    <a:pt x="11" y="24"/>
                  </a:lnTo>
                  <a:lnTo>
                    <a:pt x="13" y="22"/>
                  </a:lnTo>
                  <a:lnTo>
                    <a:pt x="16" y="22"/>
                  </a:lnTo>
                  <a:lnTo>
                    <a:pt x="18" y="24"/>
                  </a:lnTo>
                  <a:lnTo>
                    <a:pt x="20" y="24"/>
                  </a:lnTo>
                  <a:lnTo>
                    <a:pt x="20" y="26"/>
                  </a:lnTo>
                  <a:lnTo>
                    <a:pt x="22" y="24"/>
                  </a:lnTo>
                  <a:lnTo>
                    <a:pt x="25" y="24"/>
                  </a:lnTo>
                  <a:lnTo>
                    <a:pt x="25" y="24"/>
                  </a:lnTo>
                  <a:lnTo>
                    <a:pt x="25" y="24"/>
                  </a:lnTo>
                  <a:lnTo>
                    <a:pt x="27" y="24"/>
                  </a:lnTo>
                  <a:lnTo>
                    <a:pt x="25" y="26"/>
                  </a:lnTo>
                  <a:lnTo>
                    <a:pt x="25" y="29"/>
                  </a:lnTo>
                  <a:lnTo>
                    <a:pt x="25" y="31"/>
                  </a:lnTo>
                  <a:lnTo>
                    <a:pt x="25" y="31"/>
                  </a:lnTo>
                  <a:lnTo>
                    <a:pt x="25" y="31"/>
                  </a:lnTo>
                  <a:lnTo>
                    <a:pt x="25" y="33"/>
                  </a:lnTo>
                  <a:lnTo>
                    <a:pt x="27" y="33"/>
                  </a:lnTo>
                  <a:lnTo>
                    <a:pt x="27" y="31"/>
                  </a:lnTo>
                  <a:lnTo>
                    <a:pt x="29" y="29"/>
                  </a:lnTo>
                  <a:lnTo>
                    <a:pt x="29" y="29"/>
                  </a:lnTo>
                  <a:lnTo>
                    <a:pt x="31" y="26"/>
                  </a:lnTo>
                  <a:lnTo>
                    <a:pt x="31" y="26"/>
                  </a:lnTo>
                  <a:lnTo>
                    <a:pt x="31" y="26"/>
                  </a:lnTo>
                  <a:lnTo>
                    <a:pt x="34" y="26"/>
                  </a:lnTo>
                  <a:lnTo>
                    <a:pt x="34" y="29"/>
                  </a:lnTo>
                  <a:lnTo>
                    <a:pt x="34" y="29"/>
                  </a:lnTo>
                  <a:lnTo>
                    <a:pt x="31" y="33"/>
                  </a:lnTo>
                  <a:lnTo>
                    <a:pt x="34" y="33"/>
                  </a:lnTo>
                  <a:lnTo>
                    <a:pt x="34" y="33"/>
                  </a:lnTo>
                  <a:lnTo>
                    <a:pt x="34" y="35"/>
                  </a:lnTo>
                  <a:lnTo>
                    <a:pt x="36" y="35"/>
                  </a:lnTo>
                  <a:lnTo>
                    <a:pt x="36" y="33"/>
                  </a:lnTo>
                  <a:lnTo>
                    <a:pt x="38" y="29"/>
                  </a:lnTo>
                  <a:lnTo>
                    <a:pt x="40" y="29"/>
                  </a:lnTo>
                  <a:lnTo>
                    <a:pt x="40" y="26"/>
                  </a:lnTo>
                  <a:lnTo>
                    <a:pt x="40" y="26"/>
                  </a:lnTo>
                  <a:lnTo>
                    <a:pt x="40" y="26"/>
                  </a:lnTo>
                  <a:lnTo>
                    <a:pt x="40" y="29"/>
                  </a:lnTo>
                  <a:lnTo>
                    <a:pt x="40" y="31"/>
                  </a:lnTo>
                  <a:lnTo>
                    <a:pt x="40" y="33"/>
                  </a:lnTo>
                  <a:lnTo>
                    <a:pt x="40" y="35"/>
                  </a:lnTo>
                  <a:lnTo>
                    <a:pt x="40" y="35"/>
                  </a:lnTo>
                  <a:lnTo>
                    <a:pt x="40" y="38"/>
                  </a:lnTo>
                  <a:lnTo>
                    <a:pt x="42" y="38"/>
                  </a:lnTo>
                  <a:lnTo>
                    <a:pt x="42" y="35"/>
                  </a:lnTo>
                  <a:lnTo>
                    <a:pt x="45" y="33"/>
                  </a:lnTo>
                  <a:lnTo>
                    <a:pt x="45" y="35"/>
                  </a:lnTo>
                  <a:lnTo>
                    <a:pt x="45" y="35"/>
                  </a:lnTo>
                  <a:lnTo>
                    <a:pt x="45" y="31"/>
                  </a:lnTo>
                  <a:lnTo>
                    <a:pt x="47" y="29"/>
                  </a:lnTo>
                  <a:lnTo>
                    <a:pt x="47" y="24"/>
                  </a:lnTo>
                  <a:lnTo>
                    <a:pt x="47" y="24"/>
                  </a:lnTo>
                  <a:lnTo>
                    <a:pt x="45" y="22"/>
                  </a:lnTo>
                  <a:lnTo>
                    <a:pt x="45" y="22"/>
                  </a:lnTo>
                  <a:lnTo>
                    <a:pt x="45" y="20"/>
                  </a:lnTo>
                  <a:lnTo>
                    <a:pt x="45" y="22"/>
                  </a:lnTo>
                  <a:lnTo>
                    <a:pt x="42" y="17"/>
                  </a:lnTo>
                  <a:lnTo>
                    <a:pt x="45" y="15"/>
                  </a:lnTo>
                  <a:lnTo>
                    <a:pt x="45" y="11"/>
                  </a:lnTo>
                  <a:lnTo>
                    <a:pt x="47" y="9"/>
                  </a:lnTo>
                  <a:lnTo>
                    <a:pt x="45" y="9"/>
                  </a:lnTo>
                  <a:lnTo>
                    <a:pt x="45" y="11"/>
                  </a:lnTo>
                  <a:lnTo>
                    <a:pt x="42" y="11"/>
                  </a:lnTo>
                  <a:lnTo>
                    <a:pt x="42" y="11"/>
                  </a:lnTo>
                  <a:lnTo>
                    <a:pt x="42" y="11"/>
                  </a:lnTo>
                  <a:lnTo>
                    <a:pt x="42" y="9"/>
                  </a:lnTo>
                  <a:lnTo>
                    <a:pt x="42" y="9"/>
                  </a:lnTo>
                  <a:lnTo>
                    <a:pt x="40" y="9"/>
                  </a:lnTo>
                  <a:lnTo>
                    <a:pt x="40" y="9"/>
                  </a:lnTo>
                  <a:lnTo>
                    <a:pt x="40" y="9"/>
                  </a:lnTo>
                  <a:lnTo>
                    <a:pt x="38" y="9"/>
                  </a:lnTo>
                  <a:lnTo>
                    <a:pt x="38" y="6"/>
                  </a:lnTo>
                  <a:lnTo>
                    <a:pt x="38" y="6"/>
                  </a:lnTo>
                  <a:lnTo>
                    <a:pt x="36" y="9"/>
                  </a:lnTo>
                  <a:lnTo>
                    <a:pt x="36" y="11"/>
                  </a:lnTo>
                  <a:lnTo>
                    <a:pt x="36" y="13"/>
                  </a:lnTo>
                  <a:lnTo>
                    <a:pt x="34" y="15"/>
                  </a:lnTo>
                  <a:lnTo>
                    <a:pt x="34" y="17"/>
                  </a:lnTo>
                  <a:lnTo>
                    <a:pt x="31" y="17"/>
                  </a:lnTo>
                  <a:lnTo>
                    <a:pt x="31" y="15"/>
                  </a:lnTo>
                  <a:lnTo>
                    <a:pt x="31" y="15"/>
                  </a:lnTo>
                  <a:lnTo>
                    <a:pt x="31" y="13"/>
                  </a:lnTo>
                  <a:lnTo>
                    <a:pt x="31" y="11"/>
                  </a:lnTo>
                  <a:lnTo>
                    <a:pt x="31" y="9"/>
                  </a:lnTo>
                  <a:lnTo>
                    <a:pt x="31" y="9"/>
                  </a:lnTo>
                  <a:lnTo>
                    <a:pt x="31" y="9"/>
                  </a:lnTo>
                  <a:lnTo>
                    <a:pt x="31" y="9"/>
                  </a:lnTo>
                  <a:lnTo>
                    <a:pt x="31" y="9"/>
                  </a:lnTo>
                  <a:lnTo>
                    <a:pt x="31" y="11"/>
                  </a:lnTo>
                  <a:lnTo>
                    <a:pt x="31" y="15"/>
                  </a:lnTo>
                  <a:lnTo>
                    <a:pt x="29" y="15"/>
                  </a:lnTo>
                  <a:lnTo>
                    <a:pt x="29" y="17"/>
                  </a:lnTo>
                  <a:lnTo>
                    <a:pt x="27" y="17"/>
                  </a:lnTo>
                  <a:lnTo>
                    <a:pt x="27" y="17"/>
                  </a:lnTo>
                  <a:lnTo>
                    <a:pt x="25" y="15"/>
                  </a:lnTo>
                  <a:lnTo>
                    <a:pt x="25" y="13"/>
                  </a:lnTo>
                  <a:lnTo>
                    <a:pt x="25" y="13"/>
                  </a:lnTo>
                  <a:lnTo>
                    <a:pt x="25" y="13"/>
                  </a:lnTo>
                  <a:lnTo>
                    <a:pt x="27" y="11"/>
                  </a:lnTo>
                  <a:lnTo>
                    <a:pt x="27" y="9"/>
                  </a:lnTo>
                  <a:lnTo>
                    <a:pt x="27" y="6"/>
                  </a:lnTo>
                  <a:lnTo>
                    <a:pt x="27" y="6"/>
                  </a:lnTo>
                  <a:lnTo>
                    <a:pt x="25" y="4"/>
                  </a:lnTo>
                  <a:lnTo>
                    <a:pt x="25" y="6"/>
                  </a:lnTo>
                  <a:lnTo>
                    <a:pt x="25" y="6"/>
                  </a:lnTo>
                  <a:lnTo>
                    <a:pt x="22" y="9"/>
                  </a:lnTo>
                  <a:lnTo>
                    <a:pt x="22" y="9"/>
                  </a:lnTo>
                  <a:lnTo>
                    <a:pt x="20" y="6"/>
                  </a:lnTo>
                  <a:lnTo>
                    <a:pt x="18" y="4"/>
                  </a:lnTo>
                  <a:lnTo>
                    <a:pt x="18" y="4"/>
                  </a:lnTo>
                  <a:lnTo>
                    <a:pt x="16" y="4"/>
                  </a:lnTo>
                  <a:lnTo>
                    <a:pt x="16" y="6"/>
                  </a:lnTo>
                  <a:lnTo>
                    <a:pt x="18" y="9"/>
                  </a:lnTo>
                  <a:lnTo>
                    <a:pt x="18" y="9"/>
                  </a:lnTo>
                  <a:lnTo>
                    <a:pt x="16" y="9"/>
                  </a:lnTo>
                  <a:lnTo>
                    <a:pt x="16" y="11"/>
                  </a:lnTo>
                  <a:lnTo>
                    <a:pt x="16" y="11"/>
                  </a:lnTo>
                  <a:lnTo>
                    <a:pt x="16" y="11"/>
                  </a:lnTo>
                  <a:lnTo>
                    <a:pt x="16" y="13"/>
                  </a:lnTo>
                  <a:lnTo>
                    <a:pt x="16" y="13"/>
                  </a:lnTo>
                  <a:lnTo>
                    <a:pt x="16" y="13"/>
                  </a:lnTo>
                  <a:lnTo>
                    <a:pt x="13" y="13"/>
                  </a:lnTo>
                  <a:lnTo>
                    <a:pt x="13" y="11"/>
                  </a:lnTo>
                  <a:lnTo>
                    <a:pt x="11" y="11"/>
                  </a:lnTo>
                  <a:lnTo>
                    <a:pt x="11" y="9"/>
                  </a:lnTo>
                  <a:lnTo>
                    <a:pt x="11" y="9"/>
                  </a:lnTo>
                  <a:lnTo>
                    <a:pt x="11" y="6"/>
                  </a:lnTo>
                  <a:lnTo>
                    <a:pt x="11" y="6"/>
                  </a:lnTo>
                  <a:lnTo>
                    <a:pt x="11" y="6"/>
                  </a:lnTo>
                  <a:lnTo>
                    <a:pt x="13" y="4"/>
                  </a:lnTo>
                  <a:lnTo>
                    <a:pt x="13" y="4"/>
                  </a:lnTo>
                  <a:lnTo>
                    <a:pt x="13" y="4"/>
                  </a:lnTo>
                  <a:lnTo>
                    <a:pt x="11" y="2"/>
                  </a:lnTo>
                  <a:lnTo>
                    <a:pt x="11" y="0"/>
                  </a:lnTo>
                  <a:lnTo>
                    <a:pt x="9" y="0"/>
                  </a:lnTo>
                  <a:lnTo>
                    <a:pt x="7" y="0"/>
                  </a:lnTo>
                  <a:lnTo>
                    <a:pt x="4" y="0"/>
                  </a:lnTo>
                  <a:lnTo>
                    <a:pt x="4" y="0"/>
                  </a:lnTo>
                  <a:lnTo>
                    <a:pt x="4" y="0"/>
                  </a:lnTo>
                  <a:lnTo>
                    <a:pt x="4" y="2"/>
                  </a:lnTo>
                  <a:lnTo>
                    <a:pt x="4" y="2"/>
                  </a:lnTo>
                  <a:lnTo>
                    <a:pt x="7" y="4"/>
                  </a:lnTo>
                  <a:lnTo>
                    <a:pt x="7" y="4"/>
                  </a:lnTo>
                  <a:lnTo>
                    <a:pt x="7" y="6"/>
                  </a:lnTo>
                  <a:lnTo>
                    <a:pt x="7" y="9"/>
                  </a:lnTo>
                  <a:lnTo>
                    <a:pt x="7" y="9"/>
                  </a:lnTo>
                  <a:lnTo>
                    <a:pt x="4" y="11"/>
                  </a:lnTo>
                  <a:lnTo>
                    <a:pt x="4" y="11"/>
                  </a:lnTo>
                  <a:lnTo>
                    <a:pt x="2" y="11"/>
                  </a:lnTo>
                  <a:lnTo>
                    <a:pt x="0" y="9"/>
                  </a:lnTo>
                  <a:lnTo>
                    <a:pt x="0" y="9"/>
                  </a:lnTo>
                  <a:lnTo>
                    <a:pt x="0" y="9"/>
                  </a:lnTo>
                  <a:lnTo>
                    <a:pt x="0" y="11"/>
                  </a:lnTo>
                  <a:lnTo>
                    <a:pt x="0" y="11"/>
                  </a:lnTo>
                  <a:lnTo>
                    <a:pt x="0" y="13"/>
                  </a:lnTo>
                  <a:lnTo>
                    <a:pt x="0" y="13"/>
                  </a:lnTo>
                  <a:lnTo>
                    <a:pt x="0" y="13"/>
                  </a:lnTo>
                  <a:lnTo>
                    <a:pt x="0" y="15"/>
                  </a:lnTo>
                  <a:lnTo>
                    <a:pt x="0" y="15"/>
                  </a:lnTo>
                  <a:lnTo>
                    <a:pt x="0" y="15"/>
                  </a:lnTo>
                  <a:lnTo>
                    <a:pt x="0" y="15"/>
                  </a:lnTo>
                  <a:lnTo>
                    <a:pt x="0" y="15"/>
                  </a:lnTo>
                  <a:lnTo>
                    <a:pt x="0" y="15"/>
                  </a:lnTo>
                  <a:lnTo>
                    <a:pt x="0" y="15"/>
                  </a:lnTo>
                  <a:lnTo>
                    <a:pt x="0" y="17"/>
                  </a:lnTo>
                  <a:lnTo>
                    <a:pt x="0" y="17"/>
                  </a:lnTo>
                  <a:lnTo>
                    <a:pt x="2" y="20"/>
                  </a:lnTo>
                  <a:lnTo>
                    <a:pt x="4" y="20"/>
                  </a:lnTo>
                  <a:lnTo>
                    <a:pt x="4" y="20"/>
                  </a:lnTo>
                  <a:lnTo>
                    <a:pt x="4" y="22"/>
                  </a:lnTo>
                  <a:lnTo>
                    <a:pt x="2" y="22"/>
                  </a:lnTo>
                  <a:lnTo>
                    <a:pt x="2" y="24"/>
                  </a:lnTo>
                  <a:close/>
                </a:path>
              </a:pathLst>
            </a:custGeom>
            <a:solidFill>
              <a:srgbClr val="008837"/>
            </a:solidFill>
            <a:ln w="9525">
              <a:noFill/>
            </a:ln>
          </p:spPr>
          <p:txBody>
            <a:bodyPr/>
            <a:lstStyle/>
            <a:p>
              <a:endParaRPr lang="ja-JP" altLang="en-US" sz="1799"/>
            </a:p>
          </p:txBody>
        </p:sp>
        <p:sp>
          <p:nvSpPr>
            <p:cNvPr id="71" name="フリーフォーム 89452">
              <a:extLst>
                <a:ext uri="{FF2B5EF4-FFF2-40B4-BE49-F238E27FC236}">
                  <a16:creationId xmlns:a16="http://schemas.microsoft.com/office/drawing/2014/main" id="{428D2571-BDFB-8152-A1E5-1D6FE1C82AD5}"/>
                </a:ext>
              </a:extLst>
            </p:cNvPr>
            <p:cNvSpPr/>
            <p:nvPr/>
          </p:nvSpPr>
          <p:spPr>
            <a:xfrm>
              <a:off x="9361053" y="8555399"/>
              <a:ext cx="165430" cy="141679"/>
            </a:xfrm>
            <a:custGeom>
              <a:avLst/>
              <a:gdLst/>
              <a:ahLst/>
              <a:cxnLst/>
              <a:rect l="0" t="0" r="0" b="0"/>
              <a:pathLst>
                <a:path w="47" h="38">
                  <a:moveTo>
                    <a:pt x="2" y="24"/>
                  </a:moveTo>
                  <a:lnTo>
                    <a:pt x="4" y="24"/>
                  </a:lnTo>
                  <a:lnTo>
                    <a:pt x="4" y="26"/>
                  </a:lnTo>
                  <a:lnTo>
                    <a:pt x="4" y="26"/>
                  </a:lnTo>
                  <a:lnTo>
                    <a:pt x="4" y="26"/>
                  </a:lnTo>
                  <a:lnTo>
                    <a:pt x="7" y="26"/>
                  </a:lnTo>
                  <a:lnTo>
                    <a:pt x="7" y="24"/>
                  </a:lnTo>
                  <a:lnTo>
                    <a:pt x="7" y="24"/>
                  </a:lnTo>
                  <a:lnTo>
                    <a:pt x="7" y="22"/>
                  </a:lnTo>
                  <a:lnTo>
                    <a:pt x="9" y="20"/>
                  </a:lnTo>
                  <a:lnTo>
                    <a:pt x="9" y="20"/>
                  </a:lnTo>
                  <a:lnTo>
                    <a:pt x="9" y="20"/>
                  </a:lnTo>
                  <a:lnTo>
                    <a:pt x="11" y="22"/>
                  </a:lnTo>
                  <a:lnTo>
                    <a:pt x="11" y="24"/>
                  </a:lnTo>
                  <a:lnTo>
                    <a:pt x="13" y="26"/>
                  </a:lnTo>
                  <a:lnTo>
                    <a:pt x="13" y="29"/>
                  </a:lnTo>
                  <a:lnTo>
                    <a:pt x="13" y="29"/>
                  </a:lnTo>
                  <a:lnTo>
                    <a:pt x="13" y="29"/>
                  </a:lnTo>
                  <a:lnTo>
                    <a:pt x="13" y="26"/>
                  </a:lnTo>
                  <a:lnTo>
                    <a:pt x="13" y="24"/>
                  </a:lnTo>
                  <a:lnTo>
                    <a:pt x="11" y="24"/>
                  </a:lnTo>
                  <a:lnTo>
                    <a:pt x="13" y="22"/>
                  </a:lnTo>
                  <a:lnTo>
                    <a:pt x="16" y="22"/>
                  </a:lnTo>
                  <a:lnTo>
                    <a:pt x="18" y="24"/>
                  </a:lnTo>
                  <a:lnTo>
                    <a:pt x="20" y="24"/>
                  </a:lnTo>
                  <a:lnTo>
                    <a:pt x="20" y="26"/>
                  </a:lnTo>
                  <a:lnTo>
                    <a:pt x="22" y="24"/>
                  </a:lnTo>
                  <a:lnTo>
                    <a:pt x="25" y="24"/>
                  </a:lnTo>
                  <a:lnTo>
                    <a:pt x="25" y="24"/>
                  </a:lnTo>
                  <a:lnTo>
                    <a:pt x="25" y="24"/>
                  </a:lnTo>
                  <a:lnTo>
                    <a:pt x="27" y="24"/>
                  </a:lnTo>
                  <a:lnTo>
                    <a:pt x="25" y="26"/>
                  </a:lnTo>
                  <a:lnTo>
                    <a:pt x="25" y="29"/>
                  </a:lnTo>
                  <a:lnTo>
                    <a:pt x="25" y="31"/>
                  </a:lnTo>
                  <a:lnTo>
                    <a:pt x="25" y="31"/>
                  </a:lnTo>
                  <a:lnTo>
                    <a:pt x="25" y="31"/>
                  </a:lnTo>
                  <a:lnTo>
                    <a:pt x="25" y="33"/>
                  </a:lnTo>
                  <a:lnTo>
                    <a:pt x="27" y="33"/>
                  </a:lnTo>
                  <a:lnTo>
                    <a:pt x="27" y="31"/>
                  </a:lnTo>
                  <a:lnTo>
                    <a:pt x="29" y="29"/>
                  </a:lnTo>
                  <a:lnTo>
                    <a:pt x="29" y="29"/>
                  </a:lnTo>
                  <a:lnTo>
                    <a:pt x="31" y="26"/>
                  </a:lnTo>
                  <a:lnTo>
                    <a:pt x="31" y="26"/>
                  </a:lnTo>
                  <a:lnTo>
                    <a:pt x="31" y="26"/>
                  </a:lnTo>
                  <a:lnTo>
                    <a:pt x="34" y="26"/>
                  </a:lnTo>
                  <a:lnTo>
                    <a:pt x="34" y="29"/>
                  </a:lnTo>
                  <a:lnTo>
                    <a:pt x="34" y="29"/>
                  </a:lnTo>
                  <a:lnTo>
                    <a:pt x="31" y="33"/>
                  </a:lnTo>
                  <a:lnTo>
                    <a:pt x="34" y="33"/>
                  </a:lnTo>
                  <a:lnTo>
                    <a:pt x="34" y="33"/>
                  </a:lnTo>
                  <a:lnTo>
                    <a:pt x="34" y="35"/>
                  </a:lnTo>
                  <a:lnTo>
                    <a:pt x="36" y="35"/>
                  </a:lnTo>
                  <a:lnTo>
                    <a:pt x="36" y="33"/>
                  </a:lnTo>
                  <a:lnTo>
                    <a:pt x="38" y="29"/>
                  </a:lnTo>
                  <a:lnTo>
                    <a:pt x="40" y="29"/>
                  </a:lnTo>
                  <a:lnTo>
                    <a:pt x="40" y="26"/>
                  </a:lnTo>
                  <a:lnTo>
                    <a:pt x="40" y="26"/>
                  </a:lnTo>
                  <a:lnTo>
                    <a:pt x="40" y="26"/>
                  </a:lnTo>
                  <a:lnTo>
                    <a:pt x="40" y="29"/>
                  </a:lnTo>
                  <a:lnTo>
                    <a:pt x="40" y="31"/>
                  </a:lnTo>
                  <a:lnTo>
                    <a:pt x="40" y="33"/>
                  </a:lnTo>
                  <a:lnTo>
                    <a:pt x="40" y="35"/>
                  </a:lnTo>
                  <a:lnTo>
                    <a:pt x="40" y="35"/>
                  </a:lnTo>
                  <a:lnTo>
                    <a:pt x="40" y="38"/>
                  </a:lnTo>
                  <a:lnTo>
                    <a:pt x="42" y="38"/>
                  </a:lnTo>
                  <a:lnTo>
                    <a:pt x="42" y="35"/>
                  </a:lnTo>
                  <a:lnTo>
                    <a:pt x="45" y="33"/>
                  </a:lnTo>
                  <a:lnTo>
                    <a:pt x="45" y="35"/>
                  </a:lnTo>
                  <a:lnTo>
                    <a:pt x="45" y="35"/>
                  </a:lnTo>
                  <a:lnTo>
                    <a:pt x="45" y="31"/>
                  </a:lnTo>
                  <a:lnTo>
                    <a:pt x="47" y="29"/>
                  </a:lnTo>
                  <a:lnTo>
                    <a:pt x="47" y="24"/>
                  </a:lnTo>
                  <a:lnTo>
                    <a:pt x="47" y="24"/>
                  </a:lnTo>
                  <a:lnTo>
                    <a:pt x="45" y="22"/>
                  </a:lnTo>
                  <a:lnTo>
                    <a:pt x="45" y="22"/>
                  </a:lnTo>
                  <a:lnTo>
                    <a:pt x="45" y="20"/>
                  </a:lnTo>
                  <a:lnTo>
                    <a:pt x="45" y="22"/>
                  </a:lnTo>
                  <a:lnTo>
                    <a:pt x="42" y="17"/>
                  </a:lnTo>
                  <a:lnTo>
                    <a:pt x="45" y="15"/>
                  </a:lnTo>
                  <a:lnTo>
                    <a:pt x="45" y="11"/>
                  </a:lnTo>
                  <a:lnTo>
                    <a:pt x="47" y="9"/>
                  </a:lnTo>
                  <a:lnTo>
                    <a:pt x="45" y="9"/>
                  </a:lnTo>
                  <a:lnTo>
                    <a:pt x="45" y="11"/>
                  </a:lnTo>
                  <a:lnTo>
                    <a:pt x="42" y="11"/>
                  </a:lnTo>
                  <a:lnTo>
                    <a:pt x="42" y="11"/>
                  </a:lnTo>
                  <a:lnTo>
                    <a:pt x="42" y="11"/>
                  </a:lnTo>
                  <a:lnTo>
                    <a:pt x="42" y="9"/>
                  </a:lnTo>
                  <a:lnTo>
                    <a:pt x="42" y="9"/>
                  </a:lnTo>
                  <a:lnTo>
                    <a:pt x="40" y="9"/>
                  </a:lnTo>
                  <a:lnTo>
                    <a:pt x="40" y="9"/>
                  </a:lnTo>
                  <a:lnTo>
                    <a:pt x="40" y="9"/>
                  </a:lnTo>
                  <a:lnTo>
                    <a:pt x="38" y="9"/>
                  </a:lnTo>
                  <a:lnTo>
                    <a:pt x="38" y="6"/>
                  </a:lnTo>
                  <a:lnTo>
                    <a:pt x="38" y="6"/>
                  </a:lnTo>
                  <a:lnTo>
                    <a:pt x="36" y="9"/>
                  </a:lnTo>
                  <a:lnTo>
                    <a:pt x="36" y="11"/>
                  </a:lnTo>
                  <a:lnTo>
                    <a:pt x="36" y="13"/>
                  </a:lnTo>
                  <a:lnTo>
                    <a:pt x="34" y="15"/>
                  </a:lnTo>
                  <a:lnTo>
                    <a:pt x="34" y="17"/>
                  </a:lnTo>
                  <a:lnTo>
                    <a:pt x="31" y="17"/>
                  </a:lnTo>
                  <a:lnTo>
                    <a:pt x="31" y="15"/>
                  </a:lnTo>
                  <a:lnTo>
                    <a:pt x="31" y="15"/>
                  </a:lnTo>
                  <a:lnTo>
                    <a:pt x="31" y="13"/>
                  </a:lnTo>
                  <a:lnTo>
                    <a:pt x="31" y="11"/>
                  </a:lnTo>
                  <a:lnTo>
                    <a:pt x="31" y="9"/>
                  </a:lnTo>
                  <a:lnTo>
                    <a:pt x="31" y="9"/>
                  </a:lnTo>
                  <a:lnTo>
                    <a:pt x="31" y="9"/>
                  </a:lnTo>
                  <a:lnTo>
                    <a:pt x="31" y="9"/>
                  </a:lnTo>
                  <a:lnTo>
                    <a:pt x="31" y="9"/>
                  </a:lnTo>
                  <a:lnTo>
                    <a:pt x="31" y="11"/>
                  </a:lnTo>
                  <a:lnTo>
                    <a:pt x="31" y="15"/>
                  </a:lnTo>
                  <a:lnTo>
                    <a:pt x="29" y="15"/>
                  </a:lnTo>
                  <a:lnTo>
                    <a:pt x="29" y="17"/>
                  </a:lnTo>
                  <a:lnTo>
                    <a:pt x="27" y="17"/>
                  </a:lnTo>
                  <a:lnTo>
                    <a:pt x="27" y="17"/>
                  </a:lnTo>
                  <a:lnTo>
                    <a:pt x="25" y="15"/>
                  </a:lnTo>
                  <a:lnTo>
                    <a:pt x="25" y="13"/>
                  </a:lnTo>
                  <a:lnTo>
                    <a:pt x="25" y="13"/>
                  </a:lnTo>
                  <a:lnTo>
                    <a:pt x="25" y="13"/>
                  </a:lnTo>
                  <a:lnTo>
                    <a:pt x="27" y="11"/>
                  </a:lnTo>
                  <a:lnTo>
                    <a:pt x="27" y="9"/>
                  </a:lnTo>
                  <a:lnTo>
                    <a:pt x="27" y="6"/>
                  </a:lnTo>
                  <a:lnTo>
                    <a:pt x="27" y="6"/>
                  </a:lnTo>
                  <a:lnTo>
                    <a:pt x="25" y="4"/>
                  </a:lnTo>
                  <a:lnTo>
                    <a:pt x="25" y="6"/>
                  </a:lnTo>
                  <a:lnTo>
                    <a:pt x="25" y="6"/>
                  </a:lnTo>
                  <a:lnTo>
                    <a:pt x="22" y="9"/>
                  </a:lnTo>
                  <a:lnTo>
                    <a:pt x="22" y="9"/>
                  </a:lnTo>
                  <a:lnTo>
                    <a:pt x="20" y="6"/>
                  </a:lnTo>
                  <a:lnTo>
                    <a:pt x="18" y="4"/>
                  </a:lnTo>
                  <a:lnTo>
                    <a:pt x="18" y="4"/>
                  </a:lnTo>
                  <a:lnTo>
                    <a:pt x="16" y="4"/>
                  </a:lnTo>
                  <a:lnTo>
                    <a:pt x="16" y="6"/>
                  </a:lnTo>
                  <a:lnTo>
                    <a:pt x="18" y="9"/>
                  </a:lnTo>
                  <a:lnTo>
                    <a:pt x="18" y="9"/>
                  </a:lnTo>
                  <a:lnTo>
                    <a:pt x="16" y="9"/>
                  </a:lnTo>
                  <a:lnTo>
                    <a:pt x="16" y="11"/>
                  </a:lnTo>
                  <a:lnTo>
                    <a:pt x="16" y="11"/>
                  </a:lnTo>
                  <a:lnTo>
                    <a:pt x="16" y="11"/>
                  </a:lnTo>
                  <a:lnTo>
                    <a:pt x="16" y="13"/>
                  </a:lnTo>
                  <a:lnTo>
                    <a:pt x="16" y="13"/>
                  </a:lnTo>
                  <a:lnTo>
                    <a:pt x="16" y="13"/>
                  </a:lnTo>
                  <a:lnTo>
                    <a:pt x="13" y="13"/>
                  </a:lnTo>
                  <a:lnTo>
                    <a:pt x="13" y="11"/>
                  </a:lnTo>
                  <a:lnTo>
                    <a:pt x="11" y="11"/>
                  </a:lnTo>
                  <a:lnTo>
                    <a:pt x="11" y="9"/>
                  </a:lnTo>
                  <a:lnTo>
                    <a:pt x="11" y="9"/>
                  </a:lnTo>
                  <a:lnTo>
                    <a:pt x="11" y="6"/>
                  </a:lnTo>
                  <a:lnTo>
                    <a:pt x="11" y="6"/>
                  </a:lnTo>
                  <a:lnTo>
                    <a:pt x="11" y="6"/>
                  </a:lnTo>
                  <a:lnTo>
                    <a:pt x="13" y="4"/>
                  </a:lnTo>
                  <a:lnTo>
                    <a:pt x="13" y="4"/>
                  </a:lnTo>
                  <a:lnTo>
                    <a:pt x="13" y="4"/>
                  </a:lnTo>
                  <a:lnTo>
                    <a:pt x="11" y="2"/>
                  </a:lnTo>
                  <a:lnTo>
                    <a:pt x="11" y="0"/>
                  </a:lnTo>
                  <a:lnTo>
                    <a:pt x="9" y="0"/>
                  </a:lnTo>
                  <a:lnTo>
                    <a:pt x="7" y="0"/>
                  </a:lnTo>
                  <a:lnTo>
                    <a:pt x="4" y="0"/>
                  </a:lnTo>
                  <a:lnTo>
                    <a:pt x="4" y="0"/>
                  </a:lnTo>
                  <a:lnTo>
                    <a:pt x="4" y="0"/>
                  </a:lnTo>
                  <a:lnTo>
                    <a:pt x="4" y="2"/>
                  </a:lnTo>
                  <a:lnTo>
                    <a:pt x="4" y="2"/>
                  </a:lnTo>
                  <a:lnTo>
                    <a:pt x="7" y="4"/>
                  </a:lnTo>
                  <a:lnTo>
                    <a:pt x="7" y="4"/>
                  </a:lnTo>
                  <a:lnTo>
                    <a:pt x="7" y="6"/>
                  </a:lnTo>
                  <a:lnTo>
                    <a:pt x="7" y="9"/>
                  </a:lnTo>
                  <a:lnTo>
                    <a:pt x="7" y="9"/>
                  </a:lnTo>
                  <a:lnTo>
                    <a:pt x="4" y="11"/>
                  </a:lnTo>
                  <a:lnTo>
                    <a:pt x="4" y="11"/>
                  </a:lnTo>
                  <a:lnTo>
                    <a:pt x="2" y="11"/>
                  </a:lnTo>
                  <a:lnTo>
                    <a:pt x="0" y="9"/>
                  </a:lnTo>
                  <a:lnTo>
                    <a:pt x="0" y="9"/>
                  </a:lnTo>
                  <a:lnTo>
                    <a:pt x="0" y="9"/>
                  </a:lnTo>
                  <a:lnTo>
                    <a:pt x="0" y="11"/>
                  </a:lnTo>
                  <a:lnTo>
                    <a:pt x="0" y="11"/>
                  </a:lnTo>
                  <a:lnTo>
                    <a:pt x="0" y="13"/>
                  </a:lnTo>
                  <a:lnTo>
                    <a:pt x="0" y="13"/>
                  </a:lnTo>
                  <a:lnTo>
                    <a:pt x="0" y="13"/>
                  </a:lnTo>
                  <a:lnTo>
                    <a:pt x="0" y="15"/>
                  </a:lnTo>
                  <a:lnTo>
                    <a:pt x="0" y="15"/>
                  </a:lnTo>
                  <a:lnTo>
                    <a:pt x="0" y="15"/>
                  </a:lnTo>
                  <a:lnTo>
                    <a:pt x="0" y="15"/>
                  </a:lnTo>
                  <a:lnTo>
                    <a:pt x="0" y="15"/>
                  </a:lnTo>
                  <a:lnTo>
                    <a:pt x="0" y="15"/>
                  </a:lnTo>
                  <a:lnTo>
                    <a:pt x="0" y="15"/>
                  </a:lnTo>
                  <a:lnTo>
                    <a:pt x="0" y="17"/>
                  </a:lnTo>
                  <a:lnTo>
                    <a:pt x="0" y="17"/>
                  </a:lnTo>
                  <a:lnTo>
                    <a:pt x="2" y="20"/>
                  </a:lnTo>
                  <a:lnTo>
                    <a:pt x="4" y="20"/>
                  </a:lnTo>
                  <a:lnTo>
                    <a:pt x="4" y="20"/>
                  </a:lnTo>
                  <a:lnTo>
                    <a:pt x="4" y="22"/>
                  </a:lnTo>
                  <a:lnTo>
                    <a:pt x="2" y="22"/>
                  </a:lnTo>
                  <a:lnTo>
                    <a:pt x="2" y="2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72" name="フリーフォーム 89453">
              <a:extLst>
                <a:ext uri="{FF2B5EF4-FFF2-40B4-BE49-F238E27FC236}">
                  <a16:creationId xmlns:a16="http://schemas.microsoft.com/office/drawing/2014/main" id="{30539A4B-B27B-D108-A602-3FC6E0664E87}"/>
                </a:ext>
              </a:extLst>
            </p:cNvPr>
            <p:cNvSpPr/>
            <p:nvPr/>
          </p:nvSpPr>
          <p:spPr>
            <a:xfrm>
              <a:off x="9283617" y="8644881"/>
              <a:ext cx="147832" cy="141679"/>
            </a:xfrm>
            <a:custGeom>
              <a:avLst/>
              <a:gdLst/>
              <a:ahLst/>
              <a:cxnLst/>
              <a:rect l="0" t="0" r="0" b="0"/>
              <a:pathLst>
                <a:path w="42" h="38">
                  <a:moveTo>
                    <a:pt x="40" y="14"/>
                  </a:moveTo>
                  <a:lnTo>
                    <a:pt x="38" y="11"/>
                  </a:lnTo>
                  <a:lnTo>
                    <a:pt x="38" y="11"/>
                  </a:lnTo>
                  <a:lnTo>
                    <a:pt x="35" y="11"/>
                  </a:lnTo>
                  <a:lnTo>
                    <a:pt x="35" y="9"/>
                  </a:lnTo>
                  <a:lnTo>
                    <a:pt x="35" y="11"/>
                  </a:lnTo>
                  <a:lnTo>
                    <a:pt x="35" y="11"/>
                  </a:lnTo>
                  <a:lnTo>
                    <a:pt x="33" y="14"/>
                  </a:lnTo>
                  <a:lnTo>
                    <a:pt x="33" y="16"/>
                  </a:lnTo>
                  <a:lnTo>
                    <a:pt x="33" y="16"/>
                  </a:lnTo>
                  <a:lnTo>
                    <a:pt x="33" y="16"/>
                  </a:lnTo>
                  <a:lnTo>
                    <a:pt x="31" y="16"/>
                  </a:lnTo>
                  <a:lnTo>
                    <a:pt x="31" y="14"/>
                  </a:lnTo>
                  <a:lnTo>
                    <a:pt x="31" y="11"/>
                  </a:lnTo>
                  <a:lnTo>
                    <a:pt x="29" y="11"/>
                  </a:lnTo>
                  <a:lnTo>
                    <a:pt x="29" y="9"/>
                  </a:lnTo>
                  <a:lnTo>
                    <a:pt x="29" y="9"/>
                  </a:lnTo>
                  <a:lnTo>
                    <a:pt x="26" y="9"/>
                  </a:lnTo>
                  <a:lnTo>
                    <a:pt x="29" y="11"/>
                  </a:lnTo>
                  <a:lnTo>
                    <a:pt x="29" y="11"/>
                  </a:lnTo>
                  <a:lnTo>
                    <a:pt x="29" y="14"/>
                  </a:lnTo>
                  <a:lnTo>
                    <a:pt x="29" y="16"/>
                  </a:lnTo>
                  <a:lnTo>
                    <a:pt x="26" y="16"/>
                  </a:lnTo>
                  <a:lnTo>
                    <a:pt x="24" y="14"/>
                  </a:lnTo>
                  <a:lnTo>
                    <a:pt x="22" y="11"/>
                  </a:lnTo>
                  <a:lnTo>
                    <a:pt x="22" y="11"/>
                  </a:lnTo>
                  <a:lnTo>
                    <a:pt x="20" y="11"/>
                  </a:lnTo>
                  <a:lnTo>
                    <a:pt x="17" y="14"/>
                  </a:lnTo>
                  <a:lnTo>
                    <a:pt x="17" y="14"/>
                  </a:lnTo>
                  <a:lnTo>
                    <a:pt x="15" y="11"/>
                  </a:lnTo>
                  <a:lnTo>
                    <a:pt x="15" y="11"/>
                  </a:lnTo>
                  <a:lnTo>
                    <a:pt x="15" y="9"/>
                  </a:lnTo>
                  <a:lnTo>
                    <a:pt x="17" y="9"/>
                  </a:lnTo>
                  <a:lnTo>
                    <a:pt x="17" y="5"/>
                  </a:lnTo>
                  <a:lnTo>
                    <a:pt x="17" y="5"/>
                  </a:lnTo>
                  <a:lnTo>
                    <a:pt x="17" y="5"/>
                  </a:lnTo>
                  <a:lnTo>
                    <a:pt x="17" y="5"/>
                  </a:lnTo>
                  <a:lnTo>
                    <a:pt x="15" y="5"/>
                  </a:lnTo>
                  <a:lnTo>
                    <a:pt x="15" y="5"/>
                  </a:lnTo>
                  <a:lnTo>
                    <a:pt x="15" y="7"/>
                  </a:lnTo>
                  <a:lnTo>
                    <a:pt x="13" y="9"/>
                  </a:lnTo>
                  <a:lnTo>
                    <a:pt x="11" y="11"/>
                  </a:lnTo>
                  <a:lnTo>
                    <a:pt x="11" y="11"/>
                  </a:lnTo>
                  <a:lnTo>
                    <a:pt x="11" y="9"/>
                  </a:lnTo>
                  <a:lnTo>
                    <a:pt x="11" y="9"/>
                  </a:lnTo>
                  <a:lnTo>
                    <a:pt x="11" y="9"/>
                  </a:lnTo>
                  <a:lnTo>
                    <a:pt x="11" y="7"/>
                  </a:lnTo>
                  <a:lnTo>
                    <a:pt x="11" y="5"/>
                  </a:lnTo>
                  <a:lnTo>
                    <a:pt x="11" y="5"/>
                  </a:lnTo>
                  <a:lnTo>
                    <a:pt x="11" y="2"/>
                  </a:lnTo>
                  <a:lnTo>
                    <a:pt x="9" y="2"/>
                  </a:lnTo>
                  <a:lnTo>
                    <a:pt x="9" y="2"/>
                  </a:lnTo>
                  <a:lnTo>
                    <a:pt x="6" y="2"/>
                  </a:lnTo>
                  <a:lnTo>
                    <a:pt x="6" y="7"/>
                  </a:lnTo>
                  <a:lnTo>
                    <a:pt x="4" y="9"/>
                  </a:lnTo>
                  <a:lnTo>
                    <a:pt x="4" y="9"/>
                  </a:lnTo>
                  <a:lnTo>
                    <a:pt x="4" y="11"/>
                  </a:lnTo>
                  <a:lnTo>
                    <a:pt x="4" y="9"/>
                  </a:lnTo>
                  <a:lnTo>
                    <a:pt x="4" y="9"/>
                  </a:lnTo>
                  <a:lnTo>
                    <a:pt x="4" y="5"/>
                  </a:lnTo>
                  <a:lnTo>
                    <a:pt x="4" y="5"/>
                  </a:lnTo>
                  <a:lnTo>
                    <a:pt x="4" y="2"/>
                  </a:lnTo>
                  <a:lnTo>
                    <a:pt x="4" y="0"/>
                  </a:lnTo>
                  <a:lnTo>
                    <a:pt x="2" y="0"/>
                  </a:lnTo>
                  <a:lnTo>
                    <a:pt x="2" y="0"/>
                  </a:lnTo>
                  <a:lnTo>
                    <a:pt x="2" y="0"/>
                  </a:lnTo>
                  <a:lnTo>
                    <a:pt x="2" y="0"/>
                  </a:lnTo>
                  <a:lnTo>
                    <a:pt x="2" y="2"/>
                  </a:lnTo>
                  <a:lnTo>
                    <a:pt x="2" y="2"/>
                  </a:lnTo>
                  <a:lnTo>
                    <a:pt x="0" y="2"/>
                  </a:lnTo>
                  <a:lnTo>
                    <a:pt x="0" y="0"/>
                  </a:lnTo>
                  <a:lnTo>
                    <a:pt x="0" y="5"/>
                  </a:lnTo>
                  <a:lnTo>
                    <a:pt x="0" y="9"/>
                  </a:lnTo>
                  <a:lnTo>
                    <a:pt x="0" y="11"/>
                  </a:lnTo>
                  <a:lnTo>
                    <a:pt x="0" y="14"/>
                  </a:lnTo>
                  <a:lnTo>
                    <a:pt x="0" y="16"/>
                  </a:lnTo>
                  <a:lnTo>
                    <a:pt x="0" y="16"/>
                  </a:lnTo>
                  <a:lnTo>
                    <a:pt x="0" y="16"/>
                  </a:lnTo>
                  <a:lnTo>
                    <a:pt x="2" y="16"/>
                  </a:lnTo>
                  <a:lnTo>
                    <a:pt x="2" y="18"/>
                  </a:lnTo>
                  <a:lnTo>
                    <a:pt x="2" y="20"/>
                  </a:lnTo>
                  <a:lnTo>
                    <a:pt x="0" y="25"/>
                  </a:lnTo>
                  <a:lnTo>
                    <a:pt x="0" y="29"/>
                  </a:lnTo>
                  <a:lnTo>
                    <a:pt x="0" y="27"/>
                  </a:lnTo>
                  <a:lnTo>
                    <a:pt x="0" y="27"/>
                  </a:lnTo>
                  <a:lnTo>
                    <a:pt x="2" y="25"/>
                  </a:lnTo>
                  <a:lnTo>
                    <a:pt x="2" y="25"/>
                  </a:lnTo>
                  <a:lnTo>
                    <a:pt x="2" y="27"/>
                  </a:lnTo>
                  <a:lnTo>
                    <a:pt x="2" y="27"/>
                  </a:lnTo>
                  <a:lnTo>
                    <a:pt x="2" y="27"/>
                  </a:lnTo>
                  <a:lnTo>
                    <a:pt x="2" y="29"/>
                  </a:lnTo>
                  <a:lnTo>
                    <a:pt x="4" y="27"/>
                  </a:lnTo>
                  <a:lnTo>
                    <a:pt x="4" y="27"/>
                  </a:lnTo>
                  <a:lnTo>
                    <a:pt x="4" y="29"/>
                  </a:lnTo>
                  <a:lnTo>
                    <a:pt x="6" y="29"/>
                  </a:lnTo>
                  <a:lnTo>
                    <a:pt x="6" y="29"/>
                  </a:lnTo>
                  <a:lnTo>
                    <a:pt x="6" y="29"/>
                  </a:lnTo>
                  <a:lnTo>
                    <a:pt x="6" y="27"/>
                  </a:lnTo>
                  <a:lnTo>
                    <a:pt x="9" y="23"/>
                  </a:lnTo>
                  <a:lnTo>
                    <a:pt x="9" y="20"/>
                  </a:lnTo>
                  <a:lnTo>
                    <a:pt x="11" y="20"/>
                  </a:lnTo>
                  <a:lnTo>
                    <a:pt x="11" y="20"/>
                  </a:lnTo>
                  <a:lnTo>
                    <a:pt x="11" y="20"/>
                  </a:lnTo>
                  <a:lnTo>
                    <a:pt x="11" y="23"/>
                  </a:lnTo>
                  <a:lnTo>
                    <a:pt x="11" y="25"/>
                  </a:lnTo>
                  <a:lnTo>
                    <a:pt x="11" y="27"/>
                  </a:lnTo>
                  <a:lnTo>
                    <a:pt x="11" y="27"/>
                  </a:lnTo>
                  <a:lnTo>
                    <a:pt x="13" y="29"/>
                  </a:lnTo>
                  <a:lnTo>
                    <a:pt x="13" y="29"/>
                  </a:lnTo>
                  <a:lnTo>
                    <a:pt x="13" y="27"/>
                  </a:lnTo>
                  <a:lnTo>
                    <a:pt x="13" y="27"/>
                  </a:lnTo>
                  <a:lnTo>
                    <a:pt x="13" y="27"/>
                  </a:lnTo>
                  <a:lnTo>
                    <a:pt x="13" y="23"/>
                  </a:lnTo>
                  <a:lnTo>
                    <a:pt x="13" y="20"/>
                  </a:lnTo>
                  <a:lnTo>
                    <a:pt x="15" y="20"/>
                  </a:lnTo>
                  <a:lnTo>
                    <a:pt x="15" y="20"/>
                  </a:lnTo>
                  <a:lnTo>
                    <a:pt x="15" y="20"/>
                  </a:lnTo>
                  <a:lnTo>
                    <a:pt x="17" y="20"/>
                  </a:lnTo>
                  <a:lnTo>
                    <a:pt x="20" y="23"/>
                  </a:lnTo>
                  <a:lnTo>
                    <a:pt x="17" y="25"/>
                  </a:lnTo>
                  <a:lnTo>
                    <a:pt x="15" y="27"/>
                  </a:lnTo>
                  <a:lnTo>
                    <a:pt x="15" y="27"/>
                  </a:lnTo>
                  <a:lnTo>
                    <a:pt x="15" y="29"/>
                  </a:lnTo>
                  <a:lnTo>
                    <a:pt x="15" y="32"/>
                  </a:lnTo>
                  <a:lnTo>
                    <a:pt x="17" y="32"/>
                  </a:lnTo>
                  <a:lnTo>
                    <a:pt x="17" y="32"/>
                  </a:lnTo>
                  <a:lnTo>
                    <a:pt x="17" y="29"/>
                  </a:lnTo>
                  <a:lnTo>
                    <a:pt x="20" y="29"/>
                  </a:lnTo>
                  <a:lnTo>
                    <a:pt x="22" y="29"/>
                  </a:lnTo>
                  <a:lnTo>
                    <a:pt x="22" y="29"/>
                  </a:lnTo>
                  <a:lnTo>
                    <a:pt x="24" y="32"/>
                  </a:lnTo>
                  <a:lnTo>
                    <a:pt x="24" y="32"/>
                  </a:lnTo>
                  <a:lnTo>
                    <a:pt x="26" y="32"/>
                  </a:lnTo>
                  <a:lnTo>
                    <a:pt x="26" y="32"/>
                  </a:lnTo>
                  <a:lnTo>
                    <a:pt x="26" y="29"/>
                  </a:lnTo>
                  <a:lnTo>
                    <a:pt x="24" y="27"/>
                  </a:lnTo>
                  <a:lnTo>
                    <a:pt x="26" y="27"/>
                  </a:lnTo>
                  <a:lnTo>
                    <a:pt x="26" y="27"/>
                  </a:lnTo>
                  <a:lnTo>
                    <a:pt x="26" y="27"/>
                  </a:lnTo>
                  <a:lnTo>
                    <a:pt x="26" y="25"/>
                  </a:lnTo>
                  <a:lnTo>
                    <a:pt x="26" y="25"/>
                  </a:lnTo>
                  <a:lnTo>
                    <a:pt x="26" y="25"/>
                  </a:lnTo>
                  <a:lnTo>
                    <a:pt x="29" y="25"/>
                  </a:lnTo>
                  <a:lnTo>
                    <a:pt x="29" y="27"/>
                  </a:lnTo>
                  <a:lnTo>
                    <a:pt x="29" y="27"/>
                  </a:lnTo>
                  <a:lnTo>
                    <a:pt x="31" y="27"/>
                  </a:lnTo>
                  <a:lnTo>
                    <a:pt x="31" y="29"/>
                  </a:lnTo>
                  <a:lnTo>
                    <a:pt x="31" y="29"/>
                  </a:lnTo>
                  <a:lnTo>
                    <a:pt x="31" y="29"/>
                  </a:lnTo>
                  <a:lnTo>
                    <a:pt x="29" y="32"/>
                  </a:lnTo>
                  <a:lnTo>
                    <a:pt x="29" y="32"/>
                  </a:lnTo>
                  <a:lnTo>
                    <a:pt x="29" y="32"/>
                  </a:lnTo>
                  <a:lnTo>
                    <a:pt x="29" y="32"/>
                  </a:lnTo>
                  <a:lnTo>
                    <a:pt x="29" y="36"/>
                  </a:lnTo>
                  <a:lnTo>
                    <a:pt x="31" y="36"/>
                  </a:lnTo>
                  <a:lnTo>
                    <a:pt x="31" y="38"/>
                  </a:lnTo>
                  <a:lnTo>
                    <a:pt x="33" y="38"/>
                  </a:lnTo>
                  <a:lnTo>
                    <a:pt x="35" y="38"/>
                  </a:lnTo>
                  <a:lnTo>
                    <a:pt x="35" y="36"/>
                  </a:lnTo>
                  <a:lnTo>
                    <a:pt x="35" y="36"/>
                  </a:lnTo>
                  <a:lnTo>
                    <a:pt x="35" y="36"/>
                  </a:lnTo>
                  <a:lnTo>
                    <a:pt x="35" y="36"/>
                  </a:lnTo>
                  <a:lnTo>
                    <a:pt x="35" y="34"/>
                  </a:lnTo>
                  <a:lnTo>
                    <a:pt x="35" y="34"/>
                  </a:lnTo>
                  <a:lnTo>
                    <a:pt x="35" y="32"/>
                  </a:lnTo>
                  <a:lnTo>
                    <a:pt x="33" y="32"/>
                  </a:lnTo>
                  <a:lnTo>
                    <a:pt x="33" y="29"/>
                  </a:lnTo>
                  <a:lnTo>
                    <a:pt x="35" y="27"/>
                  </a:lnTo>
                  <a:lnTo>
                    <a:pt x="35" y="25"/>
                  </a:lnTo>
                  <a:lnTo>
                    <a:pt x="38" y="25"/>
                  </a:lnTo>
                  <a:lnTo>
                    <a:pt x="40" y="25"/>
                  </a:lnTo>
                  <a:lnTo>
                    <a:pt x="40" y="27"/>
                  </a:lnTo>
                  <a:lnTo>
                    <a:pt x="42" y="27"/>
                  </a:lnTo>
                  <a:lnTo>
                    <a:pt x="42" y="27"/>
                  </a:lnTo>
                  <a:lnTo>
                    <a:pt x="42" y="27"/>
                  </a:lnTo>
                  <a:lnTo>
                    <a:pt x="42" y="25"/>
                  </a:lnTo>
                  <a:lnTo>
                    <a:pt x="42" y="25"/>
                  </a:lnTo>
                  <a:lnTo>
                    <a:pt x="42" y="23"/>
                  </a:lnTo>
                  <a:lnTo>
                    <a:pt x="40" y="23"/>
                  </a:lnTo>
                  <a:lnTo>
                    <a:pt x="40" y="20"/>
                  </a:lnTo>
                  <a:lnTo>
                    <a:pt x="40" y="20"/>
                  </a:lnTo>
                  <a:lnTo>
                    <a:pt x="42" y="20"/>
                  </a:lnTo>
                  <a:lnTo>
                    <a:pt x="42" y="20"/>
                  </a:lnTo>
                  <a:lnTo>
                    <a:pt x="42" y="20"/>
                  </a:lnTo>
                  <a:lnTo>
                    <a:pt x="42" y="20"/>
                  </a:lnTo>
                  <a:lnTo>
                    <a:pt x="40" y="20"/>
                  </a:lnTo>
                  <a:lnTo>
                    <a:pt x="40" y="20"/>
                  </a:lnTo>
                  <a:lnTo>
                    <a:pt x="38" y="18"/>
                  </a:lnTo>
                  <a:lnTo>
                    <a:pt x="38" y="16"/>
                  </a:lnTo>
                  <a:lnTo>
                    <a:pt x="38" y="16"/>
                  </a:lnTo>
                  <a:lnTo>
                    <a:pt x="38" y="16"/>
                  </a:lnTo>
                  <a:lnTo>
                    <a:pt x="38" y="14"/>
                  </a:lnTo>
                  <a:lnTo>
                    <a:pt x="40" y="14"/>
                  </a:lnTo>
                  <a:close/>
                </a:path>
              </a:pathLst>
            </a:custGeom>
            <a:solidFill>
              <a:srgbClr val="008837"/>
            </a:solidFill>
            <a:ln w="9525">
              <a:noFill/>
            </a:ln>
          </p:spPr>
          <p:txBody>
            <a:bodyPr/>
            <a:lstStyle/>
            <a:p>
              <a:endParaRPr lang="ja-JP" altLang="en-US" sz="1799"/>
            </a:p>
          </p:txBody>
        </p:sp>
        <p:sp>
          <p:nvSpPr>
            <p:cNvPr id="74" name="フリーフォーム 89454">
              <a:extLst>
                <a:ext uri="{FF2B5EF4-FFF2-40B4-BE49-F238E27FC236}">
                  <a16:creationId xmlns:a16="http://schemas.microsoft.com/office/drawing/2014/main" id="{542D3DA7-4F74-11AC-2F11-3EEEC92F9B7A}"/>
                </a:ext>
              </a:extLst>
            </p:cNvPr>
            <p:cNvSpPr/>
            <p:nvPr/>
          </p:nvSpPr>
          <p:spPr>
            <a:xfrm>
              <a:off x="9283617" y="8644881"/>
              <a:ext cx="147832" cy="141679"/>
            </a:xfrm>
            <a:custGeom>
              <a:avLst/>
              <a:gdLst/>
              <a:ahLst/>
              <a:cxnLst/>
              <a:rect l="0" t="0" r="0" b="0"/>
              <a:pathLst>
                <a:path w="42" h="38">
                  <a:moveTo>
                    <a:pt x="40" y="14"/>
                  </a:moveTo>
                  <a:lnTo>
                    <a:pt x="38" y="11"/>
                  </a:lnTo>
                  <a:lnTo>
                    <a:pt x="38" y="11"/>
                  </a:lnTo>
                  <a:lnTo>
                    <a:pt x="35" y="11"/>
                  </a:lnTo>
                  <a:lnTo>
                    <a:pt x="35" y="9"/>
                  </a:lnTo>
                  <a:lnTo>
                    <a:pt x="35" y="11"/>
                  </a:lnTo>
                  <a:lnTo>
                    <a:pt x="35" y="11"/>
                  </a:lnTo>
                  <a:lnTo>
                    <a:pt x="33" y="14"/>
                  </a:lnTo>
                  <a:lnTo>
                    <a:pt x="33" y="16"/>
                  </a:lnTo>
                  <a:lnTo>
                    <a:pt x="33" y="16"/>
                  </a:lnTo>
                  <a:lnTo>
                    <a:pt x="33" y="16"/>
                  </a:lnTo>
                  <a:lnTo>
                    <a:pt x="31" y="16"/>
                  </a:lnTo>
                  <a:lnTo>
                    <a:pt x="31" y="14"/>
                  </a:lnTo>
                  <a:lnTo>
                    <a:pt x="31" y="11"/>
                  </a:lnTo>
                  <a:lnTo>
                    <a:pt x="29" y="11"/>
                  </a:lnTo>
                  <a:lnTo>
                    <a:pt x="29" y="9"/>
                  </a:lnTo>
                  <a:lnTo>
                    <a:pt x="29" y="9"/>
                  </a:lnTo>
                  <a:lnTo>
                    <a:pt x="26" y="9"/>
                  </a:lnTo>
                  <a:lnTo>
                    <a:pt x="29" y="11"/>
                  </a:lnTo>
                  <a:lnTo>
                    <a:pt x="29" y="11"/>
                  </a:lnTo>
                  <a:lnTo>
                    <a:pt x="29" y="14"/>
                  </a:lnTo>
                  <a:lnTo>
                    <a:pt x="29" y="16"/>
                  </a:lnTo>
                  <a:lnTo>
                    <a:pt x="26" y="16"/>
                  </a:lnTo>
                  <a:lnTo>
                    <a:pt x="24" y="14"/>
                  </a:lnTo>
                  <a:lnTo>
                    <a:pt x="22" y="11"/>
                  </a:lnTo>
                  <a:lnTo>
                    <a:pt x="22" y="11"/>
                  </a:lnTo>
                  <a:lnTo>
                    <a:pt x="20" y="11"/>
                  </a:lnTo>
                  <a:lnTo>
                    <a:pt x="17" y="14"/>
                  </a:lnTo>
                  <a:lnTo>
                    <a:pt x="17" y="14"/>
                  </a:lnTo>
                  <a:lnTo>
                    <a:pt x="15" y="11"/>
                  </a:lnTo>
                  <a:lnTo>
                    <a:pt x="15" y="11"/>
                  </a:lnTo>
                  <a:lnTo>
                    <a:pt x="15" y="9"/>
                  </a:lnTo>
                  <a:lnTo>
                    <a:pt x="17" y="9"/>
                  </a:lnTo>
                  <a:lnTo>
                    <a:pt x="17" y="5"/>
                  </a:lnTo>
                  <a:lnTo>
                    <a:pt x="17" y="5"/>
                  </a:lnTo>
                  <a:lnTo>
                    <a:pt x="17" y="5"/>
                  </a:lnTo>
                  <a:lnTo>
                    <a:pt x="17" y="5"/>
                  </a:lnTo>
                  <a:lnTo>
                    <a:pt x="15" y="5"/>
                  </a:lnTo>
                  <a:lnTo>
                    <a:pt x="15" y="5"/>
                  </a:lnTo>
                  <a:lnTo>
                    <a:pt x="15" y="7"/>
                  </a:lnTo>
                  <a:lnTo>
                    <a:pt x="13" y="9"/>
                  </a:lnTo>
                  <a:lnTo>
                    <a:pt x="11" y="11"/>
                  </a:lnTo>
                  <a:lnTo>
                    <a:pt x="11" y="11"/>
                  </a:lnTo>
                  <a:lnTo>
                    <a:pt x="11" y="9"/>
                  </a:lnTo>
                  <a:lnTo>
                    <a:pt x="11" y="9"/>
                  </a:lnTo>
                  <a:lnTo>
                    <a:pt x="11" y="9"/>
                  </a:lnTo>
                  <a:lnTo>
                    <a:pt x="11" y="7"/>
                  </a:lnTo>
                  <a:lnTo>
                    <a:pt x="11" y="5"/>
                  </a:lnTo>
                  <a:lnTo>
                    <a:pt x="11" y="5"/>
                  </a:lnTo>
                  <a:lnTo>
                    <a:pt x="11" y="2"/>
                  </a:lnTo>
                  <a:lnTo>
                    <a:pt x="9" y="2"/>
                  </a:lnTo>
                  <a:lnTo>
                    <a:pt x="9" y="2"/>
                  </a:lnTo>
                  <a:lnTo>
                    <a:pt x="6" y="2"/>
                  </a:lnTo>
                  <a:lnTo>
                    <a:pt x="6" y="7"/>
                  </a:lnTo>
                  <a:lnTo>
                    <a:pt x="4" y="9"/>
                  </a:lnTo>
                  <a:lnTo>
                    <a:pt x="4" y="9"/>
                  </a:lnTo>
                  <a:lnTo>
                    <a:pt x="4" y="11"/>
                  </a:lnTo>
                  <a:lnTo>
                    <a:pt x="4" y="9"/>
                  </a:lnTo>
                  <a:lnTo>
                    <a:pt x="4" y="9"/>
                  </a:lnTo>
                  <a:lnTo>
                    <a:pt x="4" y="5"/>
                  </a:lnTo>
                  <a:lnTo>
                    <a:pt x="4" y="5"/>
                  </a:lnTo>
                  <a:lnTo>
                    <a:pt x="4" y="2"/>
                  </a:lnTo>
                  <a:lnTo>
                    <a:pt x="4" y="0"/>
                  </a:lnTo>
                  <a:lnTo>
                    <a:pt x="2" y="0"/>
                  </a:lnTo>
                  <a:lnTo>
                    <a:pt x="2" y="0"/>
                  </a:lnTo>
                  <a:lnTo>
                    <a:pt x="2" y="0"/>
                  </a:lnTo>
                  <a:lnTo>
                    <a:pt x="2" y="0"/>
                  </a:lnTo>
                  <a:lnTo>
                    <a:pt x="2" y="2"/>
                  </a:lnTo>
                  <a:lnTo>
                    <a:pt x="2" y="2"/>
                  </a:lnTo>
                  <a:lnTo>
                    <a:pt x="0" y="2"/>
                  </a:lnTo>
                  <a:lnTo>
                    <a:pt x="0" y="0"/>
                  </a:lnTo>
                  <a:lnTo>
                    <a:pt x="0" y="5"/>
                  </a:lnTo>
                  <a:lnTo>
                    <a:pt x="0" y="9"/>
                  </a:lnTo>
                  <a:lnTo>
                    <a:pt x="0" y="11"/>
                  </a:lnTo>
                  <a:lnTo>
                    <a:pt x="0" y="14"/>
                  </a:lnTo>
                  <a:lnTo>
                    <a:pt x="0" y="16"/>
                  </a:lnTo>
                  <a:lnTo>
                    <a:pt x="0" y="16"/>
                  </a:lnTo>
                  <a:lnTo>
                    <a:pt x="0" y="16"/>
                  </a:lnTo>
                  <a:lnTo>
                    <a:pt x="2" y="16"/>
                  </a:lnTo>
                  <a:lnTo>
                    <a:pt x="2" y="18"/>
                  </a:lnTo>
                  <a:lnTo>
                    <a:pt x="2" y="20"/>
                  </a:lnTo>
                  <a:lnTo>
                    <a:pt x="0" y="25"/>
                  </a:lnTo>
                  <a:lnTo>
                    <a:pt x="0" y="29"/>
                  </a:lnTo>
                  <a:lnTo>
                    <a:pt x="0" y="27"/>
                  </a:lnTo>
                  <a:lnTo>
                    <a:pt x="0" y="27"/>
                  </a:lnTo>
                  <a:lnTo>
                    <a:pt x="2" y="25"/>
                  </a:lnTo>
                  <a:lnTo>
                    <a:pt x="2" y="25"/>
                  </a:lnTo>
                  <a:lnTo>
                    <a:pt x="2" y="27"/>
                  </a:lnTo>
                  <a:lnTo>
                    <a:pt x="2" y="27"/>
                  </a:lnTo>
                  <a:lnTo>
                    <a:pt x="2" y="27"/>
                  </a:lnTo>
                  <a:lnTo>
                    <a:pt x="2" y="29"/>
                  </a:lnTo>
                  <a:lnTo>
                    <a:pt x="4" y="27"/>
                  </a:lnTo>
                  <a:lnTo>
                    <a:pt x="4" y="27"/>
                  </a:lnTo>
                  <a:lnTo>
                    <a:pt x="4" y="29"/>
                  </a:lnTo>
                  <a:lnTo>
                    <a:pt x="6" y="29"/>
                  </a:lnTo>
                  <a:lnTo>
                    <a:pt x="6" y="29"/>
                  </a:lnTo>
                  <a:lnTo>
                    <a:pt x="6" y="29"/>
                  </a:lnTo>
                  <a:lnTo>
                    <a:pt x="6" y="27"/>
                  </a:lnTo>
                  <a:lnTo>
                    <a:pt x="9" y="23"/>
                  </a:lnTo>
                  <a:lnTo>
                    <a:pt x="9" y="20"/>
                  </a:lnTo>
                  <a:lnTo>
                    <a:pt x="11" y="20"/>
                  </a:lnTo>
                  <a:lnTo>
                    <a:pt x="11" y="20"/>
                  </a:lnTo>
                  <a:lnTo>
                    <a:pt x="11" y="20"/>
                  </a:lnTo>
                  <a:lnTo>
                    <a:pt x="11" y="23"/>
                  </a:lnTo>
                  <a:lnTo>
                    <a:pt x="11" y="25"/>
                  </a:lnTo>
                  <a:lnTo>
                    <a:pt x="11" y="27"/>
                  </a:lnTo>
                  <a:lnTo>
                    <a:pt x="11" y="27"/>
                  </a:lnTo>
                  <a:lnTo>
                    <a:pt x="13" y="29"/>
                  </a:lnTo>
                  <a:lnTo>
                    <a:pt x="13" y="29"/>
                  </a:lnTo>
                  <a:lnTo>
                    <a:pt x="13" y="27"/>
                  </a:lnTo>
                  <a:lnTo>
                    <a:pt x="13" y="27"/>
                  </a:lnTo>
                  <a:lnTo>
                    <a:pt x="13" y="27"/>
                  </a:lnTo>
                  <a:lnTo>
                    <a:pt x="13" y="23"/>
                  </a:lnTo>
                  <a:lnTo>
                    <a:pt x="13" y="20"/>
                  </a:lnTo>
                  <a:lnTo>
                    <a:pt x="15" y="20"/>
                  </a:lnTo>
                  <a:lnTo>
                    <a:pt x="15" y="20"/>
                  </a:lnTo>
                  <a:lnTo>
                    <a:pt x="15" y="20"/>
                  </a:lnTo>
                  <a:lnTo>
                    <a:pt x="17" y="20"/>
                  </a:lnTo>
                  <a:lnTo>
                    <a:pt x="20" y="23"/>
                  </a:lnTo>
                  <a:lnTo>
                    <a:pt x="17" y="25"/>
                  </a:lnTo>
                  <a:lnTo>
                    <a:pt x="15" y="27"/>
                  </a:lnTo>
                  <a:lnTo>
                    <a:pt x="15" y="27"/>
                  </a:lnTo>
                  <a:lnTo>
                    <a:pt x="15" y="29"/>
                  </a:lnTo>
                  <a:lnTo>
                    <a:pt x="15" y="32"/>
                  </a:lnTo>
                  <a:lnTo>
                    <a:pt x="17" y="32"/>
                  </a:lnTo>
                  <a:lnTo>
                    <a:pt x="17" y="32"/>
                  </a:lnTo>
                  <a:lnTo>
                    <a:pt x="17" y="29"/>
                  </a:lnTo>
                  <a:lnTo>
                    <a:pt x="20" y="29"/>
                  </a:lnTo>
                  <a:lnTo>
                    <a:pt x="22" y="29"/>
                  </a:lnTo>
                  <a:lnTo>
                    <a:pt x="22" y="29"/>
                  </a:lnTo>
                  <a:lnTo>
                    <a:pt x="24" y="32"/>
                  </a:lnTo>
                  <a:lnTo>
                    <a:pt x="24" y="32"/>
                  </a:lnTo>
                  <a:lnTo>
                    <a:pt x="26" y="32"/>
                  </a:lnTo>
                  <a:lnTo>
                    <a:pt x="26" y="32"/>
                  </a:lnTo>
                  <a:lnTo>
                    <a:pt x="26" y="29"/>
                  </a:lnTo>
                  <a:lnTo>
                    <a:pt x="24" y="27"/>
                  </a:lnTo>
                  <a:lnTo>
                    <a:pt x="26" y="27"/>
                  </a:lnTo>
                  <a:lnTo>
                    <a:pt x="26" y="27"/>
                  </a:lnTo>
                  <a:lnTo>
                    <a:pt x="26" y="27"/>
                  </a:lnTo>
                  <a:lnTo>
                    <a:pt x="26" y="25"/>
                  </a:lnTo>
                  <a:lnTo>
                    <a:pt x="26" y="25"/>
                  </a:lnTo>
                  <a:lnTo>
                    <a:pt x="26" y="25"/>
                  </a:lnTo>
                  <a:lnTo>
                    <a:pt x="29" y="25"/>
                  </a:lnTo>
                  <a:lnTo>
                    <a:pt x="29" y="27"/>
                  </a:lnTo>
                  <a:lnTo>
                    <a:pt x="29" y="27"/>
                  </a:lnTo>
                  <a:lnTo>
                    <a:pt x="31" y="27"/>
                  </a:lnTo>
                  <a:lnTo>
                    <a:pt x="31" y="29"/>
                  </a:lnTo>
                  <a:lnTo>
                    <a:pt x="31" y="29"/>
                  </a:lnTo>
                  <a:lnTo>
                    <a:pt x="31" y="29"/>
                  </a:lnTo>
                  <a:lnTo>
                    <a:pt x="29" y="32"/>
                  </a:lnTo>
                  <a:lnTo>
                    <a:pt x="29" y="32"/>
                  </a:lnTo>
                  <a:lnTo>
                    <a:pt x="29" y="32"/>
                  </a:lnTo>
                  <a:lnTo>
                    <a:pt x="29" y="32"/>
                  </a:lnTo>
                  <a:lnTo>
                    <a:pt x="29" y="36"/>
                  </a:lnTo>
                  <a:lnTo>
                    <a:pt x="31" y="36"/>
                  </a:lnTo>
                  <a:lnTo>
                    <a:pt x="31" y="38"/>
                  </a:lnTo>
                  <a:lnTo>
                    <a:pt x="33" y="38"/>
                  </a:lnTo>
                  <a:lnTo>
                    <a:pt x="35" y="38"/>
                  </a:lnTo>
                  <a:lnTo>
                    <a:pt x="35" y="36"/>
                  </a:lnTo>
                  <a:lnTo>
                    <a:pt x="35" y="36"/>
                  </a:lnTo>
                  <a:lnTo>
                    <a:pt x="35" y="36"/>
                  </a:lnTo>
                  <a:lnTo>
                    <a:pt x="35" y="36"/>
                  </a:lnTo>
                  <a:lnTo>
                    <a:pt x="35" y="34"/>
                  </a:lnTo>
                  <a:lnTo>
                    <a:pt x="35" y="34"/>
                  </a:lnTo>
                  <a:lnTo>
                    <a:pt x="35" y="32"/>
                  </a:lnTo>
                  <a:lnTo>
                    <a:pt x="33" y="32"/>
                  </a:lnTo>
                  <a:lnTo>
                    <a:pt x="33" y="29"/>
                  </a:lnTo>
                  <a:lnTo>
                    <a:pt x="35" y="27"/>
                  </a:lnTo>
                  <a:lnTo>
                    <a:pt x="35" y="25"/>
                  </a:lnTo>
                  <a:lnTo>
                    <a:pt x="38" y="25"/>
                  </a:lnTo>
                  <a:lnTo>
                    <a:pt x="40" y="25"/>
                  </a:lnTo>
                  <a:lnTo>
                    <a:pt x="40" y="27"/>
                  </a:lnTo>
                  <a:lnTo>
                    <a:pt x="42" y="27"/>
                  </a:lnTo>
                  <a:lnTo>
                    <a:pt x="42" y="27"/>
                  </a:lnTo>
                  <a:lnTo>
                    <a:pt x="42" y="27"/>
                  </a:lnTo>
                  <a:lnTo>
                    <a:pt x="42" y="25"/>
                  </a:lnTo>
                  <a:lnTo>
                    <a:pt x="42" y="25"/>
                  </a:lnTo>
                  <a:lnTo>
                    <a:pt x="42" y="23"/>
                  </a:lnTo>
                  <a:lnTo>
                    <a:pt x="40" y="23"/>
                  </a:lnTo>
                  <a:lnTo>
                    <a:pt x="40" y="20"/>
                  </a:lnTo>
                  <a:lnTo>
                    <a:pt x="40" y="20"/>
                  </a:lnTo>
                  <a:lnTo>
                    <a:pt x="42" y="20"/>
                  </a:lnTo>
                  <a:lnTo>
                    <a:pt x="42" y="20"/>
                  </a:lnTo>
                  <a:lnTo>
                    <a:pt x="42" y="20"/>
                  </a:lnTo>
                  <a:lnTo>
                    <a:pt x="42" y="20"/>
                  </a:lnTo>
                  <a:lnTo>
                    <a:pt x="40" y="20"/>
                  </a:lnTo>
                  <a:lnTo>
                    <a:pt x="40" y="20"/>
                  </a:lnTo>
                  <a:lnTo>
                    <a:pt x="38" y="18"/>
                  </a:lnTo>
                  <a:lnTo>
                    <a:pt x="38" y="16"/>
                  </a:lnTo>
                  <a:lnTo>
                    <a:pt x="38" y="16"/>
                  </a:lnTo>
                  <a:lnTo>
                    <a:pt x="38" y="16"/>
                  </a:lnTo>
                  <a:lnTo>
                    <a:pt x="38" y="14"/>
                  </a:lnTo>
                  <a:lnTo>
                    <a:pt x="40" y="1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75" name="フリーフォーム 89455">
              <a:extLst>
                <a:ext uri="{FF2B5EF4-FFF2-40B4-BE49-F238E27FC236}">
                  <a16:creationId xmlns:a16="http://schemas.microsoft.com/office/drawing/2014/main" id="{FD10CE0E-2447-A4A0-C000-AF6CBB0A473D}"/>
                </a:ext>
              </a:extLst>
            </p:cNvPr>
            <p:cNvSpPr/>
            <p:nvPr/>
          </p:nvSpPr>
          <p:spPr>
            <a:xfrm>
              <a:off x="9361053" y="8301868"/>
              <a:ext cx="126713" cy="141679"/>
            </a:xfrm>
            <a:custGeom>
              <a:avLst/>
              <a:gdLst/>
              <a:ahLst/>
              <a:cxnLst/>
              <a:rect l="0" t="0" r="0" b="0"/>
              <a:pathLst>
                <a:path w="36" h="38">
                  <a:moveTo>
                    <a:pt x="0" y="25"/>
                  </a:moveTo>
                  <a:lnTo>
                    <a:pt x="2" y="27"/>
                  </a:lnTo>
                  <a:lnTo>
                    <a:pt x="2" y="27"/>
                  </a:lnTo>
                  <a:lnTo>
                    <a:pt x="4" y="30"/>
                  </a:lnTo>
                  <a:lnTo>
                    <a:pt x="4" y="30"/>
                  </a:lnTo>
                  <a:lnTo>
                    <a:pt x="4" y="27"/>
                  </a:lnTo>
                  <a:lnTo>
                    <a:pt x="4" y="23"/>
                  </a:lnTo>
                  <a:lnTo>
                    <a:pt x="7" y="23"/>
                  </a:lnTo>
                  <a:lnTo>
                    <a:pt x="7" y="21"/>
                  </a:lnTo>
                  <a:lnTo>
                    <a:pt x="9" y="25"/>
                  </a:lnTo>
                  <a:lnTo>
                    <a:pt x="9" y="30"/>
                  </a:lnTo>
                  <a:lnTo>
                    <a:pt x="9" y="30"/>
                  </a:lnTo>
                  <a:lnTo>
                    <a:pt x="9" y="30"/>
                  </a:lnTo>
                  <a:lnTo>
                    <a:pt x="9" y="30"/>
                  </a:lnTo>
                  <a:lnTo>
                    <a:pt x="9" y="30"/>
                  </a:lnTo>
                  <a:lnTo>
                    <a:pt x="9" y="25"/>
                  </a:lnTo>
                  <a:lnTo>
                    <a:pt x="9" y="23"/>
                  </a:lnTo>
                  <a:lnTo>
                    <a:pt x="11" y="23"/>
                  </a:lnTo>
                  <a:lnTo>
                    <a:pt x="13" y="25"/>
                  </a:lnTo>
                  <a:lnTo>
                    <a:pt x="16" y="27"/>
                  </a:lnTo>
                  <a:lnTo>
                    <a:pt x="16" y="27"/>
                  </a:lnTo>
                  <a:lnTo>
                    <a:pt x="18" y="27"/>
                  </a:lnTo>
                  <a:lnTo>
                    <a:pt x="18" y="25"/>
                  </a:lnTo>
                  <a:lnTo>
                    <a:pt x="20" y="25"/>
                  </a:lnTo>
                  <a:lnTo>
                    <a:pt x="20" y="27"/>
                  </a:lnTo>
                  <a:lnTo>
                    <a:pt x="20" y="30"/>
                  </a:lnTo>
                  <a:lnTo>
                    <a:pt x="20" y="30"/>
                  </a:lnTo>
                  <a:lnTo>
                    <a:pt x="18" y="32"/>
                  </a:lnTo>
                  <a:lnTo>
                    <a:pt x="18" y="34"/>
                  </a:lnTo>
                  <a:lnTo>
                    <a:pt x="18" y="34"/>
                  </a:lnTo>
                  <a:lnTo>
                    <a:pt x="18" y="34"/>
                  </a:lnTo>
                  <a:lnTo>
                    <a:pt x="20" y="34"/>
                  </a:lnTo>
                  <a:lnTo>
                    <a:pt x="20" y="34"/>
                  </a:lnTo>
                  <a:lnTo>
                    <a:pt x="20" y="32"/>
                  </a:lnTo>
                  <a:lnTo>
                    <a:pt x="20" y="32"/>
                  </a:lnTo>
                  <a:lnTo>
                    <a:pt x="22" y="30"/>
                  </a:lnTo>
                  <a:lnTo>
                    <a:pt x="22" y="30"/>
                  </a:lnTo>
                  <a:lnTo>
                    <a:pt x="25" y="30"/>
                  </a:lnTo>
                  <a:lnTo>
                    <a:pt x="25" y="30"/>
                  </a:lnTo>
                  <a:lnTo>
                    <a:pt x="25" y="30"/>
                  </a:lnTo>
                  <a:lnTo>
                    <a:pt x="25" y="30"/>
                  </a:lnTo>
                  <a:lnTo>
                    <a:pt x="25" y="32"/>
                  </a:lnTo>
                  <a:lnTo>
                    <a:pt x="25" y="32"/>
                  </a:lnTo>
                  <a:lnTo>
                    <a:pt x="25" y="34"/>
                  </a:lnTo>
                  <a:lnTo>
                    <a:pt x="25" y="34"/>
                  </a:lnTo>
                  <a:lnTo>
                    <a:pt x="25" y="36"/>
                  </a:lnTo>
                  <a:lnTo>
                    <a:pt x="25" y="36"/>
                  </a:lnTo>
                  <a:lnTo>
                    <a:pt x="27" y="36"/>
                  </a:lnTo>
                  <a:lnTo>
                    <a:pt x="27" y="36"/>
                  </a:lnTo>
                  <a:lnTo>
                    <a:pt x="29" y="34"/>
                  </a:lnTo>
                  <a:lnTo>
                    <a:pt x="31" y="30"/>
                  </a:lnTo>
                  <a:lnTo>
                    <a:pt x="31" y="30"/>
                  </a:lnTo>
                  <a:lnTo>
                    <a:pt x="31" y="30"/>
                  </a:lnTo>
                  <a:lnTo>
                    <a:pt x="31" y="30"/>
                  </a:lnTo>
                  <a:lnTo>
                    <a:pt x="31" y="30"/>
                  </a:lnTo>
                  <a:lnTo>
                    <a:pt x="29" y="34"/>
                  </a:lnTo>
                  <a:lnTo>
                    <a:pt x="29" y="34"/>
                  </a:lnTo>
                  <a:lnTo>
                    <a:pt x="31" y="36"/>
                  </a:lnTo>
                  <a:lnTo>
                    <a:pt x="31" y="38"/>
                  </a:lnTo>
                  <a:lnTo>
                    <a:pt x="31" y="38"/>
                  </a:lnTo>
                  <a:lnTo>
                    <a:pt x="31" y="38"/>
                  </a:lnTo>
                  <a:lnTo>
                    <a:pt x="31" y="38"/>
                  </a:lnTo>
                  <a:lnTo>
                    <a:pt x="34" y="36"/>
                  </a:lnTo>
                  <a:lnTo>
                    <a:pt x="34" y="36"/>
                  </a:lnTo>
                  <a:lnTo>
                    <a:pt x="34" y="36"/>
                  </a:lnTo>
                  <a:lnTo>
                    <a:pt x="34" y="36"/>
                  </a:lnTo>
                  <a:lnTo>
                    <a:pt x="34" y="34"/>
                  </a:lnTo>
                  <a:lnTo>
                    <a:pt x="36" y="30"/>
                  </a:lnTo>
                  <a:lnTo>
                    <a:pt x="36" y="25"/>
                  </a:lnTo>
                  <a:lnTo>
                    <a:pt x="36" y="23"/>
                  </a:lnTo>
                  <a:lnTo>
                    <a:pt x="34" y="23"/>
                  </a:lnTo>
                  <a:lnTo>
                    <a:pt x="34" y="23"/>
                  </a:lnTo>
                  <a:lnTo>
                    <a:pt x="34" y="23"/>
                  </a:lnTo>
                  <a:lnTo>
                    <a:pt x="34" y="21"/>
                  </a:lnTo>
                  <a:lnTo>
                    <a:pt x="34" y="16"/>
                  </a:lnTo>
                  <a:lnTo>
                    <a:pt x="34" y="14"/>
                  </a:lnTo>
                  <a:lnTo>
                    <a:pt x="36" y="9"/>
                  </a:lnTo>
                  <a:lnTo>
                    <a:pt x="34" y="12"/>
                  </a:lnTo>
                  <a:lnTo>
                    <a:pt x="34" y="12"/>
                  </a:lnTo>
                  <a:lnTo>
                    <a:pt x="34" y="14"/>
                  </a:lnTo>
                  <a:lnTo>
                    <a:pt x="34" y="14"/>
                  </a:lnTo>
                  <a:lnTo>
                    <a:pt x="34" y="12"/>
                  </a:lnTo>
                  <a:lnTo>
                    <a:pt x="31" y="12"/>
                  </a:lnTo>
                  <a:lnTo>
                    <a:pt x="31" y="9"/>
                  </a:lnTo>
                  <a:lnTo>
                    <a:pt x="31" y="9"/>
                  </a:lnTo>
                  <a:lnTo>
                    <a:pt x="31" y="9"/>
                  </a:lnTo>
                  <a:lnTo>
                    <a:pt x="31" y="12"/>
                  </a:lnTo>
                  <a:lnTo>
                    <a:pt x="29" y="9"/>
                  </a:lnTo>
                  <a:lnTo>
                    <a:pt x="29" y="9"/>
                  </a:lnTo>
                  <a:lnTo>
                    <a:pt x="29" y="9"/>
                  </a:lnTo>
                  <a:lnTo>
                    <a:pt x="27" y="9"/>
                  </a:lnTo>
                  <a:lnTo>
                    <a:pt x="27" y="12"/>
                  </a:lnTo>
                  <a:lnTo>
                    <a:pt x="25" y="16"/>
                  </a:lnTo>
                  <a:lnTo>
                    <a:pt x="25" y="18"/>
                  </a:lnTo>
                  <a:lnTo>
                    <a:pt x="25" y="18"/>
                  </a:lnTo>
                  <a:lnTo>
                    <a:pt x="25" y="16"/>
                  </a:lnTo>
                  <a:lnTo>
                    <a:pt x="25" y="14"/>
                  </a:lnTo>
                  <a:lnTo>
                    <a:pt x="25" y="12"/>
                  </a:lnTo>
                  <a:lnTo>
                    <a:pt x="25" y="12"/>
                  </a:lnTo>
                  <a:lnTo>
                    <a:pt x="22" y="9"/>
                  </a:lnTo>
                  <a:lnTo>
                    <a:pt x="22" y="9"/>
                  </a:lnTo>
                  <a:lnTo>
                    <a:pt x="22" y="12"/>
                  </a:lnTo>
                  <a:lnTo>
                    <a:pt x="22" y="12"/>
                  </a:lnTo>
                  <a:lnTo>
                    <a:pt x="22" y="16"/>
                  </a:lnTo>
                  <a:lnTo>
                    <a:pt x="22" y="18"/>
                  </a:lnTo>
                  <a:lnTo>
                    <a:pt x="22" y="18"/>
                  </a:lnTo>
                  <a:lnTo>
                    <a:pt x="20" y="21"/>
                  </a:lnTo>
                  <a:lnTo>
                    <a:pt x="20" y="21"/>
                  </a:lnTo>
                  <a:lnTo>
                    <a:pt x="20" y="18"/>
                  </a:lnTo>
                  <a:lnTo>
                    <a:pt x="18" y="16"/>
                  </a:lnTo>
                  <a:lnTo>
                    <a:pt x="20" y="14"/>
                  </a:lnTo>
                  <a:lnTo>
                    <a:pt x="20" y="14"/>
                  </a:lnTo>
                  <a:lnTo>
                    <a:pt x="20" y="12"/>
                  </a:lnTo>
                  <a:lnTo>
                    <a:pt x="20" y="9"/>
                  </a:lnTo>
                  <a:lnTo>
                    <a:pt x="20" y="7"/>
                  </a:lnTo>
                  <a:lnTo>
                    <a:pt x="20" y="7"/>
                  </a:lnTo>
                  <a:lnTo>
                    <a:pt x="18" y="7"/>
                  </a:lnTo>
                  <a:lnTo>
                    <a:pt x="18" y="9"/>
                  </a:lnTo>
                  <a:lnTo>
                    <a:pt x="18" y="9"/>
                  </a:lnTo>
                  <a:lnTo>
                    <a:pt x="16" y="9"/>
                  </a:lnTo>
                  <a:lnTo>
                    <a:pt x="16" y="9"/>
                  </a:lnTo>
                  <a:lnTo>
                    <a:pt x="13" y="7"/>
                  </a:lnTo>
                  <a:lnTo>
                    <a:pt x="13" y="5"/>
                  </a:lnTo>
                  <a:lnTo>
                    <a:pt x="11" y="5"/>
                  </a:lnTo>
                  <a:lnTo>
                    <a:pt x="13" y="9"/>
                  </a:lnTo>
                  <a:lnTo>
                    <a:pt x="13" y="9"/>
                  </a:lnTo>
                  <a:lnTo>
                    <a:pt x="13" y="12"/>
                  </a:lnTo>
                  <a:lnTo>
                    <a:pt x="13" y="12"/>
                  </a:lnTo>
                  <a:lnTo>
                    <a:pt x="11" y="12"/>
                  </a:lnTo>
                  <a:lnTo>
                    <a:pt x="11" y="14"/>
                  </a:lnTo>
                  <a:lnTo>
                    <a:pt x="11" y="14"/>
                  </a:lnTo>
                  <a:lnTo>
                    <a:pt x="11" y="14"/>
                  </a:lnTo>
                  <a:lnTo>
                    <a:pt x="11" y="14"/>
                  </a:lnTo>
                  <a:lnTo>
                    <a:pt x="9" y="14"/>
                  </a:lnTo>
                  <a:lnTo>
                    <a:pt x="9" y="14"/>
                  </a:lnTo>
                  <a:lnTo>
                    <a:pt x="9" y="12"/>
                  </a:lnTo>
                  <a:lnTo>
                    <a:pt x="9" y="9"/>
                  </a:lnTo>
                  <a:lnTo>
                    <a:pt x="9" y="9"/>
                  </a:lnTo>
                  <a:lnTo>
                    <a:pt x="9" y="9"/>
                  </a:lnTo>
                  <a:lnTo>
                    <a:pt x="9" y="7"/>
                  </a:lnTo>
                  <a:lnTo>
                    <a:pt x="9" y="7"/>
                  </a:lnTo>
                  <a:lnTo>
                    <a:pt x="9" y="5"/>
                  </a:lnTo>
                  <a:lnTo>
                    <a:pt x="9" y="3"/>
                  </a:lnTo>
                  <a:lnTo>
                    <a:pt x="9" y="0"/>
                  </a:lnTo>
                  <a:lnTo>
                    <a:pt x="7" y="0"/>
                  </a:lnTo>
                  <a:lnTo>
                    <a:pt x="4" y="0"/>
                  </a:lnTo>
                  <a:lnTo>
                    <a:pt x="4" y="0"/>
                  </a:lnTo>
                  <a:lnTo>
                    <a:pt x="4" y="0"/>
                  </a:lnTo>
                  <a:lnTo>
                    <a:pt x="4" y="3"/>
                  </a:lnTo>
                  <a:lnTo>
                    <a:pt x="4" y="3"/>
                  </a:lnTo>
                  <a:lnTo>
                    <a:pt x="4" y="5"/>
                  </a:lnTo>
                  <a:lnTo>
                    <a:pt x="4" y="5"/>
                  </a:lnTo>
                  <a:lnTo>
                    <a:pt x="4" y="9"/>
                  </a:lnTo>
                  <a:lnTo>
                    <a:pt x="4" y="9"/>
                  </a:lnTo>
                  <a:lnTo>
                    <a:pt x="4" y="12"/>
                  </a:lnTo>
                  <a:lnTo>
                    <a:pt x="4" y="14"/>
                  </a:lnTo>
                  <a:lnTo>
                    <a:pt x="2" y="14"/>
                  </a:lnTo>
                  <a:lnTo>
                    <a:pt x="0" y="14"/>
                  </a:lnTo>
                  <a:lnTo>
                    <a:pt x="0" y="12"/>
                  </a:lnTo>
                  <a:lnTo>
                    <a:pt x="0" y="12"/>
                  </a:lnTo>
                  <a:lnTo>
                    <a:pt x="0" y="12"/>
                  </a:lnTo>
                  <a:lnTo>
                    <a:pt x="0" y="14"/>
                  </a:lnTo>
                  <a:lnTo>
                    <a:pt x="0" y="14"/>
                  </a:lnTo>
                  <a:lnTo>
                    <a:pt x="0" y="16"/>
                  </a:lnTo>
                  <a:lnTo>
                    <a:pt x="0" y="16"/>
                  </a:lnTo>
                  <a:lnTo>
                    <a:pt x="0" y="16"/>
                  </a:lnTo>
                  <a:lnTo>
                    <a:pt x="0" y="16"/>
                  </a:lnTo>
                  <a:lnTo>
                    <a:pt x="0" y="16"/>
                  </a:lnTo>
                  <a:lnTo>
                    <a:pt x="0" y="18"/>
                  </a:lnTo>
                  <a:lnTo>
                    <a:pt x="0" y="18"/>
                  </a:lnTo>
                  <a:lnTo>
                    <a:pt x="0" y="21"/>
                  </a:lnTo>
                  <a:lnTo>
                    <a:pt x="2" y="21"/>
                  </a:lnTo>
                  <a:lnTo>
                    <a:pt x="2" y="23"/>
                  </a:lnTo>
                  <a:lnTo>
                    <a:pt x="2" y="23"/>
                  </a:lnTo>
                  <a:lnTo>
                    <a:pt x="2" y="23"/>
                  </a:lnTo>
                  <a:lnTo>
                    <a:pt x="2" y="25"/>
                  </a:lnTo>
                  <a:lnTo>
                    <a:pt x="0" y="25"/>
                  </a:lnTo>
                  <a:close/>
                </a:path>
              </a:pathLst>
            </a:custGeom>
            <a:solidFill>
              <a:srgbClr val="008837"/>
            </a:solidFill>
            <a:ln w="9525">
              <a:noFill/>
            </a:ln>
          </p:spPr>
          <p:txBody>
            <a:bodyPr/>
            <a:lstStyle/>
            <a:p>
              <a:endParaRPr lang="ja-JP" altLang="en-US" sz="1799"/>
            </a:p>
          </p:txBody>
        </p:sp>
        <p:sp>
          <p:nvSpPr>
            <p:cNvPr id="76" name="フリーフォーム 89456">
              <a:extLst>
                <a:ext uri="{FF2B5EF4-FFF2-40B4-BE49-F238E27FC236}">
                  <a16:creationId xmlns:a16="http://schemas.microsoft.com/office/drawing/2014/main" id="{E79D0E76-C781-DEAB-BEA8-AF99E70BBD16}"/>
                </a:ext>
              </a:extLst>
            </p:cNvPr>
            <p:cNvSpPr/>
            <p:nvPr/>
          </p:nvSpPr>
          <p:spPr>
            <a:xfrm>
              <a:off x="9361053" y="8301868"/>
              <a:ext cx="126713" cy="141679"/>
            </a:xfrm>
            <a:custGeom>
              <a:avLst/>
              <a:gdLst/>
              <a:ahLst/>
              <a:cxnLst/>
              <a:rect l="0" t="0" r="0" b="0"/>
              <a:pathLst>
                <a:path w="36" h="38">
                  <a:moveTo>
                    <a:pt x="0" y="25"/>
                  </a:moveTo>
                  <a:lnTo>
                    <a:pt x="2" y="27"/>
                  </a:lnTo>
                  <a:lnTo>
                    <a:pt x="2" y="27"/>
                  </a:lnTo>
                  <a:lnTo>
                    <a:pt x="4" y="30"/>
                  </a:lnTo>
                  <a:lnTo>
                    <a:pt x="4" y="30"/>
                  </a:lnTo>
                  <a:lnTo>
                    <a:pt x="4" y="27"/>
                  </a:lnTo>
                  <a:lnTo>
                    <a:pt x="4" y="23"/>
                  </a:lnTo>
                  <a:lnTo>
                    <a:pt x="7" y="23"/>
                  </a:lnTo>
                  <a:lnTo>
                    <a:pt x="7" y="21"/>
                  </a:lnTo>
                  <a:lnTo>
                    <a:pt x="9" y="25"/>
                  </a:lnTo>
                  <a:lnTo>
                    <a:pt x="9" y="30"/>
                  </a:lnTo>
                  <a:lnTo>
                    <a:pt x="9" y="30"/>
                  </a:lnTo>
                  <a:lnTo>
                    <a:pt x="9" y="30"/>
                  </a:lnTo>
                  <a:lnTo>
                    <a:pt x="9" y="30"/>
                  </a:lnTo>
                  <a:lnTo>
                    <a:pt x="9" y="30"/>
                  </a:lnTo>
                  <a:lnTo>
                    <a:pt x="9" y="25"/>
                  </a:lnTo>
                  <a:lnTo>
                    <a:pt x="9" y="23"/>
                  </a:lnTo>
                  <a:lnTo>
                    <a:pt x="11" y="23"/>
                  </a:lnTo>
                  <a:lnTo>
                    <a:pt x="13" y="25"/>
                  </a:lnTo>
                  <a:lnTo>
                    <a:pt x="16" y="27"/>
                  </a:lnTo>
                  <a:lnTo>
                    <a:pt x="16" y="27"/>
                  </a:lnTo>
                  <a:lnTo>
                    <a:pt x="18" y="27"/>
                  </a:lnTo>
                  <a:lnTo>
                    <a:pt x="18" y="25"/>
                  </a:lnTo>
                  <a:lnTo>
                    <a:pt x="20" y="25"/>
                  </a:lnTo>
                  <a:lnTo>
                    <a:pt x="20" y="27"/>
                  </a:lnTo>
                  <a:lnTo>
                    <a:pt x="20" y="30"/>
                  </a:lnTo>
                  <a:lnTo>
                    <a:pt x="20" y="30"/>
                  </a:lnTo>
                  <a:lnTo>
                    <a:pt x="18" y="32"/>
                  </a:lnTo>
                  <a:lnTo>
                    <a:pt x="18" y="34"/>
                  </a:lnTo>
                  <a:lnTo>
                    <a:pt x="18" y="34"/>
                  </a:lnTo>
                  <a:lnTo>
                    <a:pt x="18" y="34"/>
                  </a:lnTo>
                  <a:lnTo>
                    <a:pt x="20" y="34"/>
                  </a:lnTo>
                  <a:lnTo>
                    <a:pt x="20" y="34"/>
                  </a:lnTo>
                  <a:lnTo>
                    <a:pt x="20" y="32"/>
                  </a:lnTo>
                  <a:lnTo>
                    <a:pt x="20" y="32"/>
                  </a:lnTo>
                  <a:lnTo>
                    <a:pt x="22" y="30"/>
                  </a:lnTo>
                  <a:lnTo>
                    <a:pt x="22" y="30"/>
                  </a:lnTo>
                  <a:lnTo>
                    <a:pt x="25" y="30"/>
                  </a:lnTo>
                  <a:lnTo>
                    <a:pt x="25" y="30"/>
                  </a:lnTo>
                  <a:lnTo>
                    <a:pt x="25" y="30"/>
                  </a:lnTo>
                  <a:lnTo>
                    <a:pt x="25" y="30"/>
                  </a:lnTo>
                  <a:lnTo>
                    <a:pt x="25" y="32"/>
                  </a:lnTo>
                  <a:lnTo>
                    <a:pt x="25" y="32"/>
                  </a:lnTo>
                  <a:lnTo>
                    <a:pt x="25" y="34"/>
                  </a:lnTo>
                  <a:lnTo>
                    <a:pt x="25" y="34"/>
                  </a:lnTo>
                  <a:lnTo>
                    <a:pt x="25" y="36"/>
                  </a:lnTo>
                  <a:lnTo>
                    <a:pt x="25" y="36"/>
                  </a:lnTo>
                  <a:lnTo>
                    <a:pt x="27" y="36"/>
                  </a:lnTo>
                  <a:lnTo>
                    <a:pt x="27" y="36"/>
                  </a:lnTo>
                  <a:lnTo>
                    <a:pt x="29" y="34"/>
                  </a:lnTo>
                  <a:lnTo>
                    <a:pt x="31" y="30"/>
                  </a:lnTo>
                  <a:lnTo>
                    <a:pt x="31" y="30"/>
                  </a:lnTo>
                  <a:lnTo>
                    <a:pt x="31" y="30"/>
                  </a:lnTo>
                  <a:lnTo>
                    <a:pt x="31" y="30"/>
                  </a:lnTo>
                  <a:lnTo>
                    <a:pt x="31" y="30"/>
                  </a:lnTo>
                  <a:lnTo>
                    <a:pt x="29" y="34"/>
                  </a:lnTo>
                  <a:lnTo>
                    <a:pt x="29" y="34"/>
                  </a:lnTo>
                  <a:lnTo>
                    <a:pt x="31" y="36"/>
                  </a:lnTo>
                  <a:lnTo>
                    <a:pt x="31" y="38"/>
                  </a:lnTo>
                  <a:lnTo>
                    <a:pt x="31" y="38"/>
                  </a:lnTo>
                  <a:lnTo>
                    <a:pt x="31" y="38"/>
                  </a:lnTo>
                  <a:lnTo>
                    <a:pt x="31" y="38"/>
                  </a:lnTo>
                  <a:lnTo>
                    <a:pt x="34" y="36"/>
                  </a:lnTo>
                  <a:lnTo>
                    <a:pt x="34" y="36"/>
                  </a:lnTo>
                  <a:lnTo>
                    <a:pt x="34" y="36"/>
                  </a:lnTo>
                  <a:lnTo>
                    <a:pt x="34" y="36"/>
                  </a:lnTo>
                  <a:lnTo>
                    <a:pt x="34" y="34"/>
                  </a:lnTo>
                  <a:lnTo>
                    <a:pt x="36" y="30"/>
                  </a:lnTo>
                  <a:lnTo>
                    <a:pt x="36" y="25"/>
                  </a:lnTo>
                  <a:lnTo>
                    <a:pt x="36" y="23"/>
                  </a:lnTo>
                  <a:lnTo>
                    <a:pt x="34" y="23"/>
                  </a:lnTo>
                  <a:lnTo>
                    <a:pt x="34" y="23"/>
                  </a:lnTo>
                  <a:lnTo>
                    <a:pt x="34" y="23"/>
                  </a:lnTo>
                  <a:lnTo>
                    <a:pt x="34" y="21"/>
                  </a:lnTo>
                  <a:lnTo>
                    <a:pt x="34" y="16"/>
                  </a:lnTo>
                  <a:lnTo>
                    <a:pt x="34" y="14"/>
                  </a:lnTo>
                  <a:lnTo>
                    <a:pt x="36" y="9"/>
                  </a:lnTo>
                  <a:lnTo>
                    <a:pt x="34" y="12"/>
                  </a:lnTo>
                  <a:lnTo>
                    <a:pt x="34" y="12"/>
                  </a:lnTo>
                  <a:lnTo>
                    <a:pt x="34" y="14"/>
                  </a:lnTo>
                  <a:lnTo>
                    <a:pt x="34" y="14"/>
                  </a:lnTo>
                  <a:lnTo>
                    <a:pt x="34" y="12"/>
                  </a:lnTo>
                  <a:lnTo>
                    <a:pt x="31" y="12"/>
                  </a:lnTo>
                  <a:lnTo>
                    <a:pt x="31" y="9"/>
                  </a:lnTo>
                  <a:lnTo>
                    <a:pt x="31" y="9"/>
                  </a:lnTo>
                  <a:lnTo>
                    <a:pt x="31" y="9"/>
                  </a:lnTo>
                  <a:lnTo>
                    <a:pt x="31" y="12"/>
                  </a:lnTo>
                  <a:lnTo>
                    <a:pt x="29" y="9"/>
                  </a:lnTo>
                  <a:lnTo>
                    <a:pt x="29" y="9"/>
                  </a:lnTo>
                  <a:lnTo>
                    <a:pt x="29" y="9"/>
                  </a:lnTo>
                  <a:lnTo>
                    <a:pt x="27" y="9"/>
                  </a:lnTo>
                  <a:lnTo>
                    <a:pt x="27" y="12"/>
                  </a:lnTo>
                  <a:lnTo>
                    <a:pt x="25" y="16"/>
                  </a:lnTo>
                  <a:lnTo>
                    <a:pt x="25" y="18"/>
                  </a:lnTo>
                  <a:lnTo>
                    <a:pt x="25" y="18"/>
                  </a:lnTo>
                  <a:lnTo>
                    <a:pt x="25" y="16"/>
                  </a:lnTo>
                  <a:lnTo>
                    <a:pt x="25" y="14"/>
                  </a:lnTo>
                  <a:lnTo>
                    <a:pt x="25" y="12"/>
                  </a:lnTo>
                  <a:lnTo>
                    <a:pt x="25" y="12"/>
                  </a:lnTo>
                  <a:lnTo>
                    <a:pt x="22" y="9"/>
                  </a:lnTo>
                  <a:lnTo>
                    <a:pt x="22" y="9"/>
                  </a:lnTo>
                  <a:lnTo>
                    <a:pt x="22" y="12"/>
                  </a:lnTo>
                  <a:lnTo>
                    <a:pt x="22" y="12"/>
                  </a:lnTo>
                  <a:lnTo>
                    <a:pt x="22" y="16"/>
                  </a:lnTo>
                  <a:lnTo>
                    <a:pt x="22" y="18"/>
                  </a:lnTo>
                  <a:lnTo>
                    <a:pt x="22" y="18"/>
                  </a:lnTo>
                  <a:lnTo>
                    <a:pt x="20" y="21"/>
                  </a:lnTo>
                  <a:lnTo>
                    <a:pt x="20" y="21"/>
                  </a:lnTo>
                  <a:lnTo>
                    <a:pt x="20" y="18"/>
                  </a:lnTo>
                  <a:lnTo>
                    <a:pt x="18" y="16"/>
                  </a:lnTo>
                  <a:lnTo>
                    <a:pt x="20" y="14"/>
                  </a:lnTo>
                  <a:lnTo>
                    <a:pt x="20" y="14"/>
                  </a:lnTo>
                  <a:lnTo>
                    <a:pt x="20" y="12"/>
                  </a:lnTo>
                  <a:lnTo>
                    <a:pt x="20" y="9"/>
                  </a:lnTo>
                  <a:lnTo>
                    <a:pt x="20" y="7"/>
                  </a:lnTo>
                  <a:lnTo>
                    <a:pt x="20" y="7"/>
                  </a:lnTo>
                  <a:lnTo>
                    <a:pt x="18" y="7"/>
                  </a:lnTo>
                  <a:lnTo>
                    <a:pt x="18" y="9"/>
                  </a:lnTo>
                  <a:lnTo>
                    <a:pt x="18" y="9"/>
                  </a:lnTo>
                  <a:lnTo>
                    <a:pt x="16" y="9"/>
                  </a:lnTo>
                  <a:lnTo>
                    <a:pt x="16" y="9"/>
                  </a:lnTo>
                  <a:lnTo>
                    <a:pt x="13" y="7"/>
                  </a:lnTo>
                  <a:lnTo>
                    <a:pt x="13" y="5"/>
                  </a:lnTo>
                  <a:lnTo>
                    <a:pt x="11" y="5"/>
                  </a:lnTo>
                  <a:lnTo>
                    <a:pt x="13" y="9"/>
                  </a:lnTo>
                  <a:lnTo>
                    <a:pt x="13" y="9"/>
                  </a:lnTo>
                  <a:lnTo>
                    <a:pt x="13" y="12"/>
                  </a:lnTo>
                  <a:lnTo>
                    <a:pt x="13" y="12"/>
                  </a:lnTo>
                  <a:lnTo>
                    <a:pt x="11" y="12"/>
                  </a:lnTo>
                  <a:lnTo>
                    <a:pt x="11" y="14"/>
                  </a:lnTo>
                  <a:lnTo>
                    <a:pt x="11" y="14"/>
                  </a:lnTo>
                  <a:lnTo>
                    <a:pt x="11" y="14"/>
                  </a:lnTo>
                  <a:lnTo>
                    <a:pt x="11" y="14"/>
                  </a:lnTo>
                  <a:lnTo>
                    <a:pt x="9" y="14"/>
                  </a:lnTo>
                  <a:lnTo>
                    <a:pt x="9" y="14"/>
                  </a:lnTo>
                  <a:lnTo>
                    <a:pt x="9" y="12"/>
                  </a:lnTo>
                  <a:lnTo>
                    <a:pt x="9" y="9"/>
                  </a:lnTo>
                  <a:lnTo>
                    <a:pt x="9" y="9"/>
                  </a:lnTo>
                  <a:lnTo>
                    <a:pt x="9" y="9"/>
                  </a:lnTo>
                  <a:lnTo>
                    <a:pt x="9" y="7"/>
                  </a:lnTo>
                  <a:lnTo>
                    <a:pt x="9" y="7"/>
                  </a:lnTo>
                  <a:lnTo>
                    <a:pt x="9" y="5"/>
                  </a:lnTo>
                  <a:lnTo>
                    <a:pt x="9" y="3"/>
                  </a:lnTo>
                  <a:lnTo>
                    <a:pt x="9" y="0"/>
                  </a:lnTo>
                  <a:lnTo>
                    <a:pt x="7" y="0"/>
                  </a:lnTo>
                  <a:lnTo>
                    <a:pt x="4" y="0"/>
                  </a:lnTo>
                  <a:lnTo>
                    <a:pt x="4" y="0"/>
                  </a:lnTo>
                  <a:lnTo>
                    <a:pt x="4" y="0"/>
                  </a:lnTo>
                  <a:lnTo>
                    <a:pt x="4" y="3"/>
                  </a:lnTo>
                  <a:lnTo>
                    <a:pt x="4" y="3"/>
                  </a:lnTo>
                  <a:lnTo>
                    <a:pt x="4" y="5"/>
                  </a:lnTo>
                  <a:lnTo>
                    <a:pt x="4" y="5"/>
                  </a:lnTo>
                  <a:lnTo>
                    <a:pt x="4" y="9"/>
                  </a:lnTo>
                  <a:lnTo>
                    <a:pt x="4" y="9"/>
                  </a:lnTo>
                  <a:lnTo>
                    <a:pt x="4" y="12"/>
                  </a:lnTo>
                  <a:lnTo>
                    <a:pt x="4" y="14"/>
                  </a:lnTo>
                  <a:lnTo>
                    <a:pt x="2" y="14"/>
                  </a:lnTo>
                  <a:lnTo>
                    <a:pt x="0" y="14"/>
                  </a:lnTo>
                  <a:lnTo>
                    <a:pt x="0" y="12"/>
                  </a:lnTo>
                  <a:lnTo>
                    <a:pt x="0" y="12"/>
                  </a:lnTo>
                  <a:lnTo>
                    <a:pt x="0" y="12"/>
                  </a:lnTo>
                  <a:lnTo>
                    <a:pt x="0" y="14"/>
                  </a:lnTo>
                  <a:lnTo>
                    <a:pt x="0" y="14"/>
                  </a:lnTo>
                  <a:lnTo>
                    <a:pt x="0" y="16"/>
                  </a:lnTo>
                  <a:lnTo>
                    <a:pt x="0" y="16"/>
                  </a:lnTo>
                  <a:lnTo>
                    <a:pt x="0" y="16"/>
                  </a:lnTo>
                  <a:lnTo>
                    <a:pt x="0" y="16"/>
                  </a:lnTo>
                  <a:lnTo>
                    <a:pt x="0" y="16"/>
                  </a:lnTo>
                  <a:lnTo>
                    <a:pt x="0" y="18"/>
                  </a:lnTo>
                  <a:lnTo>
                    <a:pt x="0" y="18"/>
                  </a:lnTo>
                  <a:lnTo>
                    <a:pt x="0" y="21"/>
                  </a:lnTo>
                  <a:lnTo>
                    <a:pt x="2" y="21"/>
                  </a:lnTo>
                  <a:lnTo>
                    <a:pt x="2" y="23"/>
                  </a:lnTo>
                  <a:lnTo>
                    <a:pt x="2" y="23"/>
                  </a:lnTo>
                  <a:lnTo>
                    <a:pt x="2" y="23"/>
                  </a:lnTo>
                  <a:lnTo>
                    <a:pt x="2" y="25"/>
                  </a:lnTo>
                  <a:lnTo>
                    <a:pt x="0" y="25"/>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77" name="フリーフォーム 89457">
              <a:extLst>
                <a:ext uri="{FF2B5EF4-FFF2-40B4-BE49-F238E27FC236}">
                  <a16:creationId xmlns:a16="http://schemas.microsoft.com/office/drawing/2014/main" id="{47D1927F-B188-F191-BE94-5772CCF4265A}"/>
                </a:ext>
              </a:extLst>
            </p:cNvPr>
            <p:cNvSpPr/>
            <p:nvPr/>
          </p:nvSpPr>
          <p:spPr>
            <a:xfrm>
              <a:off x="9304736" y="9189226"/>
              <a:ext cx="87994" cy="115581"/>
            </a:xfrm>
            <a:custGeom>
              <a:avLst/>
              <a:gdLst/>
              <a:ahLst/>
              <a:cxnLst/>
              <a:rect l="0" t="0" r="0" b="0"/>
              <a:pathLst>
                <a:path w="25" h="31">
                  <a:moveTo>
                    <a:pt x="11" y="9"/>
                  </a:moveTo>
                  <a:lnTo>
                    <a:pt x="11" y="6"/>
                  </a:lnTo>
                  <a:lnTo>
                    <a:pt x="11" y="4"/>
                  </a:lnTo>
                  <a:lnTo>
                    <a:pt x="9" y="4"/>
                  </a:lnTo>
                  <a:lnTo>
                    <a:pt x="9" y="4"/>
                  </a:lnTo>
                  <a:lnTo>
                    <a:pt x="9" y="4"/>
                  </a:lnTo>
                  <a:lnTo>
                    <a:pt x="9" y="4"/>
                  </a:lnTo>
                  <a:lnTo>
                    <a:pt x="7" y="4"/>
                  </a:lnTo>
                  <a:lnTo>
                    <a:pt x="7" y="2"/>
                  </a:lnTo>
                  <a:lnTo>
                    <a:pt x="7" y="0"/>
                  </a:lnTo>
                  <a:lnTo>
                    <a:pt x="5" y="0"/>
                  </a:lnTo>
                  <a:lnTo>
                    <a:pt x="5" y="0"/>
                  </a:lnTo>
                  <a:lnTo>
                    <a:pt x="5" y="0"/>
                  </a:lnTo>
                  <a:lnTo>
                    <a:pt x="3" y="0"/>
                  </a:lnTo>
                  <a:lnTo>
                    <a:pt x="0" y="0"/>
                  </a:lnTo>
                  <a:lnTo>
                    <a:pt x="0" y="4"/>
                  </a:lnTo>
                  <a:lnTo>
                    <a:pt x="0" y="4"/>
                  </a:lnTo>
                  <a:lnTo>
                    <a:pt x="0" y="6"/>
                  </a:lnTo>
                  <a:lnTo>
                    <a:pt x="0" y="9"/>
                  </a:lnTo>
                  <a:lnTo>
                    <a:pt x="0" y="9"/>
                  </a:lnTo>
                  <a:lnTo>
                    <a:pt x="3" y="9"/>
                  </a:lnTo>
                  <a:lnTo>
                    <a:pt x="5" y="9"/>
                  </a:lnTo>
                  <a:lnTo>
                    <a:pt x="5" y="13"/>
                  </a:lnTo>
                  <a:lnTo>
                    <a:pt x="7" y="13"/>
                  </a:lnTo>
                  <a:lnTo>
                    <a:pt x="7" y="24"/>
                  </a:lnTo>
                  <a:lnTo>
                    <a:pt x="9" y="24"/>
                  </a:lnTo>
                  <a:lnTo>
                    <a:pt x="9" y="24"/>
                  </a:lnTo>
                  <a:lnTo>
                    <a:pt x="11" y="22"/>
                  </a:lnTo>
                  <a:lnTo>
                    <a:pt x="14" y="20"/>
                  </a:lnTo>
                  <a:lnTo>
                    <a:pt x="16" y="20"/>
                  </a:lnTo>
                  <a:lnTo>
                    <a:pt x="16" y="18"/>
                  </a:lnTo>
                  <a:lnTo>
                    <a:pt x="18" y="18"/>
                  </a:lnTo>
                  <a:lnTo>
                    <a:pt x="18" y="29"/>
                  </a:lnTo>
                  <a:lnTo>
                    <a:pt x="20" y="31"/>
                  </a:lnTo>
                  <a:lnTo>
                    <a:pt x="25" y="31"/>
                  </a:lnTo>
                  <a:lnTo>
                    <a:pt x="25" y="22"/>
                  </a:lnTo>
                  <a:lnTo>
                    <a:pt x="25" y="20"/>
                  </a:lnTo>
                  <a:lnTo>
                    <a:pt x="25" y="18"/>
                  </a:lnTo>
                  <a:lnTo>
                    <a:pt x="25" y="15"/>
                  </a:lnTo>
                  <a:lnTo>
                    <a:pt x="23" y="13"/>
                  </a:lnTo>
                  <a:lnTo>
                    <a:pt x="20" y="13"/>
                  </a:lnTo>
                  <a:lnTo>
                    <a:pt x="20" y="9"/>
                  </a:lnTo>
                  <a:lnTo>
                    <a:pt x="23" y="6"/>
                  </a:lnTo>
                  <a:lnTo>
                    <a:pt x="25" y="2"/>
                  </a:lnTo>
                  <a:lnTo>
                    <a:pt x="23" y="2"/>
                  </a:lnTo>
                  <a:lnTo>
                    <a:pt x="20" y="4"/>
                  </a:lnTo>
                  <a:lnTo>
                    <a:pt x="18" y="6"/>
                  </a:lnTo>
                  <a:lnTo>
                    <a:pt x="16" y="9"/>
                  </a:lnTo>
                  <a:lnTo>
                    <a:pt x="14" y="9"/>
                  </a:lnTo>
                  <a:lnTo>
                    <a:pt x="11" y="9"/>
                  </a:lnTo>
                  <a:lnTo>
                    <a:pt x="11" y="9"/>
                  </a:lnTo>
                  <a:close/>
                </a:path>
              </a:pathLst>
            </a:custGeom>
            <a:solidFill>
              <a:srgbClr val="008837"/>
            </a:solidFill>
            <a:ln w="9525">
              <a:noFill/>
            </a:ln>
          </p:spPr>
          <p:txBody>
            <a:bodyPr/>
            <a:lstStyle/>
            <a:p>
              <a:endParaRPr lang="ja-JP" altLang="en-US" sz="1799"/>
            </a:p>
          </p:txBody>
        </p:sp>
        <p:sp>
          <p:nvSpPr>
            <p:cNvPr id="80" name="フリーフォーム 89458">
              <a:extLst>
                <a:ext uri="{FF2B5EF4-FFF2-40B4-BE49-F238E27FC236}">
                  <a16:creationId xmlns:a16="http://schemas.microsoft.com/office/drawing/2014/main" id="{03D7072B-09D9-E60D-4EEB-FF18E3164B80}"/>
                </a:ext>
              </a:extLst>
            </p:cNvPr>
            <p:cNvSpPr/>
            <p:nvPr/>
          </p:nvSpPr>
          <p:spPr>
            <a:xfrm>
              <a:off x="9304736" y="9189226"/>
              <a:ext cx="87994" cy="115581"/>
            </a:xfrm>
            <a:custGeom>
              <a:avLst/>
              <a:gdLst/>
              <a:ahLst/>
              <a:cxnLst/>
              <a:rect l="0" t="0" r="0" b="0"/>
              <a:pathLst>
                <a:path w="25" h="31">
                  <a:moveTo>
                    <a:pt x="11" y="9"/>
                  </a:moveTo>
                  <a:lnTo>
                    <a:pt x="11" y="6"/>
                  </a:lnTo>
                  <a:lnTo>
                    <a:pt x="11" y="4"/>
                  </a:lnTo>
                  <a:lnTo>
                    <a:pt x="9" y="4"/>
                  </a:lnTo>
                  <a:lnTo>
                    <a:pt x="9" y="4"/>
                  </a:lnTo>
                  <a:lnTo>
                    <a:pt x="9" y="4"/>
                  </a:lnTo>
                  <a:lnTo>
                    <a:pt x="9" y="4"/>
                  </a:lnTo>
                  <a:lnTo>
                    <a:pt x="7" y="4"/>
                  </a:lnTo>
                  <a:lnTo>
                    <a:pt x="7" y="2"/>
                  </a:lnTo>
                  <a:lnTo>
                    <a:pt x="7" y="0"/>
                  </a:lnTo>
                  <a:lnTo>
                    <a:pt x="5" y="0"/>
                  </a:lnTo>
                  <a:lnTo>
                    <a:pt x="5" y="0"/>
                  </a:lnTo>
                  <a:lnTo>
                    <a:pt x="5" y="0"/>
                  </a:lnTo>
                  <a:lnTo>
                    <a:pt x="3" y="0"/>
                  </a:lnTo>
                  <a:lnTo>
                    <a:pt x="0" y="0"/>
                  </a:lnTo>
                  <a:lnTo>
                    <a:pt x="0" y="4"/>
                  </a:lnTo>
                  <a:lnTo>
                    <a:pt x="0" y="4"/>
                  </a:lnTo>
                  <a:lnTo>
                    <a:pt x="0" y="6"/>
                  </a:lnTo>
                  <a:lnTo>
                    <a:pt x="0" y="9"/>
                  </a:lnTo>
                  <a:lnTo>
                    <a:pt x="0" y="9"/>
                  </a:lnTo>
                  <a:lnTo>
                    <a:pt x="3" y="9"/>
                  </a:lnTo>
                  <a:lnTo>
                    <a:pt x="5" y="9"/>
                  </a:lnTo>
                  <a:lnTo>
                    <a:pt x="5" y="13"/>
                  </a:lnTo>
                  <a:lnTo>
                    <a:pt x="7" y="13"/>
                  </a:lnTo>
                  <a:lnTo>
                    <a:pt x="7" y="24"/>
                  </a:lnTo>
                  <a:lnTo>
                    <a:pt x="9" y="24"/>
                  </a:lnTo>
                  <a:lnTo>
                    <a:pt x="9" y="24"/>
                  </a:lnTo>
                  <a:lnTo>
                    <a:pt x="11" y="22"/>
                  </a:lnTo>
                  <a:lnTo>
                    <a:pt x="14" y="20"/>
                  </a:lnTo>
                  <a:lnTo>
                    <a:pt x="16" y="20"/>
                  </a:lnTo>
                  <a:lnTo>
                    <a:pt x="16" y="18"/>
                  </a:lnTo>
                  <a:lnTo>
                    <a:pt x="18" y="18"/>
                  </a:lnTo>
                  <a:lnTo>
                    <a:pt x="18" y="29"/>
                  </a:lnTo>
                  <a:lnTo>
                    <a:pt x="20" y="31"/>
                  </a:lnTo>
                  <a:lnTo>
                    <a:pt x="25" y="31"/>
                  </a:lnTo>
                  <a:lnTo>
                    <a:pt x="25" y="22"/>
                  </a:lnTo>
                  <a:lnTo>
                    <a:pt x="25" y="20"/>
                  </a:lnTo>
                  <a:lnTo>
                    <a:pt x="25" y="18"/>
                  </a:lnTo>
                  <a:lnTo>
                    <a:pt x="25" y="15"/>
                  </a:lnTo>
                  <a:lnTo>
                    <a:pt x="23" y="13"/>
                  </a:lnTo>
                  <a:lnTo>
                    <a:pt x="20" y="13"/>
                  </a:lnTo>
                  <a:lnTo>
                    <a:pt x="20" y="9"/>
                  </a:lnTo>
                  <a:lnTo>
                    <a:pt x="23" y="6"/>
                  </a:lnTo>
                  <a:lnTo>
                    <a:pt x="25" y="2"/>
                  </a:lnTo>
                  <a:lnTo>
                    <a:pt x="23" y="2"/>
                  </a:lnTo>
                  <a:lnTo>
                    <a:pt x="20" y="4"/>
                  </a:lnTo>
                  <a:lnTo>
                    <a:pt x="18" y="6"/>
                  </a:lnTo>
                  <a:lnTo>
                    <a:pt x="16" y="9"/>
                  </a:lnTo>
                  <a:lnTo>
                    <a:pt x="14" y="9"/>
                  </a:lnTo>
                  <a:lnTo>
                    <a:pt x="11" y="9"/>
                  </a:lnTo>
                  <a:lnTo>
                    <a:pt x="11"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81" name="フリーフォーム 89459">
              <a:extLst>
                <a:ext uri="{FF2B5EF4-FFF2-40B4-BE49-F238E27FC236}">
                  <a16:creationId xmlns:a16="http://schemas.microsoft.com/office/drawing/2014/main" id="{6F0810AC-8DB2-CFDD-6C12-70DEE0142234}"/>
                </a:ext>
              </a:extLst>
            </p:cNvPr>
            <p:cNvSpPr/>
            <p:nvPr/>
          </p:nvSpPr>
          <p:spPr>
            <a:xfrm>
              <a:off x="9304736" y="9122115"/>
              <a:ext cx="119674" cy="134222"/>
            </a:xfrm>
            <a:custGeom>
              <a:avLst/>
              <a:gdLst/>
              <a:ahLst/>
              <a:cxnLst/>
              <a:rect l="0" t="0" r="0" b="0"/>
              <a:pathLst>
                <a:path w="34" h="36">
                  <a:moveTo>
                    <a:pt x="32" y="11"/>
                  </a:moveTo>
                  <a:lnTo>
                    <a:pt x="32" y="11"/>
                  </a:lnTo>
                  <a:lnTo>
                    <a:pt x="32" y="11"/>
                  </a:lnTo>
                  <a:lnTo>
                    <a:pt x="29" y="9"/>
                  </a:lnTo>
                  <a:lnTo>
                    <a:pt x="29" y="9"/>
                  </a:lnTo>
                  <a:lnTo>
                    <a:pt x="29" y="11"/>
                  </a:lnTo>
                  <a:lnTo>
                    <a:pt x="27" y="11"/>
                  </a:lnTo>
                  <a:lnTo>
                    <a:pt x="27" y="13"/>
                  </a:lnTo>
                  <a:lnTo>
                    <a:pt x="27" y="15"/>
                  </a:lnTo>
                  <a:lnTo>
                    <a:pt x="25" y="15"/>
                  </a:lnTo>
                  <a:lnTo>
                    <a:pt x="25" y="11"/>
                  </a:lnTo>
                  <a:lnTo>
                    <a:pt x="25" y="9"/>
                  </a:lnTo>
                  <a:lnTo>
                    <a:pt x="23" y="7"/>
                  </a:lnTo>
                  <a:lnTo>
                    <a:pt x="23" y="7"/>
                  </a:lnTo>
                  <a:lnTo>
                    <a:pt x="23" y="7"/>
                  </a:lnTo>
                  <a:lnTo>
                    <a:pt x="23" y="9"/>
                  </a:lnTo>
                  <a:lnTo>
                    <a:pt x="25" y="11"/>
                  </a:lnTo>
                  <a:lnTo>
                    <a:pt x="25" y="11"/>
                  </a:lnTo>
                  <a:lnTo>
                    <a:pt x="23" y="13"/>
                  </a:lnTo>
                  <a:lnTo>
                    <a:pt x="23" y="13"/>
                  </a:lnTo>
                  <a:lnTo>
                    <a:pt x="18" y="9"/>
                  </a:lnTo>
                  <a:lnTo>
                    <a:pt x="16" y="11"/>
                  </a:lnTo>
                  <a:lnTo>
                    <a:pt x="16" y="11"/>
                  </a:lnTo>
                  <a:lnTo>
                    <a:pt x="16" y="11"/>
                  </a:lnTo>
                  <a:lnTo>
                    <a:pt x="16" y="11"/>
                  </a:lnTo>
                  <a:lnTo>
                    <a:pt x="16" y="11"/>
                  </a:lnTo>
                  <a:lnTo>
                    <a:pt x="16" y="9"/>
                  </a:lnTo>
                  <a:lnTo>
                    <a:pt x="16" y="7"/>
                  </a:lnTo>
                  <a:lnTo>
                    <a:pt x="16" y="4"/>
                  </a:lnTo>
                  <a:lnTo>
                    <a:pt x="16" y="4"/>
                  </a:lnTo>
                  <a:lnTo>
                    <a:pt x="16" y="4"/>
                  </a:lnTo>
                  <a:lnTo>
                    <a:pt x="16" y="4"/>
                  </a:lnTo>
                  <a:lnTo>
                    <a:pt x="14" y="4"/>
                  </a:lnTo>
                  <a:lnTo>
                    <a:pt x="14" y="7"/>
                  </a:lnTo>
                  <a:lnTo>
                    <a:pt x="11" y="7"/>
                  </a:lnTo>
                  <a:lnTo>
                    <a:pt x="11" y="9"/>
                  </a:lnTo>
                  <a:lnTo>
                    <a:pt x="9" y="9"/>
                  </a:lnTo>
                  <a:lnTo>
                    <a:pt x="9" y="7"/>
                  </a:lnTo>
                  <a:lnTo>
                    <a:pt x="9" y="7"/>
                  </a:lnTo>
                  <a:lnTo>
                    <a:pt x="9" y="7"/>
                  </a:lnTo>
                  <a:lnTo>
                    <a:pt x="9" y="4"/>
                  </a:lnTo>
                  <a:lnTo>
                    <a:pt x="9" y="4"/>
                  </a:lnTo>
                  <a:lnTo>
                    <a:pt x="9" y="2"/>
                  </a:lnTo>
                  <a:lnTo>
                    <a:pt x="9" y="2"/>
                  </a:lnTo>
                  <a:lnTo>
                    <a:pt x="9" y="0"/>
                  </a:lnTo>
                  <a:lnTo>
                    <a:pt x="7" y="0"/>
                  </a:lnTo>
                  <a:lnTo>
                    <a:pt x="7" y="4"/>
                  </a:lnTo>
                  <a:lnTo>
                    <a:pt x="5" y="7"/>
                  </a:lnTo>
                  <a:lnTo>
                    <a:pt x="5" y="9"/>
                  </a:lnTo>
                  <a:lnTo>
                    <a:pt x="5" y="9"/>
                  </a:lnTo>
                  <a:lnTo>
                    <a:pt x="5" y="9"/>
                  </a:lnTo>
                  <a:lnTo>
                    <a:pt x="5" y="7"/>
                  </a:lnTo>
                  <a:lnTo>
                    <a:pt x="5" y="4"/>
                  </a:lnTo>
                  <a:lnTo>
                    <a:pt x="5" y="2"/>
                  </a:lnTo>
                  <a:lnTo>
                    <a:pt x="5" y="0"/>
                  </a:lnTo>
                  <a:lnTo>
                    <a:pt x="5" y="0"/>
                  </a:lnTo>
                  <a:lnTo>
                    <a:pt x="5" y="0"/>
                  </a:lnTo>
                  <a:lnTo>
                    <a:pt x="3" y="0"/>
                  </a:lnTo>
                  <a:lnTo>
                    <a:pt x="3" y="0"/>
                  </a:lnTo>
                  <a:lnTo>
                    <a:pt x="3" y="0"/>
                  </a:lnTo>
                  <a:lnTo>
                    <a:pt x="3" y="2"/>
                  </a:lnTo>
                  <a:lnTo>
                    <a:pt x="3" y="2"/>
                  </a:lnTo>
                  <a:lnTo>
                    <a:pt x="0" y="0"/>
                  </a:lnTo>
                  <a:lnTo>
                    <a:pt x="0" y="4"/>
                  </a:lnTo>
                  <a:lnTo>
                    <a:pt x="0" y="7"/>
                  </a:lnTo>
                  <a:lnTo>
                    <a:pt x="0" y="11"/>
                  </a:lnTo>
                  <a:lnTo>
                    <a:pt x="0" y="11"/>
                  </a:lnTo>
                  <a:lnTo>
                    <a:pt x="0" y="13"/>
                  </a:lnTo>
                  <a:lnTo>
                    <a:pt x="0" y="13"/>
                  </a:lnTo>
                  <a:lnTo>
                    <a:pt x="3" y="13"/>
                  </a:lnTo>
                  <a:lnTo>
                    <a:pt x="3" y="13"/>
                  </a:lnTo>
                  <a:lnTo>
                    <a:pt x="3" y="15"/>
                  </a:lnTo>
                  <a:lnTo>
                    <a:pt x="3" y="20"/>
                  </a:lnTo>
                  <a:lnTo>
                    <a:pt x="0" y="22"/>
                  </a:lnTo>
                  <a:lnTo>
                    <a:pt x="0" y="27"/>
                  </a:lnTo>
                  <a:lnTo>
                    <a:pt x="0" y="24"/>
                  </a:lnTo>
                  <a:lnTo>
                    <a:pt x="3" y="24"/>
                  </a:lnTo>
                  <a:lnTo>
                    <a:pt x="3" y="22"/>
                  </a:lnTo>
                  <a:lnTo>
                    <a:pt x="3" y="22"/>
                  </a:lnTo>
                  <a:lnTo>
                    <a:pt x="3" y="24"/>
                  </a:lnTo>
                  <a:lnTo>
                    <a:pt x="3" y="24"/>
                  </a:lnTo>
                  <a:lnTo>
                    <a:pt x="3" y="27"/>
                  </a:lnTo>
                  <a:lnTo>
                    <a:pt x="5" y="27"/>
                  </a:lnTo>
                  <a:lnTo>
                    <a:pt x="5" y="27"/>
                  </a:lnTo>
                  <a:lnTo>
                    <a:pt x="5" y="27"/>
                  </a:lnTo>
                  <a:lnTo>
                    <a:pt x="7" y="27"/>
                  </a:lnTo>
                  <a:lnTo>
                    <a:pt x="7" y="27"/>
                  </a:lnTo>
                  <a:lnTo>
                    <a:pt x="7" y="24"/>
                  </a:lnTo>
                  <a:lnTo>
                    <a:pt x="9" y="20"/>
                  </a:lnTo>
                  <a:lnTo>
                    <a:pt x="9" y="18"/>
                  </a:lnTo>
                  <a:lnTo>
                    <a:pt x="11" y="18"/>
                  </a:lnTo>
                  <a:lnTo>
                    <a:pt x="9" y="20"/>
                  </a:lnTo>
                  <a:lnTo>
                    <a:pt x="9" y="22"/>
                  </a:lnTo>
                  <a:lnTo>
                    <a:pt x="9" y="24"/>
                  </a:lnTo>
                  <a:lnTo>
                    <a:pt x="11" y="24"/>
                  </a:lnTo>
                  <a:lnTo>
                    <a:pt x="11" y="27"/>
                  </a:lnTo>
                  <a:lnTo>
                    <a:pt x="11" y="27"/>
                  </a:lnTo>
                  <a:lnTo>
                    <a:pt x="11" y="27"/>
                  </a:lnTo>
                  <a:lnTo>
                    <a:pt x="11" y="24"/>
                  </a:lnTo>
                  <a:lnTo>
                    <a:pt x="11" y="20"/>
                  </a:lnTo>
                  <a:lnTo>
                    <a:pt x="14" y="18"/>
                  </a:lnTo>
                  <a:lnTo>
                    <a:pt x="14" y="18"/>
                  </a:lnTo>
                  <a:lnTo>
                    <a:pt x="14" y="18"/>
                  </a:lnTo>
                  <a:lnTo>
                    <a:pt x="16" y="20"/>
                  </a:lnTo>
                  <a:lnTo>
                    <a:pt x="16" y="20"/>
                  </a:lnTo>
                  <a:lnTo>
                    <a:pt x="16" y="22"/>
                  </a:lnTo>
                  <a:lnTo>
                    <a:pt x="16" y="24"/>
                  </a:lnTo>
                  <a:lnTo>
                    <a:pt x="14" y="27"/>
                  </a:lnTo>
                  <a:lnTo>
                    <a:pt x="14" y="27"/>
                  </a:lnTo>
                  <a:lnTo>
                    <a:pt x="16" y="29"/>
                  </a:lnTo>
                  <a:lnTo>
                    <a:pt x="16" y="29"/>
                  </a:lnTo>
                  <a:lnTo>
                    <a:pt x="16" y="29"/>
                  </a:lnTo>
                  <a:lnTo>
                    <a:pt x="16" y="27"/>
                  </a:lnTo>
                  <a:lnTo>
                    <a:pt x="16" y="27"/>
                  </a:lnTo>
                  <a:lnTo>
                    <a:pt x="18" y="27"/>
                  </a:lnTo>
                  <a:lnTo>
                    <a:pt x="18" y="27"/>
                  </a:lnTo>
                  <a:lnTo>
                    <a:pt x="20" y="29"/>
                  </a:lnTo>
                  <a:lnTo>
                    <a:pt x="20" y="31"/>
                  </a:lnTo>
                  <a:lnTo>
                    <a:pt x="23" y="31"/>
                  </a:lnTo>
                  <a:lnTo>
                    <a:pt x="20" y="27"/>
                  </a:lnTo>
                  <a:lnTo>
                    <a:pt x="20" y="27"/>
                  </a:lnTo>
                  <a:lnTo>
                    <a:pt x="20" y="27"/>
                  </a:lnTo>
                  <a:lnTo>
                    <a:pt x="20" y="24"/>
                  </a:lnTo>
                  <a:lnTo>
                    <a:pt x="23" y="24"/>
                  </a:lnTo>
                  <a:lnTo>
                    <a:pt x="23" y="22"/>
                  </a:lnTo>
                  <a:lnTo>
                    <a:pt x="23" y="22"/>
                  </a:lnTo>
                  <a:lnTo>
                    <a:pt x="23" y="22"/>
                  </a:lnTo>
                  <a:lnTo>
                    <a:pt x="23" y="22"/>
                  </a:lnTo>
                  <a:lnTo>
                    <a:pt x="25" y="24"/>
                  </a:lnTo>
                  <a:lnTo>
                    <a:pt x="25" y="24"/>
                  </a:lnTo>
                  <a:lnTo>
                    <a:pt x="25" y="27"/>
                  </a:lnTo>
                  <a:lnTo>
                    <a:pt x="25" y="27"/>
                  </a:lnTo>
                  <a:lnTo>
                    <a:pt x="25" y="27"/>
                  </a:lnTo>
                  <a:lnTo>
                    <a:pt x="25" y="29"/>
                  </a:lnTo>
                  <a:lnTo>
                    <a:pt x="25" y="29"/>
                  </a:lnTo>
                  <a:lnTo>
                    <a:pt x="25" y="31"/>
                  </a:lnTo>
                  <a:lnTo>
                    <a:pt x="25" y="33"/>
                  </a:lnTo>
                  <a:lnTo>
                    <a:pt x="25" y="36"/>
                  </a:lnTo>
                  <a:lnTo>
                    <a:pt x="27" y="36"/>
                  </a:lnTo>
                  <a:lnTo>
                    <a:pt x="27" y="36"/>
                  </a:lnTo>
                  <a:lnTo>
                    <a:pt x="29" y="36"/>
                  </a:lnTo>
                  <a:lnTo>
                    <a:pt x="29" y="36"/>
                  </a:lnTo>
                  <a:lnTo>
                    <a:pt x="29" y="33"/>
                  </a:lnTo>
                  <a:lnTo>
                    <a:pt x="29" y="33"/>
                  </a:lnTo>
                  <a:lnTo>
                    <a:pt x="29" y="31"/>
                  </a:lnTo>
                  <a:lnTo>
                    <a:pt x="29" y="31"/>
                  </a:lnTo>
                  <a:lnTo>
                    <a:pt x="27" y="27"/>
                  </a:lnTo>
                  <a:lnTo>
                    <a:pt x="29" y="27"/>
                  </a:lnTo>
                  <a:lnTo>
                    <a:pt x="29" y="24"/>
                  </a:lnTo>
                  <a:lnTo>
                    <a:pt x="29" y="22"/>
                  </a:lnTo>
                  <a:lnTo>
                    <a:pt x="32" y="22"/>
                  </a:lnTo>
                  <a:lnTo>
                    <a:pt x="32" y="24"/>
                  </a:lnTo>
                  <a:lnTo>
                    <a:pt x="34" y="24"/>
                  </a:lnTo>
                  <a:lnTo>
                    <a:pt x="34" y="24"/>
                  </a:lnTo>
                  <a:lnTo>
                    <a:pt x="34" y="24"/>
                  </a:lnTo>
                  <a:lnTo>
                    <a:pt x="34" y="22"/>
                  </a:lnTo>
                  <a:lnTo>
                    <a:pt x="34" y="22"/>
                  </a:lnTo>
                  <a:lnTo>
                    <a:pt x="34" y="22"/>
                  </a:lnTo>
                  <a:lnTo>
                    <a:pt x="34" y="20"/>
                  </a:lnTo>
                  <a:lnTo>
                    <a:pt x="34" y="20"/>
                  </a:lnTo>
                  <a:lnTo>
                    <a:pt x="34" y="20"/>
                  </a:lnTo>
                  <a:lnTo>
                    <a:pt x="34" y="20"/>
                  </a:lnTo>
                  <a:lnTo>
                    <a:pt x="34" y="20"/>
                  </a:lnTo>
                  <a:lnTo>
                    <a:pt x="34" y="18"/>
                  </a:lnTo>
                  <a:lnTo>
                    <a:pt x="32" y="18"/>
                  </a:lnTo>
                  <a:lnTo>
                    <a:pt x="32" y="15"/>
                  </a:lnTo>
                  <a:lnTo>
                    <a:pt x="32" y="15"/>
                  </a:lnTo>
                  <a:lnTo>
                    <a:pt x="32" y="15"/>
                  </a:lnTo>
                  <a:lnTo>
                    <a:pt x="32" y="13"/>
                  </a:lnTo>
                  <a:lnTo>
                    <a:pt x="32" y="13"/>
                  </a:lnTo>
                  <a:lnTo>
                    <a:pt x="32" y="11"/>
                  </a:lnTo>
                  <a:close/>
                </a:path>
              </a:pathLst>
            </a:custGeom>
            <a:solidFill>
              <a:srgbClr val="008837"/>
            </a:solidFill>
            <a:ln w="9525">
              <a:noFill/>
            </a:ln>
          </p:spPr>
          <p:txBody>
            <a:bodyPr/>
            <a:lstStyle/>
            <a:p>
              <a:endParaRPr lang="ja-JP" altLang="en-US" sz="1799"/>
            </a:p>
          </p:txBody>
        </p:sp>
        <p:sp>
          <p:nvSpPr>
            <p:cNvPr id="82" name="フリーフォーム 89460">
              <a:extLst>
                <a:ext uri="{FF2B5EF4-FFF2-40B4-BE49-F238E27FC236}">
                  <a16:creationId xmlns:a16="http://schemas.microsoft.com/office/drawing/2014/main" id="{F0A0FF70-90DE-6EC2-8E37-EB8455155C35}"/>
                </a:ext>
              </a:extLst>
            </p:cNvPr>
            <p:cNvSpPr/>
            <p:nvPr/>
          </p:nvSpPr>
          <p:spPr>
            <a:xfrm>
              <a:off x="9304736" y="9122115"/>
              <a:ext cx="119674" cy="134222"/>
            </a:xfrm>
            <a:custGeom>
              <a:avLst/>
              <a:gdLst/>
              <a:ahLst/>
              <a:cxnLst/>
              <a:rect l="0" t="0" r="0" b="0"/>
              <a:pathLst>
                <a:path w="34" h="36">
                  <a:moveTo>
                    <a:pt x="32" y="11"/>
                  </a:moveTo>
                  <a:lnTo>
                    <a:pt x="32" y="11"/>
                  </a:lnTo>
                  <a:lnTo>
                    <a:pt x="32" y="11"/>
                  </a:lnTo>
                  <a:lnTo>
                    <a:pt x="29" y="9"/>
                  </a:lnTo>
                  <a:lnTo>
                    <a:pt x="29" y="9"/>
                  </a:lnTo>
                  <a:lnTo>
                    <a:pt x="29" y="11"/>
                  </a:lnTo>
                  <a:lnTo>
                    <a:pt x="27" y="11"/>
                  </a:lnTo>
                  <a:lnTo>
                    <a:pt x="27" y="13"/>
                  </a:lnTo>
                  <a:lnTo>
                    <a:pt x="27" y="15"/>
                  </a:lnTo>
                  <a:lnTo>
                    <a:pt x="25" y="15"/>
                  </a:lnTo>
                  <a:lnTo>
                    <a:pt x="25" y="11"/>
                  </a:lnTo>
                  <a:lnTo>
                    <a:pt x="25" y="9"/>
                  </a:lnTo>
                  <a:lnTo>
                    <a:pt x="23" y="7"/>
                  </a:lnTo>
                  <a:lnTo>
                    <a:pt x="23" y="7"/>
                  </a:lnTo>
                  <a:lnTo>
                    <a:pt x="23" y="7"/>
                  </a:lnTo>
                  <a:lnTo>
                    <a:pt x="23" y="9"/>
                  </a:lnTo>
                  <a:lnTo>
                    <a:pt x="25" y="11"/>
                  </a:lnTo>
                  <a:lnTo>
                    <a:pt x="25" y="11"/>
                  </a:lnTo>
                  <a:lnTo>
                    <a:pt x="23" y="13"/>
                  </a:lnTo>
                  <a:lnTo>
                    <a:pt x="23" y="13"/>
                  </a:lnTo>
                  <a:lnTo>
                    <a:pt x="18" y="9"/>
                  </a:lnTo>
                  <a:lnTo>
                    <a:pt x="16" y="11"/>
                  </a:lnTo>
                  <a:lnTo>
                    <a:pt x="16" y="11"/>
                  </a:lnTo>
                  <a:lnTo>
                    <a:pt x="16" y="11"/>
                  </a:lnTo>
                  <a:lnTo>
                    <a:pt x="16" y="11"/>
                  </a:lnTo>
                  <a:lnTo>
                    <a:pt x="16" y="11"/>
                  </a:lnTo>
                  <a:lnTo>
                    <a:pt x="16" y="9"/>
                  </a:lnTo>
                  <a:lnTo>
                    <a:pt x="16" y="7"/>
                  </a:lnTo>
                  <a:lnTo>
                    <a:pt x="16" y="4"/>
                  </a:lnTo>
                  <a:lnTo>
                    <a:pt x="16" y="4"/>
                  </a:lnTo>
                  <a:lnTo>
                    <a:pt x="16" y="4"/>
                  </a:lnTo>
                  <a:lnTo>
                    <a:pt x="16" y="4"/>
                  </a:lnTo>
                  <a:lnTo>
                    <a:pt x="14" y="4"/>
                  </a:lnTo>
                  <a:lnTo>
                    <a:pt x="14" y="7"/>
                  </a:lnTo>
                  <a:lnTo>
                    <a:pt x="11" y="7"/>
                  </a:lnTo>
                  <a:lnTo>
                    <a:pt x="11" y="9"/>
                  </a:lnTo>
                  <a:lnTo>
                    <a:pt x="9" y="9"/>
                  </a:lnTo>
                  <a:lnTo>
                    <a:pt x="9" y="7"/>
                  </a:lnTo>
                  <a:lnTo>
                    <a:pt x="9" y="7"/>
                  </a:lnTo>
                  <a:lnTo>
                    <a:pt x="9" y="7"/>
                  </a:lnTo>
                  <a:lnTo>
                    <a:pt x="9" y="4"/>
                  </a:lnTo>
                  <a:lnTo>
                    <a:pt x="9" y="4"/>
                  </a:lnTo>
                  <a:lnTo>
                    <a:pt x="9" y="2"/>
                  </a:lnTo>
                  <a:lnTo>
                    <a:pt x="9" y="2"/>
                  </a:lnTo>
                  <a:lnTo>
                    <a:pt x="9" y="0"/>
                  </a:lnTo>
                  <a:lnTo>
                    <a:pt x="7" y="0"/>
                  </a:lnTo>
                  <a:lnTo>
                    <a:pt x="7" y="4"/>
                  </a:lnTo>
                  <a:lnTo>
                    <a:pt x="5" y="7"/>
                  </a:lnTo>
                  <a:lnTo>
                    <a:pt x="5" y="9"/>
                  </a:lnTo>
                  <a:lnTo>
                    <a:pt x="5" y="9"/>
                  </a:lnTo>
                  <a:lnTo>
                    <a:pt x="5" y="9"/>
                  </a:lnTo>
                  <a:lnTo>
                    <a:pt x="5" y="7"/>
                  </a:lnTo>
                  <a:lnTo>
                    <a:pt x="5" y="4"/>
                  </a:lnTo>
                  <a:lnTo>
                    <a:pt x="5" y="2"/>
                  </a:lnTo>
                  <a:lnTo>
                    <a:pt x="5" y="0"/>
                  </a:lnTo>
                  <a:lnTo>
                    <a:pt x="5" y="0"/>
                  </a:lnTo>
                  <a:lnTo>
                    <a:pt x="5" y="0"/>
                  </a:lnTo>
                  <a:lnTo>
                    <a:pt x="3" y="0"/>
                  </a:lnTo>
                  <a:lnTo>
                    <a:pt x="3" y="0"/>
                  </a:lnTo>
                  <a:lnTo>
                    <a:pt x="3" y="0"/>
                  </a:lnTo>
                  <a:lnTo>
                    <a:pt x="3" y="2"/>
                  </a:lnTo>
                  <a:lnTo>
                    <a:pt x="3" y="2"/>
                  </a:lnTo>
                  <a:lnTo>
                    <a:pt x="0" y="0"/>
                  </a:lnTo>
                  <a:lnTo>
                    <a:pt x="0" y="4"/>
                  </a:lnTo>
                  <a:lnTo>
                    <a:pt x="0" y="7"/>
                  </a:lnTo>
                  <a:lnTo>
                    <a:pt x="0" y="11"/>
                  </a:lnTo>
                  <a:lnTo>
                    <a:pt x="0" y="11"/>
                  </a:lnTo>
                  <a:lnTo>
                    <a:pt x="0" y="13"/>
                  </a:lnTo>
                  <a:lnTo>
                    <a:pt x="0" y="13"/>
                  </a:lnTo>
                  <a:lnTo>
                    <a:pt x="3" y="13"/>
                  </a:lnTo>
                  <a:lnTo>
                    <a:pt x="3" y="13"/>
                  </a:lnTo>
                  <a:lnTo>
                    <a:pt x="3" y="15"/>
                  </a:lnTo>
                  <a:lnTo>
                    <a:pt x="3" y="20"/>
                  </a:lnTo>
                  <a:lnTo>
                    <a:pt x="0" y="22"/>
                  </a:lnTo>
                  <a:lnTo>
                    <a:pt x="0" y="27"/>
                  </a:lnTo>
                  <a:lnTo>
                    <a:pt x="0" y="24"/>
                  </a:lnTo>
                  <a:lnTo>
                    <a:pt x="3" y="24"/>
                  </a:lnTo>
                  <a:lnTo>
                    <a:pt x="3" y="22"/>
                  </a:lnTo>
                  <a:lnTo>
                    <a:pt x="3" y="22"/>
                  </a:lnTo>
                  <a:lnTo>
                    <a:pt x="3" y="24"/>
                  </a:lnTo>
                  <a:lnTo>
                    <a:pt x="3" y="24"/>
                  </a:lnTo>
                  <a:lnTo>
                    <a:pt x="3" y="27"/>
                  </a:lnTo>
                  <a:lnTo>
                    <a:pt x="5" y="27"/>
                  </a:lnTo>
                  <a:lnTo>
                    <a:pt x="5" y="27"/>
                  </a:lnTo>
                  <a:lnTo>
                    <a:pt x="5" y="27"/>
                  </a:lnTo>
                  <a:lnTo>
                    <a:pt x="7" y="27"/>
                  </a:lnTo>
                  <a:lnTo>
                    <a:pt x="7" y="27"/>
                  </a:lnTo>
                  <a:lnTo>
                    <a:pt x="7" y="24"/>
                  </a:lnTo>
                  <a:lnTo>
                    <a:pt x="9" y="20"/>
                  </a:lnTo>
                  <a:lnTo>
                    <a:pt x="9" y="18"/>
                  </a:lnTo>
                  <a:lnTo>
                    <a:pt x="11" y="18"/>
                  </a:lnTo>
                  <a:lnTo>
                    <a:pt x="9" y="20"/>
                  </a:lnTo>
                  <a:lnTo>
                    <a:pt x="9" y="22"/>
                  </a:lnTo>
                  <a:lnTo>
                    <a:pt x="9" y="24"/>
                  </a:lnTo>
                  <a:lnTo>
                    <a:pt x="11" y="24"/>
                  </a:lnTo>
                  <a:lnTo>
                    <a:pt x="11" y="27"/>
                  </a:lnTo>
                  <a:lnTo>
                    <a:pt x="11" y="27"/>
                  </a:lnTo>
                  <a:lnTo>
                    <a:pt x="11" y="27"/>
                  </a:lnTo>
                  <a:lnTo>
                    <a:pt x="11" y="24"/>
                  </a:lnTo>
                  <a:lnTo>
                    <a:pt x="11" y="20"/>
                  </a:lnTo>
                  <a:lnTo>
                    <a:pt x="14" y="18"/>
                  </a:lnTo>
                  <a:lnTo>
                    <a:pt x="14" y="18"/>
                  </a:lnTo>
                  <a:lnTo>
                    <a:pt x="14" y="18"/>
                  </a:lnTo>
                  <a:lnTo>
                    <a:pt x="16" y="20"/>
                  </a:lnTo>
                  <a:lnTo>
                    <a:pt x="16" y="20"/>
                  </a:lnTo>
                  <a:lnTo>
                    <a:pt x="16" y="22"/>
                  </a:lnTo>
                  <a:lnTo>
                    <a:pt x="16" y="24"/>
                  </a:lnTo>
                  <a:lnTo>
                    <a:pt x="14" y="27"/>
                  </a:lnTo>
                  <a:lnTo>
                    <a:pt x="14" y="27"/>
                  </a:lnTo>
                  <a:lnTo>
                    <a:pt x="16" y="29"/>
                  </a:lnTo>
                  <a:lnTo>
                    <a:pt x="16" y="29"/>
                  </a:lnTo>
                  <a:lnTo>
                    <a:pt x="16" y="29"/>
                  </a:lnTo>
                  <a:lnTo>
                    <a:pt x="16" y="27"/>
                  </a:lnTo>
                  <a:lnTo>
                    <a:pt x="16" y="27"/>
                  </a:lnTo>
                  <a:lnTo>
                    <a:pt x="18" y="27"/>
                  </a:lnTo>
                  <a:lnTo>
                    <a:pt x="18" y="27"/>
                  </a:lnTo>
                  <a:lnTo>
                    <a:pt x="20" y="29"/>
                  </a:lnTo>
                  <a:lnTo>
                    <a:pt x="20" y="31"/>
                  </a:lnTo>
                  <a:lnTo>
                    <a:pt x="23" y="31"/>
                  </a:lnTo>
                  <a:lnTo>
                    <a:pt x="20" y="27"/>
                  </a:lnTo>
                  <a:lnTo>
                    <a:pt x="20" y="27"/>
                  </a:lnTo>
                  <a:lnTo>
                    <a:pt x="20" y="27"/>
                  </a:lnTo>
                  <a:lnTo>
                    <a:pt x="20" y="24"/>
                  </a:lnTo>
                  <a:lnTo>
                    <a:pt x="23" y="24"/>
                  </a:lnTo>
                  <a:lnTo>
                    <a:pt x="23" y="22"/>
                  </a:lnTo>
                  <a:lnTo>
                    <a:pt x="23" y="22"/>
                  </a:lnTo>
                  <a:lnTo>
                    <a:pt x="23" y="22"/>
                  </a:lnTo>
                  <a:lnTo>
                    <a:pt x="23" y="22"/>
                  </a:lnTo>
                  <a:lnTo>
                    <a:pt x="25" y="24"/>
                  </a:lnTo>
                  <a:lnTo>
                    <a:pt x="25" y="24"/>
                  </a:lnTo>
                  <a:lnTo>
                    <a:pt x="25" y="27"/>
                  </a:lnTo>
                  <a:lnTo>
                    <a:pt x="25" y="27"/>
                  </a:lnTo>
                  <a:lnTo>
                    <a:pt x="25" y="27"/>
                  </a:lnTo>
                  <a:lnTo>
                    <a:pt x="25" y="29"/>
                  </a:lnTo>
                  <a:lnTo>
                    <a:pt x="25" y="29"/>
                  </a:lnTo>
                  <a:lnTo>
                    <a:pt x="25" y="31"/>
                  </a:lnTo>
                  <a:lnTo>
                    <a:pt x="25" y="33"/>
                  </a:lnTo>
                  <a:lnTo>
                    <a:pt x="25" y="36"/>
                  </a:lnTo>
                  <a:lnTo>
                    <a:pt x="27" y="36"/>
                  </a:lnTo>
                  <a:lnTo>
                    <a:pt x="27" y="36"/>
                  </a:lnTo>
                  <a:lnTo>
                    <a:pt x="29" y="36"/>
                  </a:lnTo>
                  <a:lnTo>
                    <a:pt x="29" y="36"/>
                  </a:lnTo>
                  <a:lnTo>
                    <a:pt x="29" y="33"/>
                  </a:lnTo>
                  <a:lnTo>
                    <a:pt x="29" y="33"/>
                  </a:lnTo>
                  <a:lnTo>
                    <a:pt x="29" y="31"/>
                  </a:lnTo>
                  <a:lnTo>
                    <a:pt x="29" y="31"/>
                  </a:lnTo>
                  <a:lnTo>
                    <a:pt x="27" y="27"/>
                  </a:lnTo>
                  <a:lnTo>
                    <a:pt x="29" y="27"/>
                  </a:lnTo>
                  <a:lnTo>
                    <a:pt x="29" y="24"/>
                  </a:lnTo>
                  <a:lnTo>
                    <a:pt x="29" y="22"/>
                  </a:lnTo>
                  <a:lnTo>
                    <a:pt x="32" y="22"/>
                  </a:lnTo>
                  <a:lnTo>
                    <a:pt x="32" y="24"/>
                  </a:lnTo>
                  <a:lnTo>
                    <a:pt x="34" y="24"/>
                  </a:lnTo>
                  <a:lnTo>
                    <a:pt x="34" y="24"/>
                  </a:lnTo>
                  <a:lnTo>
                    <a:pt x="34" y="24"/>
                  </a:lnTo>
                  <a:lnTo>
                    <a:pt x="34" y="22"/>
                  </a:lnTo>
                  <a:lnTo>
                    <a:pt x="34" y="22"/>
                  </a:lnTo>
                  <a:lnTo>
                    <a:pt x="34" y="22"/>
                  </a:lnTo>
                  <a:lnTo>
                    <a:pt x="34" y="20"/>
                  </a:lnTo>
                  <a:lnTo>
                    <a:pt x="34" y="20"/>
                  </a:lnTo>
                  <a:lnTo>
                    <a:pt x="34" y="20"/>
                  </a:lnTo>
                  <a:lnTo>
                    <a:pt x="34" y="20"/>
                  </a:lnTo>
                  <a:lnTo>
                    <a:pt x="34" y="20"/>
                  </a:lnTo>
                  <a:lnTo>
                    <a:pt x="34" y="18"/>
                  </a:lnTo>
                  <a:lnTo>
                    <a:pt x="32" y="18"/>
                  </a:lnTo>
                  <a:lnTo>
                    <a:pt x="32" y="15"/>
                  </a:lnTo>
                  <a:lnTo>
                    <a:pt x="32" y="15"/>
                  </a:lnTo>
                  <a:lnTo>
                    <a:pt x="32" y="15"/>
                  </a:lnTo>
                  <a:lnTo>
                    <a:pt x="32" y="13"/>
                  </a:lnTo>
                  <a:lnTo>
                    <a:pt x="32" y="13"/>
                  </a:lnTo>
                  <a:lnTo>
                    <a:pt x="32"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83" name="フリーフォーム 89461">
              <a:extLst>
                <a:ext uri="{FF2B5EF4-FFF2-40B4-BE49-F238E27FC236}">
                  <a16:creationId xmlns:a16="http://schemas.microsoft.com/office/drawing/2014/main" id="{825CE14B-03CC-5FB3-9C6F-A76CFAC7F9D5}"/>
                </a:ext>
              </a:extLst>
            </p:cNvPr>
            <p:cNvSpPr/>
            <p:nvPr/>
          </p:nvSpPr>
          <p:spPr>
            <a:xfrm>
              <a:off x="9315295" y="9047547"/>
              <a:ext cx="116153" cy="123038"/>
            </a:xfrm>
            <a:custGeom>
              <a:avLst/>
              <a:gdLst/>
              <a:ahLst/>
              <a:cxnLst/>
              <a:rect l="0" t="0" r="0" b="0"/>
              <a:pathLst>
                <a:path w="33" h="33">
                  <a:moveTo>
                    <a:pt x="31" y="11"/>
                  </a:moveTo>
                  <a:lnTo>
                    <a:pt x="29" y="11"/>
                  </a:lnTo>
                  <a:lnTo>
                    <a:pt x="29" y="11"/>
                  </a:lnTo>
                  <a:lnTo>
                    <a:pt x="29" y="9"/>
                  </a:lnTo>
                  <a:lnTo>
                    <a:pt x="29" y="9"/>
                  </a:lnTo>
                  <a:lnTo>
                    <a:pt x="29" y="11"/>
                  </a:lnTo>
                  <a:lnTo>
                    <a:pt x="26" y="11"/>
                  </a:lnTo>
                  <a:lnTo>
                    <a:pt x="26" y="13"/>
                  </a:lnTo>
                  <a:lnTo>
                    <a:pt x="26" y="15"/>
                  </a:lnTo>
                  <a:lnTo>
                    <a:pt x="24" y="15"/>
                  </a:lnTo>
                  <a:lnTo>
                    <a:pt x="24" y="11"/>
                  </a:lnTo>
                  <a:lnTo>
                    <a:pt x="22" y="9"/>
                  </a:lnTo>
                  <a:lnTo>
                    <a:pt x="22" y="9"/>
                  </a:lnTo>
                  <a:lnTo>
                    <a:pt x="22" y="6"/>
                  </a:lnTo>
                  <a:lnTo>
                    <a:pt x="22" y="9"/>
                  </a:lnTo>
                  <a:lnTo>
                    <a:pt x="22" y="9"/>
                  </a:lnTo>
                  <a:lnTo>
                    <a:pt x="22" y="11"/>
                  </a:lnTo>
                  <a:lnTo>
                    <a:pt x="22" y="11"/>
                  </a:lnTo>
                  <a:lnTo>
                    <a:pt x="22" y="13"/>
                  </a:lnTo>
                  <a:lnTo>
                    <a:pt x="22" y="13"/>
                  </a:lnTo>
                  <a:lnTo>
                    <a:pt x="20" y="11"/>
                  </a:lnTo>
                  <a:lnTo>
                    <a:pt x="17" y="11"/>
                  </a:lnTo>
                  <a:lnTo>
                    <a:pt x="15" y="11"/>
                  </a:lnTo>
                  <a:lnTo>
                    <a:pt x="15" y="11"/>
                  </a:lnTo>
                  <a:lnTo>
                    <a:pt x="13" y="11"/>
                  </a:lnTo>
                  <a:lnTo>
                    <a:pt x="13" y="11"/>
                  </a:lnTo>
                  <a:lnTo>
                    <a:pt x="13" y="11"/>
                  </a:lnTo>
                  <a:lnTo>
                    <a:pt x="13" y="9"/>
                  </a:lnTo>
                  <a:lnTo>
                    <a:pt x="13" y="6"/>
                  </a:lnTo>
                  <a:lnTo>
                    <a:pt x="15" y="6"/>
                  </a:lnTo>
                  <a:lnTo>
                    <a:pt x="15" y="4"/>
                  </a:lnTo>
                  <a:lnTo>
                    <a:pt x="15" y="4"/>
                  </a:lnTo>
                  <a:lnTo>
                    <a:pt x="13" y="4"/>
                  </a:lnTo>
                  <a:lnTo>
                    <a:pt x="13" y="4"/>
                  </a:lnTo>
                  <a:lnTo>
                    <a:pt x="13" y="6"/>
                  </a:lnTo>
                  <a:lnTo>
                    <a:pt x="13" y="6"/>
                  </a:lnTo>
                  <a:lnTo>
                    <a:pt x="11" y="9"/>
                  </a:lnTo>
                  <a:lnTo>
                    <a:pt x="11" y="9"/>
                  </a:lnTo>
                  <a:lnTo>
                    <a:pt x="8" y="9"/>
                  </a:lnTo>
                  <a:lnTo>
                    <a:pt x="8" y="9"/>
                  </a:lnTo>
                  <a:lnTo>
                    <a:pt x="8" y="6"/>
                  </a:lnTo>
                  <a:lnTo>
                    <a:pt x="8" y="6"/>
                  </a:lnTo>
                  <a:lnTo>
                    <a:pt x="8" y="6"/>
                  </a:lnTo>
                  <a:lnTo>
                    <a:pt x="8" y="4"/>
                  </a:lnTo>
                  <a:lnTo>
                    <a:pt x="8" y="4"/>
                  </a:lnTo>
                  <a:lnTo>
                    <a:pt x="8" y="4"/>
                  </a:lnTo>
                  <a:lnTo>
                    <a:pt x="6" y="2"/>
                  </a:lnTo>
                  <a:lnTo>
                    <a:pt x="6" y="2"/>
                  </a:lnTo>
                  <a:lnTo>
                    <a:pt x="6" y="4"/>
                  </a:lnTo>
                  <a:lnTo>
                    <a:pt x="4" y="6"/>
                  </a:lnTo>
                  <a:lnTo>
                    <a:pt x="4" y="9"/>
                  </a:lnTo>
                  <a:lnTo>
                    <a:pt x="4" y="9"/>
                  </a:lnTo>
                  <a:lnTo>
                    <a:pt x="4" y="9"/>
                  </a:lnTo>
                  <a:lnTo>
                    <a:pt x="4" y="6"/>
                  </a:lnTo>
                  <a:lnTo>
                    <a:pt x="4" y="6"/>
                  </a:lnTo>
                  <a:lnTo>
                    <a:pt x="4" y="4"/>
                  </a:lnTo>
                  <a:lnTo>
                    <a:pt x="4" y="2"/>
                  </a:lnTo>
                  <a:lnTo>
                    <a:pt x="4" y="0"/>
                  </a:lnTo>
                  <a:lnTo>
                    <a:pt x="2" y="0"/>
                  </a:lnTo>
                  <a:lnTo>
                    <a:pt x="2" y="0"/>
                  </a:lnTo>
                  <a:lnTo>
                    <a:pt x="2" y="0"/>
                  </a:lnTo>
                  <a:lnTo>
                    <a:pt x="2" y="2"/>
                  </a:lnTo>
                  <a:lnTo>
                    <a:pt x="2" y="2"/>
                  </a:lnTo>
                  <a:lnTo>
                    <a:pt x="2" y="2"/>
                  </a:lnTo>
                  <a:lnTo>
                    <a:pt x="0" y="2"/>
                  </a:lnTo>
                  <a:lnTo>
                    <a:pt x="0" y="4"/>
                  </a:lnTo>
                  <a:lnTo>
                    <a:pt x="0" y="6"/>
                  </a:lnTo>
                  <a:lnTo>
                    <a:pt x="0" y="11"/>
                  </a:lnTo>
                  <a:lnTo>
                    <a:pt x="0" y="11"/>
                  </a:lnTo>
                  <a:lnTo>
                    <a:pt x="0" y="13"/>
                  </a:lnTo>
                  <a:lnTo>
                    <a:pt x="0" y="13"/>
                  </a:lnTo>
                  <a:lnTo>
                    <a:pt x="2" y="13"/>
                  </a:lnTo>
                  <a:lnTo>
                    <a:pt x="2" y="13"/>
                  </a:lnTo>
                  <a:lnTo>
                    <a:pt x="2" y="15"/>
                  </a:lnTo>
                  <a:lnTo>
                    <a:pt x="2" y="20"/>
                  </a:lnTo>
                  <a:lnTo>
                    <a:pt x="0" y="20"/>
                  </a:lnTo>
                  <a:lnTo>
                    <a:pt x="0" y="24"/>
                  </a:lnTo>
                  <a:lnTo>
                    <a:pt x="0" y="24"/>
                  </a:lnTo>
                  <a:lnTo>
                    <a:pt x="2" y="22"/>
                  </a:lnTo>
                  <a:lnTo>
                    <a:pt x="2" y="22"/>
                  </a:lnTo>
                  <a:lnTo>
                    <a:pt x="2" y="22"/>
                  </a:lnTo>
                  <a:lnTo>
                    <a:pt x="2" y="22"/>
                  </a:lnTo>
                  <a:lnTo>
                    <a:pt x="2" y="22"/>
                  </a:lnTo>
                  <a:lnTo>
                    <a:pt x="2" y="24"/>
                  </a:lnTo>
                  <a:lnTo>
                    <a:pt x="4" y="24"/>
                  </a:lnTo>
                  <a:lnTo>
                    <a:pt x="4" y="24"/>
                  </a:lnTo>
                  <a:lnTo>
                    <a:pt x="4" y="27"/>
                  </a:lnTo>
                  <a:lnTo>
                    <a:pt x="6" y="27"/>
                  </a:lnTo>
                  <a:lnTo>
                    <a:pt x="6" y="24"/>
                  </a:lnTo>
                  <a:lnTo>
                    <a:pt x="6" y="22"/>
                  </a:lnTo>
                  <a:lnTo>
                    <a:pt x="8" y="18"/>
                  </a:lnTo>
                  <a:lnTo>
                    <a:pt x="8" y="18"/>
                  </a:lnTo>
                  <a:lnTo>
                    <a:pt x="11" y="18"/>
                  </a:lnTo>
                  <a:lnTo>
                    <a:pt x="8" y="20"/>
                  </a:lnTo>
                  <a:lnTo>
                    <a:pt x="8" y="20"/>
                  </a:lnTo>
                  <a:lnTo>
                    <a:pt x="8" y="22"/>
                  </a:lnTo>
                  <a:lnTo>
                    <a:pt x="11" y="24"/>
                  </a:lnTo>
                  <a:lnTo>
                    <a:pt x="11" y="24"/>
                  </a:lnTo>
                  <a:lnTo>
                    <a:pt x="11" y="24"/>
                  </a:lnTo>
                  <a:lnTo>
                    <a:pt x="11" y="24"/>
                  </a:lnTo>
                  <a:lnTo>
                    <a:pt x="11" y="22"/>
                  </a:lnTo>
                  <a:lnTo>
                    <a:pt x="11" y="20"/>
                  </a:lnTo>
                  <a:lnTo>
                    <a:pt x="13" y="15"/>
                  </a:lnTo>
                  <a:lnTo>
                    <a:pt x="13" y="15"/>
                  </a:lnTo>
                  <a:lnTo>
                    <a:pt x="13" y="15"/>
                  </a:lnTo>
                  <a:lnTo>
                    <a:pt x="13" y="18"/>
                  </a:lnTo>
                  <a:lnTo>
                    <a:pt x="15" y="20"/>
                  </a:lnTo>
                  <a:lnTo>
                    <a:pt x="13" y="20"/>
                  </a:lnTo>
                  <a:lnTo>
                    <a:pt x="13" y="22"/>
                  </a:lnTo>
                  <a:lnTo>
                    <a:pt x="13" y="24"/>
                  </a:lnTo>
                  <a:lnTo>
                    <a:pt x="13" y="24"/>
                  </a:lnTo>
                  <a:lnTo>
                    <a:pt x="13" y="27"/>
                  </a:lnTo>
                  <a:lnTo>
                    <a:pt x="13" y="27"/>
                  </a:lnTo>
                  <a:lnTo>
                    <a:pt x="15" y="27"/>
                  </a:lnTo>
                  <a:lnTo>
                    <a:pt x="15" y="27"/>
                  </a:lnTo>
                  <a:lnTo>
                    <a:pt x="15" y="24"/>
                  </a:lnTo>
                  <a:lnTo>
                    <a:pt x="17" y="24"/>
                  </a:lnTo>
                  <a:lnTo>
                    <a:pt x="17" y="27"/>
                  </a:lnTo>
                  <a:lnTo>
                    <a:pt x="20" y="27"/>
                  </a:lnTo>
                  <a:lnTo>
                    <a:pt x="20" y="27"/>
                  </a:lnTo>
                  <a:lnTo>
                    <a:pt x="22" y="27"/>
                  </a:lnTo>
                  <a:lnTo>
                    <a:pt x="20" y="27"/>
                  </a:lnTo>
                  <a:lnTo>
                    <a:pt x="20" y="24"/>
                  </a:lnTo>
                  <a:lnTo>
                    <a:pt x="20" y="24"/>
                  </a:lnTo>
                  <a:lnTo>
                    <a:pt x="20" y="22"/>
                  </a:lnTo>
                  <a:lnTo>
                    <a:pt x="22" y="22"/>
                  </a:lnTo>
                  <a:lnTo>
                    <a:pt x="22" y="22"/>
                  </a:lnTo>
                  <a:lnTo>
                    <a:pt x="22" y="20"/>
                  </a:lnTo>
                  <a:lnTo>
                    <a:pt x="22" y="20"/>
                  </a:lnTo>
                  <a:lnTo>
                    <a:pt x="22" y="20"/>
                  </a:lnTo>
                  <a:lnTo>
                    <a:pt x="22" y="20"/>
                  </a:lnTo>
                  <a:lnTo>
                    <a:pt x="22" y="22"/>
                  </a:lnTo>
                  <a:lnTo>
                    <a:pt x="24" y="22"/>
                  </a:lnTo>
                  <a:lnTo>
                    <a:pt x="24" y="24"/>
                  </a:lnTo>
                  <a:lnTo>
                    <a:pt x="24" y="24"/>
                  </a:lnTo>
                  <a:lnTo>
                    <a:pt x="24" y="27"/>
                  </a:lnTo>
                  <a:lnTo>
                    <a:pt x="22" y="27"/>
                  </a:lnTo>
                  <a:lnTo>
                    <a:pt x="22" y="27"/>
                  </a:lnTo>
                  <a:lnTo>
                    <a:pt x="22" y="27"/>
                  </a:lnTo>
                  <a:lnTo>
                    <a:pt x="22" y="27"/>
                  </a:lnTo>
                  <a:lnTo>
                    <a:pt x="24" y="29"/>
                  </a:lnTo>
                  <a:lnTo>
                    <a:pt x="24" y="31"/>
                  </a:lnTo>
                  <a:lnTo>
                    <a:pt x="26" y="31"/>
                  </a:lnTo>
                  <a:lnTo>
                    <a:pt x="26" y="33"/>
                  </a:lnTo>
                  <a:lnTo>
                    <a:pt x="29" y="31"/>
                  </a:lnTo>
                  <a:lnTo>
                    <a:pt x="29" y="31"/>
                  </a:lnTo>
                  <a:lnTo>
                    <a:pt x="29" y="31"/>
                  </a:lnTo>
                  <a:lnTo>
                    <a:pt x="29" y="29"/>
                  </a:lnTo>
                  <a:lnTo>
                    <a:pt x="29" y="29"/>
                  </a:lnTo>
                  <a:lnTo>
                    <a:pt x="29" y="27"/>
                  </a:lnTo>
                  <a:lnTo>
                    <a:pt x="26" y="27"/>
                  </a:lnTo>
                  <a:lnTo>
                    <a:pt x="29" y="24"/>
                  </a:lnTo>
                  <a:lnTo>
                    <a:pt x="29" y="22"/>
                  </a:lnTo>
                  <a:lnTo>
                    <a:pt x="29" y="22"/>
                  </a:lnTo>
                  <a:lnTo>
                    <a:pt x="29" y="20"/>
                  </a:lnTo>
                  <a:lnTo>
                    <a:pt x="31" y="22"/>
                  </a:lnTo>
                  <a:lnTo>
                    <a:pt x="33" y="24"/>
                  </a:lnTo>
                  <a:lnTo>
                    <a:pt x="33" y="22"/>
                  </a:lnTo>
                  <a:lnTo>
                    <a:pt x="33" y="22"/>
                  </a:lnTo>
                  <a:lnTo>
                    <a:pt x="33" y="20"/>
                  </a:lnTo>
                  <a:lnTo>
                    <a:pt x="33" y="20"/>
                  </a:lnTo>
                  <a:lnTo>
                    <a:pt x="33" y="20"/>
                  </a:lnTo>
                  <a:lnTo>
                    <a:pt x="33" y="20"/>
                  </a:lnTo>
                  <a:lnTo>
                    <a:pt x="33" y="20"/>
                  </a:lnTo>
                  <a:lnTo>
                    <a:pt x="33" y="18"/>
                  </a:lnTo>
                  <a:lnTo>
                    <a:pt x="33" y="18"/>
                  </a:lnTo>
                  <a:lnTo>
                    <a:pt x="33" y="18"/>
                  </a:lnTo>
                  <a:lnTo>
                    <a:pt x="33" y="18"/>
                  </a:lnTo>
                  <a:lnTo>
                    <a:pt x="31" y="15"/>
                  </a:lnTo>
                  <a:lnTo>
                    <a:pt x="29" y="15"/>
                  </a:lnTo>
                  <a:lnTo>
                    <a:pt x="29" y="13"/>
                  </a:lnTo>
                  <a:lnTo>
                    <a:pt x="29" y="13"/>
                  </a:lnTo>
                  <a:lnTo>
                    <a:pt x="31" y="13"/>
                  </a:lnTo>
                  <a:lnTo>
                    <a:pt x="31" y="11"/>
                  </a:lnTo>
                  <a:close/>
                </a:path>
              </a:pathLst>
            </a:custGeom>
            <a:solidFill>
              <a:srgbClr val="008837"/>
            </a:solidFill>
            <a:ln w="9525">
              <a:noFill/>
            </a:ln>
          </p:spPr>
          <p:txBody>
            <a:bodyPr/>
            <a:lstStyle/>
            <a:p>
              <a:endParaRPr lang="ja-JP" altLang="en-US" sz="1799"/>
            </a:p>
          </p:txBody>
        </p:sp>
        <p:sp>
          <p:nvSpPr>
            <p:cNvPr id="84" name="フリーフォーム 89462">
              <a:extLst>
                <a:ext uri="{FF2B5EF4-FFF2-40B4-BE49-F238E27FC236}">
                  <a16:creationId xmlns:a16="http://schemas.microsoft.com/office/drawing/2014/main" id="{3D058B83-8FBC-893B-1B01-7CEEE6C5FCA4}"/>
                </a:ext>
              </a:extLst>
            </p:cNvPr>
            <p:cNvSpPr/>
            <p:nvPr/>
          </p:nvSpPr>
          <p:spPr>
            <a:xfrm>
              <a:off x="9315295" y="9047547"/>
              <a:ext cx="116153" cy="123038"/>
            </a:xfrm>
            <a:custGeom>
              <a:avLst/>
              <a:gdLst/>
              <a:ahLst/>
              <a:cxnLst/>
              <a:rect l="0" t="0" r="0" b="0"/>
              <a:pathLst>
                <a:path w="33" h="33">
                  <a:moveTo>
                    <a:pt x="31" y="11"/>
                  </a:moveTo>
                  <a:lnTo>
                    <a:pt x="29" y="11"/>
                  </a:lnTo>
                  <a:lnTo>
                    <a:pt x="29" y="11"/>
                  </a:lnTo>
                  <a:lnTo>
                    <a:pt x="29" y="9"/>
                  </a:lnTo>
                  <a:lnTo>
                    <a:pt x="29" y="9"/>
                  </a:lnTo>
                  <a:lnTo>
                    <a:pt x="29" y="11"/>
                  </a:lnTo>
                  <a:lnTo>
                    <a:pt x="26" y="11"/>
                  </a:lnTo>
                  <a:lnTo>
                    <a:pt x="26" y="13"/>
                  </a:lnTo>
                  <a:lnTo>
                    <a:pt x="26" y="15"/>
                  </a:lnTo>
                  <a:lnTo>
                    <a:pt x="24" y="15"/>
                  </a:lnTo>
                  <a:lnTo>
                    <a:pt x="24" y="11"/>
                  </a:lnTo>
                  <a:lnTo>
                    <a:pt x="22" y="9"/>
                  </a:lnTo>
                  <a:lnTo>
                    <a:pt x="22" y="9"/>
                  </a:lnTo>
                  <a:lnTo>
                    <a:pt x="22" y="6"/>
                  </a:lnTo>
                  <a:lnTo>
                    <a:pt x="22" y="9"/>
                  </a:lnTo>
                  <a:lnTo>
                    <a:pt x="22" y="9"/>
                  </a:lnTo>
                  <a:lnTo>
                    <a:pt x="22" y="11"/>
                  </a:lnTo>
                  <a:lnTo>
                    <a:pt x="22" y="11"/>
                  </a:lnTo>
                  <a:lnTo>
                    <a:pt x="22" y="13"/>
                  </a:lnTo>
                  <a:lnTo>
                    <a:pt x="22" y="13"/>
                  </a:lnTo>
                  <a:lnTo>
                    <a:pt x="20" y="11"/>
                  </a:lnTo>
                  <a:lnTo>
                    <a:pt x="17" y="11"/>
                  </a:lnTo>
                  <a:lnTo>
                    <a:pt x="15" y="11"/>
                  </a:lnTo>
                  <a:lnTo>
                    <a:pt x="15" y="11"/>
                  </a:lnTo>
                  <a:lnTo>
                    <a:pt x="13" y="11"/>
                  </a:lnTo>
                  <a:lnTo>
                    <a:pt x="13" y="11"/>
                  </a:lnTo>
                  <a:lnTo>
                    <a:pt x="13" y="11"/>
                  </a:lnTo>
                  <a:lnTo>
                    <a:pt x="13" y="9"/>
                  </a:lnTo>
                  <a:lnTo>
                    <a:pt x="13" y="6"/>
                  </a:lnTo>
                  <a:lnTo>
                    <a:pt x="15" y="6"/>
                  </a:lnTo>
                  <a:lnTo>
                    <a:pt x="15" y="4"/>
                  </a:lnTo>
                  <a:lnTo>
                    <a:pt x="15" y="4"/>
                  </a:lnTo>
                  <a:lnTo>
                    <a:pt x="13" y="4"/>
                  </a:lnTo>
                  <a:lnTo>
                    <a:pt x="13" y="4"/>
                  </a:lnTo>
                  <a:lnTo>
                    <a:pt x="13" y="6"/>
                  </a:lnTo>
                  <a:lnTo>
                    <a:pt x="13" y="6"/>
                  </a:lnTo>
                  <a:lnTo>
                    <a:pt x="11" y="9"/>
                  </a:lnTo>
                  <a:lnTo>
                    <a:pt x="11" y="9"/>
                  </a:lnTo>
                  <a:lnTo>
                    <a:pt x="8" y="9"/>
                  </a:lnTo>
                  <a:lnTo>
                    <a:pt x="8" y="9"/>
                  </a:lnTo>
                  <a:lnTo>
                    <a:pt x="8" y="6"/>
                  </a:lnTo>
                  <a:lnTo>
                    <a:pt x="8" y="6"/>
                  </a:lnTo>
                  <a:lnTo>
                    <a:pt x="8" y="6"/>
                  </a:lnTo>
                  <a:lnTo>
                    <a:pt x="8" y="4"/>
                  </a:lnTo>
                  <a:lnTo>
                    <a:pt x="8" y="4"/>
                  </a:lnTo>
                  <a:lnTo>
                    <a:pt x="8" y="4"/>
                  </a:lnTo>
                  <a:lnTo>
                    <a:pt x="6" y="2"/>
                  </a:lnTo>
                  <a:lnTo>
                    <a:pt x="6" y="2"/>
                  </a:lnTo>
                  <a:lnTo>
                    <a:pt x="6" y="4"/>
                  </a:lnTo>
                  <a:lnTo>
                    <a:pt x="4" y="6"/>
                  </a:lnTo>
                  <a:lnTo>
                    <a:pt x="4" y="9"/>
                  </a:lnTo>
                  <a:lnTo>
                    <a:pt x="4" y="9"/>
                  </a:lnTo>
                  <a:lnTo>
                    <a:pt x="4" y="9"/>
                  </a:lnTo>
                  <a:lnTo>
                    <a:pt x="4" y="6"/>
                  </a:lnTo>
                  <a:lnTo>
                    <a:pt x="4" y="6"/>
                  </a:lnTo>
                  <a:lnTo>
                    <a:pt x="4" y="4"/>
                  </a:lnTo>
                  <a:lnTo>
                    <a:pt x="4" y="2"/>
                  </a:lnTo>
                  <a:lnTo>
                    <a:pt x="4" y="0"/>
                  </a:lnTo>
                  <a:lnTo>
                    <a:pt x="2" y="0"/>
                  </a:lnTo>
                  <a:lnTo>
                    <a:pt x="2" y="0"/>
                  </a:lnTo>
                  <a:lnTo>
                    <a:pt x="2" y="0"/>
                  </a:lnTo>
                  <a:lnTo>
                    <a:pt x="2" y="2"/>
                  </a:lnTo>
                  <a:lnTo>
                    <a:pt x="2" y="2"/>
                  </a:lnTo>
                  <a:lnTo>
                    <a:pt x="2" y="2"/>
                  </a:lnTo>
                  <a:lnTo>
                    <a:pt x="0" y="2"/>
                  </a:lnTo>
                  <a:lnTo>
                    <a:pt x="0" y="4"/>
                  </a:lnTo>
                  <a:lnTo>
                    <a:pt x="0" y="6"/>
                  </a:lnTo>
                  <a:lnTo>
                    <a:pt x="0" y="11"/>
                  </a:lnTo>
                  <a:lnTo>
                    <a:pt x="0" y="11"/>
                  </a:lnTo>
                  <a:lnTo>
                    <a:pt x="0" y="13"/>
                  </a:lnTo>
                  <a:lnTo>
                    <a:pt x="0" y="13"/>
                  </a:lnTo>
                  <a:lnTo>
                    <a:pt x="2" y="13"/>
                  </a:lnTo>
                  <a:lnTo>
                    <a:pt x="2" y="13"/>
                  </a:lnTo>
                  <a:lnTo>
                    <a:pt x="2" y="15"/>
                  </a:lnTo>
                  <a:lnTo>
                    <a:pt x="2" y="20"/>
                  </a:lnTo>
                  <a:lnTo>
                    <a:pt x="0" y="20"/>
                  </a:lnTo>
                  <a:lnTo>
                    <a:pt x="0" y="24"/>
                  </a:lnTo>
                  <a:lnTo>
                    <a:pt x="0" y="24"/>
                  </a:lnTo>
                  <a:lnTo>
                    <a:pt x="2" y="22"/>
                  </a:lnTo>
                  <a:lnTo>
                    <a:pt x="2" y="22"/>
                  </a:lnTo>
                  <a:lnTo>
                    <a:pt x="2" y="22"/>
                  </a:lnTo>
                  <a:lnTo>
                    <a:pt x="2" y="22"/>
                  </a:lnTo>
                  <a:lnTo>
                    <a:pt x="2" y="22"/>
                  </a:lnTo>
                  <a:lnTo>
                    <a:pt x="2" y="24"/>
                  </a:lnTo>
                  <a:lnTo>
                    <a:pt x="4" y="24"/>
                  </a:lnTo>
                  <a:lnTo>
                    <a:pt x="4" y="24"/>
                  </a:lnTo>
                  <a:lnTo>
                    <a:pt x="4" y="27"/>
                  </a:lnTo>
                  <a:lnTo>
                    <a:pt x="6" y="27"/>
                  </a:lnTo>
                  <a:lnTo>
                    <a:pt x="6" y="24"/>
                  </a:lnTo>
                  <a:lnTo>
                    <a:pt x="6" y="22"/>
                  </a:lnTo>
                  <a:lnTo>
                    <a:pt x="8" y="18"/>
                  </a:lnTo>
                  <a:lnTo>
                    <a:pt x="8" y="18"/>
                  </a:lnTo>
                  <a:lnTo>
                    <a:pt x="11" y="18"/>
                  </a:lnTo>
                  <a:lnTo>
                    <a:pt x="8" y="20"/>
                  </a:lnTo>
                  <a:lnTo>
                    <a:pt x="8" y="20"/>
                  </a:lnTo>
                  <a:lnTo>
                    <a:pt x="8" y="22"/>
                  </a:lnTo>
                  <a:lnTo>
                    <a:pt x="11" y="24"/>
                  </a:lnTo>
                  <a:lnTo>
                    <a:pt x="11" y="24"/>
                  </a:lnTo>
                  <a:lnTo>
                    <a:pt x="11" y="24"/>
                  </a:lnTo>
                  <a:lnTo>
                    <a:pt x="11" y="24"/>
                  </a:lnTo>
                  <a:lnTo>
                    <a:pt x="11" y="22"/>
                  </a:lnTo>
                  <a:lnTo>
                    <a:pt x="11" y="20"/>
                  </a:lnTo>
                  <a:lnTo>
                    <a:pt x="13" y="15"/>
                  </a:lnTo>
                  <a:lnTo>
                    <a:pt x="13" y="15"/>
                  </a:lnTo>
                  <a:lnTo>
                    <a:pt x="13" y="15"/>
                  </a:lnTo>
                  <a:lnTo>
                    <a:pt x="13" y="18"/>
                  </a:lnTo>
                  <a:lnTo>
                    <a:pt x="15" y="20"/>
                  </a:lnTo>
                  <a:lnTo>
                    <a:pt x="13" y="20"/>
                  </a:lnTo>
                  <a:lnTo>
                    <a:pt x="13" y="22"/>
                  </a:lnTo>
                  <a:lnTo>
                    <a:pt x="13" y="24"/>
                  </a:lnTo>
                  <a:lnTo>
                    <a:pt x="13" y="24"/>
                  </a:lnTo>
                  <a:lnTo>
                    <a:pt x="13" y="27"/>
                  </a:lnTo>
                  <a:lnTo>
                    <a:pt x="13" y="27"/>
                  </a:lnTo>
                  <a:lnTo>
                    <a:pt x="15" y="27"/>
                  </a:lnTo>
                  <a:lnTo>
                    <a:pt x="15" y="27"/>
                  </a:lnTo>
                  <a:lnTo>
                    <a:pt x="15" y="24"/>
                  </a:lnTo>
                  <a:lnTo>
                    <a:pt x="17" y="24"/>
                  </a:lnTo>
                  <a:lnTo>
                    <a:pt x="17" y="27"/>
                  </a:lnTo>
                  <a:lnTo>
                    <a:pt x="20" y="27"/>
                  </a:lnTo>
                  <a:lnTo>
                    <a:pt x="20" y="27"/>
                  </a:lnTo>
                  <a:lnTo>
                    <a:pt x="22" y="27"/>
                  </a:lnTo>
                  <a:lnTo>
                    <a:pt x="20" y="27"/>
                  </a:lnTo>
                  <a:lnTo>
                    <a:pt x="20" y="24"/>
                  </a:lnTo>
                  <a:lnTo>
                    <a:pt x="20" y="24"/>
                  </a:lnTo>
                  <a:lnTo>
                    <a:pt x="20" y="22"/>
                  </a:lnTo>
                  <a:lnTo>
                    <a:pt x="22" y="22"/>
                  </a:lnTo>
                  <a:lnTo>
                    <a:pt x="22" y="22"/>
                  </a:lnTo>
                  <a:lnTo>
                    <a:pt x="22" y="20"/>
                  </a:lnTo>
                  <a:lnTo>
                    <a:pt x="22" y="20"/>
                  </a:lnTo>
                  <a:lnTo>
                    <a:pt x="22" y="20"/>
                  </a:lnTo>
                  <a:lnTo>
                    <a:pt x="22" y="20"/>
                  </a:lnTo>
                  <a:lnTo>
                    <a:pt x="22" y="22"/>
                  </a:lnTo>
                  <a:lnTo>
                    <a:pt x="24" y="22"/>
                  </a:lnTo>
                  <a:lnTo>
                    <a:pt x="24" y="24"/>
                  </a:lnTo>
                  <a:lnTo>
                    <a:pt x="24" y="24"/>
                  </a:lnTo>
                  <a:lnTo>
                    <a:pt x="24" y="27"/>
                  </a:lnTo>
                  <a:lnTo>
                    <a:pt x="22" y="27"/>
                  </a:lnTo>
                  <a:lnTo>
                    <a:pt x="22" y="27"/>
                  </a:lnTo>
                  <a:lnTo>
                    <a:pt x="22" y="27"/>
                  </a:lnTo>
                  <a:lnTo>
                    <a:pt x="22" y="27"/>
                  </a:lnTo>
                  <a:lnTo>
                    <a:pt x="24" y="29"/>
                  </a:lnTo>
                  <a:lnTo>
                    <a:pt x="24" y="31"/>
                  </a:lnTo>
                  <a:lnTo>
                    <a:pt x="26" y="31"/>
                  </a:lnTo>
                  <a:lnTo>
                    <a:pt x="26" y="33"/>
                  </a:lnTo>
                  <a:lnTo>
                    <a:pt x="29" y="31"/>
                  </a:lnTo>
                  <a:lnTo>
                    <a:pt x="29" y="31"/>
                  </a:lnTo>
                  <a:lnTo>
                    <a:pt x="29" y="31"/>
                  </a:lnTo>
                  <a:lnTo>
                    <a:pt x="29" y="29"/>
                  </a:lnTo>
                  <a:lnTo>
                    <a:pt x="29" y="29"/>
                  </a:lnTo>
                  <a:lnTo>
                    <a:pt x="29" y="27"/>
                  </a:lnTo>
                  <a:lnTo>
                    <a:pt x="26" y="27"/>
                  </a:lnTo>
                  <a:lnTo>
                    <a:pt x="29" y="24"/>
                  </a:lnTo>
                  <a:lnTo>
                    <a:pt x="29" y="22"/>
                  </a:lnTo>
                  <a:lnTo>
                    <a:pt x="29" y="22"/>
                  </a:lnTo>
                  <a:lnTo>
                    <a:pt x="29" y="20"/>
                  </a:lnTo>
                  <a:lnTo>
                    <a:pt x="31" y="22"/>
                  </a:lnTo>
                  <a:lnTo>
                    <a:pt x="33" y="24"/>
                  </a:lnTo>
                  <a:lnTo>
                    <a:pt x="33" y="22"/>
                  </a:lnTo>
                  <a:lnTo>
                    <a:pt x="33" y="22"/>
                  </a:lnTo>
                  <a:lnTo>
                    <a:pt x="33" y="20"/>
                  </a:lnTo>
                  <a:lnTo>
                    <a:pt x="33" y="20"/>
                  </a:lnTo>
                  <a:lnTo>
                    <a:pt x="33" y="20"/>
                  </a:lnTo>
                  <a:lnTo>
                    <a:pt x="33" y="20"/>
                  </a:lnTo>
                  <a:lnTo>
                    <a:pt x="33" y="20"/>
                  </a:lnTo>
                  <a:lnTo>
                    <a:pt x="33" y="18"/>
                  </a:lnTo>
                  <a:lnTo>
                    <a:pt x="33" y="18"/>
                  </a:lnTo>
                  <a:lnTo>
                    <a:pt x="33" y="18"/>
                  </a:lnTo>
                  <a:lnTo>
                    <a:pt x="33" y="18"/>
                  </a:lnTo>
                  <a:lnTo>
                    <a:pt x="31" y="15"/>
                  </a:lnTo>
                  <a:lnTo>
                    <a:pt x="29" y="15"/>
                  </a:lnTo>
                  <a:lnTo>
                    <a:pt x="29" y="13"/>
                  </a:lnTo>
                  <a:lnTo>
                    <a:pt x="29" y="13"/>
                  </a:lnTo>
                  <a:lnTo>
                    <a:pt x="31" y="13"/>
                  </a:lnTo>
                  <a:lnTo>
                    <a:pt x="31"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85" name="フリーフォーム 89463">
              <a:extLst>
                <a:ext uri="{FF2B5EF4-FFF2-40B4-BE49-F238E27FC236}">
                  <a16:creationId xmlns:a16="http://schemas.microsoft.com/office/drawing/2014/main" id="{6323BD1D-A54E-2CA5-1C85-79FBC5A4A228}"/>
                </a:ext>
              </a:extLst>
            </p:cNvPr>
            <p:cNvSpPr/>
            <p:nvPr/>
          </p:nvSpPr>
          <p:spPr>
            <a:xfrm>
              <a:off x="9336414" y="8861128"/>
              <a:ext cx="70396" cy="111852"/>
            </a:xfrm>
            <a:custGeom>
              <a:avLst/>
              <a:gdLst/>
              <a:ahLst/>
              <a:cxnLst/>
              <a:rect l="0" t="0" r="0" b="0"/>
              <a:pathLst>
                <a:path w="20" h="30">
                  <a:moveTo>
                    <a:pt x="11" y="21"/>
                  </a:moveTo>
                  <a:lnTo>
                    <a:pt x="9" y="23"/>
                  </a:lnTo>
                  <a:lnTo>
                    <a:pt x="9" y="25"/>
                  </a:lnTo>
                  <a:lnTo>
                    <a:pt x="9" y="25"/>
                  </a:lnTo>
                  <a:lnTo>
                    <a:pt x="7" y="25"/>
                  </a:lnTo>
                  <a:lnTo>
                    <a:pt x="7" y="25"/>
                  </a:lnTo>
                  <a:lnTo>
                    <a:pt x="7" y="25"/>
                  </a:lnTo>
                  <a:lnTo>
                    <a:pt x="7" y="27"/>
                  </a:lnTo>
                  <a:lnTo>
                    <a:pt x="7" y="30"/>
                  </a:lnTo>
                  <a:lnTo>
                    <a:pt x="5" y="30"/>
                  </a:lnTo>
                  <a:lnTo>
                    <a:pt x="5" y="30"/>
                  </a:lnTo>
                  <a:lnTo>
                    <a:pt x="5" y="30"/>
                  </a:lnTo>
                  <a:lnTo>
                    <a:pt x="2" y="30"/>
                  </a:lnTo>
                  <a:lnTo>
                    <a:pt x="0" y="30"/>
                  </a:lnTo>
                  <a:lnTo>
                    <a:pt x="0" y="25"/>
                  </a:lnTo>
                  <a:lnTo>
                    <a:pt x="0" y="25"/>
                  </a:lnTo>
                  <a:lnTo>
                    <a:pt x="0" y="23"/>
                  </a:lnTo>
                  <a:lnTo>
                    <a:pt x="0" y="21"/>
                  </a:lnTo>
                  <a:lnTo>
                    <a:pt x="0" y="21"/>
                  </a:lnTo>
                  <a:lnTo>
                    <a:pt x="2" y="21"/>
                  </a:lnTo>
                  <a:lnTo>
                    <a:pt x="2" y="21"/>
                  </a:lnTo>
                  <a:lnTo>
                    <a:pt x="5" y="18"/>
                  </a:lnTo>
                  <a:lnTo>
                    <a:pt x="5" y="16"/>
                  </a:lnTo>
                  <a:lnTo>
                    <a:pt x="7" y="16"/>
                  </a:lnTo>
                  <a:lnTo>
                    <a:pt x="7" y="9"/>
                  </a:lnTo>
                  <a:lnTo>
                    <a:pt x="7" y="5"/>
                  </a:lnTo>
                  <a:lnTo>
                    <a:pt x="7" y="5"/>
                  </a:lnTo>
                  <a:lnTo>
                    <a:pt x="9" y="5"/>
                  </a:lnTo>
                  <a:lnTo>
                    <a:pt x="11" y="7"/>
                  </a:lnTo>
                  <a:lnTo>
                    <a:pt x="11" y="9"/>
                  </a:lnTo>
                  <a:lnTo>
                    <a:pt x="11" y="9"/>
                  </a:lnTo>
                  <a:lnTo>
                    <a:pt x="14" y="12"/>
                  </a:lnTo>
                  <a:lnTo>
                    <a:pt x="16" y="12"/>
                  </a:lnTo>
                  <a:lnTo>
                    <a:pt x="14" y="5"/>
                  </a:lnTo>
                  <a:lnTo>
                    <a:pt x="14" y="0"/>
                  </a:lnTo>
                  <a:lnTo>
                    <a:pt x="16" y="0"/>
                  </a:lnTo>
                  <a:lnTo>
                    <a:pt x="20" y="0"/>
                  </a:lnTo>
                  <a:lnTo>
                    <a:pt x="20" y="3"/>
                  </a:lnTo>
                  <a:lnTo>
                    <a:pt x="20" y="5"/>
                  </a:lnTo>
                  <a:lnTo>
                    <a:pt x="20" y="9"/>
                  </a:lnTo>
                  <a:lnTo>
                    <a:pt x="20" y="9"/>
                  </a:lnTo>
                  <a:lnTo>
                    <a:pt x="20" y="12"/>
                  </a:lnTo>
                  <a:lnTo>
                    <a:pt x="20" y="14"/>
                  </a:lnTo>
                  <a:lnTo>
                    <a:pt x="18" y="16"/>
                  </a:lnTo>
                  <a:lnTo>
                    <a:pt x="16" y="16"/>
                  </a:lnTo>
                  <a:lnTo>
                    <a:pt x="16" y="21"/>
                  </a:lnTo>
                  <a:lnTo>
                    <a:pt x="18" y="25"/>
                  </a:lnTo>
                  <a:lnTo>
                    <a:pt x="20" y="27"/>
                  </a:lnTo>
                  <a:lnTo>
                    <a:pt x="18" y="25"/>
                  </a:lnTo>
                  <a:lnTo>
                    <a:pt x="16" y="25"/>
                  </a:lnTo>
                  <a:lnTo>
                    <a:pt x="16" y="23"/>
                  </a:lnTo>
                  <a:lnTo>
                    <a:pt x="11" y="21"/>
                  </a:lnTo>
                  <a:lnTo>
                    <a:pt x="11" y="21"/>
                  </a:lnTo>
                  <a:lnTo>
                    <a:pt x="11" y="21"/>
                  </a:lnTo>
                  <a:lnTo>
                    <a:pt x="11" y="21"/>
                  </a:lnTo>
                  <a:close/>
                </a:path>
              </a:pathLst>
            </a:custGeom>
            <a:solidFill>
              <a:srgbClr val="008837"/>
            </a:solidFill>
            <a:ln w="9525">
              <a:noFill/>
            </a:ln>
          </p:spPr>
          <p:txBody>
            <a:bodyPr/>
            <a:lstStyle/>
            <a:p>
              <a:endParaRPr lang="ja-JP" altLang="en-US" sz="1799"/>
            </a:p>
          </p:txBody>
        </p:sp>
        <p:sp>
          <p:nvSpPr>
            <p:cNvPr id="86" name="フリーフォーム 89464">
              <a:extLst>
                <a:ext uri="{FF2B5EF4-FFF2-40B4-BE49-F238E27FC236}">
                  <a16:creationId xmlns:a16="http://schemas.microsoft.com/office/drawing/2014/main" id="{45C74134-5A55-FDC3-CB9A-76D9CFAE0DB9}"/>
                </a:ext>
              </a:extLst>
            </p:cNvPr>
            <p:cNvSpPr/>
            <p:nvPr/>
          </p:nvSpPr>
          <p:spPr>
            <a:xfrm>
              <a:off x="9336414" y="8861128"/>
              <a:ext cx="70396" cy="111852"/>
            </a:xfrm>
            <a:custGeom>
              <a:avLst/>
              <a:gdLst/>
              <a:ahLst/>
              <a:cxnLst/>
              <a:rect l="0" t="0" r="0" b="0"/>
              <a:pathLst>
                <a:path w="20" h="30">
                  <a:moveTo>
                    <a:pt x="11" y="21"/>
                  </a:moveTo>
                  <a:lnTo>
                    <a:pt x="9" y="23"/>
                  </a:lnTo>
                  <a:lnTo>
                    <a:pt x="9" y="25"/>
                  </a:lnTo>
                  <a:lnTo>
                    <a:pt x="9" y="25"/>
                  </a:lnTo>
                  <a:lnTo>
                    <a:pt x="7" y="25"/>
                  </a:lnTo>
                  <a:lnTo>
                    <a:pt x="7" y="25"/>
                  </a:lnTo>
                  <a:lnTo>
                    <a:pt x="7" y="25"/>
                  </a:lnTo>
                  <a:lnTo>
                    <a:pt x="7" y="27"/>
                  </a:lnTo>
                  <a:lnTo>
                    <a:pt x="7" y="30"/>
                  </a:lnTo>
                  <a:lnTo>
                    <a:pt x="5" y="30"/>
                  </a:lnTo>
                  <a:lnTo>
                    <a:pt x="5" y="30"/>
                  </a:lnTo>
                  <a:lnTo>
                    <a:pt x="5" y="30"/>
                  </a:lnTo>
                  <a:lnTo>
                    <a:pt x="2" y="30"/>
                  </a:lnTo>
                  <a:lnTo>
                    <a:pt x="0" y="30"/>
                  </a:lnTo>
                  <a:lnTo>
                    <a:pt x="0" y="25"/>
                  </a:lnTo>
                  <a:lnTo>
                    <a:pt x="0" y="25"/>
                  </a:lnTo>
                  <a:lnTo>
                    <a:pt x="0" y="23"/>
                  </a:lnTo>
                  <a:lnTo>
                    <a:pt x="0" y="21"/>
                  </a:lnTo>
                  <a:lnTo>
                    <a:pt x="0" y="21"/>
                  </a:lnTo>
                  <a:lnTo>
                    <a:pt x="2" y="21"/>
                  </a:lnTo>
                  <a:lnTo>
                    <a:pt x="2" y="21"/>
                  </a:lnTo>
                  <a:lnTo>
                    <a:pt x="5" y="18"/>
                  </a:lnTo>
                  <a:lnTo>
                    <a:pt x="5" y="16"/>
                  </a:lnTo>
                  <a:lnTo>
                    <a:pt x="7" y="16"/>
                  </a:lnTo>
                  <a:lnTo>
                    <a:pt x="7" y="9"/>
                  </a:lnTo>
                  <a:lnTo>
                    <a:pt x="7" y="5"/>
                  </a:lnTo>
                  <a:lnTo>
                    <a:pt x="7" y="5"/>
                  </a:lnTo>
                  <a:lnTo>
                    <a:pt x="9" y="5"/>
                  </a:lnTo>
                  <a:lnTo>
                    <a:pt x="11" y="7"/>
                  </a:lnTo>
                  <a:lnTo>
                    <a:pt x="11" y="9"/>
                  </a:lnTo>
                  <a:lnTo>
                    <a:pt x="11" y="9"/>
                  </a:lnTo>
                  <a:lnTo>
                    <a:pt x="14" y="12"/>
                  </a:lnTo>
                  <a:lnTo>
                    <a:pt x="16" y="12"/>
                  </a:lnTo>
                  <a:lnTo>
                    <a:pt x="14" y="5"/>
                  </a:lnTo>
                  <a:lnTo>
                    <a:pt x="14" y="0"/>
                  </a:lnTo>
                  <a:lnTo>
                    <a:pt x="16" y="0"/>
                  </a:lnTo>
                  <a:lnTo>
                    <a:pt x="20" y="0"/>
                  </a:lnTo>
                  <a:lnTo>
                    <a:pt x="20" y="3"/>
                  </a:lnTo>
                  <a:lnTo>
                    <a:pt x="20" y="5"/>
                  </a:lnTo>
                  <a:lnTo>
                    <a:pt x="20" y="9"/>
                  </a:lnTo>
                  <a:lnTo>
                    <a:pt x="20" y="9"/>
                  </a:lnTo>
                  <a:lnTo>
                    <a:pt x="20" y="12"/>
                  </a:lnTo>
                  <a:lnTo>
                    <a:pt x="20" y="14"/>
                  </a:lnTo>
                  <a:lnTo>
                    <a:pt x="18" y="16"/>
                  </a:lnTo>
                  <a:lnTo>
                    <a:pt x="16" y="16"/>
                  </a:lnTo>
                  <a:lnTo>
                    <a:pt x="16" y="21"/>
                  </a:lnTo>
                  <a:lnTo>
                    <a:pt x="18" y="25"/>
                  </a:lnTo>
                  <a:lnTo>
                    <a:pt x="20" y="27"/>
                  </a:lnTo>
                  <a:lnTo>
                    <a:pt x="18" y="25"/>
                  </a:lnTo>
                  <a:lnTo>
                    <a:pt x="16" y="25"/>
                  </a:lnTo>
                  <a:lnTo>
                    <a:pt x="16" y="23"/>
                  </a:lnTo>
                  <a:lnTo>
                    <a:pt x="11" y="21"/>
                  </a:lnTo>
                  <a:lnTo>
                    <a:pt x="11" y="21"/>
                  </a:lnTo>
                  <a:lnTo>
                    <a:pt x="11" y="21"/>
                  </a:lnTo>
                  <a:lnTo>
                    <a:pt x="11" y="2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87" name="フリーフォーム 89465">
              <a:extLst>
                <a:ext uri="{FF2B5EF4-FFF2-40B4-BE49-F238E27FC236}">
                  <a16:creationId xmlns:a16="http://schemas.microsoft.com/office/drawing/2014/main" id="{49C3CF83-A446-D956-C1BE-86F28BF1F0B6}"/>
                </a:ext>
              </a:extLst>
            </p:cNvPr>
            <p:cNvSpPr/>
            <p:nvPr/>
          </p:nvSpPr>
          <p:spPr>
            <a:xfrm>
              <a:off x="9336414" y="8920782"/>
              <a:ext cx="119674" cy="108125"/>
            </a:xfrm>
            <a:custGeom>
              <a:avLst/>
              <a:gdLst/>
              <a:ahLst/>
              <a:cxnLst/>
              <a:rect l="0" t="0" r="0" b="0"/>
              <a:pathLst>
                <a:path w="34" h="29">
                  <a:moveTo>
                    <a:pt x="32" y="18"/>
                  </a:moveTo>
                  <a:lnTo>
                    <a:pt x="32" y="20"/>
                  </a:lnTo>
                  <a:lnTo>
                    <a:pt x="29" y="20"/>
                  </a:lnTo>
                  <a:lnTo>
                    <a:pt x="29" y="22"/>
                  </a:lnTo>
                  <a:lnTo>
                    <a:pt x="27" y="22"/>
                  </a:lnTo>
                  <a:lnTo>
                    <a:pt x="27" y="20"/>
                  </a:lnTo>
                  <a:lnTo>
                    <a:pt x="27" y="18"/>
                  </a:lnTo>
                  <a:lnTo>
                    <a:pt x="27" y="18"/>
                  </a:lnTo>
                  <a:lnTo>
                    <a:pt x="27" y="16"/>
                  </a:lnTo>
                  <a:lnTo>
                    <a:pt x="27" y="16"/>
                  </a:lnTo>
                  <a:lnTo>
                    <a:pt x="25" y="18"/>
                  </a:lnTo>
                  <a:lnTo>
                    <a:pt x="23" y="22"/>
                  </a:lnTo>
                  <a:lnTo>
                    <a:pt x="23" y="22"/>
                  </a:lnTo>
                  <a:lnTo>
                    <a:pt x="23" y="22"/>
                  </a:lnTo>
                  <a:lnTo>
                    <a:pt x="23" y="22"/>
                  </a:lnTo>
                  <a:lnTo>
                    <a:pt x="23" y="22"/>
                  </a:lnTo>
                  <a:lnTo>
                    <a:pt x="23" y="20"/>
                  </a:lnTo>
                  <a:lnTo>
                    <a:pt x="25" y="18"/>
                  </a:lnTo>
                  <a:lnTo>
                    <a:pt x="23" y="18"/>
                  </a:lnTo>
                  <a:lnTo>
                    <a:pt x="23" y="18"/>
                  </a:lnTo>
                  <a:lnTo>
                    <a:pt x="23" y="18"/>
                  </a:lnTo>
                  <a:lnTo>
                    <a:pt x="20" y="20"/>
                  </a:lnTo>
                  <a:lnTo>
                    <a:pt x="18" y="20"/>
                  </a:lnTo>
                  <a:lnTo>
                    <a:pt x="16" y="20"/>
                  </a:lnTo>
                  <a:lnTo>
                    <a:pt x="16" y="18"/>
                  </a:lnTo>
                  <a:lnTo>
                    <a:pt x="16" y="18"/>
                  </a:lnTo>
                  <a:lnTo>
                    <a:pt x="16" y="20"/>
                  </a:lnTo>
                  <a:lnTo>
                    <a:pt x="14" y="20"/>
                  </a:lnTo>
                  <a:lnTo>
                    <a:pt x="14" y="22"/>
                  </a:lnTo>
                  <a:lnTo>
                    <a:pt x="16" y="25"/>
                  </a:lnTo>
                  <a:lnTo>
                    <a:pt x="16" y="25"/>
                  </a:lnTo>
                  <a:lnTo>
                    <a:pt x="16" y="25"/>
                  </a:lnTo>
                  <a:lnTo>
                    <a:pt x="16" y="27"/>
                  </a:lnTo>
                  <a:lnTo>
                    <a:pt x="14" y="27"/>
                  </a:lnTo>
                  <a:lnTo>
                    <a:pt x="14" y="25"/>
                  </a:lnTo>
                  <a:lnTo>
                    <a:pt x="11" y="25"/>
                  </a:lnTo>
                  <a:lnTo>
                    <a:pt x="11" y="22"/>
                  </a:lnTo>
                  <a:lnTo>
                    <a:pt x="11" y="22"/>
                  </a:lnTo>
                  <a:lnTo>
                    <a:pt x="9" y="22"/>
                  </a:lnTo>
                  <a:lnTo>
                    <a:pt x="9" y="22"/>
                  </a:lnTo>
                  <a:lnTo>
                    <a:pt x="9" y="25"/>
                  </a:lnTo>
                  <a:lnTo>
                    <a:pt x="9" y="25"/>
                  </a:lnTo>
                  <a:lnTo>
                    <a:pt x="11" y="27"/>
                  </a:lnTo>
                  <a:lnTo>
                    <a:pt x="11" y="27"/>
                  </a:lnTo>
                  <a:lnTo>
                    <a:pt x="9" y="27"/>
                  </a:lnTo>
                  <a:lnTo>
                    <a:pt x="9" y="29"/>
                  </a:lnTo>
                  <a:lnTo>
                    <a:pt x="7" y="29"/>
                  </a:lnTo>
                  <a:lnTo>
                    <a:pt x="7" y="27"/>
                  </a:lnTo>
                  <a:lnTo>
                    <a:pt x="5" y="25"/>
                  </a:lnTo>
                  <a:lnTo>
                    <a:pt x="5" y="22"/>
                  </a:lnTo>
                  <a:lnTo>
                    <a:pt x="5" y="22"/>
                  </a:lnTo>
                  <a:lnTo>
                    <a:pt x="5" y="22"/>
                  </a:lnTo>
                  <a:lnTo>
                    <a:pt x="5" y="22"/>
                  </a:lnTo>
                  <a:lnTo>
                    <a:pt x="7" y="25"/>
                  </a:lnTo>
                  <a:lnTo>
                    <a:pt x="7" y="27"/>
                  </a:lnTo>
                  <a:lnTo>
                    <a:pt x="5" y="29"/>
                  </a:lnTo>
                  <a:lnTo>
                    <a:pt x="5" y="29"/>
                  </a:lnTo>
                  <a:lnTo>
                    <a:pt x="5" y="29"/>
                  </a:lnTo>
                  <a:lnTo>
                    <a:pt x="2" y="29"/>
                  </a:lnTo>
                  <a:lnTo>
                    <a:pt x="2" y="29"/>
                  </a:lnTo>
                  <a:lnTo>
                    <a:pt x="2" y="29"/>
                  </a:lnTo>
                  <a:lnTo>
                    <a:pt x="2" y="27"/>
                  </a:lnTo>
                  <a:lnTo>
                    <a:pt x="2" y="27"/>
                  </a:lnTo>
                  <a:lnTo>
                    <a:pt x="0" y="29"/>
                  </a:lnTo>
                  <a:lnTo>
                    <a:pt x="0" y="25"/>
                  </a:lnTo>
                  <a:lnTo>
                    <a:pt x="0" y="20"/>
                  </a:lnTo>
                  <a:lnTo>
                    <a:pt x="0" y="18"/>
                  </a:lnTo>
                  <a:lnTo>
                    <a:pt x="0" y="18"/>
                  </a:lnTo>
                  <a:lnTo>
                    <a:pt x="0" y="18"/>
                  </a:lnTo>
                  <a:lnTo>
                    <a:pt x="2" y="18"/>
                  </a:lnTo>
                  <a:lnTo>
                    <a:pt x="2" y="18"/>
                  </a:lnTo>
                  <a:lnTo>
                    <a:pt x="2" y="16"/>
                  </a:lnTo>
                  <a:lnTo>
                    <a:pt x="2" y="14"/>
                  </a:lnTo>
                  <a:lnTo>
                    <a:pt x="0" y="9"/>
                  </a:lnTo>
                  <a:lnTo>
                    <a:pt x="0" y="7"/>
                  </a:lnTo>
                  <a:lnTo>
                    <a:pt x="0" y="9"/>
                  </a:lnTo>
                  <a:lnTo>
                    <a:pt x="2" y="9"/>
                  </a:lnTo>
                  <a:lnTo>
                    <a:pt x="2" y="9"/>
                  </a:lnTo>
                  <a:lnTo>
                    <a:pt x="2" y="9"/>
                  </a:lnTo>
                  <a:lnTo>
                    <a:pt x="2" y="9"/>
                  </a:lnTo>
                  <a:lnTo>
                    <a:pt x="2" y="9"/>
                  </a:lnTo>
                  <a:lnTo>
                    <a:pt x="2" y="7"/>
                  </a:lnTo>
                  <a:lnTo>
                    <a:pt x="5" y="7"/>
                  </a:lnTo>
                  <a:lnTo>
                    <a:pt x="5" y="9"/>
                  </a:lnTo>
                  <a:lnTo>
                    <a:pt x="7" y="7"/>
                  </a:lnTo>
                  <a:lnTo>
                    <a:pt x="7" y="7"/>
                  </a:lnTo>
                  <a:lnTo>
                    <a:pt x="7" y="7"/>
                  </a:lnTo>
                  <a:lnTo>
                    <a:pt x="7" y="9"/>
                  </a:lnTo>
                  <a:lnTo>
                    <a:pt x="9" y="14"/>
                  </a:lnTo>
                  <a:lnTo>
                    <a:pt x="11" y="14"/>
                  </a:lnTo>
                  <a:lnTo>
                    <a:pt x="11" y="14"/>
                  </a:lnTo>
                  <a:lnTo>
                    <a:pt x="11" y="14"/>
                  </a:lnTo>
                  <a:lnTo>
                    <a:pt x="11" y="11"/>
                  </a:lnTo>
                  <a:lnTo>
                    <a:pt x="11" y="9"/>
                  </a:lnTo>
                  <a:lnTo>
                    <a:pt x="11" y="9"/>
                  </a:lnTo>
                  <a:lnTo>
                    <a:pt x="11" y="7"/>
                  </a:lnTo>
                  <a:lnTo>
                    <a:pt x="11" y="7"/>
                  </a:lnTo>
                  <a:lnTo>
                    <a:pt x="11" y="9"/>
                  </a:lnTo>
                  <a:lnTo>
                    <a:pt x="11" y="9"/>
                  </a:lnTo>
                  <a:lnTo>
                    <a:pt x="11" y="14"/>
                  </a:lnTo>
                  <a:lnTo>
                    <a:pt x="11" y="14"/>
                  </a:lnTo>
                  <a:lnTo>
                    <a:pt x="14" y="14"/>
                  </a:lnTo>
                  <a:lnTo>
                    <a:pt x="14" y="14"/>
                  </a:lnTo>
                  <a:lnTo>
                    <a:pt x="16" y="14"/>
                  </a:lnTo>
                  <a:lnTo>
                    <a:pt x="16" y="14"/>
                  </a:lnTo>
                  <a:lnTo>
                    <a:pt x="16" y="11"/>
                  </a:lnTo>
                  <a:lnTo>
                    <a:pt x="14" y="9"/>
                  </a:lnTo>
                  <a:lnTo>
                    <a:pt x="14" y="9"/>
                  </a:lnTo>
                  <a:lnTo>
                    <a:pt x="14" y="7"/>
                  </a:lnTo>
                  <a:lnTo>
                    <a:pt x="14" y="5"/>
                  </a:lnTo>
                  <a:lnTo>
                    <a:pt x="16" y="5"/>
                  </a:lnTo>
                  <a:lnTo>
                    <a:pt x="16" y="5"/>
                  </a:lnTo>
                  <a:lnTo>
                    <a:pt x="16" y="7"/>
                  </a:lnTo>
                  <a:lnTo>
                    <a:pt x="16" y="7"/>
                  </a:lnTo>
                  <a:lnTo>
                    <a:pt x="18" y="7"/>
                  </a:lnTo>
                  <a:lnTo>
                    <a:pt x="18" y="7"/>
                  </a:lnTo>
                  <a:lnTo>
                    <a:pt x="20" y="5"/>
                  </a:lnTo>
                  <a:lnTo>
                    <a:pt x="20" y="5"/>
                  </a:lnTo>
                  <a:lnTo>
                    <a:pt x="23" y="5"/>
                  </a:lnTo>
                  <a:lnTo>
                    <a:pt x="23" y="7"/>
                  </a:lnTo>
                  <a:lnTo>
                    <a:pt x="20" y="7"/>
                  </a:lnTo>
                  <a:lnTo>
                    <a:pt x="20" y="9"/>
                  </a:lnTo>
                  <a:lnTo>
                    <a:pt x="20" y="9"/>
                  </a:lnTo>
                  <a:lnTo>
                    <a:pt x="23" y="9"/>
                  </a:lnTo>
                  <a:lnTo>
                    <a:pt x="23" y="9"/>
                  </a:lnTo>
                  <a:lnTo>
                    <a:pt x="23" y="9"/>
                  </a:lnTo>
                  <a:lnTo>
                    <a:pt x="23" y="11"/>
                  </a:lnTo>
                  <a:lnTo>
                    <a:pt x="23" y="11"/>
                  </a:lnTo>
                  <a:lnTo>
                    <a:pt x="23" y="9"/>
                  </a:lnTo>
                  <a:lnTo>
                    <a:pt x="23" y="9"/>
                  </a:lnTo>
                  <a:lnTo>
                    <a:pt x="25" y="9"/>
                  </a:lnTo>
                  <a:lnTo>
                    <a:pt x="25" y="7"/>
                  </a:lnTo>
                  <a:lnTo>
                    <a:pt x="25" y="7"/>
                  </a:lnTo>
                  <a:lnTo>
                    <a:pt x="25" y="7"/>
                  </a:lnTo>
                  <a:lnTo>
                    <a:pt x="25" y="5"/>
                  </a:lnTo>
                  <a:lnTo>
                    <a:pt x="23" y="5"/>
                  </a:lnTo>
                  <a:lnTo>
                    <a:pt x="23" y="5"/>
                  </a:lnTo>
                  <a:lnTo>
                    <a:pt x="23" y="5"/>
                  </a:lnTo>
                  <a:lnTo>
                    <a:pt x="25" y="2"/>
                  </a:lnTo>
                  <a:lnTo>
                    <a:pt x="25" y="0"/>
                  </a:lnTo>
                  <a:lnTo>
                    <a:pt x="27" y="0"/>
                  </a:lnTo>
                  <a:lnTo>
                    <a:pt x="27" y="0"/>
                  </a:lnTo>
                  <a:lnTo>
                    <a:pt x="27" y="0"/>
                  </a:lnTo>
                  <a:lnTo>
                    <a:pt x="29" y="0"/>
                  </a:lnTo>
                  <a:lnTo>
                    <a:pt x="29" y="2"/>
                  </a:lnTo>
                  <a:lnTo>
                    <a:pt x="29" y="2"/>
                  </a:lnTo>
                  <a:lnTo>
                    <a:pt x="29" y="2"/>
                  </a:lnTo>
                  <a:lnTo>
                    <a:pt x="27" y="5"/>
                  </a:lnTo>
                  <a:lnTo>
                    <a:pt x="27" y="7"/>
                  </a:lnTo>
                  <a:lnTo>
                    <a:pt x="27" y="7"/>
                  </a:lnTo>
                  <a:lnTo>
                    <a:pt x="27" y="9"/>
                  </a:lnTo>
                  <a:lnTo>
                    <a:pt x="29" y="9"/>
                  </a:lnTo>
                  <a:lnTo>
                    <a:pt x="29" y="9"/>
                  </a:lnTo>
                  <a:lnTo>
                    <a:pt x="32" y="9"/>
                  </a:lnTo>
                  <a:lnTo>
                    <a:pt x="32" y="9"/>
                  </a:lnTo>
                  <a:lnTo>
                    <a:pt x="32" y="9"/>
                  </a:lnTo>
                  <a:lnTo>
                    <a:pt x="34" y="9"/>
                  </a:lnTo>
                  <a:lnTo>
                    <a:pt x="34" y="9"/>
                  </a:lnTo>
                  <a:lnTo>
                    <a:pt x="34" y="9"/>
                  </a:lnTo>
                  <a:lnTo>
                    <a:pt x="32" y="11"/>
                  </a:lnTo>
                  <a:lnTo>
                    <a:pt x="32" y="14"/>
                  </a:lnTo>
                  <a:lnTo>
                    <a:pt x="32" y="14"/>
                  </a:lnTo>
                  <a:lnTo>
                    <a:pt x="32" y="14"/>
                  </a:lnTo>
                  <a:lnTo>
                    <a:pt x="34" y="14"/>
                  </a:lnTo>
                  <a:lnTo>
                    <a:pt x="34" y="14"/>
                  </a:lnTo>
                  <a:lnTo>
                    <a:pt x="32" y="14"/>
                  </a:lnTo>
                  <a:lnTo>
                    <a:pt x="32" y="14"/>
                  </a:lnTo>
                  <a:lnTo>
                    <a:pt x="32" y="16"/>
                  </a:lnTo>
                  <a:lnTo>
                    <a:pt x="32" y="16"/>
                  </a:lnTo>
                  <a:lnTo>
                    <a:pt x="29" y="18"/>
                  </a:lnTo>
                  <a:lnTo>
                    <a:pt x="32" y="18"/>
                  </a:lnTo>
                  <a:lnTo>
                    <a:pt x="32" y="18"/>
                  </a:lnTo>
                  <a:lnTo>
                    <a:pt x="32" y="18"/>
                  </a:lnTo>
                  <a:close/>
                </a:path>
              </a:pathLst>
            </a:custGeom>
            <a:solidFill>
              <a:srgbClr val="008837"/>
            </a:solidFill>
            <a:ln w="9525">
              <a:noFill/>
            </a:ln>
          </p:spPr>
          <p:txBody>
            <a:bodyPr/>
            <a:lstStyle/>
            <a:p>
              <a:endParaRPr lang="ja-JP" altLang="en-US" sz="1799"/>
            </a:p>
          </p:txBody>
        </p:sp>
        <p:sp>
          <p:nvSpPr>
            <p:cNvPr id="88" name="フリーフォーム 89466">
              <a:extLst>
                <a:ext uri="{FF2B5EF4-FFF2-40B4-BE49-F238E27FC236}">
                  <a16:creationId xmlns:a16="http://schemas.microsoft.com/office/drawing/2014/main" id="{75578280-A8C8-D396-7532-DD8029666964}"/>
                </a:ext>
              </a:extLst>
            </p:cNvPr>
            <p:cNvSpPr/>
            <p:nvPr/>
          </p:nvSpPr>
          <p:spPr>
            <a:xfrm>
              <a:off x="9336414" y="8920782"/>
              <a:ext cx="119674" cy="108125"/>
            </a:xfrm>
            <a:custGeom>
              <a:avLst/>
              <a:gdLst/>
              <a:ahLst/>
              <a:cxnLst/>
              <a:rect l="0" t="0" r="0" b="0"/>
              <a:pathLst>
                <a:path w="34" h="29">
                  <a:moveTo>
                    <a:pt x="32" y="18"/>
                  </a:moveTo>
                  <a:lnTo>
                    <a:pt x="32" y="20"/>
                  </a:lnTo>
                  <a:lnTo>
                    <a:pt x="29" y="20"/>
                  </a:lnTo>
                  <a:lnTo>
                    <a:pt x="29" y="22"/>
                  </a:lnTo>
                  <a:lnTo>
                    <a:pt x="27" y="22"/>
                  </a:lnTo>
                  <a:lnTo>
                    <a:pt x="27" y="20"/>
                  </a:lnTo>
                  <a:lnTo>
                    <a:pt x="27" y="18"/>
                  </a:lnTo>
                  <a:lnTo>
                    <a:pt x="27" y="18"/>
                  </a:lnTo>
                  <a:lnTo>
                    <a:pt x="27" y="16"/>
                  </a:lnTo>
                  <a:lnTo>
                    <a:pt x="27" y="16"/>
                  </a:lnTo>
                  <a:lnTo>
                    <a:pt x="25" y="18"/>
                  </a:lnTo>
                  <a:lnTo>
                    <a:pt x="23" y="22"/>
                  </a:lnTo>
                  <a:lnTo>
                    <a:pt x="23" y="22"/>
                  </a:lnTo>
                  <a:lnTo>
                    <a:pt x="23" y="22"/>
                  </a:lnTo>
                  <a:lnTo>
                    <a:pt x="23" y="22"/>
                  </a:lnTo>
                  <a:lnTo>
                    <a:pt x="23" y="22"/>
                  </a:lnTo>
                  <a:lnTo>
                    <a:pt x="23" y="20"/>
                  </a:lnTo>
                  <a:lnTo>
                    <a:pt x="25" y="18"/>
                  </a:lnTo>
                  <a:lnTo>
                    <a:pt x="23" y="18"/>
                  </a:lnTo>
                  <a:lnTo>
                    <a:pt x="23" y="18"/>
                  </a:lnTo>
                  <a:lnTo>
                    <a:pt x="23" y="18"/>
                  </a:lnTo>
                  <a:lnTo>
                    <a:pt x="20" y="20"/>
                  </a:lnTo>
                  <a:lnTo>
                    <a:pt x="18" y="20"/>
                  </a:lnTo>
                  <a:lnTo>
                    <a:pt x="16" y="20"/>
                  </a:lnTo>
                  <a:lnTo>
                    <a:pt x="16" y="18"/>
                  </a:lnTo>
                  <a:lnTo>
                    <a:pt x="16" y="18"/>
                  </a:lnTo>
                  <a:lnTo>
                    <a:pt x="16" y="20"/>
                  </a:lnTo>
                  <a:lnTo>
                    <a:pt x="14" y="20"/>
                  </a:lnTo>
                  <a:lnTo>
                    <a:pt x="14" y="22"/>
                  </a:lnTo>
                  <a:lnTo>
                    <a:pt x="16" y="25"/>
                  </a:lnTo>
                  <a:lnTo>
                    <a:pt x="16" y="25"/>
                  </a:lnTo>
                  <a:lnTo>
                    <a:pt x="16" y="25"/>
                  </a:lnTo>
                  <a:lnTo>
                    <a:pt x="16" y="27"/>
                  </a:lnTo>
                  <a:lnTo>
                    <a:pt x="14" y="27"/>
                  </a:lnTo>
                  <a:lnTo>
                    <a:pt x="14" y="25"/>
                  </a:lnTo>
                  <a:lnTo>
                    <a:pt x="11" y="25"/>
                  </a:lnTo>
                  <a:lnTo>
                    <a:pt x="11" y="22"/>
                  </a:lnTo>
                  <a:lnTo>
                    <a:pt x="11" y="22"/>
                  </a:lnTo>
                  <a:lnTo>
                    <a:pt x="9" y="22"/>
                  </a:lnTo>
                  <a:lnTo>
                    <a:pt x="9" y="22"/>
                  </a:lnTo>
                  <a:lnTo>
                    <a:pt x="9" y="25"/>
                  </a:lnTo>
                  <a:lnTo>
                    <a:pt x="9" y="25"/>
                  </a:lnTo>
                  <a:lnTo>
                    <a:pt x="11" y="27"/>
                  </a:lnTo>
                  <a:lnTo>
                    <a:pt x="11" y="27"/>
                  </a:lnTo>
                  <a:lnTo>
                    <a:pt x="9" y="27"/>
                  </a:lnTo>
                  <a:lnTo>
                    <a:pt x="9" y="29"/>
                  </a:lnTo>
                  <a:lnTo>
                    <a:pt x="7" y="29"/>
                  </a:lnTo>
                  <a:lnTo>
                    <a:pt x="7" y="27"/>
                  </a:lnTo>
                  <a:lnTo>
                    <a:pt x="5" y="25"/>
                  </a:lnTo>
                  <a:lnTo>
                    <a:pt x="5" y="22"/>
                  </a:lnTo>
                  <a:lnTo>
                    <a:pt x="5" y="22"/>
                  </a:lnTo>
                  <a:lnTo>
                    <a:pt x="5" y="22"/>
                  </a:lnTo>
                  <a:lnTo>
                    <a:pt x="5" y="22"/>
                  </a:lnTo>
                  <a:lnTo>
                    <a:pt x="7" y="25"/>
                  </a:lnTo>
                  <a:lnTo>
                    <a:pt x="7" y="27"/>
                  </a:lnTo>
                  <a:lnTo>
                    <a:pt x="5" y="29"/>
                  </a:lnTo>
                  <a:lnTo>
                    <a:pt x="5" y="29"/>
                  </a:lnTo>
                  <a:lnTo>
                    <a:pt x="5" y="29"/>
                  </a:lnTo>
                  <a:lnTo>
                    <a:pt x="2" y="29"/>
                  </a:lnTo>
                  <a:lnTo>
                    <a:pt x="2" y="29"/>
                  </a:lnTo>
                  <a:lnTo>
                    <a:pt x="2" y="29"/>
                  </a:lnTo>
                  <a:lnTo>
                    <a:pt x="2" y="27"/>
                  </a:lnTo>
                  <a:lnTo>
                    <a:pt x="2" y="27"/>
                  </a:lnTo>
                  <a:lnTo>
                    <a:pt x="0" y="29"/>
                  </a:lnTo>
                  <a:lnTo>
                    <a:pt x="0" y="25"/>
                  </a:lnTo>
                  <a:lnTo>
                    <a:pt x="0" y="20"/>
                  </a:lnTo>
                  <a:lnTo>
                    <a:pt x="0" y="18"/>
                  </a:lnTo>
                  <a:lnTo>
                    <a:pt x="0" y="18"/>
                  </a:lnTo>
                  <a:lnTo>
                    <a:pt x="0" y="18"/>
                  </a:lnTo>
                  <a:lnTo>
                    <a:pt x="2" y="18"/>
                  </a:lnTo>
                  <a:lnTo>
                    <a:pt x="2" y="18"/>
                  </a:lnTo>
                  <a:lnTo>
                    <a:pt x="2" y="16"/>
                  </a:lnTo>
                  <a:lnTo>
                    <a:pt x="2" y="14"/>
                  </a:lnTo>
                  <a:lnTo>
                    <a:pt x="0" y="9"/>
                  </a:lnTo>
                  <a:lnTo>
                    <a:pt x="0" y="7"/>
                  </a:lnTo>
                  <a:lnTo>
                    <a:pt x="0" y="9"/>
                  </a:lnTo>
                  <a:lnTo>
                    <a:pt x="2" y="9"/>
                  </a:lnTo>
                  <a:lnTo>
                    <a:pt x="2" y="9"/>
                  </a:lnTo>
                  <a:lnTo>
                    <a:pt x="2" y="9"/>
                  </a:lnTo>
                  <a:lnTo>
                    <a:pt x="2" y="9"/>
                  </a:lnTo>
                  <a:lnTo>
                    <a:pt x="2" y="9"/>
                  </a:lnTo>
                  <a:lnTo>
                    <a:pt x="2" y="7"/>
                  </a:lnTo>
                  <a:lnTo>
                    <a:pt x="5" y="7"/>
                  </a:lnTo>
                  <a:lnTo>
                    <a:pt x="5" y="9"/>
                  </a:lnTo>
                  <a:lnTo>
                    <a:pt x="7" y="7"/>
                  </a:lnTo>
                  <a:lnTo>
                    <a:pt x="7" y="7"/>
                  </a:lnTo>
                  <a:lnTo>
                    <a:pt x="7" y="7"/>
                  </a:lnTo>
                  <a:lnTo>
                    <a:pt x="7" y="9"/>
                  </a:lnTo>
                  <a:lnTo>
                    <a:pt x="9" y="14"/>
                  </a:lnTo>
                  <a:lnTo>
                    <a:pt x="11" y="14"/>
                  </a:lnTo>
                  <a:lnTo>
                    <a:pt x="11" y="14"/>
                  </a:lnTo>
                  <a:lnTo>
                    <a:pt x="11" y="14"/>
                  </a:lnTo>
                  <a:lnTo>
                    <a:pt x="11" y="11"/>
                  </a:lnTo>
                  <a:lnTo>
                    <a:pt x="11" y="9"/>
                  </a:lnTo>
                  <a:lnTo>
                    <a:pt x="11" y="9"/>
                  </a:lnTo>
                  <a:lnTo>
                    <a:pt x="11" y="7"/>
                  </a:lnTo>
                  <a:lnTo>
                    <a:pt x="11" y="7"/>
                  </a:lnTo>
                  <a:lnTo>
                    <a:pt x="11" y="9"/>
                  </a:lnTo>
                  <a:lnTo>
                    <a:pt x="11" y="9"/>
                  </a:lnTo>
                  <a:lnTo>
                    <a:pt x="11" y="14"/>
                  </a:lnTo>
                  <a:lnTo>
                    <a:pt x="11" y="14"/>
                  </a:lnTo>
                  <a:lnTo>
                    <a:pt x="14" y="14"/>
                  </a:lnTo>
                  <a:lnTo>
                    <a:pt x="14" y="14"/>
                  </a:lnTo>
                  <a:lnTo>
                    <a:pt x="16" y="14"/>
                  </a:lnTo>
                  <a:lnTo>
                    <a:pt x="16" y="14"/>
                  </a:lnTo>
                  <a:lnTo>
                    <a:pt x="16" y="11"/>
                  </a:lnTo>
                  <a:lnTo>
                    <a:pt x="14" y="9"/>
                  </a:lnTo>
                  <a:lnTo>
                    <a:pt x="14" y="9"/>
                  </a:lnTo>
                  <a:lnTo>
                    <a:pt x="14" y="7"/>
                  </a:lnTo>
                  <a:lnTo>
                    <a:pt x="14" y="5"/>
                  </a:lnTo>
                  <a:lnTo>
                    <a:pt x="16" y="5"/>
                  </a:lnTo>
                  <a:lnTo>
                    <a:pt x="16" y="5"/>
                  </a:lnTo>
                  <a:lnTo>
                    <a:pt x="16" y="7"/>
                  </a:lnTo>
                  <a:lnTo>
                    <a:pt x="16" y="7"/>
                  </a:lnTo>
                  <a:lnTo>
                    <a:pt x="18" y="7"/>
                  </a:lnTo>
                  <a:lnTo>
                    <a:pt x="18" y="7"/>
                  </a:lnTo>
                  <a:lnTo>
                    <a:pt x="20" y="5"/>
                  </a:lnTo>
                  <a:lnTo>
                    <a:pt x="20" y="5"/>
                  </a:lnTo>
                  <a:lnTo>
                    <a:pt x="23" y="5"/>
                  </a:lnTo>
                  <a:lnTo>
                    <a:pt x="23" y="7"/>
                  </a:lnTo>
                  <a:lnTo>
                    <a:pt x="20" y="7"/>
                  </a:lnTo>
                  <a:lnTo>
                    <a:pt x="20" y="9"/>
                  </a:lnTo>
                  <a:lnTo>
                    <a:pt x="20" y="9"/>
                  </a:lnTo>
                  <a:lnTo>
                    <a:pt x="23" y="9"/>
                  </a:lnTo>
                  <a:lnTo>
                    <a:pt x="23" y="9"/>
                  </a:lnTo>
                  <a:lnTo>
                    <a:pt x="23" y="9"/>
                  </a:lnTo>
                  <a:lnTo>
                    <a:pt x="23" y="11"/>
                  </a:lnTo>
                  <a:lnTo>
                    <a:pt x="23" y="11"/>
                  </a:lnTo>
                  <a:lnTo>
                    <a:pt x="23" y="9"/>
                  </a:lnTo>
                  <a:lnTo>
                    <a:pt x="23" y="9"/>
                  </a:lnTo>
                  <a:lnTo>
                    <a:pt x="25" y="9"/>
                  </a:lnTo>
                  <a:lnTo>
                    <a:pt x="25" y="7"/>
                  </a:lnTo>
                  <a:lnTo>
                    <a:pt x="25" y="7"/>
                  </a:lnTo>
                  <a:lnTo>
                    <a:pt x="25" y="7"/>
                  </a:lnTo>
                  <a:lnTo>
                    <a:pt x="25" y="5"/>
                  </a:lnTo>
                  <a:lnTo>
                    <a:pt x="23" y="5"/>
                  </a:lnTo>
                  <a:lnTo>
                    <a:pt x="23" y="5"/>
                  </a:lnTo>
                  <a:lnTo>
                    <a:pt x="23" y="5"/>
                  </a:lnTo>
                  <a:lnTo>
                    <a:pt x="25" y="2"/>
                  </a:lnTo>
                  <a:lnTo>
                    <a:pt x="25" y="0"/>
                  </a:lnTo>
                  <a:lnTo>
                    <a:pt x="27" y="0"/>
                  </a:lnTo>
                  <a:lnTo>
                    <a:pt x="27" y="0"/>
                  </a:lnTo>
                  <a:lnTo>
                    <a:pt x="27" y="0"/>
                  </a:lnTo>
                  <a:lnTo>
                    <a:pt x="29" y="0"/>
                  </a:lnTo>
                  <a:lnTo>
                    <a:pt x="29" y="2"/>
                  </a:lnTo>
                  <a:lnTo>
                    <a:pt x="29" y="2"/>
                  </a:lnTo>
                  <a:lnTo>
                    <a:pt x="29" y="2"/>
                  </a:lnTo>
                  <a:lnTo>
                    <a:pt x="27" y="5"/>
                  </a:lnTo>
                  <a:lnTo>
                    <a:pt x="27" y="7"/>
                  </a:lnTo>
                  <a:lnTo>
                    <a:pt x="27" y="7"/>
                  </a:lnTo>
                  <a:lnTo>
                    <a:pt x="27" y="9"/>
                  </a:lnTo>
                  <a:lnTo>
                    <a:pt x="29" y="9"/>
                  </a:lnTo>
                  <a:lnTo>
                    <a:pt x="29" y="9"/>
                  </a:lnTo>
                  <a:lnTo>
                    <a:pt x="32" y="9"/>
                  </a:lnTo>
                  <a:lnTo>
                    <a:pt x="32" y="9"/>
                  </a:lnTo>
                  <a:lnTo>
                    <a:pt x="32" y="9"/>
                  </a:lnTo>
                  <a:lnTo>
                    <a:pt x="34" y="9"/>
                  </a:lnTo>
                  <a:lnTo>
                    <a:pt x="34" y="9"/>
                  </a:lnTo>
                  <a:lnTo>
                    <a:pt x="34" y="9"/>
                  </a:lnTo>
                  <a:lnTo>
                    <a:pt x="32" y="11"/>
                  </a:lnTo>
                  <a:lnTo>
                    <a:pt x="32" y="14"/>
                  </a:lnTo>
                  <a:lnTo>
                    <a:pt x="32" y="14"/>
                  </a:lnTo>
                  <a:lnTo>
                    <a:pt x="32" y="14"/>
                  </a:lnTo>
                  <a:lnTo>
                    <a:pt x="34" y="14"/>
                  </a:lnTo>
                  <a:lnTo>
                    <a:pt x="34" y="14"/>
                  </a:lnTo>
                  <a:lnTo>
                    <a:pt x="32" y="14"/>
                  </a:lnTo>
                  <a:lnTo>
                    <a:pt x="32" y="14"/>
                  </a:lnTo>
                  <a:lnTo>
                    <a:pt x="32" y="16"/>
                  </a:lnTo>
                  <a:lnTo>
                    <a:pt x="32" y="16"/>
                  </a:lnTo>
                  <a:lnTo>
                    <a:pt x="29" y="18"/>
                  </a:lnTo>
                  <a:lnTo>
                    <a:pt x="32" y="18"/>
                  </a:lnTo>
                  <a:lnTo>
                    <a:pt x="32" y="18"/>
                  </a:lnTo>
                  <a:lnTo>
                    <a:pt x="32" y="18"/>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89" name="フリーフォーム 89467">
              <a:extLst>
                <a:ext uri="{FF2B5EF4-FFF2-40B4-BE49-F238E27FC236}">
                  <a16:creationId xmlns:a16="http://schemas.microsoft.com/office/drawing/2014/main" id="{7C835FD0-780D-7CD9-E67A-4F06D372A0FB}"/>
                </a:ext>
              </a:extLst>
            </p:cNvPr>
            <p:cNvSpPr/>
            <p:nvPr/>
          </p:nvSpPr>
          <p:spPr>
            <a:xfrm>
              <a:off x="9336414" y="8980436"/>
              <a:ext cx="126713" cy="134222"/>
            </a:xfrm>
            <a:custGeom>
              <a:avLst/>
              <a:gdLst/>
              <a:ahLst/>
              <a:cxnLst/>
              <a:rect l="0" t="0" r="0" b="0"/>
              <a:pathLst>
                <a:path w="36" h="36">
                  <a:moveTo>
                    <a:pt x="34" y="22"/>
                  </a:moveTo>
                  <a:lnTo>
                    <a:pt x="32" y="24"/>
                  </a:lnTo>
                  <a:lnTo>
                    <a:pt x="32" y="24"/>
                  </a:lnTo>
                  <a:lnTo>
                    <a:pt x="32" y="27"/>
                  </a:lnTo>
                  <a:lnTo>
                    <a:pt x="32" y="27"/>
                  </a:lnTo>
                  <a:lnTo>
                    <a:pt x="29" y="24"/>
                  </a:lnTo>
                  <a:lnTo>
                    <a:pt x="29" y="22"/>
                  </a:lnTo>
                  <a:lnTo>
                    <a:pt x="29" y="22"/>
                  </a:lnTo>
                  <a:lnTo>
                    <a:pt x="29" y="20"/>
                  </a:lnTo>
                  <a:lnTo>
                    <a:pt x="27" y="20"/>
                  </a:lnTo>
                  <a:lnTo>
                    <a:pt x="27" y="24"/>
                  </a:lnTo>
                  <a:lnTo>
                    <a:pt x="25" y="27"/>
                  </a:lnTo>
                  <a:lnTo>
                    <a:pt x="25" y="27"/>
                  </a:lnTo>
                  <a:lnTo>
                    <a:pt x="25" y="27"/>
                  </a:lnTo>
                  <a:lnTo>
                    <a:pt x="25" y="27"/>
                  </a:lnTo>
                  <a:lnTo>
                    <a:pt x="25" y="27"/>
                  </a:lnTo>
                  <a:lnTo>
                    <a:pt x="27" y="22"/>
                  </a:lnTo>
                  <a:lnTo>
                    <a:pt x="25" y="20"/>
                  </a:lnTo>
                  <a:lnTo>
                    <a:pt x="25" y="20"/>
                  </a:lnTo>
                  <a:lnTo>
                    <a:pt x="23" y="22"/>
                  </a:lnTo>
                  <a:lnTo>
                    <a:pt x="23" y="24"/>
                  </a:lnTo>
                  <a:lnTo>
                    <a:pt x="18" y="24"/>
                  </a:lnTo>
                  <a:lnTo>
                    <a:pt x="18" y="24"/>
                  </a:lnTo>
                  <a:lnTo>
                    <a:pt x="16" y="22"/>
                  </a:lnTo>
                  <a:lnTo>
                    <a:pt x="16" y="24"/>
                  </a:lnTo>
                  <a:lnTo>
                    <a:pt x="16" y="24"/>
                  </a:lnTo>
                  <a:lnTo>
                    <a:pt x="16" y="24"/>
                  </a:lnTo>
                  <a:lnTo>
                    <a:pt x="16" y="27"/>
                  </a:lnTo>
                  <a:lnTo>
                    <a:pt x="16" y="29"/>
                  </a:lnTo>
                  <a:lnTo>
                    <a:pt x="16" y="29"/>
                  </a:lnTo>
                  <a:lnTo>
                    <a:pt x="16" y="31"/>
                  </a:lnTo>
                  <a:lnTo>
                    <a:pt x="16" y="31"/>
                  </a:lnTo>
                  <a:lnTo>
                    <a:pt x="16" y="31"/>
                  </a:lnTo>
                  <a:lnTo>
                    <a:pt x="16" y="31"/>
                  </a:lnTo>
                  <a:lnTo>
                    <a:pt x="16" y="29"/>
                  </a:lnTo>
                  <a:lnTo>
                    <a:pt x="14" y="29"/>
                  </a:lnTo>
                  <a:lnTo>
                    <a:pt x="14" y="27"/>
                  </a:lnTo>
                  <a:lnTo>
                    <a:pt x="11" y="27"/>
                  </a:lnTo>
                  <a:lnTo>
                    <a:pt x="11" y="27"/>
                  </a:lnTo>
                  <a:lnTo>
                    <a:pt x="11" y="27"/>
                  </a:lnTo>
                  <a:lnTo>
                    <a:pt x="11" y="29"/>
                  </a:lnTo>
                  <a:lnTo>
                    <a:pt x="11" y="29"/>
                  </a:lnTo>
                  <a:lnTo>
                    <a:pt x="11" y="31"/>
                  </a:lnTo>
                  <a:lnTo>
                    <a:pt x="11" y="31"/>
                  </a:lnTo>
                  <a:lnTo>
                    <a:pt x="11" y="31"/>
                  </a:lnTo>
                  <a:lnTo>
                    <a:pt x="9" y="33"/>
                  </a:lnTo>
                  <a:lnTo>
                    <a:pt x="9" y="33"/>
                  </a:lnTo>
                  <a:lnTo>
                    <a:pt x="7" y="31"/>
                  </a:lnTo>
                  <a:lnTo>
                    <a:pt x="7" y="27"/>
                  </a:lnTo>
                  <a:lnTo>
                    <a:pt x="5" y="27"/>
                  </a:lnTo>
                  <a:lnTo>
                    <a:pt x="5" y="27"/>
                  </a:lnTo>
                  <a:lnTo>
                    <a:pt x="5" y="27"/>
                  </a:lnTo>
                  <a:lnTo>
                    <a:pt x="7" y="27"/>
                  </a:lnTo>
                  <a:lnTo>
                    <a:pt x="7" y="29"/>
                  </a:lnTo>
                  <a:lnTo>
                    <a:pt x="7" y="31"/>
                  </a:lnTo>
                  <a:lnTo>
                    <a:pt x="7" y="33"/>
                  </a:lnTo>
                  <a:lnTo>
                    <a:pt x="5" y="33"/>
                  </a:lnTo>
                  <a:lnTo>
                    <a:pt x="5" y="36"/>
                  </a:lnTo>
                  <a:lnTo>
                    <a:pt x="5" y="36"/>
                  </a:lnTo>
                  <a:lnTo>
                    <a:pt x="2" y="33"/>
                  </a:lnTo>
                  <a:lnTo>
                    <a:pt x="2" y="33"/>
                  </a:lnTo>
                  <a:lnTo>
                    <a:pt x="2" y="33"/>
                  </a:lnTo>
                  <a:lnTo>
                    <a:pt x="2" y="33"/>
                  </a:lnTo>
                  <a:lnTo>
                    <a:pt x="0" y="33"/>
                  </a:lnTo>
                  <a:lnTo>
                    <a:pt x="0" y="31"/>
                  </a:lnTo>
                  <a:lnTo>
                    <a:pt x="0" y="27"/>
                  </a:lnTo>
                  <a:lnTo>
                    <a:pt x="0" y="24"/>
                  </a:lnTo>
                  <a:lnTo>
                    <a:pt x="0" y="22"/>
                  </a:lnTo>
                  <a:lnTo>
                    <a:pt x="0" y="22"/>
                  </a:lnTo>
                  <a:lnTo>
                    <a:pt x="0" y="20"/>
                  </a:lnTo>
                  <a:lnTo>
                    <a:pt x="2" y="20"/>
                  </a:lnTo>
                  <a:lnTo>
                    <a:pt x="2" y="20"/>
                  </a:lnTo>
                  <a:lnTo>
                    <a:pt x="2" y="18"/>
                  </a:lnTo>
                  <a:lnTo>
                    <a:pt x="2" y="15"/>
                  </a:lnTo>
                  <a:lnTo>
                    <a:pt x="2" y="13"/>
                  </a:lnTo>
                  <a:lnTo>
                    <a:pt x="0" y="9"/>
                  </a:lnTo>
                  <a:lnTo>
                    <a:pt x="0" y="9"/>
                  </a:lnTo>
                  <a:lnTo>
                    <a:pt x="2" y="11"/>
                  </a:lnTo>
                  <a:lnTo>
                    <a:pt x="2" y="13"/>
                  </a:lnTo>
                  <a:lnTo>
                    <a:pt x="2" y="11"/>
                  </a:lnTo>
                  <a:lnTo>
                    <a:pt x="2" y="11"/>
                  </a:lnTo>
                  <a:lnTo>
                    <a:pt x="2" y="11"/>
                  </a:lnTo>
                  <a:lnTo>
                    <a:pt x="5" y="9"/>
                  </a:lnTo>
                  <a:lnTo>
                    <a:pt x="5" y="9"/>
                  </a:lnTo>
                  <a:lnTo>
                    <a:pt x="7" y="9"/>
                  </a:lnTo>
                  <a:lnTo>
                    <a:pt x="7" y="9"/>
                  </a:lnTo>
                  <a:lnTo>
                    <a:pt x="7" y="9"/>
                  </a:lnTo>
                  <a:lnTo>
                    <a:pt x="7" y="9"/>
                  </a:lnTo>
                  <a:lnTo>
                    <a:pt x="9" y="11"/>
                  </a:lnTo>
                  <a:lnTo>
                    <a:pt x="9" y="13"/>
                  </a:lnTo>
                  <a:lnTo>
                    <a:pt x="9" y="15"/>
                  </a:lnTo>
                  <a:lnTo>
                    <a:pt x="11" y="18"/>
                  </a:lnTo>
                  <a:lnTo>
                    <a:pt x="11" y="18"/>
                  </a:lnTo>
                  <a:lnTo>
                    <a:pt x="11" y="15"/>
                  </a:lnTo>
                  <a:lnTo>
                    <a:pt x="11" y="13"/>
                  </a:lnTo>
                  <a:lnTo>
                    <a:pt x="11" y="11"/>
                  </a:lnTo>
                  <a:lnTo>
                    <a:pt x="11" y="9"/>
                  </a:lnTo>
                  <a:lnTo>
                    <a:pt x="11" y="9"/>
                  </a:lnTo>
                  <a:lnTo>
                    <a:pt x="11" y="9"/>
                  </a:lnTo>
                  <a:lnTo>
                    <a:pt x="11" y="9"/>
                  </a:lnTo>
                  <a:lnTo>
                    <a:pt x="11" y="11"/>
                  </a:lnTo>
                  <a:lnTo>
                    <a:pt x="14" y="15"/>
                  </a:lnTo>
                  <a:lnTo>
                    <a:pt x="14" y="18"/>
                  </a:lnTo>
                  <a:lnTo>
                    <a:pt x="14" y="18"/>
                  </a:lnTo>
                  <a:lnTo>
                    <a:pt x="16" y="18"/>
                  </a:lnTo>
                  <a:lnTo>
                    <a:pt x="16" y="15"/>
                  </a:lnTo>
                  <a:lnTo>
                    <a:pt x="18" y="15"/>
                  </a:lnTo>
                  <a:lnTo>
                    <a:pt x="16" y="13"/>
                  </a:lnTo>
                  <a:lnTo>
                    <a:pt x="16" y="11"/>
                  </a:lnTo>
                  <a:lnTo>
                    <a:pt x="16" y="9"/>
                  </a:lnTo>
                  <a:lnTo>
                    <a:pt x="16" y="9"/>
                  </a:lnTo>
                  <a:lnTo>
                    <a:pt x="16" y="6"/>
                  </a:lnTo>
                  <a:lnTo>
                    <a:pt x="16" y="6"/>
                  </a:lnTo>
                  <a:lnTo>
                    <a:pt x="16" y="6"/>
                  </a:lnTo>
                  <a:lnTo>
                    <a:pt x="16" y="9"/>
                  </a:lnTo>
                  <a:lnTo>
                    <a:pt x="18" y="9"/>
                  </a:lnTo>
                  <a:lnTo>
                    <a:pt x="18" y="9"/>
                  </a:lnTo>
                  <a:lnTo>
                    <a:pt x="20" y="9"/>
                  </a:lnTo>
                  <a:lnTo>
                    <a:pt x="23" y="6"/>
                  </a:lnTo>
                  <a:lnTo>
                    <a:pt x="23" y="4"/>
                  </a:lnTo>
                  <a:lnTo>
                    <a:pt x="23" y="4"/>
                  </a:lnTo>
                  <a:lnTo>
                    <a:pt x="23" y="6"/>
                  </a:lnTo>
                  <a:lnTo>
                    <a:pt x="23" y="9"/>
                  </a:lnTo>
                  <a:lnTo>
                    <a:pt x="23" y="9"/>
                  </a:lnTo>
                  <a:lnTo>
                    <a:pt x="23" y="11"/>
                  </a:lnTo>
                  <a:lnTo>
                    <a:pt x="23" y="11"/>
                  </a:lnTo>
                  <a:lnTo>
                    <a:pt x="25" y="11"/>
                  </a:lnTo>
                  <a:lnTo>
                    <a:pt x="25" y="13"/>
                  </a:lnTo>
                  <a:lnTo>
                    <a:pt x="25" y="13"/>
                  </a:lnTo>
                  <a:lnTo>
                    <a:pt x="25" y="13"/>
                  </a:lnTo>
                  <a:lnTo>
                    <a:pt x="25" y="13"/>
                  </a:lnTo>
                  <a:lnTo>
                    <a:pt x="25" y="11"/>
                  </a:lnTo>
                  <a:lnTo>
                    <a:pt x="27" y="11"/>
                  </a:lnTo>
                  <a:lnTo>
                    <a:pt x="27" y="9"/>
                  </a:lnTo>
                  <a:lnTo>
                    <a:pt x="27" y="9"/>
                  </a:lnTo>
                  <a:lnTo>
                    <a:pt x="27" y="9"/>
                  </a:lnTo>
                  <a:lnTo>
                    <a:pt x="27" y="6"/>
                  </a:lnTo>
                  <a:lnTo>
                    <a:pt x="25" y="6"/>
                  </a:lnTo>
                  <a:lnTo>
                    <a:pt x="25" y="6"/>
                  </a:lnTo>
                  <a:lnTo>
                    <a:pt x="25" y="4"/>
                  </a:lnTo>
                  <a:lnTo>
                    <a:pt x="27" y="2"/>
                  </a:lnTo>
                  <a:lnTo>
                    <a:pt x="27" y="2"/>
                  </a:lnTo>
                  <a:lnTo>
                    <a:pt x="27" y="0"/>
                  </a:lnTo>
                  <a:lnTo>
                    <a:pt x="29" y="0"/>
                  </a:lnTo>
                  <a:lnTo>
                    <a:pt x="32" y="0"/>
                  </a:lnTo>
                  <a:lnTo>
                    <a:pt x="32" y="0"/>
                  </a:lnTo>
                  <a:lnTo>
                    <a:pt x="32" y="2"/>
                  </a:lnTo>
                  <a:lnTo>
                    <a:pt x="32" y="2"/>
                  </a:lnTo>
                  <a:lnTo>
                    <a:pt x="32" y="4"/>
                  </a:lnTo>
                  <a:lnTo>
                    <a:pt x="29" y="6"/>
                  </a:lnTo>
                  <a:lnTo>
                    <a:pt x="29" y="9"/>
                  </a:lnTo>
                  <a:lnTo>
                    <a:pt x="29" y="9"/>
                  </a:lnTo>
                  <a:lnTo>
                    <a:pt x="32" y="11"/>
                  </a:lnTo>
                  <a:lnTo>
                    <a:pt x="32" y="11"/>
                  </a:lnTo>
                  <a:lnTo>
                    <a:pt x="32" y="13"/>
                  </a:lnTo>
                  <a:lnTo>
                    <a:pt x="34" y="11"/>
                  </a:lnTo>
                  <a:lnTo>
                    <a:pt x="36" y="9"/>
                  </a:lnTo>
                  <a:lnTo>
                    <a:pt x="36" y="11"/>
                  </a:lnTo>
                  <a:lnTo>
                    <a:pt x="36" y="11"/>
                  </a:lnTo>
                  <a:lnTo>
                    <a:pt x="36" y="13"/>
                  </a:lnTo>
                  <a:lnTo>
                    <a:pt x="36" y="13"/>
                  </a:lnTo>
                  <a:lnTo>
                    <a:pt x="36" y="13"/>
                  </a:lnTo>
                  <a:lnTo>
                    <a:pt x="36" y="15"/>
                  </a:lnTo>
                  <a:lnTo>
                    <a:pt x="36" y="15"/>
                  </a:lnTo>
                  <a:lnTo>
                    <a:pt x="36" y="15"/>
                  </a:lnTo>
                  <a:lnTo>
                    <a:pt x="36" y="15"/>
                  </a:lnTo>
                  <a:lnTo>
                    <a:pt x="36" y="18"/>
                  </a:lnTo>
                  <a:lnTo>
                    <a:pt x="34" y="18"/>
                  </a:lnTo>
                  <a:lnTo>
                    <a:pt x="34" y="18"/>
                  </a:lnTo>
                  <a:lnTo>
                    <a:pt x="32" y="20"/>
                  </a:lnTo>
                  <a:lnTo>
                    <a:pt x="32" y="20"/>
                  </a:lnTo>
                  <a:lnTo>
                    <a:pt x="32" y="22"/>
                  </a:lnTo>
                  <a:lnTo>
                    <a:pt x="34" y="22"/>
                  </a:lnTo>
                  <a:lnTo>
                    <a:pt x="34" y="22"/>
                  </a:lnTo>
                  <a:close/>
                </a:path>
              </a:pathLst>
            </a:custGeom>
            <a:solidFill>
              <a:srgbClr val="008837"/>
            </a:solidFill>
            <a:ln w="9525">
              <a:noFill/>
            </a:ln>
          </p:spPr>
          <p:txBody>
            <a:bodyPr/>
            <a:lstStyle/>
            <a:p>
              <a:endParaRPr lang="ja-JP" altLang="en-US" sz="1799"/>
            </a:p>
          </p:txBody>
        </p:sp>
        <p:sp>
          <p:nvSpPr>
            <p:cNvPr id="90" name="フリーフォーム 89468">
              <a:extLst>
                <a:ext uri="{FF2B5EF4-FFF2-40B4-BE49-F238E27FC236}">
                  <a16:creationId xmlns:a16="http://schemas.microsoft.com/office/drawing/2014/main" id="{C5C50DA5-8758-132C-34FA-C0F3C7270DC7}"/>
                </a:ext>
              </a:extLst>
            </p:cNvPr>
            <p:cNvSpPr/>
            <p:nvPr/>
          </p:nvSpPr>
          <p:spPr>
            <a:xfrm>
              <a:off x="9336414" y="8980436"/>
              <a:ext cx="126713" cy="134222"/>
            </a:xfrm>
            <a:custGeom>
              <a:avLst/>
              <a:gdLst/>
              <a:ahLst/>
              <a:cxnLst/>
              <a:rect l="0" t="0" r="0" b="0"/>
              <a:pathLst>
                <a:path w="36" h="36">
                  <a:moveTo>
                    <a:pt x="34" y="22"/>
                  </a:moveTo>
                  <a:lnTo>
                    <a:pt x="32" y="24"/>
                  </a:lnTo>
                  <a:lnTo>
                    <a:pt x="32" y="24"/>
                  </a:lnTo>
                  <a:lnTo>
                    <a:pt x="32" y="27"/>
                  </a:lnTo>
                  <a:lnTo>
                    <a:pt x="32" y="27"/>
                  </a:lnTo>
                  <a:lnTo>
                    <a:pt x="29" y="24"/>
                  </a:lnTo>
                  <a:lnTo>
                    <a:pt x="29" y="22"/>
                  </a:lnTo>
                  <a:lnTo>
                    <a:pt x="29" y="22"/>
                  </a:lnTo>
                  <a:lnTo>
                    <a:pt x="29" y="20"/>
                  </a:lnTo>
                  <a:lnTo>
                    <a:pt x="27" y="20"/>
                  </a:lnTo>
                  <a:lnTo>
                    <a:pt x="27" y="24"/>
                  </a:lnTo>
                  <a:lnTo>
                    <a:pt x="25" y="27"/>
                  </a:lnTo>
                  <a:lnTo>
                    <a:pt x="25" y="27"/>
                  </a:lnTo>
                  <a:lnTo>
                    <a:pt x="25" y="27"/>
                  </a:lnTo>
                  <a:lnTo>
                    <a:pt x="25" y="27"/>
                  </a:lnTo>
                  <a:lnTo>
                    <a:pt x="25" y="27"/>
                  </a:lnTo>
                  <a:lnTo>
                    <a:pt x="27" y="22"/>
                  </a:lnTo>
                  <a:lnTo>
                    <a:pt x="25" y="20"/>
                  </a:lnTo>
                  <a:lnTo>
                    <a:pt x="25" y="20"/>
                  </a:lnTo>
                  <a:lnTo>
                    <a:pt x="23" y="22"/>
                  </a:lnTo>
                  <a:lnTo>
                    <a:pt x="23" y="24"/>
                  </a:lnTo>
                  <a:lnTo>
                    <a:pt x="18" y="24"/>
                  </a:lnTo>
                  <a:lnTo>
                    <a:pt x="18" y="24"/>
                  </a:lnTo>
                  <a:lnTo>
                    <a:pt x="16" y="22"/>
                  </a:lnTo>
                  <a:lnTo>
                    <a:pt x="16" y="24"/>
                  </a:lnTo>
                  <a:lnTo>
                    <a:pt x="16" y="24"/>
                  </a:lnTo>
                  <a:lnTo>
                    <a:pt x="16" y="24"/>
                  </a:lnTo>
                  <a:lnTo>
                    <a:pt x="16" y="27"/>
                  </a:lnTo>
                  <a:lnTo>
                    <a:pt x="16" y="29"/>
                  </a:lnTo>
                  <a:lnTo>
                    <a:pt x="16" y="29"/>
                  </a:lnTo>
                  <a:lnTo>
                    <a:pt x="16" y="31"/>
                  </a:lnTo>
                  <a:lnTo>
                    <a:pt x="16" y="31"/>
                  </a:lnTo>
                  <a:lnTo>
                    <a:pt x="16" y="31"/>
                  </a:lnTo>
                  <a:lnTo>
                    <a:pt x="16" y="31"/>
                  </a:lnTo>
                  <a:lnTo>
                    <a:pt x="16" y="29"/>
                  </a:lnTo>
                  <a:lnTo>
                    <a:pt x="14" y="29"/>
                  </a:lnTo>
                  <a:lnTo>
                    <a:pt x="14" y="27"/>
                  </a:lnTo>
                  <a:lnTo>
                    <a:pt x="11" y="27"/>
                  </a:lnTo>
                  <a:lnTo>
                    <a:pt x="11" y="27"/>
                  </a:lnTo>
                  <a:lnTo>
                    <a:pt x="11" y="27"/>
                  </a:lnTo>
                  <a:lnTo>
                    <a:pt x="11" y="29"/>
                  </a:lnTo>
                  <a:lnTo>
                    <a:pt x="11" y="29"/>
                  </a:lnTo>
                  <a:lnTo>
                    <a:pt x="11" y="31"/>
                  </a:lnTo>
                  <a:lnTo>
                    <a:pt x="11" y="31"/>
                  </a:lnTo>
                  <a:lnTo>
                    <a:pt x="11" y="31"/>
                  </a:lnTo>
                  <a:lnTo>
                    <a:pt x="9" y="33"/>
                  </a:lnTo>
                  <a:lnTo>
                    <a:pt x="9" y="33"/>
                  </a:lnTo>
                  <a:lnTo>
                    <a:pt x="7" y="31"/>
                  </a:lnTo>
                  <a:lnTo>
                    <a:pt x="7" y="27"/>
                  </a:lnTo>
                  <a:lnTo>
                    <a:pt x="5" y="27"/>
                  </a:lnTo>
                  <a:lnTo>
                    <a:pt x="5" y="27"/>
                  </a:lnTo>
                  <a:lnTo>
                    <a:pt x="5" y="27"/>
                  </a:lnTo>
                  <a:lnTo>
                    <a:pt x="7" y="27"/>
                  </a:lnTo>
                  <a:lnTo>
                    <a:pt x="7" y="29"/>
                  </a:lnTo>
                  <a:lnTo>
                    <a:pt x="7" y="31"/>
                  </a:lnTo>
                  <a:lnTo>
                    <a:pt x="7" y="33"/>
                  </a:lnTo>
                  <a:lnTo>
                    <a:pt x="5" y="33"/>
                  </a:lnTo>
                  <a:lnTo>
                    <a:pt x="5" y="36"/>
                  </a:lnTo>
                  <a:lnTo>
                    <a:pt x="5" y="36"/>
                  </a:lnTo>
                  <a:lnTo>
                    <a:pt x="2" y="33"/>
                  </a:lnTo>
                  <a:lnTo>
                    <a:pt x="2" y="33"/>
                  </a:lnTo>
                  <a:lnTo>
                    <a:pt x="2" y="33"/>
                  </a:lnTo>
                  <a:lnTo>
                    <a:pt x="2" y="33"/>
                  </a:lnTo>
                  <a:lnTo>
                    <a:pt x="0" y="33"/>
                  </a:lnTo>
                  <a:lnTo>
                    <a:pt x="0" y="31"/>
                  </a:lnTo>
                  <a:lnTo>
                    <a:pt x="0" y="27"/>
                  </a:lnTo>
                  <a:lnTo>
                    <a:pt x="0" y="24"/>
                  </a:lnTo>
                  <a:lnTo>
                    <a:pt x="0" y="22"/>
                  </a:lnTo>
                  <a:lnTo>
                    <a:pt x="0" y="22"/>
                  </a:lnTo>
                  <a:lnTo>
                    <a:pt x="0" y="20"/>
                  </a:lnTo>
                  <a:lnTo>
                    <a:pt x="2" y="20"/>
                  </a:lnTo>
                  <a:lnTo>
                    <a:pt x="2" y="20"/>
                  </a:lnTo>
                  <a:lnTo>
                    <a:pt x="2" y="18"/>
                  </a:lnTo>
                  <a:lnTo>
                    <a:pt x="2" y="15"/>
                  </a:lnTo>
                  <a:lnTo>
                    <a:pt x="2" y="13"/>
                  </a:lnTo>
                  <a:lnTo>
                    <a:pt x="0" y="9"/>
                  </a:lnTo>
                  <a:lnTo>
                    <a:pt x="0" y="9"/>
                  </a:lnTo>
                  <a:lnTo>
                    <a:pt x="2" y="11"/>
                  </a:lnTo>
                  <a:lnTo>
                    <a:pt x="2" y="13"/>
                  </a:lnTo>
                  <a:lnTo>
                    <a:pt x="2" y="11"/>
                  </a:lnTo>
                  <a:lnTo>
                    <a:pt x="2" y="11"/>
                  </a:lnTo>
                  <a:lnTo>
                    <a:pt x="2" y="11"/>
                  </a:lnTo>
                  <a:lnTo>
                    <a:pt x="5" y="9"/>
                  </a:lnTo>
                  <a:lnTo>
                    <a:pt x="5" y="9"/>
                  </a:lnTo>
                  <a:lnTo>
                    <a:pt x="7" y="9"/>
                  </a:lnTo>
                  <a:lnTo>
                    <a:pt x="7" y="9"/>
                  </a:lnTo>
                  <a:lnTo>
                    <a:pt x="7" y="9"/>
                  </a:lnTo>
                  <a:lnTo>
                    <a:pt x="7" y="9"/>
                  </a:lnTo>
                  <a:lnTo>
                    <a:pt x="9" y="11"/>
                  </a:lnTo>
                  <a:lnTo>
                    <a:pt x="9" y="13"/>
                  </a:lnTo>
                  <a:lnTo>
                    <a:pt x="9" y="15"/>
                  </a:lnTo>
                  <a:lnTo>
                    <a:pt x="11" y="18"/>
                  </a:lnTo>
                  <a:lnTo>
                    <a:pt x="11" y="18"/>
                  </a:lnTo>
                  <a:lnTo>
                    <a:pt x="11" y="15"/>
                  </a:lnTo>
                  <a:lnTo>
                    <a:pt x="11" y="13"/>
                  </a:lnTo>
                  <a:lnTo>
                    <a:pt x="11" y="11"/>
                  </a:lnTo>
                  <a:lnTo>
                    <a:pt x="11" y="9"/>
                  </a:lnTo>
                  <a:lnTo>
                    <a:pt x="11" y="9"/>
                  </a:lnTo>
                  <a:lnTo>
                    <a:pt x="11" y="9"/>
                  </a:lnTo>
                  <a:lnTo>
                    <a:pt x="11" y="9"/>
                  </a:lnTo>
                  <a:lnTo>
                    <a:pt x="11" y="11"/>
                  </a:lnTo>
                  <a:lnTo>
                    <a:pt x="14" y="15"/>
                  </a:lnTo>
                  <a:lnTo>
                    <a:pt x="14" y="18"/>
                  </a:lnTo>
                  <a:lnTo>
                    <a:pt x="14" y="18"/>
                  </a:lnTo>
                  <a:lnTo>
                    <a:pt x="16" y="18"/>
                  </a:lnTo>
                  <a:lnTo>
                    <a:pt x="16" y="15"/>
                  </a:lnTo>
                  <a:lnTo>
                    <a:pt x="18" y="15"/>
                  </a:lnTo>
                  <a:lnTo>
                    <a:pt x="16" y="13"/>
                  </a:lnTo>
                  <a:lnTo>
                    <a:pt x="16" y="11"/>
                  </a:lnTo>
                  <a:lnTo>
                    <a:pt x="16" y="9"/>
                  </a:lnTo>
                  <a:lnTo>
                    <a:pt x="16" y="9"/>
                  </a:lnTo>
                  <a:lnTo>
                    <a:pt x="16" y="6"/>
                  </a:lnTo>
                  <a:lnTo>
                    <a:pt x="16" y="6"/>
                  </a:lnTo>
                  <a:lnTo>
                    <a:pt x="16" y="6"/>
                  </a:lnTo>
                  <a:lnTo>
                    <a:pt x="16" y="9"/>
                  </a:lnTo>
                  <a:lnTo>
                    <a:pt x="18" y="9"/>
                  </a:lnTo>
                  <a:lnTo>
                    <a:pt x="18" y="9"/>
                  </a:lnTo>
                  <a:lnTo>
                    <a:pt x="20" y="9"/>
                  </a:lnTo>
                  <a:lnTo>
                    <a:pt x="23" y="6"/>
                  </a:lnTo>
                  <a:lnTo>
                    <a:pt x="23" y="4"/>
                  </a:lnTo>
                  <a:lnTo>
                    <a:pt x="23" y="4"/>
                  </a:lnTo>
                  <a:lnTo>
                    <a:pt x="23" y="6"/>
                  </a:lnTo>
                  <a:lnTo>
                    <a:pt x="23" y="9"/>
                  </a:lnTo>
                  <a:lnTo>
                    <a:pt x="23" y="9"/>
                  </a:lnTo>
                  <a:lnTo>
                    <a:pt x="23" y="11"/>
                  </a:lnTo>
                  <a:lnTo>
                    <a:pt x="23" y="11"/>
                  </a:lnTo>
                  <a:lnTo>
                    <a:pt x="25" y="11"/>
                  </a:lnTo>
                  <a:lnTo>
                    <a:pt x="25" y="13"/>
                  </a:lnTo>
                  <a:lnTo>
                    <a:pt x="25" y="13"/>
                  </a:lnTo>
                  <a:lnTo>
                    <a:pt x="25" y="13"/>
                  </a:lnTo>
                  <a:lnTo>
                    <a:pt x="25" y="13"/>
                  </a:lnTo>
                  <a:lnTo>
                    <a:pt x="25" y="11"/>
                  </a:lnTo>
                  <a:lnTo>
                    <a:pt x="27" y="11"/>
                  </a:lnTo>
                  <a:lnTo>
                    <a:pt x="27" y="9"/>
                  </a:lnTo>
                  <a:lnTo>
                    <a:pt x="27" y="9"/>
                  </a:lnTo>
                  <a:lnTo>
                    <a:pt x="27" y="9"/>
                  </a:lnTo>
                  <a:lnTo>
                    <a:pt x="27" y="6"/>
                  </a:lnTo>
                  <a:lnTo>
                    <a:pt x="25" y="6"/>
                  </a:lnTo>
                  <a:lnTo>
                    <a:pt x="25" y="6"/>
                  </a:lnTo>
                  <a:lnTo>
                    <a:pt x="25" y="4"/>
                  </a:lnTo>
                  <a:lnTo>
                    <a:pt x="27" y="2"/>
                  </a:lnTo>
                  <a:lnTo>
                    <a:pt x="27" y="2"/>
                  </a:lnTo>
                  <a:lnTo>
                    <a:pt x="27" y="0"/>
                  </a:lnTo>
                  <a:lnTo>
                    <a:pt x="29" y="0"/>
                  </a:lnTo>
                  <a:lnTo>
                    <a:pt x="32" y="0"/>
                  </a:lnTo>
                  <a:lnTo>
                    <a:pt x="32" y="0"/>
                  </a:lnTo>
                  <a:lnTo>
                    <a:pt x="32" y="2"/>
                  </a:lnTo>
                  <a:lnTo>
                    <a:pt x="32" y="2"/>
                  </a:lnTo>
                  <a:lnTo>
                    <a:pt x="32" y="4"/>
                  </a:lnTo>
                  <a:lnTo>
                    <a:pt x="29" y="6"/>
                  </a:lnTo>
                  <a:lnTo>
                    <a:pt x="29" y="9"/>
                  </a:lnTo>
                  <a:lnTo>
                    <a:pt x="29" y="9"/>
                  </a:lnTo>
                  <a:lnTo>
                    <a:pt x="32" y="11"/>
                  </a:lnTo>
                  <a:lnTo>
                    <a:pt x="32" y="11"/>
                  </a:lnTo>
                  <a:lnTo>
                    <a:pt x="32" y="13"/>
                  </a:lnTo>
                  <a:lnTo>
                    <a:pt x="34" y="11"/>
                  </a:lnTo>
                  <a:lnTo>
                    <a:pt x="36" y="9"/>
                  </a:lnTo>
                  <a:lnTo>
                    <a:pt x="36" y="11"/>
                  </a:lnTo>
                  <a:lnTo>
                    <a:pt x="36" y="11"/>
                  </a:lnTo>
                  <a:lnTo>
                    <a:pt x="36" y="13"/>
                  </a:lnTo>
                  <a:lnTo>
                    <a:pt x="36" y="13"/>
                  </a:lnTo>
                  <a:lnTo>
                    <a:pt x="36" y="13"/>
                  </a:lnTo>
                  <a:lnTo>
                    <a:pt x="36" y="15"/>
                  </a:lnTo>
                  <a:lnTo>
                    <a:pt x="36" y="15"/>
                  </a:lnTo>
                  <a:lnTo>
                    <a:pt x="36" y="15"/>
                  </a:lnTo>
                  <a:lnTo>
                    <a:pt x="36" y="15"/>
                  </a:lnTo>
                  <a:lnTo>
                    <a:pt x="36" y="18"/>
                  </a:lnTo>
                  <a:lnTo>
                    <a:pt x="34" y="18"/>
                  </a:lnTo>
                  <a:lnTo>
                    <a:pt x="34" y="18"/>
                  </a:lnTo>
                  <a:lnTo>
                    <a:pt x="32" y="20"/>
                  </a:lnTo>
                  <a:lnTo>
                    <a:pt x="32" y="20"/>
                  </a:lnTo>
                  <a:lnTo>
                    <a:pt x="32" y="22"/>
                  </a:lnTo>
                  <a:lnTo>
                    <a:pt x="34" y="22"/>
                  </a:lnTo>
                  <a:lnTo>
                    <a:pt x="34" y="2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91" name="フリーフォーム 89469">
              <a:extLst>
                <a:ext uri="{FF2B5EF4-FFF2-40B4-BE49-F238E27FC236}">
                  <a16:creationId xmlns:a16="http://schemas.microsoft.com/office/drawing/2014/main" id="{AC9DED52-39B2-C91D-EBED-817D28789186}"/>
                </a:ext>
              </a:extLst>
            </p:cNvPr>
            <p:cNvSpPr/>
            <p:nvPr/>
          </p:nvSpPr>
          <p:spPr>
            <a:xfrm>
              <a:off x="9399770" y="9069918"/>
              <a:ext cx="126713" cy="126765"/>
            </a:xfrm>
            <a:custGeom>
              <a:avLst/>
              <a:gdLst/>
              <a:ahLst/>
              <a:cxnLst/>
              <a:rect l="0" t="0" r="0" b="0"/>
              <a:pathLst>
                <a:path w="36" h="34">
                  <a:moveTo>
                    <a:pt x="2" y="12"/>
                  </a:moveTo>
                  <a:lnTo>
                    <a:pt x="2" y="9"/>
                  </a:lnTo>
                  <a:lnTo>
                    <a:pt x="5" y="9"/>
                  </a:lnTo>
                  <a:lnTo>
                    <a:pt x="5" y="7"/>
                  </a:lnTo>
                  <a:lnTo>
                    <a:pt x="5" y="7"/>
                  </a:lnTo>
                  <a:lnTo>
                    <a:pt x="7" y="9"/>
                  </a:lnTo>
                  <a:lnTo>
                    <a:pt x="7" y="12"/>
                  </a:lnTo>
                  <a:lnTo>
                    <a:pt x="7" y="12"/>
                  </a:lnTo>
                  <a:lnTo>
                    <a:pt x="7" y="14"/>
                  </a:lnTo>
                  <a:lnTo>
                    <a:pt x="9" y="14"/>
                  </a:lnTo>
                  <a:lnTo>
                    <a:pt x="9" y="9"/>
                  </a:lnTo>
                  <a:lnTo>
                    <a:pt x="11" y="7"/>
                  </a:lnTo>
                  <a:lnTo>
                    <a:pt x="11" y="7"/>
                  </a:lnTo>
                  <a:lnTo>
                    <a:pt x="11" y="7"/>
                  </a:lnTo>
                  <a:lnTo>
                    <a:pt x="11" y="7"/>
                  </a:lnTo>
                  <a:lnTo>
                    <a:pt x="11" y="7"/>
                  </a:lnTo>
                  <a:lnTo>
                    <a:pt x="11" y="9"/>
                  </a:lnTo>
                  <a:lnTo>
                    <a:pt x="9" y="12"/>
                  </a:lnTo>
                  <a:lnTo>
                    <a:pt x="11" y="14"/>
                  </a:lnTo>
                  <a:lnTo>
                    <a:pt x="14" y="14"/>
                  </a:lnTo>
                  <a:lnTo>
                    <a:pt x="14" y="12"/>
                  </a:lnTo>
                  <a:lnTo>
                    <a:pt x="14" y="9"/>
                  </a:lnTo>
                  <a:lnTo>
                    <a:pt x="18" y="9"/>
                  </a:lnTo>
                  <a:lnTo>
                    <a:pt x="18" y="9"/>
                  </a:lnTo>
                  <a:lnTo>
                    <a:pt x="20" y="12"/>
                  </a:lnTo>
                  <a:lnTo>
                    <a:pt x="20" y="9"/>
                  </a:lnTo>
                  <a:lnTo>
                    <a:pt x="20" y="9"/>
                  </a:lnTo>
                  <a:lnTo>
                    <a:pt x="20" y="9"/>
                  </a:lnTo>
                  <a:lnTo>
                    <a:pt x="20" y="7"/>
                  </a:lnTo>
                  <a:lnTo>
                    <a:pt x="20" y="7"/>
                  </a:lnTo>
                  <a:lnTo>
                    <a:pt x="20" y="5"/>
                  </a:lnTo>
                  <a:lnTo>
                    <a:pt x="20" y="5"/>
                  </a:lnTo>
                  <a:lnTo>
                    <a:pt x="20" y="3"/>
                  </a:lnTo>
                  <a:lnTo>
                    <a:pt x="20" y="3"/>
                  </a:lnTo>
                  <a:lnTo>
                    <a:pt x="23" y="5"/>
                  </a:lnTo>
                  <a:lnTo>
                    <a:pt x="23" y="7"/>
                  </a:lnTo>
                  <a:lnTo>
                    <a:pt x="25" y="7"/>
                  </a:lnTo>
                  <a:lnTo>
                    <a:pt x="25" y="7"/>
                  </a:lnTo>
                  <a:lnTo>
                    <a:pt x="27" y="7"/>
                  </a:lnTo>
                  <a:lnTo>
                    <a:pt x="27" y="7"/>
                  </a:lnTo>
                  <a:lnTo>
                    <a:pt x="27" y="7"/>
                  </a:lnTo>
                  <a:lnTo>
                    <a:pt x="27" y="5"/>
                  </a:lnTo>
                  <a:lnTo>
                    <a:pt x="27" y="5"/>
                  </a:lnTo>
                  <a:lnTo>
                    <a:pt x="25" y="3"/>
                  </a:lnTo>
                  <a:lnTo>
                    <a:pt x="27" y="3"/>
                  </a:lnTo>
                  <a:lnTo>
                    <a:pt x="27" y="3"/>
                  </a:lnTo>
                  <a:lnTo>
                    <a:pt x="27" y="0"/>
                  </a:lnTo>
                  <a:lnTo>
                    <a:pt x="29" y="0"/>
                  </a:lnTo>
                  <a:lnTo>
                    <a:pt x="29" y="3"/>
                  </a:lnTo>
                  <a:lnTo>
                    <a:pt x="31" y="7"/>
                  </a:lnTo>
                  <a:lnTo>
                    <a:pt x="31" y="7"/>
                  </a:lnTo>
                  <a:lnTo>
                    <a:pt x="31" y="7"/>
                  </a:lnTo>
                  <a:lnTo>
                    <a:pt x="31" y="7"/>
                  </a:lnTo>
                  <a:lnTo>
                    <a:pt x="31" y="7"/>
                  </a:lnTo>
                  <a:lnTo>
                    <a:pt x="31" y="5"/>
                  </a:lnTo>
                  <a:lnTo>
                    <a:pt x="31" y="3"/>
                  </a:lnTo>
                  <a:lnTo>
                    <a:pt x="31" y="0"/>
                  </a:lnTo>
                  <a:lnTo>
                    <a:pt x="31" y="0"/>
                  </a:lnTo>
                  <a:lnTo>
                    <a:pt x="34" y="0"/>
                  </a:lnTo>
                  <a:lnTo>
                    <a:pt x="34" y="0"/>
                  </a:lnTo>
                  <a:lnTo>
                    <a:pt x="34" y="0"/>
                  </a:lnTo>
                  <a:lnTo>
                    <a:pt x="36" y="0"/>
                  </a:lnTo>
                  <a:lnTo>
                    <a:pt x="36" y="0"/>
                  </a:lnTo>
                  <a:lnTo>
                    <a:pt x="36" y="0"/>
                  </a:lnTo>
                  <a:lnTo>
                    <a:pt x="36" y="0"/>
                  </a:lnTo>
                  <a:lnTo>
                    <a:pt x="36" y="5"/>
                  </a:lnTo>
                  <a:lnTo>
                    <a:pt x="36" y="7"/>
                  </a:lnTo>
                  <a:lnTo>
                    <a:pt x="36" y="9"/>
                  </a:lnTo>
                  <a:lnTo>
                    <a:pt x="36" y="9"/>
                  </a:lnTo>
                  <a:lnTo>
                    <a:pt x="36" y="12"/>
                  </a:lnTo>
                  <a:lnTo>
                    <a:pt x="36" y="14"/>
                  </a:lnTo>
                  <a:lnTo>
                    <a:pt x="36" y="14"/>
                  </a:lnTo>
                  <a:lnTo>
                    <a:pt x="36" y="12"/>
                  </a:lnTo>
                  <a:lnTo>
                    <a:pt x="36" y="16"/>
                  </a:lnTo>
                  <a:lnTo>
                    <a:pt x="36" y="18"/>
                  </a:lnTo>
                  <a:lnTo>
                    <a:pt x="36" y="21"/>
                  </a:lnTo>
                  <a:lnTo>
                    <a:pt x="36" y="25"/>
                  </a:lnTo>
                  <a:lnTo>
                    <a:pt x="36" y="23"/>
                  </a:lnTo>
                  <a:lnTo>
                    <a:pt x="36" y="23"/>
                  </a:lnTo>
                  <a:lnTo>
                    <a:pt x="36" y="21"/>
                  </a:lnTo>
                  <a:lnTo>
                    <a:pt x="36" y="21"/>
                  </a:lnTo>
                  <a:lnTo>
                    <a:pt x="36" y="23"/>
                  </a:lnTo>
                  <a:lnTo>
                    <a:pt x="34" y="23"/>
                  </a:lnTo>
                  <a:lnTo>
                    <a:pt x="34" y="25"/>
                  </a:lnTo>
                  <a:lnTo>
                    <a:pt x="31" y="25"/>
                  </a:lnTo>
                  <a:lnTo>
                    <a:pt x="31" y="23"/>
                  </a:lnTo>
                  <a:lnTo>
                    <a:pt x="31" y="25"/>
                  </a:lnTo>
                  <a:lnTo>
                    <a:pt x="29" y="25"/>
                  </a:lnTo>
                  <a:lnTo>
                    <a:pt x="29" y="25"/>
                  </a:lnTo>
                  <a:lnTo>
                    <a:pt x="29" y="23"/>
                  </a:lnTo>
                  <a:lnTo>
                    <a:pt x="27" y="18"/>
                  </a:lnTo>
                  <a:lnTo>
                    <a:pt x="27" y="16"/>
                  </a:lnTo>
                  <a:lnTo>
                    <a:pt x="25" y="16"/>
                  </a:lnTo>
                  <a:lnTo>
                    <a:pt x="25" y="18"/>
                  </a:lnTo>
                  <a:lnTo>
                    <a:pt x="25" y="21"/>
                  </a:lnTo>
                  <a:lnTo>
                    <a:pt x="25" y="23"/>
                  </a:lnTo>
                  <a:lnTo>
                    <a:pt x="25" y="23"/>
                  </a:lnTo>
                  <a:lnTo>
                    <a:pt x="25" y="25"/>
                  </a:lnTo>
                  <a:lnTo>
                    <a:pt x="25" y="25"/>
                  </a:lnTo>
                  <a:lnTo>
                    <a:pt x="25" y="23"/>
                  </a:lnTo>
                  <a:lnTo>
                    <a:pt x="25" y="23"/>
                  </a:lnTo>
                  <a:lnTo>
                    <a:pt x="25" y="18"/>
                  </a:lnTo>
                  <a:lnTo>
                    <a:pt x="23" y="16"/>
                  </a:lnTo>
                  <a:lnTo>
                    <a:pt x="23" y="16"/>
                  </a:lnTo>
                  <a:lnTo>
                    <a:pt x="20" y="16"/>
                  </a:lnTo>
                  <a:lnTo>
                    <a:pt x="20" y="16"/>
                  </a:lnTo>
                  <a:lnTo>
                    <a:pt x="20" y="18"/>
                  </a:lnTo>
                  <a:lnTo>
                    <a:pt x="20" y="21"/>
                  </a:lnTo>
                  <a:lnTo>
                    <a:pt x="20" y="23"/>
                  </a:lnTo>
                  <a:lnTo>
                    <a:pt x="23" y="23"/>
                  </a:lnTo>
                  <a:lnTo>
                    <a:pt x="23" y="25"/>
                  </a:lnTo>
                  <a:lnTo>
                    <a:pt x="20" y="25"/>
                  </a:lnTo>
                  <a:lnTo>
                    <a:pt x="20" y="25"/>
                  </a:lnTo>
                  <a:lnTo>
                    <a:pt x="20" y="25"/>
                  </a:lnTo>
                  <a:lnTo>
                    <a:pt x="20" y="25"/>
                  </a:lnTo>
                  <a:lnTo>
                    <a:pt x="18" y="25"/>
                  </a:lnTo>
                  <a:lnTo>
                    <a:pt x="18" y="25"/>
                  </a:lnTo>
                  <a:lnTo>
                    <a:pt x="16" y="25"/>
                  </a:lnTo>
                  <a:lnTo>
                    <a:pt x="14" y="27"/>
                  </a:lnTo>
                  <a:lnTo>
                    <a:pt x="14" y="27"/>
                  </a:lnTo>
                  <a:lnTo>
                    <a:pt x="14" y="27"/>
                  </a:lnTo>
                  <a:lnTo>
                    <a:pt x="14" y="25"/>
                  </a:lnTo>
                  <a:lnTo>
                    <a:pt x="14" y="25"/>
                  </a:lnTo>
                  <a:lnTo>
                    <a:pt x="14" y="23"/>
                  </a:lnTo>
                  <a:lnTo>
                    <a:pt x="14" y="23"/>
                  </a:lnTo>
                  <a:lnTo>
                    <a:pt x="14" y="23"/>
                  </a:lnTo>
                  <a:lnTo>
                    <a:pt x="14" y="21"/>
                  </a:lnTo>
                  <a:lnTo>
                    <a:pt x="11" y="21"/>
                  </a:lnTo>
                  <a:lnTo>
                    <a:pt x="11" y="21"/>
                  </a:lnTo>
                  <a:lnTo>
                    <a:pt x="11" y="21"/>
                  </a:lnTo>
                  <a:lnTo>
                    <a:pt x="11" y="21"/>
                  </a:lnTo>
                  <a:lnTo>
                    <a:pt x="11" y="21"/>
                  </a:lnTo>
                  <a:lnTo>
                    <a:pt x="9" y="23"/>
                  </a:lnTo>
                  <a:lnTo>
                    <a:pt x="9" y="25"/>
                  </a:lnTo>
                  <a:lnTo>
                    <a:pt x="9" y="25"/>
                  </a:lnTo>
                  <a:lnTo>
                    <a:pt x="9" y="25"/>
                  </a:lnTo>
                  <a:lnTo>
                    <a:pt x="9" y="25"/>
                  </a:lnTo>
                  <a:lnTo>
                    <a:pt x="11" y="25"/>
                  </a:lnTo>
                  <a:lnTo>
                    <a:pt x="11" y="27"/>
                  </a:lnTo>
                  <a:lnTo>
                    <a:pt x="11" y="27"/>
                  </a:lnTo>
                  <a:lnTo>
                    <a:pt x="9" y="29"/>
                  </a:lnTo>
                  <a:lnTo>
                    <a:pt x="9" y="32"/>
                  </a:lnTo>
                  <a:lnTo>
                    <a:pt x="7" y="32"/>
                  </a:lnTo>
                  <a:lnTo>
                    <a:pt x="7" y="34"/>
                  </a:lnTo>
                  <a:lnTo>
                    <a:pt x="5" y="32"/>
                  </a:lnTo>
                  <a:lnTo>
                    <a:pt x="5" y="32"/>
                  </a:lnTo>
                  <a:lnTo>
                    <a:pt x="5" y="29"/>
                  </a:lnTo>
                  <a:lnTo>
                    <a:pt x="5" y="29"/>
                  </a:lnTo>
                  <a:lnTo>
                    <a:pt x="5" y="29"/>
                  </a:lnTo>
                  <a:lnTo>
                    <a:pt x="7" y="27"/>
                  </a:lnTo>
                  <a:lnTo>
                    <a:pt x="7" y="25"/>
                  </a:lnTo>
                  <a:lnTo>
                    <a:pt x="7" y="25"/>
                  </a:lnTo>
                  <a:lnTo>
                    <a:pt x="5" y="23"/>
                  </a:lnTo>
                  <a:lnTo>
                    <a:pt x="5" y="21"/>
                  </a:lnTo>
                  <a:lnTo>
                    <a:pt x="5" y="21"/>
                  </a:lnTo>
                  <a:lnTo>
                    <a:pt x="2" y="21"/>
                  </a:lnTo>
                  <a:lnTo>
                    <a:pt x="0" y="23"/>
                  </a:lnTo>
                  <a:lnTo>
                    <a:pt x="0" y="23"/>
                  </a:lnTo>
                  <a:lnTo>
                    <a:pt x="0" y="23"/>
                  </a:lnTo>
                  <a:lnTo>
                    <a:pt x="0" y="23"/>
                  </a:lnTo>
                  <a:lnTo>
                    <a:pt x="0" y="21"/>
                  </a:lnTo>
                  <a:lnTo>
                    <a:pt x="0" y="21"/>
                  </a:lnTo>
                  <a:lnTo>
                    <a:pt x="0" y="18"/>
                  </a:lnTo>
                  <a:lnTo>
                    <a:pt x="0" y="18"/>
                  </a:lnTo>
                  <a:lnTo>
                    <a:pt x="0" y="18"/>
                  </a:lnTo>
                  <a:lnTo>
                    <a:pt x="0" y="18"/>
                  </a:lnTo>
                  <a:lnTo>
                    <a:pt x="0" y="16"/>
                  </a:lnTo>
                  <a:lnTo>
                    <a:pt x="0" y="16"/>
                  </a:lnTo>
                  <a:lnTo>
                    <a:pt x="2" y="14"/>
                  </a:lnTo>
                  <a:lnTo>
                    <a:pt x="5" y="14"/>
                  </a:lnTo>
                  <a:lnTo>
                    <a:pt x="5" y="14"/>
                  </a:lnTo>
                  <a:lnTo>
                    <a:pt x="2" y="12"/>
                  </a:lnTo>
                  <a:lnTo>
                    <a:pt x="2" y="12"/>
                  </a:lnTo>
                  <a:lnTo>
                    <a:pt x="2" y="12"/>
                  </a:lnTo>
                  <a:close/>
                </a:path>
              </a:pathLst>
            </a:custGeom>
            <a:solidFill>
              <a:srgbClr val="008837"/>
            </a:solidFill>
            <a:ln w="9525">
              <a:noFill/>
            </a:ln>
          </p:spPr>
          <p:txBody>
            <a:bodyPr/>
            <a:lstStyle/>
            <a:p>
              <a:endParaRPr lang="ja-JP" altLang="en-US" sz="1799"/>
            </a:p>
          </p:txBody>
        </p:sp>
        <p:sp>
          <p:nvSpPr>
            <p:cNvPr id="92" name="フリーフォーム 89470">
              <a:extLst>
                <a:ext uri="{FF2B5EF4-FFF2-40B4-BE49-F238E27FC236}">
                  <a16:creationId xmlns:a16="http://schemas.microsoft.com/office/drawing/2014/main" id="{83E6AE1A-05E0-BF01-3C28-2A269F33FE32}"/>
                </a:ext>
              </a:extLst>
            </p:cNvPr>
            <p:cNvSpPr/>
            <p:nvPr/>
          </p:nvSpPr>
          <p:spPr>
            <a:xfrm>
              <a:off x="9399770" y="9069918"/>
              <a:ext cx="126713" cy="126765"/>
            </a:xfrm>
            <a:custGeom>
              <a:avLst/>
              <a:gdLst/>
              <a:ahLst/>
              <a:cxnLst/>
              <a:rect l="0" t="0" r="0" b="0"/>
              <a:pathLst>
                <a:path w="36" h="34">
                  <a:moveTo>
                    <a:pt x="2" y="12"/>
                  </a:moveTo>
                  <a:lnTo>
                    <a:pt x="2" y="9"/>
                  </a:lnTo>
                  <a:lnTo>
                    <a:pt x="5" y="9"/>
                  </a:lnTo>
                  <a:lnTo>
                    <a:pt x="5" y="7"/>
                  </a:lnTo>
                  <a:lnTo>
                    <a:pt x="5" y="7"/>
                  </a:lnTo>
                  <a:lnTo>
                    <a:pt x="7" y="9"/>
                  </a:lnTo>
                  <a:lnTo>
                    <a:pt x="7" y="12"/>
                  </a:lnTo>
                  <a:lnTo>
                    <a:pt x="7" y="12"/>
                  </a:lnTo>
                  <a:lnTo>
                    <a:pt x="7" y="14"/>
                  </a:lnTo>
                  <a:lnTo>
                    <a:pt x="9" y="14"/>
                  </a:lnTo>
                  <a:lnTo>
                    <a:pt x="9" y="9"/>
                  </a:lnTo>
                  <a:lnTo>
                    <a:pt x="11" y="7"/>
                  </a:lnTo>
                  <a:lnTo>
                    <a:pt x="11" y="7"/>
                  </a:lnTo>
                  <a:lnTo>
                    <a:pt x="11" y="7"/>
                  </a:lnTo>
                  <a:lnTo>
                    <a:pt x="11" y="7"/>
                  </a:lnTo>
                  <a:lnTo>
                    <a:pt x="11" y="7"/>
                  </a:lnTo>
                  <a:lnTo>
                    <a:pt x="11" y="9"/>
                  </a:lnTo>
                  <a:lnTo>
                    <a:pt x="9" y="12"/>
                  </a:lnTo>
                  <a:lnTo>
                    <a:pt x="11" y="14"/>
                  </a:lnTo>
                  <a:lnTo>
                    <a:pt x="14" y="14"/>
                  </a:lnTo>
                  <a:lnTo>
                    <a:pt x="14" y="12"/>
                  </a:lnTo>
                  <a:lnTo>
                    <a:pt x="14" y="9"/>
                  </a:lnTo>
                  <a:lnTo>
                    <a:pt x="18" y="9"/>
                  </a:lnTo>
                  <a:lnTo>
                    <a:pt x="18" y="9"/>
                  </a:lnTo>
                  <a:lnTo>
                    <a:pt x="20" y="12"/>
                  </a:lnTo>
                  <a:lnTo>
                    <a:pt x="20" y="9"/>
                  </a:lnTo>
                  <a:lnTo>
                    <a:pt x="20" y="9"/>
                  </a:lnTo>
                  <a:lnTo>
                    <a:pt x="20" y="9"/>
                  </a:lnTo>
                  <a:lnTo>
                    <a:pt x="20" y="7"/>
                  </a:lnTo>
                  <a:lnTo>
                    <a:pt x="20" y="7"/>
                  </a:lnTo>
                  <a:lnTo>
                    <a:pt x="20" y="5"/>
                  </a:lnTo>
                  <a:lnTo>
                    <a:pt x="20" y="5"/>
                  </a:lnTo>
                  <a:lnTo>
                    <a:pt x="20" y="3"/>
                  </a:lnTo>
                  <a:lnTo>
                    <a:pt x="20" y="3"/>
                  </a:lnTo>
                  <a:lnTo>
                    <a:pt x="23" y="5"/>
                  </a:lnTo>
                  <a:lnTo>
                    <a:pt x="23" y="7"/>
                  </a:lnTo>
                  <a:lnTo>
                    <a:pt x="25" y="7"/>
                  </a:lnTo>
                  <a:lnTo>
                    <a:pt x="25" y="7"/>
                  </a:lnTo>
                  <a:lnTo>
                    <a:pt x="27" y="7"/>
                  </a:lnTo>
                  <a:lnTo>
                    <a:pt x="27" y="7"/>
                  </a:lnTo>
                  <a:lnTo>
                    <a:pt x="27" y="7"/>
                  </a:lnTo>
                  <a:lnTo>
                    <a:pt x="27" y="5"/>
                  </a:lnTo>
                  <a:lnTo>
                    <a:pt x="27" y="5"/>
                  </a:lnTo>
                  <a:lnTo>
                    <a:pt x="25" y="3"/>
                  </a:lnTo>
                  <a:lnTo>
                    <a:pt x="27" y="3"/>
                  </a:lnTo>
                  <a:lnTo>
                    <a:pt x="27" y="3"/>
                  </a:lnTo>
                  <a:lnTo>
                    <a:pt x="27" y="0"/>
                  </a:lnTo>
                  <a:lnTo>
                    <a:pt x="29" y="0"/>
                  </a:lnTo>
                  <a:lnTo>
                    <a:pt x="29" y="3"/>
                  </a:lnTo>
                  <a:lnTo>
                    <a:pt x="31" y="7"/>
                  </a:lnTo>
                  <a:lnTo>
                    <a:pt x="31" y="7"/>
                  </a:lnTo>
                  <a:lnTo>
                    <a:pt x="31" y="7"/>
                  </a:lnTo>
                  <a:lnTo>
                    <a:pt x="31" y="7"/>
                  </a:lnTo>
                  <a:lnTo>
                    <a:pt x="31" y="7"/>
                  </a:lnTo>
                  <a:lnTo>
                    <a:pt x="31" y="5"/>
                  </a:lnTo>
                  <a:lnTo>
                    <a:pt x="31" y="3"/>
                  </a:lnTo>
                  <a:lnTo>
                    <a:pt x="31" y="0"/>
                  </a:lnTo>
                  <a:lnTo>
                    <a:pt x="31" y="0"/>
                  </a:lnTo>
                  <a:lnTo>
                    <a:pt x="34" y="0"/>
                  </a:lnTo>
                  <a:lnTo>
                    <a:pt x="34" y="0"/>
                  </a:lnTo>
                  <a:lnTo>
                    <a:pt x="34" y="0"/>
                  </a:lnTo>
                  <a:lnTo>
                    <a:pt x="36" y="0"/>
                  </a:lnTo>
                  <a:lnTo>
                    <a:pt x="36" y="0"/>
                  </a:lnTo>
                  <a:lnTo>
                    <a:pt x="36" y="0"/>
                  </a:lnTo>
                  <a:lnTo>
                    <a:pt x="36" y="0"/>
                  </a:lnTo>
                  <a:lnTo>
                    <a:pt x="36" y="5"/>
                  </a:lnTo>
                  <a:lnTo>
                    <a:pt x="36" y="7"/>
                  </a:lnTo>
                  <a:lnTo>
                    <a:pt x="36" y="9"/>
                  </a:lnTo>
                  <a:lnTo>
                    <a:pt x="36" y="9"/>
                  </a:lnTo>
                  <a:lnTo>
                    <a:pt x="36" y="12"/>
                  </a:lnTo>
                  <a:lnTo>
                    <a:pt x="36" y="14"/>
                  </a:lnTo>
                  <a:lnTo>
                    <a:pt x="36" y="14"/>
                  </a:lnTo>
                  <a:lnTo>
                    <a:pt x="36" y="12"/>
                  </a:lnTo>
                  <a:lnTo>
                    <a:pt x="36" y="16"/>
                  </a:lnTo>
                  <a:lnTo>
                    <a:pt x="36" y="18"/>
                  </a:lnTo>
                  <a:lnTo>
                    <a:pt x="36" y="21"/>
                  </a:lnTo>
                  <a:lnTo>
                    <a:pt x="36" y="25"/>
                  </a:lnTo>
                  <a:lnTo>
                    <a:pt x="36" y="23"/>
                  </a:lnTo>
                  <a:lnTo>
                    <a:pt x="36" y="23"/>
                  </a:lnTo>
                  <a:lnTo>
                    <a:pt x="36" y="21"/>
                  </a:lnTo>
                  <a:lnTo>
                    <a:pt x="36" y="21"/>
                  </a:lnTo>
                  <a:lnTo>
                    <a:pt x="36" y="23"/>
                  </a:lnTo>
                  <a:lnTo>
                    <a:pt x="34" y="23"/>
                  </a:lnTo>
                  <a:lnTo>
                    <a:pt x="34" y="25"/>
                  </a:lnTo>
                  <a:lnTo>
                    <a:pt x="31" y="25"/>
                  </a:lnTo>
                  <a:lnTo>
                    <a:pt x="31" y="23"/>
                  </a:lnTo>
                  <a:lnTo>
                    <a:pt x="31" y="25"/>
                  </a:lnTo>
                  <a:lnTo>
                    <a:pt x="29" y="25"/>
                  </a:lnTo>
                  <a:lnTo>
                    <a:pt x="29" y="25"/>
                  </a:lnTo>
                  <a:lnTo>
                    <a:pt x="29" y="23"/>
                  </a:lnTo>
                  <a:lnTo>
                    <a:pt x="27" y="18"/>
                  </a:lnTo>
                  <a:lnTo>
                    <a:pt x="27" y="16"/>
                  </a:lnTo>
                  <a:lnTo>
                    <a:pt x="25" y="16"/>
                  </a:lnTo>
                  <a:lnTo>
                    <a:pt x="25" y="18"/>
                  </a:lnTo>
                  <a:lnTo>
                    <a:pt x="25" y="21"/>
                  </a:lnTo>
                  <a:lnTo>
                    <a:pt x="25" y="23"/>
                  </a:lnTo>
                  <a:lnTo>
                    <a:pt x="25" y="23"/>
                  </a:lnTo>
                  <a:lnTo>
                    <a:pt x="25" y="25"/>
                  </a:lnTo>
                  <a:lnTo>
                    <a:pt x="25" y="25"/>
                  </a:lnTo>
                  <a:lnTo>
                    <a:pt x="25" y="23"/>
                  </a:lnTo>
                  <a:lnTo>
                    <a:pt x="25" y="23"/>
                  </a:lnTo>
                  <a:lnTo>
                    <a:pt x="25" y="18"/>
                  </a:lnTo>
                  <a:lnTo>
                    <a:pt x="23" y="16"/>
                  </a:lnTo>
                  <a:lnTo>
                    <a:pt x="23" y="16"/>
                  </a:lnTo>
                  <a:lnTo>
                    <a:pt x="20" y="16"/>
                  </a:lnTo>
                  <a:lnTo>
                    <a:pt x="20" y="16"/>
                  </a:lnTo>
                  <a:lnTo>
                    <a:pt x="20" y="18"/>
                  </a:lnTo>
                  <a:lnTo>
                    <a:pt x="20" y="21"/>
                  </a:lnTo>
                  <a:lnTo>
                    <a:pt x="20" y="23"/>
                  </a:lnTo>
                  <a:lnTo>
                    <a:pt x="23" y="23"/>
                  </a:lnTo>
                  <a:lnTo>
                    <a:pt x="23" y="25"/>
                  </a:lnTo>
                  <a:lnTo>
                    <a:pt x="20" y="25"/>
                  </a:lnTo>
                  <a:lnTo>
                    <a:pt x="20" y="25"/>
                  </a:lnTo>
                  <a:lnTo>
                    <a:pt x="20" y="25"/>
                  </a:lnTo>
                  <a:lnTo>
                    <a:pt x="20" y="25"/>
                  </a:lnTo>
                  <a:lnTo>
                    <a:pt x="18" y="25"/>
                  </a:lnTo>
                  <a:lnTo>
                    <a:pt x="18" y="25"/>
                  </a:lnTo>
                  <a:lnTo>
                    <a:pt x="16" y="25"/>
                  </a:lnTo>
                  <a:lnTo>
                    <a:pt x="14" y="27"/>
                  </a:lnTo>
                  <a:lnTo>
                    <a:pt x="14" y="27"/>
                  </a:lnTo>
                  <a:lnTo>
                    <a:pt x="14" y="27"/>
                  </a:lnTo>
                  <a:lnTo>
                    <a:pt x="14" y="25"/>
                  </a:lnTo>
                  <a:lnTo>
                    <a:pt x="14" y="25"/>
                  </a:lnTo>
                  <a:lnTo>
                    <a:pt x="14" y="23"/>
                  </a:lnTo>
                  <a:lnTo>
                    <a:pt x="14" y="23"/>
                  </a:lnTo>
                  <a:lnTo>
                    <a:pt x="14" y="23"/>
                  </a:lnTo>
                  <a:lnTo>
                    <a:pt x="14" y="21"/>
                  </a:lnTo>
                  <a:lnTo>
                    <a:pt x="11" y="21"/>
                  </a:lnTo>
                  <a:lnTo>
                    <a:pt x="11" y="21"/>
                  </a:lnTo>
                  <a:lnTo>
                    <a:pt x="11" y="21"/>
                  </a:lnTo>
                  <a:lnTo>
                    <a:pt x="11" y="21"/>
                  </a:lnTo>
                  <a:lnTo>
                    <a:pt x="11" y="21"/>
                  </a:lnTo>
                  <a:lnTo>
                    <a:pt x="9" y="23"/>
                  </a:lnTo>
                  <a:lnTo>
                    <a:pt x="9" y="25"/>
                  </a:lnTo>
                  <a:lnTo>
                    <a:pt x="9" y="25"/>
                  </a:lnTo>
                  <a:lnTo>
                    <a:pt x="9" y="25"/>
                  </a:lnTo>
                  <a:lnTo>
                    <a:pt x="9" y="25"/>
                  </a:lnTo>
                  <a:lnTo>
                    <a:pt x="11" y="25"/>
                  </a:lnTo>
                  <a:lnTo>
                    <a:pt x="11" y="27"/>
                  </a:lnTo>
                  <a:lnTo>
                    <a:pt x="11" y="27"/>
                  </a:lnTo>
                  <a:lnTo>
                    <a:pt x="9" y="29"/>
                  </a:lnTo>
                  <a:lnTo>
                    <a:pt x="9" y="32"/>
                  </a:lnTo>
                  <a:lnTo>
                    <a:pt x="7" y="32"/>
                  </a:lnTo>
                  <a:lnTo>
                    <a:pt x="7" y="34"/>
                  </a:lnTo>
                  <a:lnTo>
                    <a:pt x="5" y="32"/>
                  </a:lnTo>
                  <a:lnTo>
                    <a:pt x="5" y="32"/>
                  </a:lnTo>
                  <a:lnTo>
                    <a:pt x="5" y="29"/>
                  </a:lnTo>
                  <a:lnTo>
                    <a:pt x="5" y="29"/>
                  </a:lnTo>
                  <a:lnTo>
                    <a:pt x="5" y="29"/>
                  </a:lnTo>
                  <a:lnTo>
                    <a:pt x="7" y="27"/>
                  </a:lnTo>
                  <a:lnTo>
                    <a:pt x="7" y="25"/>
                  </a:lnTo>
                  <a:lnTo>
                    <a:pt x="7" y="25"/>
                  </a:lnTo>
                  <a:lnTo>
                    <a:pt x="5" y="23"/>
                  </a:lnTo>
                  <a:lnTo>
                    <a:pt x="5" y="21"/>
                  </a:lnTo>
                  <a:lnTo>
                    <a:pt x="5" y="21"/>
                  </a:lnTo>
                  <a:lnTo>
                    <a:pt x="2" y="21"/>
                  </a:lnTo>
                  <a:lnTo>
                    <a:pt x="0" y="23"/>
                  </a:lnTo>
                  <a:lnTo>
                    <a:pt x="0" y="23"/>
                  </a:lnTo>
                  <a:lnTo>
                    <a:pt x="0" y="23"/>
                  </a:lnTo>
                  <a:lnTo>
                    <a:pt x="0" y="23"/>
                  </a:lnTo>
                  <a:lnTo>
                    <a:pt x="0" y="21"/>
                  </a:lnTo>
                  <a:lnTo>
                    <a:pt x="0" y="21"/>
                  </a:lnTo>
                  <a:lnTo>
                    <a:pt x="0" y="18"/>
                  </a:lnTo>
                  <a:lnTo>
                    <a:pt x="0" y="18"/>
                  </a:lnTo>
                  <a:lnTo>
                    <a:pt x="0" y="18"/>
                  </a:lnTo>
                  <a:lnTo>
                    <a:pt x="0" y="18"/>
                  </a:lnTo>
                  <a:lnTo>
                    <a:pt x="0" y="16"/>
                  </a:lnTo>
                  <a:lnTo>
                    <a:pt x="0" y="16"/>
                  </a:lnTo>
                  <a:lnTo>
                    <a:pt x="2" y="14"/>
                  </a:lnTo>
                  <a:lnTo>
                    <a:pt x="5" y="14"/>
                  </a:lnTo>
                  <a:lnTo>
                    <a:pt x="5" y="14"/>
                  </a:lnTo>
                  <a:lnTo>
                    <a:pt x="2" y="12"/>
                  </a:lnTo>
                  <a:lnTo>
                    <a:pt x="2" y="12"/>
                  </a:lnTo>
                  <a:lnTo>
                    <a:pt x="2" y="1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93" name="フリーフォーム 89471">
              <a:extLst>
                <a:ext uri="{FF2B5EF4-FFF2-40B4-BE49-F238E27FC236}">
                  <a16:creationId xmlns:a16="http://schemas.microsoft.com/office/drawing/2014/main" id="{566BF87D-DF61-9576-9348-5F35F7659895}"/>
                </a:ext>
              </a:extLst>
            </p:cNvPr>
            <p:cNvSpPr/>
            <p:nvPr/>
          </p:nvSpPr>
          <p:spPr>
            <a:xfrm>
              <a:off x="9385691" y="8794016"/>
              <a:ext cx="77436" cy="119309"/>
            </a:xfrm>
            <a:custGeom>
              <a:avLst/>
              <a:gdLst/>
              <a:ahLst/>
              <a:cxnLst/>
              <a:rect l="0" t="0" r="0" b="0"/>
              <a:pathLst>
                <a:path w="22" h="32">
                  <a:moveTo>
                    <a:pt x="20" y="21"/>
                  </a:moveTo>
                  <a:lnTo>
                    <a:pt x="20" y="21"/>
                  </a:lnTo>
                  <a:lnTo>
                    <a:pt x="20" y="23"/>
                  </a:lnTo>
                  <a:lnTo>
                    <a:pt x="18" y="23"/>
                  </a:lnTo>
                  <a:lnTo>
                    <a:pt x="18" y="23"/>
                  </a:lnTo>
                  <a:lnTo>
                    <a:pt x="18" y="23"/>
                  </a:lnTo>
                  <a:lnTo>
                    <a:pt x="18" y="21"/>
                  </a:lnTo>
                  <a:lnTo>
                    <a:pt x="18" y="18"/>
                  </a:lnTo>
                  <a:lnTo>
                    <a:pt x="18" y="16"/>
                  </a:lnTo>
                  <a:lnTo>
                    <a:pt x="18" y="16"/>
                  </a:lnTo>
                  <a:lnTo>
                    <a:pt x="15" y="21"/>
                  </a:lnTo>
                  <a:lnTo>
                    <a:pt x="15" y="23"/>
                  </a:lnTo>
                  <a:lnTo>
                    <a:pt x="15" y="23"/>
                  </a:lnTo>
                  <a:lnTo>
                    <a:pt x="15" y="23"/>
                  </a:lnTo>
                  <a:lnTo>
                    <a:pt x="15" y="23"/>
                  </a:lnTo>
                  <a:lnTo>
                    <a:pt x="15" y="23"/>
                  </a:lnTo>
                  <a:lnTo>
                    <a:pt x="15" y="21"/>
                  </a:lnTo>
                  <a:lnTo>
                    <a:pt x="15" y="18"/>
                  </a:lnTo>
                  <a:lnTo>
                    <a:pt x="13" y="18"/>
                  </a:lnTo>
                  <a:lnTo>
                    <a:pt x="13" y="21"/>
                  </a:lnTo>
                  <a:lnTo>
                    <a:pt x="11" y="23"/>
                  </a:lnTo>
                  <a:lnTo>
                    <a:pt x="11" y="23"/>
                  </a:lnTo>
                  <a:lnTo>
                    <a:pt x="9" y="21"/>
                  </a:lnTo>
                  <a:lnTo>
                    <a:pt x="9" y="21"/>
                  </a:lnTo>
                  <a:lnTo>
                    <a:pt x="9" y="23"/>
                  </a:lnTo>
                  <a:lnTo>
                    <a:pt x="9" y="23"/>
                  </a:lnTo>
                  <a:lnTo>
                    <a:pt x="9" y="25"/>
                  </a:lnTo>
                  <a:lnTo>
                    <a:pt x="11" y="27"/>
                  </a:lnTo>
                  <a:lnTo>
                    <a:pt x="11" y="27"/>
                  </a:lnTo>
                  <a:lnTo>
                    <a:pt x="11" y="27"/>
                  </a:lnTo>
                  <a:lnTo>
                    <a:pt x="9" y="27"/>
                  </a:lnTo>
                  <a:lnTo>
                    <a:pt x="9" y="25"/>
                  </a:lnTo>
                  <a:lnTo>
                    <a:pt x="9" y="25"/>
                  </a:lnTo>
                  <a:lnTo>
                    <a:pt x="9" y="23"/>
                  </a:lnTo>
                  <a:lnTo>
                    <a:pt x="6" y="23"/>
                  </a:lnTo>
                  <a:lnTo>
                    <a:pt x="6" y="23"/>
                  </a:lnTo>
                  <a:lnTo>
                    <a:pt x="6" y="23"/>
                  </a:lnTo>
                  <a:lnTo>
                    <a:pt x="6" y="25"/>
                  </a:lnTo>
                  <a:lnTo>
                    <a:pt x="6" y="27"/>
                  </a:lnTo>
                  <a:lnTo>
                    <a:pt x="6" y="27"/>
                  </a:lnTo>
                  <a:lnTo>
                    <a:pt x="6" y="27"/>
                  </a:lnTo>
                  <a:lnTo>
                    <a:pt x="4" y="30"/>
                  </a:lnTo>
                  <a:lnTo>
                    <a:pt x="4" y="30"/>
                  </a:lnTo>
                  <a:lnTo>
                    <a:pt x="4" y="27"/>
                  </a:lnTo>
                  <a:lnTo>
                    <a:pt x="2" y="25"/>
                  </a:lnTo>
                  <a:lnTo>
                    <a:pt x="2" y="23"/>
                  </a:lnTo>
                  <a:lnTo>
                    <a:pt x="2" y="23"/>
                  </a:lnTo>
                  <a:lnTo>
                    <a:pt x="2" y="23"/>
                  </a:lnTo>
                  <a:lnTo>
                    <a:pt x="2" y="23"/>
                  </a:lnTo>
                  <a:lnTo>
                    <a:pt x="2" y="27"/>
                  </a:lnTo>
                  <a:lnTo>
                    <a:pt x="2" y="30"/>
                  </a:lnTo>
                  <a:lnTo>
                    <a:pt x="2" y="30"/>
                  </a:lnTo>
                  <a:lnTo>
                    <a:pt x="2" y="32"/>
                  </a:lnTo>
                  <a:lnTo>
                    <a:pt x="2" y="32"/>
                  </a:lnTo>
                  <a:lnTo>
                    <a:pt x="2" y="30"/>
                  </a:lnTo>
                  <a:lnTo>
                    <a:pt x="2" y="30"/>
                  </a:lnTo>
                  <a:lnTo>
                    <a:pt x="2" y="27"/>
                  </a:lnTo>
                  <a:lnTo>
                    <a:pt x="0" y="27"/>
                  </a:lnTo>
                  <a:lnTo>
                    <a:pt x="0" y="30"/>
                  </a:lnTo>
                  <a:lnTo>
                    <a:pt x="0" y="25"/>
                  </a:lnTo>
                  <a:lnTo>
                    <a:pt x="0" y="21"/>
                  </a:lnTo>
                  <a:lnTo>
                    <a:pt x="0" y="18"/>
                  </a:lnTo>
                  <a:lnTo>
                    <a:pt x="0" y="18"/>
                  </a:lnTo>
                  <a:lnTo>
                    <a:pt x="0" y="18"/>
                  </a:lnTo>
                  <a:lnTo>
                    <a:pt x="2" y="18"/>
                  </a:lnTo>
                  <a:lnTo>
                    <a:pt x="2" y="16"/>
                  </a:lnTo>
                  <a:lnTo>
                    <a:pt x="2" y="14"/>
                  </a:lnTo>
                  <a:lnTo>
                    <a:pt x="0" y="12"/>
                  </a:lnTo>
                  <a:lnTo>
                    <a:pt x="0" y="7"/>
                  </a:lnTo>
                  <a:lnTo>
                    <a:pt x="0" y="9"/>
                  </a:lnTo>
                  <a:lnTo>
                    <a:pt x="2" y="12"/>
                  </a:lnTo>
                  <a:lnTo>
                    <a:pt x="2" y="12"/>
                  </a:lnTo>
                  <a:lnTo>
                    <a:pt x="2" y="9"/>
                  </a:lnTo>
                  <a:lnTo>
                    <a:pt x="2" y="7"/>
                  </a:lnTo>
                  <a:lnTo>
                    <a:pt x="2" y="7"/>
                  </a:lnTo>
                  <a:lnTo>
                    <a:pt x="2" y="9"/>
                  </a:lnTo>
                  <a:lnTo>
                    <a:pt x="2" y="7"/>
                  </a:lnTo>
                  <a:lnTo>
                    <a:pt x="4" y="7"/>
                  </a:lnTo>
                  <a:lnTo>
                    <a:pt x="4" y="7"/>
                  </a:lnTo>
                  <a:lnTo>
                    <a:pt x="4" y="9"/>
                  </a:lnTo>
                  <a:lnTo>
                    <a:pt x="6" y="14"/>
                  </a:lnTo>
                  <a:lnTo>
                    <a:pt x="6" y="16"/>
                  </a:lnTo>
                  <a:lnTo>
                    <a:pt x="6" y="16"/>
                  </a:lnTo>
                  <a:lnTo>
                    <a:pt x="6" y="14"/>
                  </a:lnTo>
                  <a:lnTo>
                    <a:pt x="6" y="12"/>
                  </a:lnTo>
                  <a:lnTo>
                    <a:pt x="6" y="9"/>
                  </a:lnTo>
                  <a:lnTo>
                    <a:pt x="6" y="7"/>
                  </a:lnTo>
                  <a:lnTo>
                    <a:pt x="9" y="7"/>
                  </a:lnTo>
                  <a:lnTo>
                    <a:pt x="9" y="9"/>
                  </a:lnTo>
                  <a:lnTo>
                    <a:pt x="6" y="9"/>
                  </a:lnTo>
                  <a:lnTo>
                    <a:pt x="9" y="14"/>
                  </a:lnTo>
                  <a:lnTo>
                    <a:pt x="9" y="16"/>
                  </a:lnTo>
                  <a:lnTo>
                    <a:pt x="9" y="16"/>
                  </a:lnTo>
                  <a:lnTo>
                    <a:pt x="9" y="16"/>
                  </a:lnTo>
                  <a:lnTo>
                    <a:pt x="9" y="14"/>
                  </a:lnTo>
                  <a:lnTo>
                    <a:pt x="11" y="14"/>
                  </a:lnTo>
                  <a:lnTo>
                    <a:pt x="9" y="12"/>
                  </a:lnTo>
                  <a:lnTo>
                    <a:pt x="9" y="12"/>
                  </a:lnTo>
                  <a:lnTo>
                    <a:pt x="9" y="9"/>
                  </a:lnTo>
                  <a:lnTo>
                    <a:pt x="9" y="7"/>
                  </a:lnTo>
                  <a:lnTo>
                    <a:pt x="9" y="7"/>
                  </a:lnTo>
                  <a:lnTo>
                    <a:pt x="9" y="7"/>
                  </a:lnTo>
                  <a:lnTo>
                    <a:pt x="9" y="7"/>
                  </a:lnTo>
                  <a:lnTo>
                    <a:pt x="11" y="7"/>
                  </a:lnTo>
                  <a:lnTo>
                    <a:pt x="11" y="7"/>
                  </a:lnTo>
                  <a:lnTo>
                    <a:pt x="11" y="7"/>
                  </a:lnTo>
                  <a:lnTo>
                    <a:pt x="13" y="7"/>
                  </a:lnTo>
                  <a:lnTo>
                    <a:pt x="13" y="5"/>
                  </a:lnTo>
                  <a:lnTo>
                    <a:pt x="13" y="5"/>
                  </a:lnTo>
                  <a:lnTo>
                    <a:pt x="13" y="5"/>
                  </a:lnTo>
                  <a:lnTo>
                    <a:pt x="13" y="7"/>
                  </a:lnTo>
                  <a:lnTo>
                    <a:pt x="13" y="7"/>
                  </a:lnTo>
                  <a:lnTo>
                    <a:pt x="13" y="9"/>
                  </a:lnTo>
                  <a:lnTo>
                    <a:pt x="13" y="12"/>
                  </a:lnTo>
                  <a:lnTo>
                    <a:pt x="15" y="12"/>
                  </a:lnTo>
                  <a:lnTo>
                    <a:pt x="15" y="12"/>
                  </a:lnTo>
                  <a:lnTo>
                    <a:pt x="15" y="12"/>
                  </a:lnTo>
                  <a:lnTo>
                    <a:pt x="15" y="12"/>
                  </a:lnTo>
                  <a:lnTo>
                    <a:pt x="15" y="12"/>
                  </a:lnTo>
                  <a:lnTo>
                    <a:pt x="15" y="9"/>
                  </a:lnTo>
                  <a:lnTo>
                    <a:pt x="15" y="7"/>
                  </a:lnTo>
                  <a:lnTo>
                    <a:pt x="15" y="7"/>
                  </a:lnTo>
                  <a:lnTo>
                    <a:pt x="15" y="7"/>
                  </a:lnTo>
                  <a:lnTo>
                    <a:pt x="15" y="7"/>
                  </a:lnTo>
                  <a:lnTo>
                    <a:pt x="15" y="7"/>
                  </a:lnTo>
                  <a:lnTo>
                    <a:pt x="15" y="5"/>
                  </a:lnTo>
                  <a:lnTo>
                    <a:pt x="15" y="5"/>
                  </a:lnTo>
                  <a:lnTo>
                    <a:pt x="15" y="3"/>
                  </a:lnTo>
                  <a:lnTo>
                    <a:pt x="18" y="0"/>
                  </a:lnTo>
                  <a:lnTo>
                    <a:pt x="18" y="0"/>
                  </a:lnTo>
                  <a:lnTo>
                    <a:pt x="18" y="0"/>
                  </a:lnTo>
                  <a:lnTo>
                    <a:pt x="18" y="0"/>
                  </a:lnTo>
                  <a:lnTo>
                    <a:pt x="20" y="0"/>
                  </a:lnTo>
                  <a:lnTo>
                    <a:pt x="20" y="3"/>
                  </a:lnTo>
                  <a:lnTo>
                    <a:pt x="18" y="3"/>
                  </a:lnTo>
                  <a:lnTo>
                    <a:pt x="18" y="5"/>
                  </a:lnTo>
                  <a:lnTo>
                    <a:pt x="18" y="7"/>
                  </a:lnTo>
                  <a:lnTo>
                    <a:pt x="18" y="7"/>
                  </a:lnTo>
                  <a:lnTo>
                    <a:pt x="18" y="9"/>
                  </a:lnTo>
                  <a:lnTo>
                    <a:pt x="20" y="12"/>
                  </a:lnTo>
                  <a:lnTo>
                    <a:pt x="20" y="12"/>
                  </a:lnTo>
                  <a:lnTo>
                    <a:pt x="20" y="12"/>
                  </a:lnTo>
                  <a:lnTo>
                    <a:pt x="22" y="9"/>
                  </a:lnTo>
                  <a:lnTo>
                    <a:pt x="22" y="9"/>
                  </a:lnTo>
                  <a:lnTo>
                    <a:pt x="22" y="9"/>
                  </a:lnTo>
                  <a:lnTo>
                    <a:pt x="22" y="12"/>
                  </a:lnTo>
                  <a:lnTo>
                    <a:pt x="22" y="14"/>
                  </a:lnTo>
                  <a:lnTo>
                    <a:pt x="22" y="14"/>
                  </a:lnTo>
                  <a:lnTo>
                    <a:pt x="22" y="14"/>
                  </a:lnTo>
                  <a:lnTo>
                    <a:pt x="22" y="14"/>
                  </a:lnTo>
                  <a:lnTo>
                    <a:pt x="22" y="14"/>
                  </a:lnTo>
                  <a:lnTo>
                    <a:pt x="22" y="14"/>
                  </a:lnTo>
                  <a:lnTo>
                    <a:pt x="20" y="16"/>
                  </a:lnTo>
                  <a:lnTo>
                    <a:pt x="20" y="16"/>
                  </a:lnTo>
                  <a:lnTo>
                    <a:pt x="20" y="18"/>
                  </a:lnTo>
                  <a:lnTo>
                    <a:pt x="20" y="18"/>
                  </a:lnTo>
                  <a:lnTo>
                    <a:pt x="20" y="21"/>
                  </a:lnTo>
                  <a:close/>
                </a:path>
              </a:pathLst>
            </a:custGeom>
            <a:solidFill>
              <a:srgbClr val="008837"/>
            </a:solidFill>
            <a:ln w="9525">
              <a:noFill/>
            </a:ln>
          </p:spPr>
          <p:txBody>
            <a:bodyPr/>
            <a:lstStyle/>
            <a:p>
              <a:endParaRPr lang="ja-JP" altLang="en-US" sz="1799"/>
            </a:p>
          </p:txBody>
        </p:sp>
        <p:sp>
          <p:nvSpPr>
            <p:cNvPr id="94" name="フリーフォーム 89472">
              <a:extLst>
                <a:ext uri="{FF2B5EF4-FFF2-40B4-BE49-F238E27FC236}">
                  <a16:creationId xmlns:a16="http://schemas.microsoft.com/office/drawing/2014/main" id="{54FC81E5-433F-FCA8-1129-05D336AD4C1C}"/>
                </a:ext>
              </a:extLst>
            </p:cNvPr>
            <p:cNvSpPr/>
            <p:nvPr/>
          </p:nvSpPr>
          <p:spPr>
            <a:xfrm>
              <a:off x="9385691" y="8794016"/>
              <a:ext cx="77436" cy="119309"/>
            </a:xfrm>
            <a:custGeom>
              <a:avLst/>
              <a:gdLst/>
              <a:ahLst/>
              <a:cxnLst/>
              <a:rect l="0" t="0" r="0" b="0"/>
              <a:pathLst>
                <a:path w="22" h="32">
                  <a:moveTo>
                    <a:pt x="20" y="21"/>
                  </a:moveTo>
                  <a:lnTo>
                    <a:pt x="20" y="21"/>
                  </a:lnTo>
                  <a:lnTo>
                    <a:pt x="20" y="23"/>
                  </a:lnTo>
                  <a:lnTo>
                    <a:pt x="18" y="23"/>
                  </a:lnTo>
                  <a:lnTo>
                    <a:pt x="18" y="23"/>
                  </a:lnTo>
                  <a:lnTo>
                    <a:pt x="18" y="23"/>
                  </a:lnTo>
                  <a:lnTo>
                    <a:pt x="18" y="21"/>
                  </a:lnTo>
                  <a:lnTo>
                    <a:pt x="18" y="18"/>
                  </a:lnTo>
                  <a:lnTo>
                    <a:pt x="18" y="16"/>
                  </a:lnTo>
                  <a:lnTo>
                    <a:pt x="18" y="16"/>
                  </a:lnTo>
                  <a:lnTo>
                    <a:pt x="15" y="21"/>
                  </a:lnTo>
                  <a:lnTo>
                    <a:pt x="15" y="23"/>
                  </a:lnTo>
                  <a:lnTo>
                    <a:pt x="15" y="23"/>
                  </a:lnTo>
                  <a:lnTo>
                    <a:pt x="15" y="23"/>
                  </a:lnTo>
                  <a:lnTo>
                    <a:pt x="15" y="23"/>
                  </a:lnTo>
                  <a:lnTo>
                    <a:pt x="15" y="23"/>
                  </a:lnTo>
                  <a:lnTo>
                    <a:pt x="15" y="21"/>
                  </a:lnTo>
                  <a:lnTo>
                    <a:pt x="15" y="18"/>
                  </a:lnTo>
                  <a:lnTo>
                    <a:pt x="13" y="18"/>
                  </a:lnTo>
                  <a:lnTo>
                    <a:pt x="13" y="21"/>
                  </a:lnTo>
                  <a:lnTo>
                    <a:pt x="11" y="23"/>
                  </a:lnTo>
                  <a:lnTo>
                    <a:pt x="11" y="23"/>
                  </a:lnTo>
                  <a:lnTo>
                    <a:pt x="9" y="21"/>
                  </a:lnTo>
                  <a:lnTo>
                    <a:pt x="9" y="21"/>
                  </a:lnTo>
                  <a:lnTo>
                    <a:pt x="9" y="23"/>
                  </a:lnTo>
                  <a:lnTo>
                    <a:pt x="9" y="23"/>
                  </a:lnTo>
                  <a:lnTo>
                    <a:pt x="9" y="25"/>
                  </a:lnTo>
                  <a:lnTo>
                    <a:pt x="11" y="27"/>
                  </a:lnTo>
                  <a:lnTo>
                    <a:pt x="11" y="27"/>
                  </a:lnTo>
                  <a:lnTo>
                    <a:pt x="11" y="27"/>
                  </a:lnTo>
                  <a:lnTo>
                    <a:pt x="9" y="27"/>
                  </a:lnTo>
                  <a:lnTo>
                    <a:pt x="9" y="25"/>
                  </a:lnTo>
                  <a:lnTo>
                    <a:pt x="9" y="25"/>
                  </a:lnTo>
                  <a:lnTo>
                    <a:pt x="9" y="23"/>
                  </a:lnTo>
                  <a:lnTo>
                    <a:pt x="6" y="23"/>
                  </a:lnTo>
                  <a:lnTo>
                    <a:pt x="6" y="23"/>
                  </a:lnTo>
                  <a:lnTo>
                    <a:pt x="6" y="23"/>
                  </a:lnTo>
                  <a:lnTo>
                    <a:pt x="6" y="25"/>
                  </a:lnTo>
                  <a:lnTo>
                    <a:pt x="6" y="27"/>
                  </a:lnTo>
                  <a:lnTo>
                    <a:pt x="6" y="27"/>
                  </a:lnTo>
                  <a:lnTo>
                    <a:pt x="6" y="27"/>
                  </a:lnTo>
                  <a:lnTo>
                    <a:pt x="4" y="30"/>
                  </a:lnTo>
                  <a:lnTo>
                    <a:pt x="4" y="30"/>
                  </a:lnTo>
                  <a:lnTo>
                    <a:pt x="4" y="27"/>
                  </a:lnTo>
                  <a:lnTo>
                    <a:pt x="2" y="25"/>
                  </a:lnTo>
                  <a:lnTo>
                    <a:pt x="2" y="23"/>
                  </a:lnTo>
                  <a:lnTo>
                    <a:pt x="2" y="23"/>
                  </a:lnTo>
                  <a:lnTo>
                    <a:pt x="2" y="23"/>
                  </a:lnTo>
                  <a:lnTo>
                    <a:pt x="2" y="23"/>
                  </a:lnTo>
                  <a:lnTo>
                    <a:pt x="2" y="27"/>
                  </a:lnTo>
                  <a:lnTo>
                    <a:pt x="2" y="30"/>
                  </a:lnTo>
                  <a:lnTo>
                    <a:pt x="2" y="30"/>
                  </a:lnTo>
                  <a:lnTo>
                    <a:pt x="2" y="32"/>
                  </a:lnTo>
                  <a:lnTo>
                    <a:pt x="2" y="32"/>
                  </a:lnTo>
                  <a:lnTo>
                    <a:pt x="2" y="30"/>
                  </a:lnTo>
                  <a:lnTo>
                    <a:pt x="2" y="30"/>
                  </a:lnTo>
                  <a:lnTo>
                    <a:pt x="2" y="27"/>
                  </a:lnTo>
                  <a:lnTo>
                    <a:pt x="0" y="27"/>
                  </a:lnTo>
                  <a:lnTo>
                    <a:pt x="0" y="30"/>
                  </a:lnTo>
                  <a:lnTo>
                    <a:pt x="0" y="25"/>
                  </a:lnTo>
                  <a:lnTo>
                    <a:pt x="0" y="21"/>
                  </a:lnTo>
                  <a:lnTo>
                    <a:pt x="0" y="18"/>
                  </a:lnTo>
                  <a:lnTo>
                    <a:pt x="0" y="18"/>
                  </a:lnTo>
                  <a:lnTo>
                    <a:pt x="0" y="18"/>
                  </a:lnTo>
                  <a:lnTo>
                    <a:pt x="2" y="18"/>
                  </a:lnTo>
                  <a:lnTo>
                    <a:pt x="2" y="16"/>
                  </a:lnTo>
                  <a:lnTo>
                    <a:pt x="2" y="14"/>
                  </a:lnTo>
                  <a:lnTo>
                    <a:pt x="0" y="12"/>
                  </a:lnTo>
                  <a:lnTo>
                    <a:pt x="0" y="7"/>
                  </a:lnTo>
                  <a:lnTo>
                    <a:pt x="0" y="9"/>
                  </a:lnTo>
                  <a:lnTo>
                    <a:pt x="2" y="12"/>
                  </a:lnTo>
                  <a:lnTo>
                    <a:pt x="2" y="12"/>
                  </a:lnTo>
                  <a:lnTo>
                    <a:pt x="2" y="9"/>
                  </a:lnTo>
                  <a:lnTo>
                    <a:pt x="2" y="7"/>
                  </a:lnTo>
                  <a:lnTo>
                    <a:pt x="2" y="7"/>
                  </a:lnTo>
                  <a:lnTo>
                    <a:pt x="2" y="9"/>
                  </a:lnTo>
                  <a:lnTo>
                    <a:pt x="2" y="7"/>
                  </a:lnTo>
                  <a:lnTo>
                    <a:pt x="4" y="7"/>
                  </a:lnTo>
                  <a:lnTo>
                    <a:pt x="4" y="7"/>
                  </a:lnTo>
                  <a:lnTo>
                    <a:pt x="4" y="9"/>
                  </a:lnTo>
                  <a:lnTo>
                    <a:pt x="6" y="14"/>
                  </a:lnTo>
                  <a:lnTo>
                    <a:pt x="6" y="16"/>
                  </a:lnTo>
                  <a:lnTo>
                    <a:pt x="6" y="16"/>
                  </a:lnTo>
                  <a:lnTo>
                    <a:pt x="6" y="14"/>
                  </a:lnTo>
                  <a:lnTo>
                    <a:pt x="6" y="12"/>
                  </a:lnTo>
                  <a:lnTo>
                    <a:pt x="6" y="9"/>
                  </a:lnTo>
                  <a:lnTo>
                    <a:pt x="6" y="7"/>
                  </a:lnTo>
                  <a:lnTo>
                    <a:pt x="9" y="7"/>
                  </a:lnTo>
                  <a:lnTo>
                    <a:pt x="9" y="9"/>
                  </a:lnTo>
                  <a:lnTo>
                    <a:pt x="6" y="9"/>
                  </a:lnTo>
                  <a:lnTo>
                    <a:pt x="9" y="14"/>
                  </a:lnTo>
                  <a:lnTo>
                    <a:pt x="9" y="16"/>
                  </a:lnTo>
                  <a:lnTo>
                    <a:pt x="9" y="16"/>
                  </a:lnTo>
                  <a:lnTo>
                    <a:pt x="9" y="16"/>
                  </a:lnTo>
                  <a:lnTo>
                    <a:pt x="9" y="14"/>
                  </a:lnTo>
                  <a:lnTo>
                    <a:pt x="11" y="14"/>
                  </a:lnTo>
                  <a:lnTo>
                    <a:pt x="9" y="12"/>
                  </a:lnTo>
                  <a:lnTo>
                    <a:pt x="9" y="12"/>
                  </a:lnTo>
                  <a:lnTo>
                    <a:pt x="9" y="9"/>
                  </a:lnTo>
                  <a:lnTo>
                    <a:pt x="9" y="7"/>
                  </a:lnTo>
                  <a:lnTo>
                    <a:pt x="9" y="7"/>
                  </a:lnTo>
                  <a:lnTo>
                    <a:pt x="9" y="7"/>
                  </a:lnTo>
                  <a:lnTo>
                    <a:pt x="9" y="7"/>
                  </a:lnTo>
                  <a:lnTo>
                    <a:pt x="11" y="7"/>
                  </a:lnTo>
                  <a:lnTo>
                    <a:pt x="11" y="7"/>
                  </a:lnTo>
                  <a:lnTo>
                    <a:pt x="11" y="7"/>
                  </a:lnTo>
                  <a:lnTo>
                    <a:pt x="13" y="7"/>
                  </a:lnTo>
                  <a:lnTo>
                    <a:pt x="13" y="5"/>
                  </a:lnTo>
                  <a:lnTo>
                    <a:pt x="13" y="5"/>
                  </a:lnTo>
                  <a:lnTo>
                    <a:pt x="13" y="5"/>
                  </a:lnTo>
                  <a:lnTo>
                    <a:pt x="13" y="7"/>
                  </a:lnTo>
                  <a:lnTo>
                    <a:pt x="13" y="7"/>
                  </a:lnTo>
                  <a:lnTo>
                    <a:pt x="13" y="9"/>
                  </a:lnTo>
                  <a:lnTo>
                    <a:pt x="13" y="12"/>
                  </a:lnTo>
                  <a:lnTo>
                    <a:pt x="15" y="12"/>
                  </a:lnTo>
                  <a:lnTo>
                    <a:pt x="15" y="12"/>
                  </a:lnTo>
                  <a:lnTo>
                    <a:pt x="15" y="12"/>
                  </a:lnTo>
                  <a:lnTo>
                    <a:pt x="15" y="12"/>
                  </a:lnTo>
                  <a:lnTo>
                    <a:pt x="15" y="12"/>
                  </a:lnTo>
                  <a:lnTo>
                    <a:pt x="15" y="9"/>
                  </a:lnTo>
                  <a:lnTo>
                    <a:pt x="15" y="7"/>
                  </a:lnTo>
                  <a:lnTo>
                    <a:pt x="15" y="7"/>
                  </a:lnTo>
                  <a:lnTo>
                    <a:pt x="15" y="7"/>
                  </a:lnTo>
                  <a:lnTo>
                    <a:pt x="15" y="7"/>
                  </a:lnTo>
                  <a:lnTo>
                    <a:pt x="15" y="7"/>
                  </a:lnTo>
                  <a:lnTo>
                    <a:pt x="15" y="5"/>
                  </a:lnTo>
                  <a:lnTo>
                    <a:pt x="15" y="5"/>
                  </a:lnTo>
                  <a:lnTo>
                    <a:pt x="15" y="3"/>
                  </a:lnTo>
                  <a:lnTo>
                    <a:pt x="18" y="0"/>
                  </a:lnTo>
                  <a:lnTo>
                    <a:pt x="18" y="0"/>
                  </a:lnTo>
                  <a:lnTo>
                    <a:pt x="18" y="0"/>
                  </a:lnTo>
                  <a:lnTo>
                    <a:pt x="18" y="0"/>
                  </a:lnTo>
                  <a:lnTo>
                    <a:pt x="20" y="0"/>
                  </a:lnTo>
                  <a:lnTo>
                    <a:pt x="20" y="3"/>
                  </a:lnTo>
                  <a:lnTo>
                    <a:pt x="18" y="3"/>
                  </a:lnTo>
                  <a:lnTo>
                    <a:pt x="18" y="5"/>
                  </a:lnTo>
                  <a:lnTo>
                    <a:pt x="18" y="7"/>
                  </a:lnTo>
                  <a:lnTo>
                    <a:pt x="18" y="7"/>
                  </a:lnTo>
                  <a:lnTo>
                    <a:pt x="18" y="9"/>
                  </a:lnTo>
                  <a:lnTo>
                    <a:pt x="20" y="12"/>
                  </a:lnTo>
                  <a:lnTo>
                    <a:pt x="20" y="12"/>
                  </a:lnTo>
                  <a:lnTo>
                    <a:pt x="20" y="12"/>
                  </a:lnTo>
                  <a:lnTo>
                    <a:pt x="22" y="9"/>
                  </a:lnTo>
                  <a:lnTo>
                    <a:pt x="22" y="9"/>
                  </a:lnTo>
                  <a:lnTo>
                    <a:pt x="22" y="9"/>
                  </a:lnTo>
                  <a:lnTo>
                    <a:pt x="22" y="12"/>
                  </a:lnTo>
                  <a:lnTo>
                    <a:pt x="22" y="14"/>
                  </a:lnTo>
                  <a:lnTo>
                    <a:pt x="22" y="14"/>
                  </a:lnTo>
                  <a:lnTo>
                    <a:pt x="22" y="14"/>
                  </a:lnTo>
                  <a:lnTo>
                    <a:pt x="22" y="14"/>
                  </a:lnTo>
                  <a:lnTo>
                    <a:pt x="22" y="14"/>
                  </a:lnTo>
                  <a:lnTo>
                    <a:pt x="22" y="14"/>
                  </a:lnTo>
                  <a:lnTo>
                    <a:pt x="20" y="16"/>
                  </a:lnTo>
                  <a:lnTo>
                    <a:pt x="20" y="16"/>
                  </a:lnTo>
                  <a:lnTo>
                    <a:pt x="20" y="18"/>
                  </a:lnTo>
                  <a:lnTo>
                    <a:pt x="20" y="18"/>
                  </a:lnTo>
                  <a:lnTo>
                    <a:pt x="20" y="2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95" name="フリーフォーム 89473">
              <a:extLst>
                <a:ext uri="{FF2B5EF4-FFF2-40B4-BE49-F238E27FC236}">
                  <a16:creationId xmlns:a16="http://schemas.microsoft.com/office/drawing/2014/main" id="{79630304-6D30-F10C-3030-551C01FC17F9}"/>
                </a:ext>
              </a:extLst>
            </p:cNvPr>
            <p:cNvSpPr/>
            <p:nvPr/>
          </p:nvSpPr>
          <p:spPr>
            <a:xfrm>
              <a:off x="9526484" y="8245944"/>
              <a:ext cx="573729" cy="1316125"/>
            </a:xfrm>
            <a:custGeom>
              <a:avLst/>
              <a:gdLst/>
              <a:ahLst/>
              <a:cxnLst/>
              <a:rect l="0" t="0" r="0" b="0"/>
              <a:pathLst>
                <a:path w="163" h="353">
                  <a:moveTo>
                    <a:pt x="22" y="159"/>
                  </a:moveTo>
                  <a:lnTo>
                    <a:pt x="20" y="163"/>
                  </a:lnTo>
                  <a:lnTo>
                    <a:pt x="20" y="165"/>
                  </a:lnTo>
                  <a:lnTo>
                    <a:pt x="20" y="170"/>
                  </a:lnTo>
                  <a:lnTo>
                    <a:pt x="20" y="172"/>
                  </a:lnTo>
                  <a:lnTo>
                    <a:pt x="20" y="183"/>
                  </a:lnTo>
                  <a:lnTo>
                    <a:pt x="20" y="186"/>
                  </a:lnTo>
                  <a:lnTo>
                    <a:pt x="20" y="186"/>
                  </a:lnTo>
                  <a:lnTo>
                    <a:pt x="20" y="186"/>
                  </a:lnTo>
                  <a:lnTo>
                    <a:pt x="22" y="183"/>
                  </a:lnTo>
                  <a:lnTo>
                    <a:pt x="22" y="186"/>
                  </a:lnTo>
                  <a:lnTo>
                    <a:pt x="22" y="188"/>
                  </a:lnTo>
                  <a:lnTo>
                    <a:pt x="22" y="190"/>
                  </a:lnTo>
                  <a:lnTo>
                    <a:pt x="22" y="190"/>
                  </a:lnTo>
                  <a:lnTo>
                    <a:pt x="20" y="195"/>
                  </a:lnTo>
                  <a:lnTo>
                    <a:pt x="20" y="197"/>
                  </a:lnTo>
                  <a:lnTo>
                    <a:pt x="20" y="199"/>
                  </a:lnTo>
                  <a:lnTo>
                    <a:pt x="20" y="206"/>
                  </a:lnTo>
                  <a:lnTo>
                    <a:pt x="20" y="210"/>
                  </a:lnTo>
                  <a:lnTo>
                    <a:pt x="20" y="210"/>
                  </a:lnTo>
                  <a:lnTo>
                    <a:pt x="22" y="210"/>
                  </a:lnTo>
                  <a:lnTo>
                    <a:pt x="25" y="208"/>
                  </a:lnTo>
                  <a:lnTo>
                    <a:pt x="25" y="208"/>
                  </a:lnTo>
                  <a:lnTo>
                    <a:pt x="27" y="208"/>
                  </a:lnTo>
                  <a:lnTo>
                    <a:pt x="27" y="208"/>
                  </a:lnTo>
                  <a:lnTo>
                    <a:pt x="29" y="208"/>
                  </a:lnTo>
                  <a:lnTo>
                    <a:pt x="29" y="210"/>
                  </a:lnTo>
                  <a:lnTo>
                    <a:pt x="29" y="215"/>
                  </a:lnTo>
                  <a:lnTo>
                    <a:pt x="29" y="219"/>
                  </a:lnTo>
                  <a:lnTo>
                    <a:pt x="29" y="224"/>
                  </a:lnTo>
                  <a:lnTo>
                    <a:pt x="29" y="226"/>
                  </a:lnTo>
                  <a:lnTo>
                    <a:pt x="29" y="228"/>
                  </a:lnTo>
                  <a:lnTo>
                    <a:pt x="31" y="230"/>
                  </a:lnTo>
                  <a:lnTo>
                    <a:pt x="34" y="230"/>
                  </a:lnTo>
                  <a:lnTo>
                    <a:pt x="36" y="233"/>
                  </a:lnTo>
                  <a:lnTo>
                    <a:pt x="40" y="235"/>
                  </a:lnTo>
                  <a:lnTo>
                    <a:pt x="42" y="235"/>
                  </a:lnTo>
                  <a:lnTo>
                    <a:pt x="45" y="239"/>
                  </a:lnTo>
                  <a:lnTo>
                    <a:pt x="45" y="242"/>
                  </a:lnTo>
                  <a:lnTo>
                    <a:pt x="47" y="244"/>
                  </a:lnTo>
                  <a:lnTo>
                    <a:pt x="51" y="244"/>
                  </a:lnTo>
                  <a:lnTo>
                    <a:pt x="54" y="246"/>
                  </a:lnTo>
                  <a:lnTo>
                    <a:pt x="56" y="246"/>
                  </a:lnTo>
                  <a:lnTo>
                    <a:pt x="58" y="248"/>
                  </a:lnTo>
                  <a:lnTo>
                    <a:pt x="60" y="248"/>
                  </a:lnTo>
                  <a:lnTo>
                    <a:pt x="60" y="250"/>
                  </a:lnTo>
                  <a:lnTo>
                    <a:pt x="60" y="253"/>
                  </a:lnTo>
                  <a:lnTo>
                    <a:pt x="60" y="255"/>
                  </a:lnTo>
                  <a:lnTo>
                    <a:pt x="60" y="257"/>
                  </a:lnTo>
                  <a:lnTo>
                    <a:pt x="60" y="257"/>
                  </a:lnTo>
                  <a:lnTo>
                    <a:pt x="56" y="257"/>
                  </a:lnTo>
                  <a:lnTo>
                    <a:pt x="51" y="259"/>
                  </a:lnTo>
                  <a:lnTo>
                    <a:pt x="49" y="259"/>
                  </a:lnTo>
                  <a:lnTo>
                    <a:pt x="47" y="259"/>
                  </a:lnTo>
                  <a:lnTo>
                    <a:pt x="47" y="259"/>
                  </a:lnTo>
                  <a:lnTo>
                    <a:pt x="45" y="262"/>
                  </a:lnTo>
                  <a:lnTo>
                    <a:pt x="45" y="262"/>
                  </a:lnTo>
                  <a:lnTo>
                    <a:pt x="45" y="262"/>
                  </a:lnTo>
                  <a:lnTo>
                    <a:pt x="49" y="262"/>
                  </a:lnTo>
                  <a:lnTo>
                    <a:pt x="51" y="262"/>
                  </a:lnTo>
                  <a:lnTo>
                    <a:pt x="51" y="262"/>
                  </a:lnTo>
                  <a:lnTo>
                    <a:pt x="54" y="264"/>
                  </a:lnTo>
                  <a:lnTo>
                    <a:pt x="54" y="264"/>
                  </a:lnTo>
                  <a:lnTo>
                    <a:pt x="56" y="264"/>
                  </a:lnTo>
                  <a:lnTo>
                    <a:pt x="58" y="264"/>
                  </a:lnTo>
                  <a:lnTo>
                    <a:pt x="60" y="264"/>
                  </a:lnTo>
                  <a:lnTo>
                    <a:pt x="63" y="264"/>
                  </a:lnTo>
                  <a:lnTo>
                    <a:pt x="63" y="266"/>
                  </a:lnTo>
                  <a:lnTo>
                    <a:pt x="63" y="266"/>
                  </a:lnTo>
                  <a:lnTo>
                    <a:pt x="63" y="266"/>
                  </a:lnTo>
                  <a:lnTo>
                    <a:pt x="65" y="266"/>
                  </a:lnTo>
                  <a:lnTo>
                    <a:pt x="65" y="264"/>
                  </a:lnTo>
                  <a:lnTo>
                    <a:pt x="65" y="264"/>
                  </a:lnTo>
                  <a:lnTo>
                    <a:pt x="65" y="262"/>
                  </a:lnTo>
                  <a:lnTo>
                    <a:pt x="67" y="262"/>
                  </a:lnTo>
                  <a:lnTo>
                    <a:pt x="69" y="262"/>
                  </a:lnTo>
                  <a:lnTo>
                    <a:pt x="72" y="262"/>
                  </a:lnTo>
                  <a:lnTo>
                    <a:pt x="72" y="262"/>
                  </a:lnTo>
                  <a:lnTo>
                    <a:pt x="72" y="262"/>
                  </a:lnTo>
                  <a:lnTo>
                    <a:pt x="72" y="264"/>
                  </a:lnTo>
                  <a:lnTo>
                    <a:pt x="72" y="264"/>
                  </a:lnTo>
                  <a:lnTo>
                    <a:pt x="74" y="264"/>
                  </a:lnTo>
                  <a:lnTo>
                    <a:pt x="76" y="264"/>
                  </a:lnTo>
                  <a:lnTo>
                    <a:pt x="76" y="264"/>
                  </a:lnTo>
                  <a:lnTo>
                    <a:pt x="76" y="275"/>
                  </a:lnTo>
                  <a:lnTo>
                    <a:pt x="76" y="286"/>
                  </a:lnTo>
                  <a:lnTo>
                    <a:pt x="78" y="331"/>
                  </a:lnTo>
                  <a:lnTo>
                    <a:pt x="78" y="342"/>
                  </a:lnTo>
                  <a:lnTo>
                    <a:pt x="78" y="351"/>
                  </a:lnTo>
                  <a:lnTo>
                    <a:pt x="81" y="353"/>
                  </a:lnTo>
                  <a:lnTo>
                    <a:pt x="81" y="351"/>
                  </a:lnTo>
                  <a:lnTo>
                    <a:pt x="83" y="351"/>
                  </a:lnTo>
                  <a:lnTo>
                    <a:pt x="83" y="311"/>
                  </a:lnTo>
                  <a:lnTo>
                    <a:pt x="83" y="271"/>
                  </a:lnTo>
                  <a:lnTo>
                    <a:pt x="83" y="271"/>
                  </a:lnTo>
                  <a:lnTo>
                    <a:pt x="83" y="271"/>
                  </a:lnTo>
                  <a:lnTo>
                    <a:pt x="85" y="266"/>
                  </a:lnTo>
                  <a:lnTo>
                    <a:pt x="85" y="264"/>
                  </a:lnTo>
                  <a:lnTo>
                    <a:pt x="85" y="259"/>
                  </a:lnTo>
                  <a:lnTo>
                    <a:pt x="85" y="250"/>
                  </a:lnTo>
                  <a:lnTo>
                    <a:pt x="85" y="246"/>
                  </a:lnTo>
                  <a:lnTo>
                    <a:pt x="87" y="246"/>
                  </a:lnTo>
                  <a:lnTo>
                    <a:pt x="87" y="246"/>
                  </a:lnTo>
                  <a:lnTo>
                    <a:pt x="87" y="246"/>
                  </a:lnTo>
                  <a:lnTo>
                    <a:pt x="87" y="248"/>
                  </a:lnTo>
                  <a:lnTo>
                    <a:pt x="87" y="250"/>
                  </a:lnTo>
                  <a:lnTo>
                    <a:pt x="87" y="255"/>
                  </a:lnTo>
                  <a:lnTo>
                    <a:pt x="87" y="262"/>
                  </a:lnTo>
                  <a:lnTo>
                    <a:pt x="87" y="264"/>
                  </a:lnTo>
                  <a:lnTo>
                    <a:pt x="87" y="262"/>
                  </a:lnTo>
                  <a:lnTo>
                    <a:pt x="90" y="262"/>
                  </a:lnTo>
                  <a:lnTo>
                    <a:pt x="92" y="262"/>
                  </a:lnTo>
                  <a:lnTo>
                    <a:pt x="96" y="257"/>
                  </a:lnTo>
                  <a:lnTo>
                    <a:pt x="98" y="255"/>
                  </a:lnTo>
                  <a:lnTo>
                    <a:pt x="103" y="253"/>
                  </a:lnTo>
                  <a:lnTo>
                    <a:pt x="105" y="250"/>
                  </a:lnTo>
                  <a:lnTo>
                    <a:pt x="107" y="250"/>
                  </a:lnTo>
                  <a:lnTo>
                    <a:pt x="110" y="250"/>
                  </a:lnTo>
                  <a:lnTo>
                    <a:pt x="112" y="253"/>
                  </a:lnTo>
                  <a:lnTo>
                    <a:pt x="112" y="253"/>
                  </a:lnTo>
                  <a:lnTo>
                    <a:pt x="112" y="253"/>
                  </a:lnTo>
                  <a:lnTo>
                    <a:pt x="112" y="253"/>
                  </a:lnTo>
                  <a:lnTo>
                    <a:pt x="112" y="250"/>
                  </a:lnTo>
                  <a:lnTo>
                    <a:pt x="112" y="250"/>
                  </a:lnTo>
                  <a:lnTo>
                    <a:pt x="107" y="246"/>
                  </a:lnTo>
                  <a:lnTo>
                    <a:pt x="107" y="244"/>
                  </a:lnTo>
                  <a:lnTo>
                    <a:pt x="107" y="242"/>
                  </a:lnTo>
                  <a:lnTo>
                    <a:pt x="107" y="242"/>
                  </a:lnTo>
                  <a:lnTo>
                    <a:pt x="110" y="242"/>
                  </a:lnTo>
                  <a:lnTo>
                    <a:pt x="112" y="242"/>
                  </a:lnTo>
                  <a:lnTo>
                    <a:pt x="114" y="244"/>
                  </a:lnTo>
                  <a:lnTo>
                    <a:pt x="116" y="246"/>
                  </a:lnTo>
                  <a:lnTo>
                    <a:pt x="116" y="246"/>
                  </a:lnTo>
                  <a:lnTo>
                    <a:pt x="119" y="246"/>
                  </a:lnTo>
                  <a:lnTo>
                    <a:pt x="119" y="244"/>
                  </a:lnTo>
                  <a:lnTo>
                    <a:pt x="119" y="244"/>
                  </a:lnTo>
                  <a:lnTo>
                    <a:pt x="116" y="242"/>
                  </a:lnTo>
                  <a:lnTo>
                    <a:pt x="114" y="239"/>
                  </a:lnTo>
                  <a:lnTo>
                    <a:pt x="114" y="235"/>
                  </a:lnTo>
                  <a:lnTo>
                    <a:pt x="114" y="235"/>
                  </a:lnTo>
                  <a:lnTo>
                    <a:pt x="116" y="233"/>
                  </a:lnTo>
                  <a:lnTo>
                    <a:pt x="116" y="233"/>
                  </a:lnTo>
                  <a:lnTo>
                    <a:pt x="116" y="230"/>
                  </a:lnTo>
                  <a:lnTo>
                    <a:pt x="119" y="230"/>
                  </a:lnTo>
                  <a:lnTo>
                    <a:pt x="119" y="230"/>
                  </a:lnTo>
                  <a:lnTo>
                    <a:pt x="121" y="230"/>
                  </a:lnTo>
                  <a:lnTo>
                    <a:pt x="123" y="230"/>
                  </a:lnTo>
                  <a:lnTo>
                    <a:pt x="123" y="233"/>
                  </a:lnTo>
                  <a:lnTo>
                    <a:pt x="123" y="235"/>
                  </a:lnTo>
                  <a:lnTo>
                    <a:pt x="123" y="235"/>
                  </a:lnTo>
                  <a:lnTo>
                    <a:pt x="123" y="235"/>
                  </a:lnTo>
                  <a:lnTo>
                    <a:pt x="125" y="235"/>
                  </a:lnTo>
                  <a:lnTo>
                    <a:pt x="125" y="233"/>
                  </a:lnTo>
                  <a:lnTo>
                    <a:pt x="125" y="230"/>
                  </a:lnTo>
                  <a:lnTo>
                    <a:pt x="128" y="226"/>
                  </a:lnTo>
                  <a:lnTo>
                    <a:pt x="128" y="221"/>
                  </a:lnTo>
                  <a:lnTo>
                    <a:pt x="128" y="221"/>
                  </a:lnTo>
                  <a:lnTo>
                    <a:pt x="130" y="221"/>
                  </a:lnTo>
                  <a:lnTo>
                    <a:pt x="130" y="224"/>
                  </a:lnTo>
                  <a:lnTo>
                    <a:pt x="132" y="226"/>
                  </a:lnTo>
                  <a:lnTo>
                    <a:pt x="137" y="228"/>
                  </a:lnTo>
                  <a:lnTo>
                    <a:pt x="137" y="228"/>
                  </a:lnTo>
                  <a:lnTo>
                    <a:pt x="139" y="228"/>
                  </a:lnTo>
                  <a:lnTo>
                    <a:pt x="139" y="224"/>
                  </a:lnTo>
                  <a:lnTo>
                    <a:pt x="139" y="221"/>
                  </a:lnTo>
                  <a:lnTo>
                    <a:pt x="141" y="217"/>
                  </a:lnTo>
                  <a:lnTo>
                    <a:pt x="141" y="212"/>
                  </a:lnTo>
                  <a:lnTo>
                    <a:pt x="143" y="210"/>
                  </a:lnTo>
                  <a:lnTo>
                    <a:pt x="143" y="210"/>
                  </a:lnTo>
                  <a:lnTo>
                    <a:pt x="143" y="208"/>
                  </a:lnTo>
                  <a:lnTo>
                    <a:pt x="145" y="206"/>
                  </a:lnTo>
                  <a:lnTo>
                    <a:pt x="145" y="203"/>
                  </a:lnTo>
                  <a:lnTo>
                    <a:pt x="148" y="203"/>
                  </a:lnTo>
                  <a:lnTo>
                    <a:pt x="148" y="201"/>
                  </a:lnTo>
                  <a:lnTo>
                    <a:pt x="148" y="201"/>
                  </a:lnTo>
                  <a:lnTo>
                    <a:pt x="145" y="201"/>
                  </a:lnTo>
                  <a:lnTo>
                    <a:pt x="143" y="199"/>
                  </a:lnTo>
                  <a:lnTo>
                    <a:pt x="143" y="199"/>
                  </a:lnTo>
                  <a:lnTo>
                    <a:pt x="141" y="199"/>
                  </a:lnTo>
                  <a:lnTo>
                    <a:pt x="141" y="197"/>
                  </a:lnTo>
                  <a:lnTo>
                    <a:pt x="143" y="195"/>
                  </a:lnTo>
                  <a:lnTo>
                    <a:pt x="143" y="195"/>
                  </a:lnTo>
                  <a:lnTo>
                    <a:pt x="143" y="192"/>
                  </a:lnTo>
                  <a:lnTo>
                    <a:pt x="143" y="192"/>
                  </a:lnTo>
                  <a:lnTo>
                    <a:pt x="145" y="190"/>
                  </a:lnTo>
                  <a:lnTo>
                    <a:pt x="148" y="190"/>
                  </a:lnTo>
                  <a:lnTo>
                    <a:pt x="150" y="190"/>
                  </a:lnTo>
                  <a:lnTo>
                    <a:pt x="152" y="188"/>
                  </a:lnTo>
                  <a:lnTo>
                    <a:pt x="154" y="188"/>
                  </a:lnTo>
                  <a:lnTo>
                    <a:pt x="154" y="186"/>
                  </a:lnTo>
                  <a:lnTo>
                    <a:pt x="157" y="186"/>
                  </a:lnTo>
                  <a:lnTo>
                    <a:pt x="157" y="186"/>
                  </a:lnTo>
                  <a:lnTo>
                    <a:pt x="157" y="183"/>
                  </a:lnTo>
                  <a:lnTo>
                    <a:pt x="157" y="183"/>
                  </a:lnTo>
                  <a:lnTo>
                    <a:pt x="154" y="183"/>
                  </a:lnTo>
                  <a:lnTo>
                    <a:pt x="159" y="177"/>
                  </a:lnTo>
                  <a:lnTo>
                    <a:pt x="161" y="170"/>
                  </a:lnTo>
                  <a:lnTo>
                    <a:pt x="163" y="163"/>
                  </a:lnTo>
                  <a:lnTo>
                    <a:pt x="163" y="159"/>
                  </a:lnTo>
                  <a:lnTo>
                    <a:pt x="163" y="154"/>
                  </a:lnTo>
                  <a:lnTo>
                    <a:pt x="163" y="152"/>
                  </a:lnTo>
                  <a:lnTo>
                    <a:pt x="163" y="147"/>
                  </a:lnTo>
                  <a:lnTo>
                    <a:pt x="161" y="145"/>
                  </a:lnTo>
                  <a:lnTo>
                    <a:pt x="159" y="143"/>
                  </a:lnTo>
                  <a:lnTo>
                    <a:pt x="159" y="139"/>
                  </a:lnTo>
                  <a:lnTo>
                    <a:pt x="157" y="136"/>
                  </a:lnTo>
                  <a:lnTo>
                    <a:pt x="157" y="134"/>
                  </a:lnTo>
                  <a:lnTo>
                    <a:pt x="157" y="130"/>
                  </a:lnTo>
                  <a:lnTo>
                    <a:pt x="157" y="127"/>
                  </a:lnTo>
                  <a:lnTo>
                    <a:pt x="157" y="127"/>
                  </a:lnTo>
                  <a:lnTo>
                    <a:pt x="157" y="125"/>
                  </a:lnTo>
                  <a:lnTo>
                    <a:pt x="159" y="123"/>
                  </a:lnTo>
                  <a:lnTo>
                    <a:pt x="157" y="123"/>
                  </a:lnTo>
                  <a:lnTo>
                    <a:pt x="157" y="123"/>
                  </a:lnTo>
                  <a:lnTo>
                    <a:pt x="157" y="123"/>
                  </a:lnTo>
                  <a:lnTo>
                    <a:pt x="157" y="114"/>
                  </a:lnTo>
                  <a:lnTo>
                    <a:pt x="154" y="105"/>
                  </a:lnTo>
                  <a:lnTo>
                    <a:pt x="154" y="96"/>
                  </a:lnTo>
                  <a:lnTo>
                    <a:pt x="154" y="89"/>
                  </a:lnTo>
                  <a:lnTo>
                    <a:pt x="152" y="80"/>
                  </a:lnTo>
                  <a:lnTo>
                    <a:pt x="150" y="74"/>
                  </a:lnTo>
                  <a:lnTo>
                    <a:pt x="148" y="67"/>
                  </a:lnTo>
                  <a:lnTo>
                    <a:pt x="145" y="60"/>
                  </a:lnTo>
                  <a:lnTo>
                    <a:pt x="143" y="56"/>
                  </a:lnTo>
                  <a:lnTo>
                    <a:pt x="141" y="56"/>
                  </a:lnTo>
                  <a:lnTo>
                    <a:pt x="141" y="56"/>
                  </a:lnTo>
                  <a:lnTo>
                    <a:pt x="139" y="56"/>
                  </a:lnTo>
                  <a:lnTo>
                    <a:pt x="139" y="56"/>
                  </a:lnTo>
                  <a:lnTo>
                    <a:pt x="137" y="58"/>
                  </a:lnTo>
                  <a:lnTo>
                    <a:pt x="134" y="60"/>
                  </a:lnTo>
                  <a:lnTo>
                    <a:pt x="134" y="56"/>
                  </a:lnTo>
                  <a:lnTo>
                    <a:pt x="132" y="53"/>
                  </a:lnTo>
                  <a:lnTo>
                    <a:pt x="132" y="51"/>
                  </a:lnTo>
                  <a:lnTo>
                    <a:pt x="132" y="47"/>
                  </a:lnTo>
                  <a:lnTo>
                    <a:pt x="130" y="47"/>
                  </a:lnTo>
                  <a:lnTo>
                    <a:pt x="130" y="47"/>
                  </a:lnTo>
                  <a:lnTo>
                    <a:pt x="128" y="45"/>
                  </a:lnTo>
                  <a:lnTo>
                    <a:pt x="128" y="45"/>
                  </a:lnTo>
                  <a:lnTo>
                    <a:pt x="125" y="45"/>
                  </a:lnTo>
                  <a:lnTo>
                    <a:pt x="123" y="45"/>
                  </a:lnTo>
                  <a:lnTo>
                    <a:pt x="121" y="45"/>
                  </a:lnTo>
                  <a:lnTo>
                    <a:pt x="119" y="49"/>
                  </a:lnTo>
                  <a:lnTo>
                    <a:pt x="116" y="29"/>
                  </a:lnTo>
                  <a:lnTo>
                    <a:pt x="112" y="29"/>
                  </a:lnTo>
                  <a:lnTo>
                    <a:pt x="112" y="22"/>
                  </a:lnTo>
                  <a:lnTo>
                    <a:pt x="112" y="20"/>
                  </a:lnTo>
                  <a:lnTo>
                    <a:pt x="112" y="15"/>
                  </a:lnTo>
                  <a:lnTo>
                    <a:pt x="112" y="13"/>
                  </a:lnTo>
                  <a:lnTo>
                    <a:pt x="112" y="11"/>
                  </a:lnTo>
                  <a:lnTo>
                    <a:pt x="112" y="9"/>
                  </a:lnTo>
                  <a:lnTo>
                    <a:pt x="110" y="6"/>
                  </a:lnTo>
                  <a:lnTo>
                    <a:pt x="107" y="4"/>
                  </a:lnTo>
                  <a:lnTo>
                    <a:pt x="107" y="6"/>
                  </a:lnTo>
                  <a:lnTo>
                    <a:pt x="105" y="6"/>
                  </a:lnTo>
                  <a:lnTo>
                    <a:pt x="103" y="6"/>
                  </a:lnTo>
                  <a:lnTo>
                    <a:pt x="98" y="6"/>
                  </a:lnTo>
                  <a:lnTo>
                    <a:pt x="98" y="15"/>
                  </a:lnTo>
                  <a:lnTo>
                    <a:pt x="98" y="15"/>
                  </a:lnTo>
                  <a:lnTo>
                    <a:pt x="96" y="11"/>
                  </a:lnTo>
                  <a:lnTo>
                    <a:pt x="94" y="6"/>
                  </a:lnTo>
                  <a:lnTo>
                    <a:pt x="92" y="4"/>
                  </a:lnTo>
                  <a:lnTo>
                    <a:pt x="90" y="2"/>
                  </a:lnTo>
                  <a:lnTo>
                    <a:pt x="90" y="0"/>
                  </a:lnTo>
                  <a:lnTo>
                    <a:pt x="90" y="0"/>
                  </a:lnTo>
                  <a:lnTo>
                    <a:pt x="78" y="0"/>
                  </a:lnTo>
                  <a:lnTo>
                    <a:pt x="78" y="0"/>
                  </a:lnTo>
                  <a:lnTo>
                    <a:pt x="76" y="0"/>
                  </a:lnTo>
                  <a:lnTo>
                    <a:pt x="76" y="4"/>
                  </a:lnTo>
                  <a:lnTo>
                    <a:pt x="74" y="4"/>
                  </a:lnTo>
                  <a:lnTo>
                    <a:pt x="74" y="6"/>
                  </a:lnTo>
                  <a:lnTo>
                    <a:pt x="72" y="9"/>
                  </a:lnTo>
                  <a:lnTo>
                    <a:pt x="72" y="15"/>
                  </a:lnTo>
                  <a:lnTo>
                    <a:pt x="69" y="18"/>
                  </a:lnTo>
                  <a:lnTo>
                    <a:pt x="67" y="24"/>
                  </a:lnTo>
                  <a:lnTo>
                    <a:pt x="67" y="29"/>
                  </a:lnTo>
                  <a:lnTo>
                    <a:pt x="67" y="31"/>
                  </a:lnTo>
                  <a:lnTo>
                    <a:pt x="67" y="33"/>
                  </a:lnTo>
                  <a:lnTo>
                    <a:pt x="67" y="36"/>
                  </a:lnTo>
                  <a:lnTo>
                    <a:pt x="67" y="36"/>
                  </a:lnTo>
                  <a:lnTo>
                    <a:pt x="67" y="38"/>
                  </a:lnTo>
                  <a:lnTo>
                    <a:pt x="69" y="40"/>
                  </a:lnTo>
                  <a:lnTo>
                    <a:pt x="69" y="42"/>
                  </a:lnTo>
                  <a:lnTo>
                    <a:pt x="69" y="42"/>
                  </a:lnTo>
                  <a:lnTo>
                    <a:pt x="67" y="42"/>
                  </a:lnTo>
                  <a:lnTo>
                    <a:pt x="65" y="45"/>
                  </a:lnTo>
                  <a:lnTo>
                    <a:pt x="65" y="47"/>
                  </a:lnTo>
                  <a:lnTo>
                    <a:pt x="63" y="49"/>
                  </a:lnTo>
                  <a:lnTo>
                    <a:pt x="63" y="51"/>
                  </a:lnTo>
                  <a:lnTo>
                    <a:pt x="60" y="51"/>
                  </a:lnTo>
                  <a:lnTo>
                    <a:pt x="60" y="51"/>
                  </a:lnTo>
                  <a:lnTo>
                    <a:pt x="58" y="51"/>
                  </a:lnTo>
                  <a:lnTo>
                    <a:pt x="56" y="51"/>
                  </a:lnTo>
                  <a:lnTo>
                    <a:pt x="56" y="49"/>
                  </a:lnTo>
                  <a:lnTo>
                    <a:pt x="54" y="47"/>
                  </a:lnTo>
                  <a:lnTo>
                    <a:pt x="54" y="45"/>
                  </a:lnTo>
                  <a:lnTo>
                    <a:pt x="54" y="42"/>
                  </a:lnTo>
                  <a:lnTo>
                    <a:pt x="54" y="42"/>
                  </a:lnTo>
                  <a:lnTo>
                    <a:pt x="54" y="42"/>
                  </a:lnTo>
                  <a:lnTo>
                    <a:pt x="51" y="42"/>
                  </a:lnTo>
                  <a:lnTo>
                    <a:pt x="51" y="42"/>
                  </a:lnTo>
                  <a:lnTo>
                    <a:pt x="49" y="42"/>
                  </a:lnTo>
                  <a:lnTo>
                    <a:pt x="49" y="38"/>
                  </a:lnTo>
                  <a:lnTo>
                    <a:pt x="49" y="33"/>
                  </a:lnTo>
                  <a:lnTo>
                    <a:pt x="49" y="31"/>
                  </a:lnTo>
                  <a:lnTo>
                    <a:pt x="49" y="29"/>
                  </a:lnTo>
                  <a:lnTo>
                    <a:pt x="47" y="24"/>
                  </a:lnTo>
                  <a:lnTo>
                    <a:pt x="47" y="24"/>
                  </a:lnTo>
                  <a:lnTo>
                    <a:pt x="47" y="22"/>
                  </a:lnTo>
                  <a:lnTo>
                    <a:pt x="45" y="22"/>
                  </a:lnTo>
                  <a:lnTo>
                    <a:pt x="42" y="22"/>
                  </a:lnTo>
                  <a:lnTo>
                    <a:pt x="40" y="22"/>
                  </a:lnTo>
                  <a:lnTo>
                    <a:pt x="40" y="20"/>
                  </a:lnTo>
                  <a:lnTo>
                    <a:pt x="38" y="33"/>
                  </a:lnTo>
                  <a:lnTo>
                    <a:pt x="36" y="33"/>
                  </a:lnTo>
                  <a:lnTo>
                    <a:pt x="36" y="31"/>
                  </a:lnTo>
                  <a:lnTo>
                    <a:pt x="34" y="31"/>
                  </a:lnTo>
                  <a:lnTo>
                    <a:pt x="34" y="29"/>
                  </a:lnTo>
                  <a:lnTo>
                    <a:pt x="34" y="29"/>
                  </a:lnTo>
                  <a:lnTo>
                    <a:pt x="31" y="29"/>
                  </a:lnTo>
                  <a:lnTo>
                    <a:pt x="31" y="31"/>
                  </a:lnTo>
                  <a:lnTo>
                    <a:pt x="29" y="31"/>
                  </a:lnTo>
                  <a:lnTo>
                    <a:pt x="27" y="31"/>
                  </a:lnTo>
                  <a:lnTo>
                    <a:pt x="27" y="33"/>
                  </a:lnTo>
                  <a:lnTo>
                    <a:pt x="27" y="45"/>
                  </a:lnTo>
                  <a:lnTo>
                    <a:pt x="25" y="42"/>
                  </a:lnTo>
                  <a:lnTo>
                    <a:pt x="20" y="42"/>
                  </a:lnTo>
                  <a:lnTo>
                    <a:pt x="18" y="40"/>
                  </a:lnTo>
                  <a:lnTo>
                    <a:pt x="16" y="40"/>
                  </a:lnTo>
                  <a:lnTo>
                    <a:pt x="13" y="42"/>
                  </a:lnTo>
                  <a:lnTo>
                    <a:pt x="13" y="45"/>
                  </a:lnTo>
                  <a:lnTo>
                    <a:pt x="13" y="45"/>
                  </a:lnTo>
                  <a:lnTo>
                    <a:pt x="13" y="47"/>
                  </a:lnTo>
                  <a:lnTo>
                    <a:pt x="13" y="51"/>
                  </a:lnTo>
                  <a:lnTo>
                    <a:pt x="13" y="56"/>
                  </a:lnTo>
                  <a:lnTo>
                    <a:pt x="11" y="56"/>
                  </a:lnTo>
                  <a:lnTo>
                    <a:pt x="9" y="56"/>
                  </a:lnTo>
                  <a:lnTo>
                    <a:pt x="9" y="60"/>
                  </a:lnTo>
                  <a:lnTo>
                    <a:pt x="9" y="62"/>
                  </a:lnTo>
                  <a:lnTo>
                    <a:pt x="11" y="62"/>
                  </a:lnTo>
                  <a:lnTo>
                    <a:pt x="11" y="65"/>
                  </a:lnTo>
                  <a:lnTo>
                    <a:pt x="13" y="65"/>
                  </a:lnTo>
                  <a:lnTo>
                    <a:pt x="13" y="67"/>
                  </a:lnTo>
                  <a:lnTo>
                    <a:pt x="13" y="67"/>
                  </a:lnTo>
                  <a:lnTo>
                    <a:pt x="13" y="69"/>
                  </a:lnTo>
                  <a:lnTo>
                    <a:pt x="13" y="71"/>
                  </a:lnTo>
                  <a:lnTo>
                    <a:pt x="13" y="76"/>
                  </a:lnTo>
                  <a:lnTo>
                    <a:pt x="13" y="78"/>
                  </a:lnTo>
                  <a:lnTo>
                    <a:pt x="13" y="80"/>
                  </a:lnTo>
                  <a:lnTo>
                    <a:pt x="16" y="83"/>
                  </a:lnTo>
                  <a:lnTo>
                    <a:pt x="16" y="87"/>
                  </a:lnTo>
                  <a:lnTo>
                    <a:pt x="16" y="89"/>
                  </a:lnTo>
                  <a:lnTo>
                    <a:pt x="16" y="94"/>
                  </a:lnTo>
                  <a:lnTo>
                    <a:pt x="16" y="96"/>
                  </a:lnTo>
                  <a:lnTo>
                    <a:pt x="13" y="96"/>
                  </a:lnTo>
                  <a:lnTo>
                    <a:pt x="13" y="98"/>
                  </a:lnTo>
                  <a:lnTo>
                    <a:pt x="7" y="103"/>
                  </a:lnTo>
                  <a:lnTo>
                    <a:pt x="4" y="103"/>
                  </a:lnTo>
                  <a:lnTo>
                    <a:pt x="4" y="105"/>
                  </a:lnTo>
                  <a:lnTo>
                    <a:pt x="2" y="105"/>
                  </a:lnTo>
                  <a:lnTo>
                    <a:pt x="2" y="105"/>
                  </a:lnTo>
                  <a:lnTo>
                    <a:pt x="2" y="107"/>
                  </a:lnTo>
                  <a:lnTo>
                    <a:pt x="2" y="107"/>
                  </a:lnTo>
                  <a:lnTo>
                    <a:pt x="4" y="107"/>
                  </a:lnTo>
                  <a:lnTo>
                    <a:pt x="4" y="112"/>
                  </a:lnTo>
                  <a:lnTo>
                    <a:pt x="2" y="114"/>
                  </a:lnTo>
                  <a:lnTo>
                    <a:pt x="2" y="118"/>
                  </a:lnTo>
                  <a:lnTo>
                    <a:pt x="0" y="118"/>
                  </a:lnTo>
                  <a:lnTo>
                    <a:pt x="0" y="121"/>
                  </a:lnTo>
                  <a:lnTo>
                    <a:pt x="0" y="123"/>
                  </a:lnTo>
                  <a:lnTo>
                    <a:pt x="0" y="125"/>
                  </a:lnTo>
                  <a:lnTo>
                    <a:pt x="0" y="130"/>
                  </a:lnTo>
                  <a:lnTo>
                    <a:pt x="2" y="132"/>
                  </a:lnTo>
                  <a:lnTo>
                    <a:pt x="2" y="136"/>
                  </a:lnTo>
                  <a:lnTo>
                    <a:pt x="4" y="139"/>
                  </a:lnTo>
                  <a:lnTo>
                    <a:pt x="4" y="139"/>
                  </a:lnTo>
                  <a:lnTo>
                    <a:pt x="4" y="141"/>
                  </a:lnTo>
                  <a:lnTo>
                    <a:pt x="7" y="143"/>
                  </a:lnTo>
                  <a:lnTo>
                    <a:pt x="7" y="143"/>
                  </a:lnTo>
                  <a:lnTo>
                    <a:pt x="7" y="147"/>
                  </a:lnTo>
                  <a:lnTo>
                    <a:pt x="9" y="150"/>
                  </a:lnTo>
                  <a:lnTo>
                    <a:pt x="9" y="154"/>
                  </a:lnTo>
                  <a:lnTo>
                    <a:pt x="9" y="156"/>
                  </a:lnTo>
                  <a:lnTo>
                    <a:pt x="11" y="156"/>
                  </a:lnTo>
                  <a:lnTo>
                    <a:pt x="11" y="156"/>
                  </a:lnTo>
                  <a:lnTo>
                    <a:pt x="13" y="159"/>
                  </a:lnTo>
                  <a:lnTo>
                    <a:pt x="13" y="161"/>
                  </a:lnTo>
                  <a:lnTo>
                    <a:pt x="13" y="163"/>
                  </a:lnTo>
                  <a:lnTo>
                    <a:pt x="13" y="163"/>
                  </a:lnTo>
                  <a:lnTo>
                    <a:pt x="13" y="165"/>
                  </a:lnTo>
                  <a:lnTo>
                    <a:pt x="16" y="165"/>
                  </a:lnTo>
                  <a:lnTo>
                    <a:pt x="18" y="165"/>
                  </a:lnTo>
                  <a:lnTo>
                    <a:pt x="18" y="163"/>
                  </a:lnTo>
                  <a:lnTo>
                    <a:pt x="20" y="163"/>
                  </a:lnTo>
                  <a:lnTo>
                    <a:pt x="22" y="159"/>
                  </a:lnTo>
                  <a:lnTo>
                    <a:pt x="22" y="159"/>
                  </a:lnTo>
                  <a:lnTo>
                    <a:pt x="25" y="156"/>
                  </a:lnTo>
                  <a:lnTo>
                    <a:pt x="25" y="156"/>
                  </a:lnTo>
                  <a:lnTo>
                    <a:pt x="25" y="159"/>
                  </a:lnTo>
                  <a:lnTo>
                    <a:pt x="22" y="159"/>
                  </a:lnTo>
                  <a:lnTo>
                    <a:pt x="22" y="159"/>
                  </a:lnTo>
                  <a:close/>
                </a:path>
              </a:pathLst>
            </a:custGeom>
            <a:solidFill>
              <a:srgbClr val="008837"/>
            </a:solidFill>
            <a:ln w="9525">
              <a:noFill/>
            </a:ln>
          </p:spPr>
          <p:txBody>
            <a:bodyPr/>
            <a:lstStyle/>
            <a:p>
              <a:endParaRPr lang="ja-JP" altLang="en-US" sz="1799"/>
            </a:p>
          </p:txBody>
        </p:sp>
        <p:sp>
          <p:nvSpPr>
            <p:cNvPr id="96" name="フリーフォーム 89474">
              <a:extLst>
                <a:ext uri="{FF2B5EF4-FFF2-40B4-BE49-F238E27FC236}">
                  <a16:creationId xmlns:a16="http://schemas.microsoft.com/office/drawing/2014/main" id="{3BCE3685-AD04-B218-23E9-360CB8C35D0D}"/>
                </a:ext>
              </a:extLst>
            </p:cNvPr>
            <p:cNvSpPr/>
            <p:nvPr/>
          </p:nvSpPr>
          <p:spPr>
            <a:xfrm>
              <a:off x="9526484" y="8245944"/>
              <a:ext cx="573729" cy="1316125"/>
            </a:xfrm>
            <a:custGeom>
              <a:avLst/>
              <a:gdLst/>
              <a:ahLst/>
              <a:cxnLst/>
              <a:rect l="0" t="0" r="0" b="0"/>
              <a:pathLst>
                <a:path w="163" h="353">
                  <a:moveTo>
                    <a:pt x="22" y="159"/>
                  </a:moveTo>
                  <a:lnTo>
                    <a:pt x="20" y="163"/>
                  </a:lnTo>
                  <a:lnTo>
                    <a:pt x="20" y="165"/>
                  </a:lnTo>
                  <a:lnTo>
                    <a:pt x="20" y="170"/>
                  </a:lnTo>
                  <a:lnTo>
                    <a:pt x="20" y="172"/>
                  </a:lnTo>
                  <a:lnTo>
                    <a:pt x="20" y="183"/>
                  </a:lnTo>
                  <a:lnTo>
                    <a:pt x="20" y="186"/>
                  </a:lnTo>
                  <a:lnTo>
                    <a:pt x="20" y="186"/>
                  </a:lnTo>
                  <a:lnTo>
                    <a:pt x="20" y="186"/>
                  </a:lnTo>
                  <a:lnTo>
                    <a:pt x="22" y="183"/>
                  </a:lnTo>
                  <a:lnTo>
                    <a:pt x="22" y="186"/>
                  </a:lnTo>
                  <a:lnTo>
                    <a:pt x="22" y="188"/>
                  </a:lnTo>
                  <a:lnTo>
                    <a:pt x="22" y="190"/>
                  </a:lnTo>
                  <a:lnTo>
                    <a:pt x="22" y="190"/>
                  </a:lnTo>
                  <a:lnTo>
                    <a:pt x="20" y="195"/>
                  </a:lnTo>
                  <a:lnTo>
                    <a:pt x="20" y="197"/>
                  </a:lnTo>
                  <a:lnTo>
                    <a:pt x="20" y="199"/>
                  </a:lnTo>
                  <a:lnTo>
                    <a:pt x="20" y="206"/>
                  </a:lnTo>
                  <a:lnTo>
                    <a:pt x="20" y="210"/>
                  </a:lnTo>
                  <a:lnTo>
                    <a:pt x="20" y="210"/>
                  </a:lnTo>
                  <a:lnTo>
                    <a:pt x="22" y="210"/>
                  </a:lnTo>
                  <a:lnTo>
                    <a:pt x="25" y="208"/>
                  </a:lnTo>
                  <a:lnTo>
                    <a:pt x="25" y="208"/>
                  </a:lnTo>
                  <a:lnTo>
                    <a:pt x="27" y="208"/>
                  </a:lnTo>
                  <a:lnTo>
                    <a:pt x="27" y="208"/>
                  </a:lnTo>
                  <a:lnTo>
                    <a:pt x="29" y="208"/>
                  </a:lnTo>
                  <a:lnTo>
                    <a:pt x="29" y="210"/>
                  </a:lnTo>
                  <a:lnTo>
                    <a:pt x="29" y="215"/>
                  </a:lnTo>
                  <a:lnTo>
                    <a:pt x="29" y="219"/>
                  </a:lnTo>
                  <a:lnTo>
                    <a:pt x="29" y="224"/>
                  </a:lnTo>
                  <a:lnTo>
                    <a:pt x="29" y="226"/>
                  </a:lnTo>
                  <a:lnTo>
                    <a:pt x="29" y="228"/>
                  </a:lnTo>
                  <a:lnTo>
                    <a:pt x="31" y="230"/>
                  </a:lnTo>
                  <a:lnTo>
                    <a:pt x="34" y="230"/>
                  </a:lnTo>
                  <a:lnTo>
                    <a:pt x="36" y="233"/>
                  </a:lnTo>
                  <a:lnTo>
                    <a:pt x="40" y="235"/>
                  </a:lnTo>
                  <a:lnTo>
                    <a:pt x="42" y="235"/>
                  </a:lnTo>
                  <a:lnTo>
                    <a:pt x="45" y="239"/>
                  </a:lnTo>
                  <a:lnTo>
                    <a:pt x="45" y="242"/>
                  </a:lnTo>
                  <a:lnTo>
                    <a:pt x="47" y="244"/>
                  </a:lnTo>
                  <a:lnTo>
                    <a:pt x="51" y="244"/>
                  </a:lnTo>
                  <a:lnTo>
                    <a:pt x="54" y="246"/>
                  </a:lnTo>
                  <a:lnTo>
                    <a:pt x="56" y="246"/>
                  </a:lnTo>
                  <a:lnTo>
                    <a:pt x="58" y="248"/>
                  </a:lnTo>
                  <a:lnTo>
                    <a:pt x="60" y="248"/>
                  </a:lnTo>
                  <a:lnTo>
                    <a:pt x="60" y="250"/>
                  </a:lnTo>
                  <a:lnTo>
                    <a:pt x="60" y="253"/>
                  </a:lnTo>
                  <a:lnTo>
                    <a:pt x="60" y="255"/>
                  </a:lnTo>
                  <a:lnTo>
                    <a:pt x="60" y="257"/>
                  </a:lnTo>
                  <a:lnTo>
                    <a:pt x="60" y="257"/>
                  </a:lnTo>
                  <a:lnTo>
                    <a:pt x="56" y="257"/>
                  </a:lnTo>
                  <a:lnTo>
                    <a:pt x="51" y="259"/>
                  </a:lnTo>
                  <a:lnTo>
                    <a:pt x="49" y="259"/>
                  </a:lnTo>
                  <a:lnTo>
                    <a:pt x="47" y="259"/>
                  </a:lnTo>
                  <a:lnTo>
                    <a:pt x="47" y="259"/>
                  </a:lnTo>
                  <a:lnTo>
                    <a:pt x="45" y="262"/>
                  </a:lnTo>
                  <a:lnTo>
                    <a:pt x="45" y="262"/>
                  </a:lnTo>
                  <a:lnTo>
                    <a:pt x="45" y="262"/>
                  </a:lnTo>
                  <a:lnTo>
                    <a:pt x="49" y="262"/>
                  </a:lnTo>
                  <a:lnTo>
                    <a:pt x="51" y="262"/>
                  </a:lnTo>
                  <a:lnTo>
                    <a:pt x="51" y="262"/>
                  </a:lnTo>
                  <a:lnTo>
                    <a:pt x="54" y="264"/>
                  </a:lnTo>
                  <a:lnTo>
                    <a:pt x="54" y="264"/>
                  </a:lnTo>
                  <a:lnTo>
                    <a:pt x="56" y="264"/>
                  </a:lnTo>
                  <a:lnTo>
                    <a:pt x="58" y="264"/>
                  </a:lnTo>
                  <a:lnTo>
                    <a:pt x="60" y="264"/>
                  </a:lnTo>
                  <a:lnTo>
                    <a:pt x="63" y="264"/>
                  </a:lnTo>
                  <a:lnTo>
                    <a:pt x="63" y="266"/>
                  </a:lnTo>
                  <a:lnTo>
                    <a:pt x="63" y="266"/>
                  </a:lnTo>
                  <a:lnTo>
                    <a:pt x="63" y="266"/>
                  </a:lnTo>
                  <a:lnTo>
                    <a:pt x="65" y="266"/>
                  </a:lnTo>
                  <a:lnTo>
                    <a:pt x="65" y="264"/>
                  </a:lnTo>
                  <a:lnTo>
                    <a:pt x="65" y="264"/>
                  </a:lnTo>
                  <a:lnTo>
                    <a:pt x="65" y="262"/>
                  </a:lnTo>
                  <a:lnTo>
                    <a:pt x="67" y="262"/>
                  </a:lnTo>
                  <a:lnTo>
                    <a:pt x="69" y="262"/>
                  </a:lnTo>
                  <a:lnTo>
                    <a:pt x="72" y="262"/>
                  </a:lnTo>
                  <a:lnTo>
                    <a:pt x="72" y="262"/>
                  </a:lnTo>
                  <a:lnTo>
                    <a:pt x="72" y="262"/>
                  </a:lnTo>
                  <a:lnTo>
                    <a:pt x="72" y="264"/>
                  </a:lnTo>
                  <a:lnTo>
                    <a:pt x="72" y="264"/>
                  </a:lnTo>
                  <a:lnTo>
                    <a:pt x="74" y="264"/>
                  </a:lnTo>
                  <a:lnTo>
                    <a:pt x="76" y="264"/>
                  </a:lnTo>
                  <a:lnTo>
                    <a:pt x="76" y="264"/>
                  </a:lnTo>
                  <a:lnTo>
                    <a:pt x="76" y="275"/>
                  </a:lnTo>
                  <a:lnTo>
                    <a:pt x="76" y="286"/>
                  </a:lnTo>
                  <a:lnTo>
                    <a:pt x="78" y="331"/>
                  </a:lnTo>
                  <a:lnTo>
                    <a:pt x="78" y="342"/>
                  </a:lnTo>
                  <a:lnTo>
                    <a:pt x="78" y="351"/>
                  </a:lnTo>
                  <a:lnTo>
                    <a:pt x="81" y="353"/>
                  </a:lnTo>
                  <a:lnTo>
                    <a:pt x="81" y="351"/>
                  </a:lnTo>
                  <a:lnTo>
                    <a:pt x="83" y="351"/>
                  </a:lnTo>
                  <a:lnTo>
                    <a:pt x="83" y="311"/>
                  </a:lnTo>
                  <a:lnTo>
                    <a:pt x="83" y="271"/>
                  </a:lnTo>
                  <a:lnTo>
                    <a:pt x="83" y="271"/>
                  </a:lnTo>
                  <a:lnTo>
                    <a:pt x="83" y="271"/>
                  </a:lnTo>
                  <a:lnTo>
                    <a:pt x="85" y="266"/>
                  </a:lnTo>
                  <a:lnTo>
                    <a:pt x="85" y="264"/>
                  </a:lnTo>
                  <a:lnTo>
                    <a:pt x="85" y="259"/>
                  </a:lnTo>
                  <a:lnTo>
                    <a:pt x="85" y="250"/>
                  </a:lnTo>
                  <a:lnTo>
                    <a:pt x="85" y="246"/>
                  </a:lnTo>
                  <a:lnTo>
                    <a:pt x="87" y="246"/>
                  </a:lnTo>
                  <a:lnTo>
                    <a:pt x="87" y="246"/>
                  </a:lnTo>
                  <a:lnTo>
                    <a:pt x="87" y="246"/>
                  </a:lnTo>
                  <a:lnTo>
                    <a:pt x="87" y="248"/>
                  </a:lnTo>
                  <a:lnTo>
                    <a:pt x="87" y="250"/>
                  </a:lnTo>
                  <a:lnTo>
                    <a:pt x="87" y="255"/>
                  </a:lnTo>
                  <a:lnTo>
                    <a:pt x="87" y="262"/>
                  </a:lnTo>
                  <a:lnTo>
                    <a:pt x="87" y="264"/>
                  </a:lnTo>
                  <a:lnTo>
                    <a:pt x="87" y="262"/>
                  </a:lnTo>
                  <a:lnTo>
                    <a:pt x="90" y="262"/>
                  </a:lnTo>
                  <a:lnTo>
                    <a:pt x="92" y="262"/>
                  </a:lnTo>
                  <a:lnTo>
                    <a:pt x="96" y="257"/>
                  </a:lnTo>
                  <a:lnTo>
                    <a:pt x="98" y="255"/>
                  </a:lnTo>
                  <a:lnTo>
                    <a:pt x="103" y="253"/>
                  </a:lnTo>
                  <a:lnTo>
                    <a:pt x="105" y="250"/>
                  </a:lnTo>
                  <a:lnTo>
                    <a:pt x="107" y="250"/>
                  </a:lnTo>
                  <a:lnTo>
                    <a:pt x="110" y="250"/>
                  </a:lnTo>
                  <a:lnTo>
                    <a:pt x="112" y="253"/>
                  </a:lnTo>
                  <a:lnTo>
                    <a:pt x="112" y="253"/>
                  </a:lnTo>
                  <a:lnTo>
                    <a:pt x="112" y="253"/>
                  </a:lnTo>
                  <a:lnTo>
                    <a:pt x="112" y="253"/>
                  </a:lnTo>
                  <a:lnTo>
                    <a:pt x="112" y="250"/>
                  </a:lnTo>
                  <a:lnTo>
                    <a:pt x="112" y="250"/>
                  </a:lnTo>
                  <a:lnTo>
                    <a:pt x="107" y="246"/>
                  </a:lnTo>
                  <a:lnTo>
                    <a:pt x="107" y="244"/>
                  </a:lnTo>
                  <a:lnTo>
                    <a:pt x="107" y="242"/>
                  </a:lnTo>
                  <a:lnTo>
                    <a:pt x="107" y="242"/>
                  </a:lnTo>
                  <a:lnTo>
                    <a:pt x="110" y="242"/>
                  </a:lnTo>
                  <a:lnTo>
                    <a:pt x="112" y="242"/>
                  </a:lnTo>
                  <a:lnTo>
                    <a:pt x="114" y="244"/>
                  </a:lnTo>
                  <a:lnTo>
                    <a:pt x="116" y="246"/>
                  </a:lnTo>
                  <a:lnTo>
                    <a:pt x="116" y="246"/>
                  </a:lnTo>
                  <a:lnTo>
                    <a:pt x="119" y="246"/>
                  </a:lnTo>
                  <a:lnTo>
                    <a:pt x="119" y="244"/>
                  </a:lnTo>
                  <a:lnTo>
                    <a:pt x="119" y="244"/>
                  </a:lnTo>
                  <a:lnTo>
                    <a:pt x="116" y="242"/>
                  </a:lnTo>
                  <a:lnTo>
                    <a:pt x="114" y="239"/>
                  </a:lnTo>
                  <a:lnTo>
                    <a:pt x="114" y="235"/>
                  </a:lnTo>
                  <a:lnTo>
                    <a:pt x="114" y="235"/>
                  </a:lnTo>
                  <a:lnTo>
                    <a:pt x="116" y="233"/>
                  </a:lnTo>
                  <a:lnTo>
                    <a:pt x="116" y="233"/>
                  </a:lnTo>
                  <a:lnTo>
                    <a:pt x="116" y="230"/>
                  </a:lnTo>
                  <a:lnTo>
                    <a:pt x="119" y="230"/>
                  </a:lnTo>
                  <a:lnTo>
                    <a:pt x="119" y="230"/>
                  </a:lnTo>
                  <a:lnTo>
                    <a:pt x="121" y="230"/>
                  </a:lnTo>
                  <a:lnTo>
                    <a:pt x="123" y="230"/>
                  </a:lnTo>
                  <a:lnTo>
                    <a:pt x="123" y="233"/>
                  </a:lnTo>
                  <a:lnTo>
                    <a:pt x="123" y="235"/>
                  </a:lnTo>
                  <a:lnTo>
                    <a:pt x="123" y="235"/>
                  </a:lnTo>
                  <a:lnTo>
                    <a:pt x="123" y="235"/>
                  </a:lnTo>
                  <a:lnTo>
                    <a:pt x="125" y="235"/>
                  </a:lnTo>
                  <a:lnTo>
                    <a:pt x="125" y="233"/>
                  </a:lnTo>
                  <a:lnTo>
                    <a:pt x="125" y="230"/>
                  </a:lnTo>
                  <a:lnTo>
                    <a:pt x="128" y="226"/>
                  </a:lnTo>
                  <a:lnTo>
                    <a:pt x="128" y="221"/>
                  </a:lnTo>
                  <a:lnTo>
                    <a:pt x="128" y="221"/>
                  </a:lnTo>
                  <a:lnTo>
                    <a:pt x="130" y="221"/>
                  </a:lnTo>
                  <a:lnTo>
                    <a:pt x="130" y="224"/>
                  </a:lnTo>
                  <a:lnTo>
                    <a:pt x="132" y="226"/>
                  </a:lnTo>
                  <a:lnTo>
                    <a:pt x="137" y="228"/>
                  </a:lnTo>
                  <a:lnTo>
                    <a:pt x="137" y="228"/>
                  </a:lnTo>
                  <a:lnTo>
                    <a:pt x="139" y="228"/>
                  </a:lnTo>
                  <a:lnTo>
                    <a:pt x="139" y="224"/>
                  </a:lnTo>
                  <a:lnTo>
                    <a:pt x="139" y="221"/>
                  </a:lnTo>
                  <a:lnTo>
                    <a:pt x="141" y="217"/>
                  </a:lnTo>
                  <a:lnTo>
                    <a:pt x="141" y="212"/>
                  </a:lnTo>
                  <a:lnTo>
                    <a:pt x="143" y="210"/>
                  </a:lnTo>
                  <a:lnTo>
                    <a:pt x="143" y="210"/>
                  </a:lnTo>
                  <a:lnTo>
                    <a:pt x="143" y="208"/>
                  </a:lnTo>
                  <a:lnTo>
                    <a:pt x="145" y="206"/>
                  </a:lnTo>
                  <a:lnTo>
                    <a:pt x="145" y="203"/>
                  </a:lnTo>
                  <a:lnTo>
                    <a:pt x="148" y="203"/>
                  </a:lnTo>
                  <a:lnTo>
                    <a:pt x="148" y="201"/>
                  </a:lnTo>
                  <a:lnTo>
                    <a:pt x="148" y="201"/>
                  </a:lnTo>
                  <a:lnTo>
                    <a:pt x="145" y="201"/>
                  </a:lnTo>
                  <a:lnTo>
                    <a:pt x="143" y="199"/>
                  </a:lnTo>
                  <a:lnTo>
                    <a:pt x="143" y="199"/>
                  </a:lnTo>
                  <a:lnTo>
                    <a:pt x="141" y="199"/>
                  </a:lnTo>
                  <a:lnTo>
                    <a:pt x="141" y="197"/>
                  </a:lnTo>
                  <a:lnTo>
                    <a:pt x="143" y="195"/>
                  </a:lnTo>
                  <a:lnTo>
                    <a:pt x="143" y="195"/>
                  </a:lnTo>
                  <a:lnTo>
                    <a:pt x="143" y="192"/>
                  </a:lnTo>
                  <a:lnTo>
                    <a:pt x="143" y="192"/>
                  </a:lnTo>
                  <a:lnTo>
                    <a:pt x="145" y="190"/>
                  </a:lnTo>
                  <a:lnTo>
                    <a:pt x="148" y="190"/>
                  </a:lnTo>
                  <a:lnTo>
                    <a:pt x="150" y="190"/>
                  </a:lnTo>
                  <a:lnTo>
                    <a:pt x="152" y="188"/>
                  </a:lnTo>
                  <a:lnTo>
                    <a:pt x="154" y="188"/>
                  </a:lnTo>
                  <a:lnTo>
                    <a:pt x="154" y="186"/>
                  </a:lnTo>
                  <a:lnTo>
                    <a:pt x="157" y="186"/>
                  </a:lnTo>
                  <a:lnTo>
                    <a:pt x="157" y="186"/>
                  </a:lnTo>
                  <a:lnTo>
                    <a:pt x="157" y="183"/>
                  </a:lnTo>
                  <a:lnTo>
                    <a:pt x="157" y="183"/>
                  </a:lnTo>
                  <a:lnTo>
                    <a:pt x="154" y="183"/>
                  </a:lnTo>
                  <a:lnTo>
                    <a:pt x="159" y="177"/>
                  </a:lnTo>
                  <a:lnTo>
                    <a:pt x="161" y="170"/>
                  </a:lnTo>
                  <a:lnTo>
                    <a:pt x="163" y="163"/>
                  </a:lnTo>
                  <a:lnTo>
                    <a:pt x="163" y="159"/>
                  </a:lnTo>
                  <a:lnTo>
                    <a:pt x="163" y="154"/>
                  </a:lnTo>
                  <a:lnTo>
                    <a:pt x="163" y="152"/>
                  </a:lnTo>
                  <a:lnTo>
                    <a:pt x="163" y="147"/>
                  </a:lnTo>
                  <a:lnTo>
                    <a:pt x="161" y="145"/>
                  </a:lnTo>
                  <a:lnTo>
                    <a:pt x="159" y="143"/>
                  </a:lnTo>
                  <a:lnTo>
                    <a:pt x="159" y="139"/>
                  </a:lnTo>
                  <a:lnTo>
                    <a:pt x="157" y="136"/>
                  </a:lnTo>
                  <a:lnTo>
                    <a:pt x="157" y="134"/>
                  </a:lnTo>
                  <a:lnTo>
                    <a:pt x="157" y="130"/>
                  </a:lnTo>
                  <a:lnTo>
                    <a:pt x="157" y="127"/>
                  </a:lnTo>
                  <a:lnTo>
                    <a:pt x="157" y="127"/>
                  </a:lnTo>
                  <a:lnTo>
                    <a:pt x="157" y="125"/>
                  </a:lnTo>
                  <a:lnTo>
                    <a:pt x="159" y="123"/>
                  </a:lnTo>
                  <a:lnTo>
                    <a:pt x="157" y="123"/>
                  </a:lnTo>
                  <a:lnTo>
                    <a:pt x="157" y="123"/>
                  </a:lnTo>
                  <a:lnTo>
                    <a:pt x="157" y="123"/>
                  </a:lnTo>
                  <a:lnTo>
                    <a:pt x="157" y="114"/>
                  </a:lnTo>
                  <a:lnTo>
                    <a:pt x="154" y="105"/>
                  </a:lnTo>
                  <a:lnTo>
                    <a:pt x="154" y="96"/>
                  </a:lnTo>
                  <a:lnTo>
                    <a:pt x="154" y="89"/>
                  </a:lnTo>
                  <a:lnTo>
                    <a:pt x="152" y="80"/>
                  </a:lnTo>
                  <a:lnTo>
                    <a:pt x="150" y="74"/>
                  </a:lnTo>
                  <a:lnTo>
                    <a:pt x="148" y="67"/>
                  </a:lnTo>
                  <a:lnTo>
                    <a:pt x="145" y="60"/>
                  </a:lnTo>
                  <a:lnTo>
                    <a:pt x="143" y="56"/>
                  </a:lnTo>
                  <a:lnTo>
                    <a:pt x="141" y="56"/>
                  </a:lnTo>
                  <a:lnTo>
                    <a:pt x="141" y="56"/>
                  </a:lnTo>
                  <a:lnTo>
                    <a:pt x="139" y="56"/>
                  </a:lnTo>
                  <a:lnTo>
                    <a:pt x="139" y="56"/>
                  </a:lnTo>
                  <a:lnTo>
                    <a:pt x="137" y="58"/>
                  </a:lnTo>
                  <a:lnTo>
                    <a:pt x="134" y="60"/>
                  </a:lnTo>
                  <a:lnTo>
                    <a:pt x="134" y="56"/>
                  </a:lnTo>
                  <a:lnTo>
                    <a:pt x="132" y="53"/>
                  </a:lnTo>
                  <a:lnTo>
                    <a:pt x="132" y="51"/>
                  </a:lnTo>
                  <a:lnTo>
                    <a:pt x="132" y="47"/>
                  </a:lnTo>
                  <a:lnTo>
                    <a:pt x="130" y="47"/>
                  </a:lnTo>
                  <a:lnTo>
                    <a:pt x="130" y="47"/>
                  </a:lnTo>
                  <a:lnTo>
                    <a:pt x="128" y="45"/>
                  </a:lnTo>
                  <a:lnTo>
                    <a:pt x="128" y="45"/>
                  </a:lnTo>
                  <a:lnTo>
                    <a:pt x="125" y="45"/>
                  </a:lnTo>
                  <a:lnTo>
                    <a:pt x="123" y="45"/>
                  </a:lnTo>
                  <a:lnTo>
                    <a:pt x="121" y="45"/>
                  </a:lnTo>
                  <a:lnTo>
                    <a:pt x="119" y="49"/>
                  </a:lnTo>
                  <a:lnTo>
                    <a:pt x="116" y="29"/>
                  </a:lnTo>
                  <a:lnTo>
                    <a:pt x="112" y="29"/>
                  </a:lnTo>
                  <a:lnTo>
                    <a:pt x="112" y="22"/>
                  </a:lnTo>
                  <a:lnTo>
                    <a:pt x="112" y="20"/>
                  </a:lnTo>
                  <a:lnTo>
                    <a:pt x="112" y="15"/>
                  </a:lnTo>
                  <a:lnTo>
                    <a:pt x="112" y="13"/>
                  </a:lnTo>
                  <a:lnTo>
                    <a:pt x="112" y="11"/>
                  </a:lnTo>
                  <a:lnTo>
                    <a:pt x="112" y="9"/>
                  </a:lnTo>
                  <a:lnTo>
                    <a:pt x="110" y="6"/>
                  </a:lnTo>
                  <a:lnTo>
                    <a:pt x="107" y="4"/>
                  </a:lnTo>
                  <a:lnTo>
                    <a:pt x="107" y="6"/>
                  </a:lnTo>
                  <a:lnTo>
                    <a:pt x="105" y="6"/>
                  </a:lnTo>
                  <a:lnTo>
                    <a:pt x="103" y="6"/>
                  </a:lnTo>
                  <a:lnTo>
                    <a:pt x="98" y="6"/>
                  </a:lnTo>
                  <a:lnTo>
                    <a:pt x="98" y="15"/>
                  </a:lnTo>
                  <a:lnTo>
                    <a:pt x="98" y="15"/>
                  </a:lnTo>
                  <a:lnTo>
                    <a:pt x="96" y="11"/>
                  </a:lnTo>
                  <a:lnTo>
                    <a:pt x="94" y="6"/>
                  </a:lnTo>
                  <a:lnTo>
                    <a:pt x="92" y="4"/>
                  </a:lnTo>
                  <a:lnTo>
                    <a:pt x="90" y="2"/>
                  </a:lnTo>
                  <a:lnTo>
                    <a:pt x="90" y="0"/>
                  </a:lnTo>
                  <a:lnTo>
                    <a:pt x="90" y="0"/>
                  </a:lnTo>
                  <a:lnTo>
                    <a:pt x="78" y="0"/>
                  </a:lnTo>
                  <a:lnTo>
                    <a:pt x="78" y="0"/>
                  </a:lnTo>
                  <a:lnTo>
                    <a:pt x="76" y="0"/>
                  </a:lnTo>
                  <a:lnTo>
                    <a:pt x="76" y="4"/>
                  </a:lnTo>
                  <a:lnTo>
                    <a:pt x="74" y="4"/>
                  </a:lnTo>
                  <a:lnTo>
                    <a:pt x="74" y="6"/>
                  </a:lnTo>
                  <a:lnTo>
                    <a:pt x="72" y="9"/>
                  </a:lnTo>
                  <a:lnTo>
                    <a:pt x="72" y="15"/>
                  </a:lnTo>
                  <a:lnTo>
                    <a:pt x="69" y="18"/>
                  </a:lnTo>
                  <a:lnTo>
                    <a:pt x="67" y="24"/>
                  </a:lnTo>
                  <a:lnTo>
                    <a:pt x="67" y="29"/>
                  </a:lnTo>
                  <a:lnTo>
                    <a:pt x="67" y="31"/>
                  </a:lnTo>
                  <a:lnTo>
                    <a:pt x="67" y="33"/>
                  </a:lnTo>
                  <a:lnTo>
                    <a:pt x="67" y="36"/>
                  </a:lnTo>
                  <a:lnTo>
                    <a:pt x="67" y="36"/>
                  </a:lnTo>
                  <a:lnTo>
                    <a:pt x="67" y="38"/>
                  </a:lnTo>
                  <a:lnTo>
                    <a:pt x="69" y="40"/>
                  </a:lnTo>
                  <a:lnTo>
                    <a:pt x="69" y="42"/>
                  </a:lnTo>
                  <a:lnTo>
                    <a:pt x="69" y="42"/>
                  </a:lnTo>
                  <a:lnTo>
                    <a:pt x="67" y="42"/>
                  </a:lnTo>
                  <a:lnTo>
                    <a:pt x="65" y="45"/>
                  </a:lnTo>
                  <a:lnTo>
                    <a:pt x="65" y="47"/>
                  </a:lnTo>
                  <a:lnTo>
                    <a:pt x="63" y="49"/>
                  </a:lnTo>
                  <a:lnTo>
                    <a:pt x="63" y="51"/>
                  </a:lnTo>
                  <a:lnTo>
                    <a:pt x="60" y="51"/>
                  </a:lnTo>
                  <a:lnTo>
                    <a:pt x="60" y="51"/>
                  </a:lnTo>
                  <a:lnTo>
                    <a:pt x="58" y="51"/>
                  </a:lnTo>
                  <a:lnTo>
                    <a:pt x="56" y="51"/>
                  </a:lnTo>
                  <a:lnTo>
                    <a:pt x="56" y="49"/>
                  </a:lnTo>
                  <a:lnTo>
                    <a:pt x="54" y="47"/>
                  </a:lnTo>
                  <a:lnTo>
                    <a:pt x="54" y="45"/>
                  </a:lnTo>
                  <a:lnTo>
                    <a:pt x="54" y="42"/>
                  </a:lnTo>
                  <a:lnTo>
                    <a:pt x="54" y="42"/>
                  </a:lnTo>
                  <a:lnTo>
                    <a:pt x="54" y="42"/>
                  </a:lnTo>
                  <a:lnTo>
                    <a:pt x="51" y="42"/>
                  </a:lnTo>
                  <a:lnTo>
                    <a:pt x="51" y="42"/>
                  </a:lnTo>
                  <a:lnTo>
                    <a:pt x="49" y="42"/>
                  </a:lnTo>
                  <a:lnTo>
                    <a:pt x="49" y="38"/>
                  </a:lnTo>
                  <a:lnTo>
                    <a:pt x="49" y="33"/>
                  </a:lnTo>
                  <a:lnTo>
                    <a:pt x="49" y="31"/>
                  </a:lnTo>
                  <a:lnTo>
                    <a:pt x="49" y="29"/>
                  </a:lnTo>
                  <a:lnTo>
                    <a:pt x="47" y="24"/>
                  </a:lnTo>
                  <a:lnTo>
                    <a:pt x="47" y="24"/>
                  </a:lnTo>
                  <a:lnTo>
                    <a:pt x="47" y="22"/>
                  </a:lnTo>
                  <a:lnTo>
                    <a:pt x="45" y="22"/>
                  </a:lnTo>
                  <a:lnTo>
                    <a:pt x="42" y="22"/>
                  </a:lnTo>
                  <a:lnTo>
                    <a:pt x="40" y="22"/>
                  </a:lnTo>
                  <a:lnTo>
                    <a:pt x="40" y="20"/>
                  </a:lnTo>
                  <a:lnTo>
                    <a:pt x="38" y="33"/>
                  </a:lnTo>
                  <a:lnTo>
                    <a:pt x="36" y="33"/>
                  </a:lnTo>
                  <a:lnTo>
                    <a:pt x="36" y="31"/>
                  </a:lnTo>
                  <a:lnTo>
                    <a:pt x="34" y="31"/>
                  </a:lnTo>
                  <a:lnTo>
                    <a:pt x="34" y="29"/>
                  </a:lnTo>
                  <a:lnTo>
                    <a:pt x="34" y="29"/>
                  </a:lnTo>
                  <a:lnTo>
                    <a:pt x="31" y="29"/>
                  </a:lnTo>
                  <a:lnTo>
                    <a:pt x="31" y="31"/>
                  </a:lnTo>
                  <a:lnTo>
                    <a:pt x="29" y="31"/>
                  </a:lnTo>
                  <a:lnTo>
                    <a:pt x="27" y="31"/>
                  </a:lnTo>
                  <a:lnTo>
                    <a:pt x="27" y="33"/>
                  </a:lnTo>
                  <a:lnTo>
                    <a:pt x="27" y="45"/>
                  </a:lnTo>
                  <a:lnTo>
                    <a:pt x="25" y="42"/>
                  </a:lnTo>
                  <a:lnTo>
                    <a:pt x="20" y="42"/>
                  </a:lnTo>
                  <a:lnTo>
                    <a:pt x="18" y="40"/>
                  </a:lnTo>
                  <a:lnTo>
                    <a:pt x="16" y="40"/>
                  </a:lnTo>
                  <a:lnTo>
                    <a:pt x="13" y="42"/>
                  </a:lnTo>
                  <a:lnTo>
                    <a:pt x="13" y="45"/>
                  </a:lnTo>
                  <a:lnTo>
                    <a:pt x="13" y="45"/>
                  </a:lnTo>
                  <a:lnTo>
                    <a:pt x="13" y="47"/>
                  </a:lnTo>
                  <a:lnTo>
                    <a:pt x="13" y="51"/>
                  </a:lnTo>
                  <a:lnTo>
                    <a:pt x="13" y="56"/>
                  </a:lnTo>
                  <a:lnTo>
                    <a:pt x="11" y="56"/>
                  </a:lnTo>
                  <a:lnTo>
                    <a:pt x="9" y="56"/>
                  </a:lnTo>
                  <a:lnTo>
                    <a:pt x="9" y="60"/>
                  </a:lnTo>
                  <a:lnTo>
                    <a:pt x="9" y="62"/>
                  </a:lnTo>
                  <a:lnTo>
                    <a:pt x="11" y="62"/>
                  </a:lnTo>
                  <a:lnTo>
                    <a:pt x="11" y="65"/>
                  </a:lnTo>
                  <a:lnTo>
                    <a:pt x="13" y="65"/>
                  </a:lnTo>
                  <a:lnTo>
                    <a:pt x="13" y="67"/>
                  </a:lnTo>
                  <a:lnTo>
                    <a:pt x="13" y="67"/>
                  </a:lnTo>
                  <a:lnTo>
                    <a:pt x="13" y="69"/>
                  </a:lnTo>
                  <a:lnTo>
                    <a:pt x="13" y="71"/>
                  </a:lnTo>
                  <a:lnTo>
                    <a:pt x="13" y="76"/>
                  </a:lnTo>
                  <a:lnTo>
                    <a:pt x="13" y="78"/>
                  </a:lnTo>
                  <a:lnTo>
                    <a:pt x="13" y="80"/>
                  </a:lnTo>
                  <a:lnTo>
                    <a:pt x="16" y="83"/>
                  </a:lnTo>
                  <a:lnTo>
                    <a:pt x="16" y="87"/>
                  </a:lnTo>
                  <a:lnTo>
                    <a:pt x="16" y="89"/>
                  </a:lnTo>
                  <a:lnTo>
                    <a:pt x="16" y="94"/>
                  </a:lnTo>
                  <a:lnTo>
                    <a:pt x="16" y="96"/>
                  </a:lnTo>
                  <a:lnTo>
                    <a:pt x="13" y="96"/>
                  </a:lnTo>
                  <a:lnTo>
                    <a:pt x="13" y="98"/>
                  </a:lnTo>
                  <a:lnTo>
                    <a:pt x="7" y="103"/>
                  </a:lnTo>
                  <a:lnTo>
                    <a:pt x="4" y="103"/>
                  </a:lnTo>
                  <a:lnTo>
                    <a:pt x="4" y="105"/>
                  </a:lnTo>
                  <a:lnTo>
                    <a:pt x="2" y="105"/>
                  </a:lnTo>
                  <a:lnTo>
                    <a:pt x="2" y="105"/>
                  </a:lnTo>
                  <a:lnTo>
                    <a:pt x="2" y="107"/>
                  </a:lnTo>
                  <a:lnTo>
                    <a:pt x="2" y="107"/>
                  </a:lnTo>
                  <a:lnTo>
                    <a:pt x="4" y="107"/>
                  </a:lnTo>
                  <a:lnTo>
                    <a:pt x="4" y="112"/>
                  </a:lnTo>
                  <a:lnTo>
                    <a:pt x="2" y="114"/>
                  </a:lnTo>
                  <a:lnTo>
                    <a:pt x="2" y="118"/>
                  </a:lnTo>
                  <a:lnTo>
                    <a:pt x="0" y="118"/>
                  </a:lnTo>
                  <a:lnTo>
                    <a:pt x="0" y="121"/>
                  </a:lnTo>
                  <a:lnTo>
                    <a:pt x="0" y="123"/>
                  </a:lnTo>
                  <a:lnTo>
                    <a:pt x="0" y="125"/>
                  </a:lnTo>
                  <a:lnTo>
                    <a:pt x="0" y="130"/>
                  </a:lnTo>
                  <a:lnTo>
                    <a:pt x="2" y="132"/>
                  </a:lnTo>
                  <a:lnTo>
                    <a:pt x="2" y="136"/>
                  </a:lnTo>
                  <a:lnTo>
                    <a:pt x="4" y="139"/>
                  </a:lnTo>
                  <a:lnTo>
                    <a:pt x="4" y="139"/>
                  </a:lnTo>
                  <a:lnTo>
                    <a:pt x="4" y="141"/>
                  </a:lnTo>
                  <a:lnTo>
                    <a:pt x="7" y="143"/>
                  </a:lnTo>
                  <a:lnTo>
                    <a:pt x="7" y="143"/>
                  </a:lnTo>
                  <a:lnTo>
                    <a:pt x="7" y="147"/>
                  </a:lnTo>
                  <a:lnTo>
                    <a:pt x="9" y="150"/>
                  </a:lnTo>
                  <a:lnTo>
                    <a:pt x="9" y="154"/>
                  </a:lnTo>
                  <a:lnTo>
                    <a:pt x="9" y="156"/>
                  </a:lnTo>
                  <a:lnTo>
                    <a:pt x="11" y="156"/>
                  </a:lnTo>
                  <a:lnTo>
                    <a:pt x="11" y="156"/>
                  </a:lnTo>
                  <a:lnTo>
                    <a:pt x="13" y="159"/>
                  </a:lnTo>
                  <a:lnTo>
                    <a:pt x="13" y="161"/>
                  </a:lnTo>
                  <a:lnTo>
                    <a:pt x="13" y="163"/>
                  </a:lnTo>
                  <a:lnTo>
                    <a:pt x="13" y="163"/>
                  </a:lnTo>
                  <a:lnTo>
                    <a:pt x="13" y="165"/>
                  </a:lnTo>
                  <a:lnTo>
                    <a:pt x="16" y="165"/>
                  </a:lnTo>
                  <a:lnTo>
                    <a:pt x="18" y="165"/>
                  </a:lnTo>
                  <a:lnTo>
                    <a:pt x="18" y="163"/>
                  </a:lnTo>
                  <a:lnTo>
                    <a:pt x="20" y="163"/>
                  </a:lnTo>
                  <a:lnTo>
                    <a:pt x="22" y="159"/>
                  </a:lnTo>
                  <a:lnTo>
                    <a:pt x="22" y="159"/>
                  </a:lnTo>
                  <a:lnTo>
                    <a:pt x="25" y="156"/>
                  </a:lnTo>
                  <a:lnTo>
                    <a:pt x="25" y="156"/>
                  </a:lnTo>
                  <a:lnTo>
                    <a:pt x="25" y="159"/>
                  </a:lnTo>
                  <a:lnTo>
                    <a:pt x="22" y="159"/>
                  </a:lnTo>
                  <a:lnTo>
                    <a:pt x="22" y="15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97" name="フリーフォーム 89475">
              <a:extLst>
                <a:ext uri="{FF2B5EF4-FFF2-40B4-BE49-F238E27FC236}">
                  <a16:creationId xmlns:a16="http://schemas.microsoft.com/office/drawing/2014/main" id="{D2E7ABA0-8383-5485-BE30-9EEE7EAF2F6F}"/>
                </a:ext>
              </a:extLst>
            </p:cNvPr>
            <p:cNvSpPr/>
            <p:nvPr/>
          </p:nvSpPr>
          <p:spPr>
            <a:xfrm>
              <a:off x="9501846" y="8279498"/>
              <a:ext cx="598369" cy="917185"/>
            </a:xfrm>
            <a:custGeom>
              <a:avLst/>
              <a:gdLst/>
              <a:ahLst/>
              <a:cxnLst/>
              <a:rect l="0" t="0" r="0" b="0"/>
              <a:pathLst>
                <a:path w="170" h="246">
                  <a:moveTo>
                    <a:pt x="105" y="239"/>
                  </a:moveTo>
                  <a:lnTo>
                    <a:pt x="105" y="241"/>
                  </a:lnTo>
                  <a:lnTo>
                    <a:pt x="103" y="244"/>
                  </a:lnTo>
                  <a:lnTo>
                    <a:pt x="103" y="244"/>
                  </a:lnTo>
                  <a:lnTo>
                    <a:pt x="101" y="244"/>
                  </a:lnTo>
                  <a:lnTo>
                    <a:pt x="99" y="241"/>
                  </a:lnTo>
                  <a:lnTo>
                    <a:pt x="97" y="241"/>
                  </a:lnTo>
                  <a:lnTo>
                    <a:pt x="94" y="241"/>
                  </a:lnTo>
                  <a:lnTo>
                    <a:pt x="92" y="241"/>
                  </a:lnTo>
                  <a:lnTo>
                    <a:pt x="88" y="244"/>
                  </a:lnTo>
                  <a:lnTo>
                    <a:pt x="85" y="244"/>
                  </a:lnTo>
                  <a:lnTo>
                    <a:pt x="83" y="246"/>
                  </a:lnTo>
                  <a:lnTo>
                    <a:pt x="81" y="246"/>
                  </a:lnTo>
                  <a:lnTo>
                    <a:pt x="79" y="246"/>
                  </a:lnTo>
                  <a:lnTo>
                    <a:pt x="79" y="246"/>
                  </a:lnTo>
                  <a:lnTo>
                    <a:pt x="79" y="246"/>
                  </a:lnTo>
                  <a:lnTo>
                    <a:pt x="79" y="246"/>
                  </a:lnTo>
                  <a:lnTo>
                    <a:pt x="79" y="246"/>
                  </a:lnTo>
                  <a:lnTo>
                    <a:pt x="81" y="244"/>
                  </a:lnTo>
                  <a:lnTo>
                    <a:pt x="83" y="241"/>
                  </a:lnTo>
                  <a:lnTo>
                    <a:pt x="83" y="241"/>
                  </a:lnTo>
                  <a:lnTo>
                    <a:pt x="85" y="241"/>
                  </a:lnTo>
                  <a:lnTo>
                    <a:pt x="85" y="239"/>
                  </a:lnTo>
                  <a:lnTo>
                    <a:pt x="85" y="237"/>
                  </a:lnTo>
                  <a:lnTo>
                    <a:pt x="85" y="237"/>
                  </a:lnTo>
                  <a:lnTo>
                    <a:pt x="83" y="237"/>
                  </a:lnTo>
                  <a:lnTo>
                    <a:pt x="83" y="237"/>
                  </a:lnTo>
                  <a:lnTo>
                    <a:pt x="81" y="235"/>
                  </a:lnTo>
                  <a:lnTo>
                    <a:pt x="79" y="235"/>
                  </a:lnTo>
                  <a:lnTo>
                    <a:pt x="74" y="233"/>
                  </a:lnTo>
                  <a:lnTo>
                    <a:pt x="72" y="233"/>
                  </a:lnTo>
                  <a:lnTo>
                    <a:pt x="70" y="235"/>
                  </a:lnTo>
                  <a:lnTo>
                    <a:pt x="67" y="235"/>
                  </a:lnTo>
                  <a:lnTo>
                    <a:pt x="67" y="237"/>
                  </a:lnTo>
                  <a:lnTo>
                    <a:pt x="65" y="239"/>
                  </a:lnTo>
                  <a:lnTo>
                    <a:pt x="63" y="241"/>
                  </a:lnTo>
                  <a:lnTo>
                    <a:pt x="63" y="244"/>
                  </a:lnTo>
                  <a:lnTo>
                    <a:pt x="61" y="244"/>
                  </a:lnTo>
                  <a:lnTo>
                    <a:pt x="58" y="244"/>
                  </a:lnTo>
                  <a:lnTo>
                    <a:pt x="54" y="244"/>
                  </a:lnTo>
                  <a:lnTo>
                    <a:pt x="54" y="244"/>
                  </a:lnTo>
                  <a:lnTo>
                    <a:pt x="54" y="241"/>
                  </a:lnTo>
                  <a:lnTo>
                    <a:pt x="54" y="241"/>
                  </a:lnTo>
                  <a:lnTo>
                    <a:pt x="54" y="237"/>
                  </a:lnTo>
                  <a:lnTo>
                    <a:pt x="54" y="235"/>
                  </a:lnTo>
                  <a:lnTo>
                    <a:pt x="56" y="233"/>
                  </a:lnTo>
                  <a:lnTo>
                    <a:pt x="56" y="230"/>
                  </a:lnTo>
                  <a:lnTo>
                    <a:pt x="56" y="230"/>
                  </a:lnTo>
                  <a:lnTo>
                    <a:pt x="56" y="230"/>
                  </a:lnTo>
                  <a:lnTo>
                    <a:pt x="54" y="230"/>
                  </a:lnTo>
                  <a:lnTo>
                    <a:pt x="54" y="233"/>
                  </a:lnTo>
                  <a:lnTo>
                    <a:pt x="54" y="233"/>
                  </a:lnTo>
                  <a:lnTo>
                    <a:pt x="54" y="233"/>
                  </a:lnTo>
                  <a:lnTo>
                    <a:pt x="52" y="235"/>
                  </a:lnTo>
                  <a:lnTo>
                    <a:pt x="52" y="235"/>
                  </a:lnTo>
                  <a:lnTo>
                    <a:pt x="52" y="235"/>
                  </a:lnTo>
                  <a:lnTo>
                    <a:pt x="49" y="233"/>
                  </a:lnTo>
                  <a:lnTo>
                    <a:pt x="49" y="233"/>
                  </a:lnTo>
                  <a:lnTo>
                    <a:pt x="49" y="230"/>
                  </a:lnTo>
                  <a:lnTo>
                    <a:pt x="52" y="230"/>
                  </a:lnTo>
                  <a:lnTo>
                    <a:pt x="54" y="226"/>
                  </a:lnTo>
                  <a:lnTo>
                    <a:pt x="54" y="226"/>
                  </a:lnTo>
                  <a:lnTo>
                    <a:pt x="54" y="224"/>
                  </a:lnTo>
                  <a:lnTo>
                    <a:pt x="54" y="224"/>
                  </a:lnTo>
                  <a:lnTo>
                    <a:pt x="52" y="224"/>
                  </a:lnTo>
                  <a:lnTo>
                    <a:pt x="52" y="226"/>
                  </a:lnTo>
                  <a:lnTo>
                    <a:pt x="49" y="224"/>
                  </a:lnTo>
                  <a:lnTo>
                    <a:pt x="47" y="224"/>
                  </a:lnTo>
                  <a:lnTo>
                    <a:pt x="45" y="224"/>
                  </a:lnTo>
                  <a:lnTo>
                    <a:pt x="45" y="221"/>
                  </a:lnTo>
                  <a:lnTo>
                    <a:pt x="45" y="221"/>
                  </a:lnTo>
                  <a:lnTo>
                    <a:pt x="45" y="219"/>
                  </a:lnTo>
                  <a:lnTo>
                    <a:pt x="45" y="219"/>
                  </a:lnTo>
                  <a:lnTo>
                    <a:pt x="45" y="217"/>
                  </a:lnTo>
                  <a:lnTo>
                    <a:pt x="45" y="215"/>
                  </a:lnTo>
                  <a:lnTo>
                    <a:pt x="47" y="212"/>
                  </a:lnTo>
                  <a:lnTo>
                    <a:pt x="47" y="212"/>
                  </a:lnTo>
                  <a:lnTo>
                    <a:pt x="47" y="212"/>
                  </a:lnTo>
                  <a:lnTo>
                    <a:pt x="49" y="212"/>
                  </a:lnTo>
                  <a:lnTo>
                    <a:pt x="52" y="212"/>
                  </a:lnTo>
                  <a:lnTo>
                    <a:pt x="49" y="212"/>
                  </a:lnTo>
                  <a:lnTo>
                    <a:pt x="47" y="212"/>
                  </a:lnTo>
                  <a:lnTo>
                    <a:pt x="45" y="210"/>
                  </a:lnTo>
                  <a:lnTo>
                    <a:pt x="43" y="210"/>
                  </a:lnTo>
                  <a:lnTo>
                    <a:pt x="41" y="208"/>
                  </a:lnTo>
                  <a:lnTo>
                    <a:pt x="41" y="206"/>
                  </a:lnTo>
                  <a:lnTo>
                    <a:pt x="38" y="206"/>
                  </a:lnTo>
                  <a:lnTo>
                    <a:pt x="38" y="203"/>
                  </a:lnTo>
                  <a:lnTo>
                    <a:pt x="43" y="203"/>
                  </a:lnTo>
                  <a:lnTo>
                    <a:pt x="43" y="201"/>
                  </a:lnTo>
                  <a:lnTo>
                    <a:pt x="43" y="201"/>
                  </a:lnTo>
                  <a:lnTo>
                    <a:pt x="43" y="201"/>
                  </a:lnTo>
                  <a:lnTo>
                    <a:pt x="43" y="199"/>
                  </a:lnTo>
                  <a:lnTo>
                    <a:pt x="43" y="197"/>
                  </a:lnTo>
                  <a:lnTo>
                    <a:pt x="43" y="197"/>
                  </a:lnTo>
                  <a:lnTo>
                    <a:pt x="41" y="194"/>
                  </a:lnTo>
                  <a:lnTo>
                    <a:pt x="41" y="194"/>
                  </a:lnTo>
                  <a:lnTo>
                    <a:pt x="38" y="194"/>
                  </a:lnTo>
                  <a:lnTo>
                    <a:pt x="36" y="192"/>
                  </a:lnTo>
                  <a:lnTo>
                    <a:pt x="32" y="192"/>
                  </a:lnTo>
                  <a:lnTo>
                    <a:pt x="27" y="194"/>
                  </a:lnTo>
                  <a:lnTo>
                    <a:pt x="27" y="192"/>
                  </a:lnTo>
                  <a:lnTo>
                    <a:pt x="27" y="192"/>
                  </a:lnTo>
                  <a:lnTo>
                    <a:pt x="27" y="190"/>
                  </a:lnTo>
                  <a:lnTo>
                    <a:pt x="29" y="190"/>
                  </a:lnTo>
                  <a:lnTo>
                    <a:pt x="32" y="190"/>
                  </a:lnTo>
                  <a:lnTo>
                    <a:pt x="34" y="190"/>
                  </a:lnTo>
                  <a:lnTo>
                    <a:pt x="36" y="188"/>
                  </a:lnTo>
                  <a:lnTo>
                    <a:pt x="36" y="188"/>
                  </a:lnTo>
                  <a:lnTo>
                    <a:pt x="36" y="188"/>
                  </a:lnTo>
                  <a:lnTo>
                    <a:pt x="36" y="188"/>
                  </a:lnTo>
                  <a:lnTo>
                    <a:pt x="36" y="188"/>
                  </a:lnTo>
                  <a:lnTo>
                    <a:pt x="36" y="188"/>
                  </a:lnTo>
                  <a:lnTo>
                    <a:pt x="34" y="186"/>
                  </a:lnTo>
                  <a:lnTo>
                    <a:pt x="34" y="186"/>
                  </a:lnTo>
                  <a:lnTo>
                    <a:pt x="32" y="186"/>
                  </a:lnTo>
                  <a:lnTo>
                    <a:pt x="32" y="183"/>
                  </a:lnTo>
                  <a:lnTo>
                    <a:pt x="29" y="183"/>
                  </a:lnTo>
                  <a:lnTo>
                    <a:pt x="27" y="186"/>
                  </a:lnTo>
                  <a:lnTo>
                    <a:pt x="23" y="186"/>
                  </a:lnTo>
                  <a:lnTo>
                    <a:pt x="18" y="188"/>
                  </a:lnTo>
                  <a:lnTo>
                    <a:pt x="16" y="188"/>
                  </a:lnTo>
                  <a:lnTo>
                    <a:pt x="16" y="188"/>
                  </a:lnTo>
                  <a:lnTo>
                    <a:pt x="14" y="188"/>
                  </a:lnTo>
                  <a:lnTo>
                    <a:pt x="11" y="188"/>
                  </a:lnTo>
                  <a:lnTo>
                    <a:pt x="11" y="186"/>
                  </a:lnTo>
                  <a:lnTo>
                    <a:pt x="11" y="186"/>
                  </a:lnTo>
                  <a:lnTo>
                    <a:pt x="14" y="183"/>
                  </a:lnTo>
                  <a:lnTo>
                    <a:pt x="14" y="183"/>
                  </a:lnTo>
                  <a:lnTo>
                    <a:pt x="16" y="183"/>
                  </a:lnTo>
                  <a:lnTo>
                    <a:pt x="18" y="183"/>
                  </a:lnTo>
                  <a:lnTo>
                    <a:pt x="20" y="181"/>
                  </a:lnTo>
                  <a:lnTo>
                    <a:pt x="23" y="179"/>
                  </a:lnTo>
                  <a:lnTo>
                    <a:pt x="23" y="179"/>
                  </a:lnTo>
                  <a:lnTo>
                    <a:pt x="20" y="179"/>
                  </a:lnTo>
                  <a:lnTo>
                    <a:pt x="20" y="179"/>
                  </a:lnTo>
                  <a:lnTo>
                    <a:pt x="20" y="177"/>
                  </a:lnTo>
                  <a:lnTo>
                    <a:pt x="20" y="177"/>
                  </a:lnTo>
                  <a:lnTo>
                    <a:pt x="20" y="174"/>
                  </a:lnTo>
                  <a:lnTo>
                    <a:pt x="20" y="174"/>
                  </a:lnTo>
                  <a:lnTo>
                    <a:pt x="20" y="174"/>
                  </a:lnTo>
                  <a:lnTo>
                    <a:pt x="20" y="172"/>
                  </a:lnTo>
                  <a:lnTo>
                    <a:pt x="18" y="172"/>
                  </a:lnTo>
                  <a:lnTo>
                    <a:pt x="18" y="170"/>
                  </a:lnTo>
                  <a:lnTo>
                    <a:pt x="20" y="170"/>
                  </a:lnTo>
                  <a:lnTo>
                    <a:pt x="20" y="170"/>
                  </a:lnTo>
                  <a:lnTo>
                    <a:pt x="23" y="170"/>
                  </a:lnTo>
                  <a:lnTo>
                    <a:pt x="27" y="172"/>
                  </a:lnTo>
                  <a:lnTo>
                    <a:pt x="27" y="172"/>
                  </a:lnTo>
                  <a:lnTo>
                    <a:pt x="29" y="172"/>
                  </a:lnTo>
                  <a:lnTo>
                    <a:pt x="32" y="172"/>
                  </a:lnTo>
                  <a:lnTo>
                    <a:pt x="34" y="170"/>
                  </a:lnTo>
                  <a:lnTo>
                    <a:pt x="34" y="170"/>
                  </a:lnTo>
                  <a:lnTo>
                    <a:pt x="34" y="170"/>
                  </a:lnTo>
                  <a:lnTo>
                    <a:pt x="34" y="168"/>
                  </a:lnTo>
                  <a:lnTo>
                    <a:pt x="34" y="165"/>
                  </a:lnTo>
                  <a:lnTo>
                    <a:pt x="34" y="163"/>
                  </a:lnTo>
                  <a:lnTo>
                    <a:pt x="34" y="161"/>
                  </a:lnTo>
                  <a:lnTo>
                    <a:pt x="32" y="161"/>
                  </a:lnTo>
                  <a:lnTo>
                    <a:pt x="32" y="159"/>
                  </a:lnTo>
                  <a:lnTo>
                    <a:pt x="29" y="159"/>
                  </a:lnTo>
                  <a:lnTo>
                    <a:pt x="27" y="156"/>
                  </a:lnTo>
                  <a:lnTo>
                    <a:pt x="25" y="156"/>
                  </a:lnTo>
                  <a:lnTo>
                    <a:pt x="23" y="159"/>
                  </a:lnTo>
                  <a:lnTo>
                    <a:pt x="18" y="159"/>
                  </a:lnTo>
                  <a:lnTo>
                    <a:pt x="16" y="159"/>
                  </a:lnTo>
                  <a:lnTo>
                    <a:pt x="16" y="159"/>
                  </a:lnTo>
                  <a:lnTo>
                    <a:pt x="16" y="159"/>
                  </a:lnTo>
                  <a:lnTo>
                    <a:pt x="16" y="156"/>
                  </a:lnTo>
                  <a:lnTo>
                    <a:pt x="16" y="156"/>
                  </a:lnTo>
                  <a:lnTo>
                    <a:pt x="16" y="154"/>
                  </a:lnTo>
                  <a:lnTo>
                    <a:pt x="18" y="152"/>
                  </a:lnTo>
                  <a:lnTo>
                    <a:pt x="18" y="150"/>
                  </a:lnTo>
                  <a:lnTo>
                    <a:pt x="18" y="154"/>
                  </a:lnTo>
                  <a:lnTo>
                    <a:pt x="16" y="154"/>
                  </a:lnTo>
                  <a:lnTo>
                    <a:pt x="14" y="154"/>
                  </a:lnTo>
                  <a:lnTo>
                    <a:pt x="11" y="154"/>
                  </a:lnTo>
                  <a:lnTo>
                    <a:pt x="11" y="154"/>
                  </a:lnTo>
                  <a:lnTo>
                    <a:pt x="11" y="152"/>
                  </a:lnTo>
                  <a:lnTo>
                    <a:pt x="11" y="150"/>
                  </a:lnTo>
                  <a:lnTo>
                    <a:pt x="9" y="150"/>
                  </a:lnTo>
                  <a:lnTo>
                    <a:pt x="9" y="147"/>
                  </a:lnTo>
                  <a:lnTo>
                    <a:pt x="7" y="145"/>
                  </a:lnTo>
                  <a:lnTo>
                    <a:pt x="7" y="145"/>
                  </a:lnTo>
                  <a:lnTo>
                    <a:pt x="5" y="143"/>
                  </a:lnTo>
                  <a:lnTo>
                    <a:pt x="5" y="143"/>
                  </a:lnTo>
                  <a:lnTo>
                    <a:pt x="5" y="141"/>
                  </a:lnTo>
                  <a:lnTo>
                    <a:pt x="5" y="141"/>
                  </a:lnTo>
                  <a:lnTo>
                    <a:pt x="5" y="138"/>
                  </a:lnTo>
                  <a:lnTo>
                    <a:pt x="7" y="138"/>
                  </a:lnTo>
                  <a:lnTo>
                    <a:pt x="7" y="138"/>
                  </a:lnTo>
                  <a:lnTo>
                    <a:pt x="11" y="138"/>
                  </a:lnTo>
                  <a:lnTo>
                    <a:pt x="11" y="138"/>
                  </a:lnTo>
                  <a:lnTo>
                    <a:pt x="11" y="136"/>
                  </a:lnTo>
                  <a:lnTo>
                    <a:pt x="11" y="136"/>
                  </a:lnTo>
                  <a:lnTo>
                    <a:pt x="9" y="136"/>
                  </a:lnTo>
                  <a:lnTo>
                    <a:pt x="7" y="134"/>
                  </a:lnTo>
                  <a:lnTo>
                    <a:pt x="7" y="134"/>
                  </a:lnTo>
                  <a:lnTo>
                    <a:pt x="5" y="134"/>
                  </a:lnTo>
                  <a:lnTo>
                    <a:pt x="5" y="132"/>
                  </a:lnTo>
                  <a:lnTo>
                    <a:pt x="5" y="130"/>
                  </a:lnTo>
                  <a:lnTo>
                    <a:pt x="5" y="130"/>
                  </a:lnTo>
                  <a:lnTo>
                    <a:pt x="7" y="127"/>
                  </a:lnTo>
                  <a:lnTo>
                    <a:pt x="7" y="125"/>
                  </a:lnTo>
                  <a:lnTo>
                    <a:pt x="9" y="125"/>
                  </a:lnTo>
                  <a:lnTo>
                    <a:pt x="14" y="125"/>
                  </a:lnTo>
                  <a:lnTo>
                    <a:pt x="16" y="125"/>
                  </a:lnTo>
                  <a:lnTo>
                    <a:pt x="18" y="123"/>
                  </a:lnTo>
                  <a:lnTo>
                    <a:pt x="20" y="121"/>
                  </a:lnTo>
                  <a:lnTo>
                    <a:pt x="23" y="118"/>
                  </a:lnTo>
                  <a:lnTo>
                    <a:pt x="20" y="121"/>
                  </a:lnTo>
                  <a:lnTo>
                    <a:pt x="18" y="121"/>
                  </a:lnTo>
                  <a:lnTo>
                    <a:pt x="16" y="123"/>
                  </a:lnTo>
                  <a:lnTo>
                    <a:pt x="11" y="123"/>
                  </a:lnTo>
                  <a:lnTo>
                    <a:pt x="9" y="123"/>
                  </a:lnTo>
                  <a:lnTo>
                    <a:pt x="7" y="121"/>
                  </a:lnTo>
                  <a:lnTo>
                    <a:pt x="5" y="118"/>
                  </a:lnTo>
                  <a:lnTo>
                    <a:pt x="2" y="118"/>
                  </a:lnTo>
                  <a:lnTo>
                    <a:pt x="0" y="116"/>
                  </a:lnTo>
                  <a:lnTo>
                    <a:pt x="0" y="114"/>
                  </a:lnTo>
                  <a:lnTo>
                    <a:pt x="0" y="114"/>
                  </a:lnTo>
                  <a:lnTo>
                    <a:pt x="0" y="114"/>
                  </a:lnTo>
                  <a:lnTo>
                    <a:pt x="0" y="114"/>
                  </a:lnTo>
                  <a:lnTo>
                    <a:pt x="2" y="114"/>
                  </a:lnTo>
                  <a:lnTo>
                    <a:pt x="5" y="114"/>
                  </a:lnTo>
                  <a:lnTo>
                    <a:pt x="5" y="114"/>
                  </a:lnTo>
                  <a:lnTo>
                    <a:pt x="7" y="112"/>
                  </a:lnTo>
                  <a:lnTo>
                    <a:pt x="7" y="112"/>
                  </a:lnTo>
                  <a:lnTo>
                    <a:pt x="11" y="114"/>
                  </a:lnTo>
                  <a:lnTo>
                    <a:pt x="11" y="114"/>
                  </a:lnTo>
                  <a:lnTo>
                    <a:pt x="14" y="114"/>
                  </a:lnTo>
                  <a:lnTo>
                    <a:pt x="16" y="112"/>
                  </a:lnTo>
                  <a:lnTo>
                    <a:pt x="16" y="107"/>
                  </a:lnTo>
                  <a:lnTo>
                    <a:pt x="11" y="107"/>
                  </a:lnTo>
                  <a:lnTo>
                    <a:pt x="11" y="107"/>
                  </a:lnTo>
                  <a:lnTo>
                    <a:pt x="9" y="107"/>
                  </a:lnTo>
                  <a:lnTo>
                    <a:pt x="9" y="105"/>
                  </a:lnTo>
                  <a:lnTo>
                    <a:pt x="7" y="103"/>
                  </a:lnTo>
                  <a:lnTo>
                    <a:pt x="7" y="103"/>
                  </a:lnTo>
                  <a:lnTo>
                    <a:pt x="7" y="98"/>
                  </a:lnTo>
                  <a:lnTo>
                    <a:pt x="9" y="98"/>
                  </a:lnTo>
                  <a:lnTo>
                    <a:pt x="9" y="96"/>
                  </a:lnTo>
                  <a:lnTo>
                    <a:pt x="11" y="96"/>
                  </a:lnTo>
                  <a:lnTo>
                    <a:pt x="11" y="96"/>
                  </a:lnTo>
                  <a:lnTo>
                    <a:pt x="14" y="96"/>
                  </a:lnTo>
                  <a:lnTo>
                    <a:pt x="16" y="98"/>
                  </a:lnTo>
                  <a:lnTo>
                    <a:pt x="18" y="98"/>
                  </a:lnTo>
                  <a:lnTo>
                    <a:pt x="20" y="98"/>
                  </a:lnTo>
                  <a:lnTo>
                    <a:pt x="23" y="98"/>
                  </a:lnTo>
                  <a:lnTo>
                    <a:pt x="25" y="96"/>
                  </a:lnTo>
                  <a:lnTo>
                    <a:pt x="20" y="96"/>
                  </a:lnTo>
                  <a:lnTo>
                    <a:pt x="18" y="94"/>
                  </a:lnTo>
                  <a:lnTo>
                    <a:pt x="16" y="91"/>
                  </a:lnTo>
                  <a:lnTo>
                    <a:pt x="14" y="87"/>
                  </a:lnTo>
                  <a:lnTo>
                    <a:pt x="11" y="85"/>
                  </a:lnTo>
                  <a:lnTo>
                    <a:pt x="11" y="80"/>
                  </a:lnTo>
                  <a:lnTo>
                    <a:pt x="11" y="78"/>
                  </a:lnTo>
                  <a:lnTo>
                    <a:pt x="11" y="76"/>
                  </a:lnTo>
                  <a:lnTo>
                    <a:pt x="11" y="76"/>
                  </a:lnTo>
                  <a:lnTo>
                    <a:pt x="16" y="78"/>
                  </a:lnTo>
                  <a:lnTo>
                    <a:pt x="18" y="78"/>
                  </a:lnTo>
                  <a:lnTo>
                    <a:pt x="20" y="78"/>
                  </a:lnTo>
                  <a:lnTo>
                    <a:pt x="20" y="78"/>
                  </a:lnTo>
                  <a:lnTo>
                    <a:pt x="20" y="80"/>
                  </a:lnTo>
                  <a:lnTo>
                    <a:pt x="23" y="78"/>
                  </a:lnTo>
                  <a:lnTo>
                    <a:pt x="25" y="78"/>
                  </a:lnTo>
                  <a:lnTo>
                    <a:pt x="25" y="76"/>
                  </a:lnTo>
                  <a:lnTo>
                    <a:pt x="25" y="74"/>
                  </a:lnTo>
                  <a:lnTo>
                    <a:pt x="25" y="71"/>
                  </a:lnTo>
                  <a:lnTo>
                    <a:pt x="23" y="69"/>
                  </a:lnTo>
                  <a:lnTo>
                    <a:pt x="23" y="67"/>
                  </a:lnTo>
                  <a:lnTo>
                    <a:pt x="20" y="65"/>
                  </a:lnTo>
                  <a:lnTo>
                    <a:pt x="16" y="60"/>
                  </a:lnTo>
                  <a:lnTo>
                    <a:pt x="14" y="58"/>
                  </a:lnTo>
                  <a:lnTo>
                    <a:pt x="14" y="56"/>
                  </a:lnTo>
                  <a:lnTo>
                    <a:pt x="14" y="53"/>
                  </a:lnTo>
                  <a:lnTo>
                    <a:pt x="14" y="51"/>
                  </a:lnTo>
                  <a:lnTo>
                    <a:pt x="14" y="51"/>
                  </a:lnTo>
                  <a:lnTo>
                    <a:pt x="16" y="49"/>
                  </a:lnTo>
                  <a:lnTo>
                    <a:pt x="18" y="47"/>
                  </a:lnTo>
                  <a:lnTo>
                    <a:pt x="18" y="47"/>
                  </a:lnTo>
                  <a:lnTo>
                    <a:pt x="20" y="47"/>
                  </a:lnTo>
                  <a:lnTo>
                    <a:pt x="20" y="47"/>
                  </a:lnTo>
                  <a:lnTo>
                    <a:pt x="20" y="47"/>
                  </a:lnTo>
                  <a:lnTo>
                    <a:pt x="20" y="47"/>
                  </a:lnTo>
                  <a:lnTo>
                    <a:pt x="20" y="49"/>
                  </a:lnTo>
                  <a:lnTo>
                    <a:pt x="23" y="49"/>
                  </a:lnTo>
                  <a:lnTo>
                    <a:pt x="25" y="49"/>
                  </a:lnTo>
                  <a:lnTo>
                    <a:pt x="25" y="49"/>
                  </a:lnTo>
                  <a:lnTo>
                    <a:pt x="27" y="47"/>
                  </a:lnTo>
                  <a:lnTo>
                    <a:pt x="29" y="47"/>
                  </a:lnTo>
                  <a:lnTo>
                    <a:pt x="29" y="47"/>
                  </a:lnTo>
                  <a:lnTo>
                    <a:pt x="27" y="44"/>
                  </a:lnTo>
                  <a:lnTo>
                    <a:pt x="27" y="44"/>
                  </a:lnTo>
                  <a:lnTo>
                    <a:pt x="27" y="42"/>
                  </a:lnTo>
                  <a:lnTo>
                    <a:pt x="27" y="42"/>
                  </a:lnTo>
                  <a:lnTo>
                    <a:pt x="27" y="40"/>
                  </a:lnTo>
                  <a:lnTo>
                    <a:pt x="29" y="38"/>
                  </a:lnTo>
                  <a:lnTo>
                    <a:pt x="32" y="33"/>
                  </a:lnTo>
                  <a:lnTo>
                    <a:pt x="34" y="31"/>
                  </a:lnTo>
                  <a:lnTo>
                    <a:pt x="36" y="31"/>
                  </a:lnTo>
                  <a:lnTo>
                    <a:pt x="36" y="31"/>
                  </a:lnTo>
                  <a:lnTo>
                    <a:pt x="36" y="31"/>
                  </a:lnTo>
                  <a:lnTo>
                    <a:pt x="36" y="31"/>
                  </a:lnTo>
                  <a:lnTo>
                    <a:pt x="36" y="33"/>
                  </a:lnTo>
                  <a:lnTo>
                    <a:pt x="36" y="33"/>
                  </a:lnTo>
                  <a:lnTo>
                    <a:pt x="36" y="36"/>
                  </a:lnTo>
                  <a:lnTo>
                    <a:pt x="38" y="36"/>
                  </a:lnTo>
                  <a:lnTo>
                    <a:pt x="38" y="36"/>
                  </a:lnTo>
                  <a:lnTo>
                    <a:pt x="41" y="36"/>
                  </a:lnTo>
                  <a:lnTo>
                    <a:pt x="41" y="33"/>
                  </a:lnTo>
                  <a:lnTo>
                    <a:pt x="43" y="31"/>
                  </a:lnTo>
                  <a:lnTo>
                    <a:pt x="43" y="27"/>
                  </a:lnTo>
                  <a:lnTo>
                    <a:pt x="43" y="27"/>
                  </a:lnTo>
                  <a:lnTo>
                    <a:pt x="45" y="27"/>
                  </a:lnTo>
                  <a:lnTo>
                    <a:pt x="47" y="27"/>
                  </a:lnTo>
                  <a:lnTo>
                    <a:pt x="47" y="27"/>
                  </a:lnTo>
                  <a:lnTo>
                    <a:pt x="47" y="29"/>
                  </a:lnTo>
                  <a:lnTo>
                    <a:pt x="49" y="31"/>
                  </a:lnTo>
                  <a:lnTo>
                    <a:pt x="52" y="36"/>
                  </a:lnTo>
                  <a:lnTo>
                    <a:pt x="52" y="36"/>
                  </a:lnTo>
                  <a:lnTo>
                    <a:pt x="54" y="38"/>
                  </a:lnTo>
                  <a:lnTo>
                    <a:pt x="56" y="38"/>
                  </a:lnTo>
                  <a:lnTo>
                    <a:pt x="56" y="36"/>
                  </a:lnTo>
                  <a:lnTo>
                    <a:pt x="56" y="36"/>
                  </a:lnTo>
                  <a:lnTo>
                    <a:pt x="56" y="33"/>
                  </a:lnTo>
                  <a:lnTo>
                    <a:pt x="56" y="31"/>
                  </a:lnTo>
                  <a:lnTo>
                    <a:pt x="56" y="29"/>
                  </a:lnTo>
                  <a:lnTo>
                    <a:pt x="58" y="27"/>
                  </a:lnTo>
                  <a:lnTo>
                    <a:pt x="61" y="27"/>
                  </a:lnTo>
                  <a:lnTo>
                    <a:pt x="63" y="24"/>
                  </a:lnTo>
                  <a:lnTo>
                    <a:pt x="63" y="24"/>
                  </a:lnTo>
                  <a:lnTo>
                    <a:pt x="67" y="24"/>
                  </a:lnTo>
                  <a:lnTo>
                    <a:pt x="67" y="24"/>
                  </a:lnTo>
                  <a:lnTo>
                    <a:pt x="67" y="27"/>
                  </a:lnTo>
                  <a:lnTo>
                    <a:pt x="67" y="27"/>
                  </a:lnTo>
                  <a:lnTo>
                    <a:pt x="67" y="29"/>
                  </a:lnTo>
                  <a:lnTo>
                    <a:pt x="67" y="31"/>
                  </a:lnTo>
                  <a:lnTo>
                    <a:pt x="70" y="31"/>
                  </a:lnTo>
                  <a:lnTo>
                    <a:pt x="70" y="31"/>
                  </a:lnTo>
                  <a:lnTo>
                    <a:pt x="70" y="31"/>
                  </a:lnTo>
                  <a:lnTo>
                    <a:pt x="72" y="31"/>
                  </a:lnTo>
                  <a:lnTo>
                    <a:pt x="72" y="29"/>
                  </a:lnTo>
                  <a:lnTo>
                    <a:pt x="72" y="27"/>
                  </a:lnTo>
                  <a:lnTo>
                    <a:pt x="72" y="24"/>
                  </a:lnTo>
                  <a:lnTo>
                    <a:pt x="72" y="24"/>
                  </a:lnTo>
                  <a:lnTo>
                    <a:pt x="72" y="22"/>
                  </a:lnTo>
                  <a:lnTo>
                    <a:pt x="72" y="22"/>
                  </a:lnTo>
                  <a:lnTo>
                    <a:pt x="72" y="20"/>
                  </a:lnTo>
                  <a:lnTo>
                    <a:pt x="72" y="20"/>
                  </a:lnTo>
                  <a:lnTo>
                    <a:pt x="72" y="20"/>
                  </a:lnTo>
                  <a:lnTo>
                    <a:pt x="74" y="20"/>
                  </a:lnTo>
                  <a:lnTo>
                    <a:pt x="76" y="22"/>
                  </a:lnTo>
                  <a:lnTo>
                    <a:pt x="76" y="22"/>
                  </a:lnTo>
                  <a:lnTo>
                    <a:pt x="79" y="22"/>
                  </a:lnTo>
                  <a:lnTo>
                    <a:pt x="81" y="24"/>
                  </a:lnTo>
                  <a:lnTo>
                    <a:pt x="83" y="27"/>
                  </a:lnTo>
                  <a:lnTo>
                    <a:pt x="83" y="31"/>
                  </a:lnTo>
                  <a:lnTo>
                    <a:pt x="85" y="33"/>
                  </a:lnTo>
                  <a:lnTo>
                    <a:pt x="88" y="31"/>
                  </a:lnTo>
                  <a:lnTo>
                    <a:pt x="88" y="31"/>
                  </a:lnTo>
                  <a:lnTo>
                    <a:pt x="88" y="31"/>
                  </a:lnTo>
                  <a:lnTo>
                    <a:pt x="88" y="29"/>
                  </a:lnTo>
                  <a:lnTo>
                    <a:pt x="88" y="27"/>
                  </a:lnTo>
                  <a:lnTo>
                    <a:pt x="85" y="22"/>
                  </a:lnTo>
                  <a:lnTo>
                    <a:pt x="85" y="20"/>
                  </a:lnTo>
                  <a:lnTo>
                    <a:pt x="83" y="18"/>
                  </a:lnTo>
                  <a:lnTo>
                    <a:pt x="83" y="15"/>
                  </a:lnTo>
                  <a:lnTo>
                    <a:pt x="85" y="15"/>
                  </a:lnTo>
                  <a:lnTo>
                    <a:pt x="85" y="13"/>
                  </a:lnTo>
                  <a:lnTo>
                    <a:pt x="85" y="13"/>
                  </a:lnTo>
                  <a:lnTo>
                    <a:pt x="88" y="11"/>
                  </a:lnTo>
                  <a:lnTo>
                    <a:pt x="88" y="11"/>
                  </a:lnTo>
                  <a:lnTo>
                    <a:pt x="92" y="13"/>
                  </a:lnTo>
                  <a:lnTo>
                    <a:pt x="94" y="13"/>
                  </a:lnTo>
                  <a:lnTo>
                    <a:pt x="94" y="11"/>
                  </a:lnTo>
                  <a:lnTo>
                    <a:pt x="94" y="11"/>
                  </a:lnTo>
                  <a:lnTo>
                    <a:pt x="94" y="11"/>
                  </a:lnTo>
                  <a:lnTo>
                    <a:pt x="94" y="9"/>
                  </a:lnTo>
                  <a:lnTo>
                    <a:pt x="94" y="6"/>
                  </a:lnTo>
                  <a:lnTo>
                    <a:pt x="94" y="4"/>
                  </a:lnTo>
                  <a:lnTo>
                    <a:pt x="94" y="2"/>
                  </a:lnTo>
                  <a:lnTo>
                    <a:pt x="97" y="0"/>
                  </a:lnTo>
                  <a:lnTo>
                    <a:pt x="99" y="0"/>
                  </a:lnTo>
                  <a:lnTo>
                    <a:pt x="99" y="0"/>
                  </a:lnTo>
                  <a:lnTo>
                    <a:pt x="101" y="0"/>
                  </a:lnTo>
                  <a:lnTo>
                    <a:pt x="103" y="2"/>
                  </a:lnTo>
                  <a:lnTo>
                    <a:pt x="103" y="4"/>
                  </a:lnTo>
                  <a:lnTo>
                    <a:pt x="105" y="6"/>
                  </a:lnTo>
                  <a:lnTo>
                    <a:pt x="105" y="11"/>
                  </a:lnTo>
                  <a:lnTo>
                    <a:pt x="108" y="13"/>
                  </a:lnTo>
                  <a:lnTo>
                    <a:pt x="110" y="13"/>
                  </a:lnTo>
                  <a:lnTo>
                    <a:pt x="112" y="15"/>
                  </a:lnTo>
                  <a:lnTo>
                    <a:pt x="114" y="15"/>
                  </a:lnTo>
                  <a:lnTo>
                    <a:pt x="114" y="15"/>
                  </a:lnTo>
                  <a:lnTo>
                    <a:pt x="117" y="13"/>
                  </a:lnTo>
                  <a:lnTo>
                    <a:pt x="117" y="11"/>
                  </a:lnTo>
                  <a:lnTo>
                    <a:pt x="117" y="9"/>
                  </a:lnTo>
                  <a:lnTo>
                    <a:pt x="117" y="6"/>
                  </a:lnTo>
                  <a:lnTo>
                    <a:pt x="119" y="4"/>
                  </a:lnTo>
                  <a:lnTo>
                    <a:pt x="119" y="2"/>
                  </a:lnTo>
                  <a:lnTo>
                    <a:pt x="121" y="2"/>
                  </a:lnTo>
                  <a:lnTo>
                    <a:pt x="121" y="4"/>
                  </a:lnTo>
                  <a:lnTo>
                    <a:pt x="121" y="4"/>
                  </a:lnTo>
                  <a:lnTo>
                    <a:pt x="123" y="6"/>
                  </a:lnTo>
                  <a:lnTo>
                    <a:pt x="121" y="9"/>
                  </a:lnTo>
                  <a:lnTo>
                    <a:pt x="121" y="11"/>
                  </a:lnTo>
                  <a:lnTo>
                    <a:pt x="121" y="11"/>
                  </a:lnTo>
                  <a:lnTo>
                    <a:pt x="121" y="13"/>
                  </a:lnTo>
                  <a:lnTo>
                    <a:pt x="121" y="15"/>
                  </a:lnTo>
                  <a:lnTo>
                    <a:pt x="123" y="18"/>
                  </a:lnTo>
                  <a:lnTo>
                    <a:pt x="126" y="18"/>
                  </a:lnTo>
                  <a:lnTo>
                    <a:pt x="126" y="18"/>
                  </a:lnTo>
                  <a:lnTo>
                    <a:pt x="128" y="18"/>
                  </a:lnTo>
                  <a:lnTo>
                    <a:pt x="130" y="15"/>
                  </a:lnTo>
                  <a:lnTo>
                    <a:pt x="130" y="15"/>
                  </a:lnTo>
                  <a:lnTo>
                    <a:pt x="132" y="15"/>
                  </a:lnTo>
                  <a:lnTo>
                    <a:pt x="135" y="15"/>
                  </a:lnTo>
                  <a:lnTo>
                    <a:pt x="135" y="18"/>
                  </a:lnTo>
                  <a:lnTo>
                    <a:pt x="139" y="20"/>
                  </a:lnTo>
                  <a:lnTo>
                    <a:pt x="139" y="22"/>
                  </a:lnTo>
                  <a:lnTo>
                    <a:pt x="139" y="22"/>
                  </a:lnTo>
                  <a:lnTo>
                    <a:pt x="139" y="24"/>
                  </a:lnTo>
                  <a:lnTo>
                    <a:pt x="139" y="24"/>
                  </a:lnTo>
                  <a:lnTo>
                    <a:pt x="137" y="27"/>
                  </a:lnTo>
                  <a:lnTo>
                    <a:pt x="135" y="27"/>
                  </a:lnTo>
                  <a:lnTo>
                    <a:pt x="135" y="27"/>
                  </a:lnTo>
                  <a:lnTo>
                    <a:pt x="135" y="27"/>
                  </a:lnTo>
                  <a:lnTo>
                    <a:pt x="135" y="29"/>
                  </a:lnTo>
                  <a:lnTo>
                    <a:pt x="135" y="29"/>
                  </a:lnTo>
                  <a:lnTo>
                    <a:pt x="135" y="31"/>
                  </a:lnTo>
                  <a:lnTo>
                    <a:pt x="137" y="31"/>
                  </a:lnTo>
                  <a:lnTo>
                    <a:pt x="137" y="31"/>
                  </a:lnTo>
                  <a:lnTo>
                    <a:pt x="137" y="33"/>
                  </a:lnTo>
                  <a:lnTo>
                    <a:pt x="139" y="33"/>
                  </a:lnTo>
                  <a:lnTo>
                    <a:pt x="141" y="31"/>
                  </a:lnTo>
                  <a:lnTo>
                    <a:pt x="144" y="31"/>
                  </a:lnTo>
                  <a:lnTo>
                    <a:pt x="146" y="31"/>
                  </a:lnTo>
                  <a:lnTo>
                    <a:pt x="150" y="31"/>
                  </a:lnTo>
                  <a:lnTo>
                    <a:pt x="150" y="31"/>
                  </a:lnTo>
                  <a:lnTo>
                    <a:pt x="150" y="31"/>
                  </a:lnTo>
                  <a:lnTo>
                    <a:pt x="150" y="33"/>
                  </a:lnTo>
                  <a:lnTo>
                    <a:pt x="150" y="36"/>
                  </a:lnTo>
                  <a:lnTo>
                    <a:pt x="152" y="38"/>
                  </a:lnTo>
                  <a:lnTo>
                    <a:pt x="152" y="42"/>
                  </a:lnTo>
                  <a:lnTo>
                    <a:pt x="155" y="42"/>
                  </a:lnTo>
                  <a:lnTo>
                    <a:pt x="155" y="44"/>
                  </a:lnTo>
                  <a:lnTo>
                    <a:pt x="155" y="47"/>
                  </a:lnTo>
                  <a:lnTo>
                    <a:pt x="155" y="47"/>
                  </a:lnTo>
                  <a:lnTo>
                    <a:pt x="155" y="49"/>
                  </a:lnTo>
                  <a:lnTo>
                    <a:pt x="152" y="51"/>
                  </a:lnTo>
                  <a:lnTo>
                    <a:pt x="152" y="53"/>
                  </a:lnTo>
                  <a:lnTo>
                    <a:pt x="150" y="53"/>
                  </a:lnTo>
                  <a:lnTo>
                    <a:pt x="146" y="53"/>
                  </a:lnTo>
                  <a:lnTo>
                    <a:pt x="146" y="56"/>
                  </a:lnTo>
                  <a:lnTo>
                    <a:pt x="144" y="56"/>
                  </a:lnTo>
                  <a:lnTo>
                    <a:pt x="141" y="58"/>
                  </a:lnTo>
                  <a:lnTo>
                    <a:pt x="139" y="62"/>
                  </a:lnTo>
                  <a:lnTo>
                    <a:pt x="141" y="65"/>
                  </a:lnTo>
                  <a:lnTo>
                    <a:pt x="144" y="65"/>
                  </a:lnTo>
                  <a:lnTo>
                    <a:pt x="150" y="65"/>
                  </a:lnTo>
                  <a:lnTo>
                    <a:pt x="150" y="65"/>
                  </a:lnTo>
                  <a:lnTo>
                    <a:pt x="152" y="65"/>
                  </a:lnTo>
                  <a:lnTo>
                    <a:pt x="155" y="67"/>
                  </a:lnTo>
                  <a:lnTo>
                    <a:pt x="155" y="67"/>
                  </a:lnTo>
                  <a:lnTo>
                    <a:pt x="155" y="69"/>
                  </a:lnTo>
                  <a:lnTo>
                    <a:pt x="150" y="69"/>
                  </a:lnTo>
                  <a:lnTo>
                    <a:pt x="150" y="69"/>
                  </a:lnTo>
                  <a:lnTo>
                    <a:pt x="148" y="69"/>
                  </a:lnTo>
                  <a:lnTo>
                    <a:pt x="146" y="71"/>
                  </a:lnTo>
                  <a:lnTo>
                    <a:pt x="148" y="71"/>
                  </a:lnTo>
                  <a:lnTo>
                    <a:pt x="148" y="74"/>
                  </a:lnTo>
                  <a:lnTo>
                    <a:pt x="148" y="74"/>
                  </a:lnTo>
                  <a:lnTo>
                    <a:pt x="148" y="74"/>
                  </a:lnTo>
                  <a:lnTo>
                    <a:pt x="150" y="76"/>
                  </a:lnTo>
                  <a:lnTo>
                    <a:pt x="150" y="78"/>
                  </a:lnTo>
                  <a:lnTo>
                    <a:pt x="152" y="78"/>
                  </a:lnTo>
                  <a:lnTo>
                    <a:pt x="155" y="80"/>
                  </a:lnTo>
                  <a:lnTo>
                    <a:pt x="157" y="80"/>
                  </a:lnTo>
                  <a:lnTo>
                    <a:pt x="159" y="80"/>
                  </a:lnTo>
                  <a:lnTo>
                    <a:pt x="161" y="78"/>
                  </a:lnTo>
                  <a:lnTo>
                    <a:pt x="168" y="78"/>
                  </a:lnTo>
                  <a:lnTo>
                    <a:pt x="168" y="80"/>
                  </a:lnTo>
                  <a:lnTo>
                    <a:pt x="168" y="80"/>
                  </a:lnTo>
                  <a:lnTo>
                    <a:pt x="166" y="83"/>
                  </a:lnTo>
                  <a:lnTo>
                    <a:pt x="166" y="83"/>
                  </a:lnTo>
                  <a:lnTo>
                    <a:pt x="164" y="83"/>
                  </a:lnTo>
                  <a:lnTo>
                    <a:pt x="157" y="85"/>
                  </a:lnTo>
                  <a:lnTo>
                    <a:pt x="155" y="87"/>
                  </a:lnTo>
                  <a:lnTo>
                    <a:pt x="152" y="87"/>
                  </a:lnTo>
                  <a:lnTo>
                    <a:pt x="152" y="87"/>
                  </a:lnTo>
                  <a:lnTo>
                    <a:pt x="152" y="87"/>
                  </a:lnTo>
                  <a:lnTo>
                    <a:pt x="152" y="89"/>
                  </a:lnTo>
                  <a:lnTo>
                    <a:pt x="152" y="89"/>
                  </a:lnTo>
                  <a:lnTo>
                    <a:pt x="152" y="89"/>
                  </a:lnTo>
                  <a:lnTo>
                    <a:pt x="155" y="91"/>
                  </a:lnTo>
                  <a:lnTo>
                    <a:pt x="155" y="91"/>
                  </a:lnTo>
                  <a:lnTo>
                    <a:pt x="157" y="89"/>
                  </a:lnTo>
                  <a:lnTo>
                    <a:pt x="159" y="89"/>
                  </a:lnTo>
                  <a:lnTo>
                    <a:pt x="161" y="87"/>
                  </a:lnTo>
                  <a:lnTo>
                    <a:pt x="164" y="87"/>
                  </a:lnTo>
                  <a:lnTo>
                    <a:pt x="166" y="87"/>
                  </a:lnTo>
                  <a:lnTo>
                    <a:pt x="166" y="89"/>
                  </a:lnTo>
                  <a:lnTo>
                    <a:pt x="166" y="89"/>
                  </a:lnTo>
                  <a:lnTo>
                    <a:pt x="166" y="91"/>
                  </a:lnTo>
                  <a:lnTo>
                    <a:pt x="166" y="91"/>
                  </a:lnTo>
                  <a:lnTo>
                    <a:pt x="166" y="94"/>
                  </a:lnTo>
                  <a:lnTo>
                    <a:pt x="164" y="94"/>
                  </a:lnTo>
                  <a:lnTo>
                    <a:pt x="164" y="94"/>
                  </a:lnTo>
                  <a:lnTo>
                    <a:pt x="161" y="96"/>
                  </a:lnTo>
                  <a:lnTo>
                    <a:pt x="157" y="98"/>
                  </a:lnTo>
                  <a:lnTo>
                    <a:pt x="155" y="98"/>
                  </a:lnTo>
                  <a:lnTo>
                    <a:pt x="152" y="98"/>
                  </a:lnTo>
                  <a:lnTo>
                    <a:pt x="150" y="98"/>
                  </a:lnTo>
                  <a:lnTo>
                    <a:pt x="150" y="98"/>
                  </a:lnTo>
                  <a:lnTo>
                    <a:pt x="150" y="100"/>
                  </a:lnTo>
                  <a:lnTo>
                    <a:pt x="150" y="100"/>
                  </a:lnTo>
                  <a:lnTo>
                    <a:pt x="150" y="103"/>
                  </a:lnTo>
                  <a:lnTo>
                    <a:pt x="150" y="103"/>
                  </a:lnTo>
                  <a:lnTo>
                    <a:pt x="152" y="103"/>
                  </a:lnTo>
                  <a:lnTo>
                    <a:pt x="155" y="105"/>
                  </a:lnTo>
                  <a:lnTo>
                    <a:pt x="164" y="105"/>
                  </a:lnTo>
                  <a:lnTo>
                    <a:pt x="168" y="105"/>
                  </a:lnTo>
                  <a:lnTo>
                    <a:pt x="170" y="107"/>
                  </a:lnTo>
                  <a:lnTo>
                    <a:pt x="170" y="107"/>
                  </a:lnTo>
                  <a:lnTo>
                    <a:pt x="168" y="109"/>
                  </a:lnTo>
                  <a:lnTo>
                    <a:pt x="168" y="109"/>
                  </a:lnTo>
                  <a:lnTo>
                    <a:pt x="166" y="109"/>
                  </a:lnTo>
                  <a:lnTo>
                    <a:pt x="164" y="109"/>
                  </a:lnTo>
                  <a:lnTo>
                    <a:pt x="155" y="114"/>
                  </a:lnTo>
                  <a:lnTo>
                    <a:pt x="150" y="114"/>
                  </a:lnTo>
                  <a:lnTo>
                    <a:pt x="148" y="116"/>
                  </a:lnTo>
                  <a:lnTo>
                    <a:pt x="146" y="118"/>
                  </a:lnTo>
                  <a:lnTo>
                    <a:pt x="146" y="121"/>
                  </a:lnTo>
                  <a:lnTo>
                    <a:pt x="146" y="123"/>
                  </a:lnTo>
                  <a:lnTo>
                    <a:pt x="148" y="125"/>
                  </a:lnTo>
                  <a:lnTo>
                    <a:pt x="150" y="125"/>
                  </a:lnTo>
                  <a:lnTo>
                    <a:pt x="150" y="127"/>
                  </a:lnTo>
                  <a:lnTo>
                    <a:pt x="152" y="130"/>
                  </a:lnTo>
                  <a:lnTo>
                    <a:pt x="155" y="130"/>
                  </a:lnTo>
                  <a:lnTo>
                    <a:pt x="155" y="132"/>
                  </a:lnTo>
                  <a:lnTo>
                    <a:pt x="155" y="132"/>
                  </a:lnTo>
                  <a:lnTo>
                    <a:pt x="155" y="134"/>
                  </a:lnTo>
                  <a:lnTo>
                    <a:pt x="152" y="134"/>
                  </a:lnTo>
                  <a:lnTo>
                    <a:pt x="150" y="132"/>
                  </a:lnTo>
                  <a:lnTo>
                    <a:pt x="148" y="132"/>
                  </a:lnTo>
                  <a:lnTo>
                    <a:pt x="144" y="132"/>
                  </a:lnTo>
                  <a:lnTo>
                    <a:pt x="141" y="132"/>
                  </a:lnTo>
                  <a:lnTo>
                    <a:pt x="141" y="134"/>
                  </a:lnTo>
                  <a:lnTo>
                    <a:pt x="139" y="134"/>
                  </a:lnTo>
                  <a:lnTo>
                    <a:pt x="139" y="138"/>
                  </a:lnTo>
                  <a:lnTo>
                    <a:pt x="139" y="141"/>
                  </a:lnTo>
                  <a:lnTo>
                    <a:pt x="139" y="143"/>
                  </a:lnTo>
                  <a:lnTo>
                    <a:pt x="141" y="143"/>
                  </a:lnTo>
                  <a:lnTo>
                    <a:pt x="144" y="145"/>
                  </a:lnTo>
                  <a:lnTo>
                    <a:pt x="146" y="145"/>
                  </a:lnTo>
                  <a:lnTo>
                    <a:pt x="146" y="150"/>
                  </a:lnTo>
                  <a:lnTo>
                    <a:pt x="148" y="152"/>
                  </a:lnTo>
                  <a:lnTo>
                    <a:pt x="150" y="156"/>
                  </a:lnTo>
                  <a:lnTo>
                    <a:pt x="150" y="156"/>
                  </a:lnTo>
                  <a:lnTo>
                    <a:pt x="148" y="156"/>
                  </a:lnTo>
                  <a:lnTo>
                    <a:pt x="148" y="156"/>
                  </a:lnTo>
                  <a:lnTo>
                    <a:pt x="144" y="154"/>
                  </a:lnTo>
                  <a:lnTo>
                    <a:pt x="144" y="154"/>
                  </a:lnTo>
                  <a:lnTo>
                    <a:pt x="141" y="154"/>
                  </a:lnTo>
                  <a:lnTo>
                    <a:pt x="141" y="154"/>
                  </a:lnTo>
                  <a:lnTo>
                    <a:pt x="141" y="154"/>
                  </a:lnTo>
                  <a:lnTo>
                    <a:pt x="144" y="156"/>
                  </a:lnTo>
                  <a:lnTo>
                    <a:pt x="144" y="156"/>
                  </a:lnTo>
                  <a:lnTo>
                    <a:pt x="141" y="156"/>
                  </a:lnTo>
                  <a:lnTo>
                    <a:pt x="141" y="159"/>
                  </a:lnTo>
                  <a:lnTo>
                    <a:pt x="144" y="159"/>
                  </a:lnTo>
                  <a:lnTo>
                    <a:pt x="146" y="161"/>
                  </a:lnTo>
                  <a:lnTo>
                    <a:pt x="146" y="163"/>
                  </a:lnTo>
                  <a:lnTo>
                    <a:pt x="150" y="165"/>
                  </a:lnTo>
                  <a:lnTo>
                    <a:pt x="152" y="165"/>
                  </a:lnTo>
                  <a:lnTo>
                    <a:pt x="152" y="168"/>
                  </a:lnTo>
                  <a:lnTo>
                    <a:pt x="155" y="170"/>
                  </a:lnTo>
                  <a:lnTo>
                    <a:pt x="155" y="170"/>
                  </a:lnTo>
                  <a:lnTo>
                    <a:pt x="155" y="172"/>
                  </a:lnTo>
                  <a:lnTo>
                    <a:pt x="150" y="172"/>
                  </a:lnTo>
                  <a:lnTo>
                    <a:pt x="148" y="172"/>
                  </a:lnTo>
                  <a:lnTo>
                    <a:pt x="144" y="172"/>
                  </a:lnTo>
                  <a:lnTo>
                    <a:pt x="141" y="170"/>
                  </a:lnTo>
                  <a:lnTo>
                    <a:pt x="139" y="170"/>
                  </a:lnTo>
                  <a:lnTo>
                    <a:pt x="137" y="172"/>
                  </a:lnTo>
                  <a:lnTo>
                    <a:pt x="137" y="174"/>
                  </a:lnTo>
                  <a:lnTo>
                    <a:pt x="135" y="174"/>
                  </a:lnTo>
                  <a:lnTo>
                    <a:pt x="135" y="174"/>
                  </a:lnTo>
                  <a:lnTo>
                    <a:pt x="135" y="174"/>
                  </a:lnTo>
                  <a:lnTo>
                    <a:pt x="137" y="174"/>
                  </a:lnTo>
                  <a:lnTo>
                    <a:pt x="137" y="174"/>
                  </a:lnTo>
                  <a:lnTo>
                    <a:pt x="139" y="177"/>
                  </a:lnTo>
                  <a:lnTo>
                    <a:pt x="141" y="177"/>
                  </a:lnTo>
                  <a:lnTo>
                    <a:pt x="144" y="179"/>
                  </a:lnTo>
                  <a:lnTo>
                    <a:pt x="146" y="181"/>
                  </a:lnTo>
                  <a:lnTo>
                    <a:pt x="146" y="181"/>
                  </a:lnTo>
                  <a:lnTo>
                    <a:pt x="146" y="181"/>
                  </a:lnTo>
                  <a:lnTo>
                    <a:pt x="146" y="183"/>
                  </a:lnTo>
                  <a:lnTo>
                    <a:pt x="144" y="186"/>
                  </a:lnTo>
                  <a:lnTo>
                    <a:pt x="139" y="183"/>
                  </a:lnTo>
                  <a:lnTo>
                    <a:pt x="137" y="183"/>
                  </a:lnTo>
                  <a:lnTo>
                    <a:pt x="135" y="181"/>
                  </a:lnTo>
                  <a:lnTo>
                    <a:pt x="132" y="181"/>
                  </a:lnTo>
                  <a:lnTo>
                    <a:pt x="132" y="179"/>
                  </a:lnTo>
                  <a:lnTo>
                    <a:pt x="130" y="179"/>
                  </a:lnTo>
                  <a:lnTo>
                    <a:pt x="130" y="181"/>
                  </a:lnTo>
                  <a:lnTo>
                    <a:pt x="130" y="181"/>
                  </a:lnTo>
                  <a:lnTo>
                    <a:pt x="130" y="183"/>
                  </a:lnTo>
                  <a:lnTo>
                    <a:pt x="130" y="183"/>
                  </a:lnTo>
                  <a:lnTo>
                    <a:pt x="130" y="183"/>
                  </a:lnTo>
                  <a:lnTo>
                    <a:pt x="130" y="186"/>
                  </a:lnTo>
                  <a:lnTo>
                    <a:pt x="130" y="186"/>
                  </a:lnTo>
                  <a:lnTo>
                    <a:pt x="130" y="188"/>
                  </a:lnTo>
                  <a:lnTo>
                    <a:pt x="130" y="192"/>
                  </a:lnTo>
                  <a:lnTo>
                    <a:pt x="132" y="194"/>
                  </a:lnTo>
                  <a:lnTo>
                    <a:pt x="132" y="199"/>
                  </a:lnTo>
                  <a:lnTo>
                    <a:pt x="132" y="199"/>
                  </a:lnTo>
                  <a:lnTo>
                    <a:pt x="132" y="201"/>
                  </a:lnTo>
                  <a:lnTo>
                    <a:pt x="132" y="201"/>
                  </a:lnTo>
                  <a:lnTo>
                    <a:pt x="130" y="201"/>
                  </a:lnTo>
                  <a:lnTo>
                    <a:pt x="130" y="201"/>
                  </a:lnTo>
                  <a:lnTo>
                    <a:pt x="128" y="199"/>
                  </a:lnTo>
                  <a:lnTo>
                    <a:pt x="126" y="192"/>
                  </a:lnTo>
                  <a:lnTo>
                    <a:pt x="123" y="192"/>
                  </a:lnTo>
                  <a:lnTo>
                    <a:pt x="121" y="192"/>
                  </a:lnTo>
                  <a:lnTo>
                    <a:pt x="121" y="192"/>
                  </a:lnTo>
                  <a:lnTo>
                    <a:pt x="121" y="192"/>
                  </a:lnTo>
                  <a:lnTo>
                    <a:pt x="119" y="194"/>
                  </a:lnTo>
                  <a:lnTo>
                    <a:pt x="119" y="197"/>
                  </a:lnTo>
                  <a:lnTo>
                    <a:pt x="119" y="197"/>
                  </a:lnTo>
                  <a:lnTo>
                    <a:pt x="121" y="201"/>
                  </a:lnTo>
                  <a:lnTo>
                    <a:pt x="121" y="203"/>
                  </a:lnTo>
                  <a:lnTo>
                    <a:pt x="121" y="208"/>
                  </a:lnTo>
                  <a:lnTo>
                    <a:pt x="119" y="210"/>
                  </a:lnTo>
                  <a:lnTo>
                    <a:pt x="119" y="212"/>
                  </a:lnTo>
                  <a:lnTo>
                    <a:pt x="117" y="212"/>
                  </a:lnTo>
                  <a:lnTo>
                    <a:pt x="117" y="212"/>
                  </a:lnTo>
                  <a:lnTo>
                    <a:pt x="117" y="210"/>
                  </a:lnTo>
                  <a:lnTo>
                    <a:pt x="114" y="210"/>
                  </a:lnTo>
                  <a:lnTo>
                    <a:pt x="114" y="208"/>
                  </a:lnTo>
                  <a:lnTo>
                    <a:pt x="114" y="208"/>
                  </a:lnTo>
                  <a:lnTo>
                    <a:pt x="112" y="208"/>
                  </a:lnTo>
                  <a:lnTo>
                    <a:pt x="112" y="208"/>
                  </a:lnTo>
                  <a:lnTo>
                    <a:pt x="110" y="210"/>
                  </a:lnTo>
                  <a:lnTo>
                    <a:pt x="110" y="210"/>
                  </a:lnTo>
                  <a:lnTo>
                    <a:pt x="110" y="212"/>
                  </a:lnTo>
                  <a:lnTo>
                    <a:pt x="112" y="215"/>
                  </a:lnTo>
                  <a:lnTo>
                    <a:pt x="114" y="221"/>
                  </a:lnTo>
                  <a:lnTo>
                    <a:pt x="114" y="224"/>
                  </a:lnTo>
                  <a:lnTo>
                    <a:pt x="114" y="228"/>
                  </a:lnTo>
                  <a:lnTo>
                    <a:pt x="112" y="228"/>
                  </a:lnTo>
                  <a:lnTo>
                    <a:pt x="110" y="228"/>
                  </a:lnTo>
                  <a:lnTo>
                    <a:pt x="110" y="226"/>
                  </a:lnTo>
                  <a:lnTo>
                    <a:pt x="110" y="224"/>
                  </a:lnTo>
                  <a:lnTo>
                    <a:pt x="108" y="224"/>
                  </a:lnTo>
                  <a:lnTo>
                    <a:pt x="108" y="224"/>
                  </a:lnTo>
                  <a:lnTo>
                    <a:pt x="105" y="224"/>
                  </a:lnTo>
                  <a:lnTo>
                    <a:pt x="105" y="224"/>
                  </a:lnTo>
                  <a:lnTo>
                    <a:pt x="105" y="226"/>
                  </a:lnTo>
                  <a:lnTo>
                    <a:pt x="105" y="226"/>
                  </a:lnTo>
                  <a:lnTo>
                    <a:pt x="105" y="226"/>
                  </a:lnTo>
                  <a:lnTo>
                    <a:pt x="105" y="228"/>
                  </a:lnTo>
                  <a:lnTo>
                    <a:pt x="108" y="233"/>
                  </a:lnTo>
                  <a:lnTo>
                    <a:pt x="108" y="235"/>
                  </a:lnTo>
                  <a:lnTo>
                    <a:pt x="108" y="237"/>
                  </a:lnTo>
                  <a:lnTo>
                    <a:pt x="108" y="237"/>
                  </a:lnTo>
                  <a:lnTo>
                    <a:pt x="108" y="237"/>
                  </a:lnTo>
                  <a:lnTo>
                    <a:pt x="108" y="239"/>
                  </a:lnTo>
                  <a:lnTo>
                    <a:pt x="105" y="239"/>
                  </a:lnTo>
                  <a:close/>
                </a:path>
              </a:pathLst>
            </a:custGeom>
            <a:solidFill>
              <a:srgbClr val="008837"/>
            </a:solidFill>
            <a:ln w="9525">
              <a:noFill/>
            </a:ln>
          </p:spPr>
          <p:txBody>
            <a:bodyPr/>
            <a:lstStyle/>
            <a:p>
              <a:endParaRPr lang="ja-JP" altLang="en-US" sz="1799"/>
            </a:p>
          </p:txBody>
        </p:sp>
        <p:sp>
          <p:nvSpPr>
            <p:cNvPr id="98" name="フリーフォーム 89476">
              <a:extLst>
                <a:ext uri="{FF2B5EF4-FFF2-40B4-BE49-F238E27FC236}">
                  <a16:creationId xmlns:a16="http://schemas.microsoft.com/office/drawing/2014/main" id="{E380AC4E-425B-7D34-FABE-89DBF53DEEBA}"/>
                </a:ext>
              </a:extLst>
            </p:cNvPr>
            <p:cNvSpPr/>
            <p:nvPr/>
          </p:nvSpPr>
          <p:spPr>
            <a:xfrm>
              <a:off x="9501846" y="8279498"/>
              <a:ext cx="598369" cy="917185"/>
            </a:xfrm>
            <a:custGeom>
              <a:avLst/>
              <a:gdLst/>
              <a:ahLst/>
              <a:cxnLst/>
              <a:rect l="0" t="0" r="0" b="0"/>
              <a:pathLst>
                <a:path w="170" h="246">
                  <a:moveTo>
                    <a:pt x="105" y="239"/>
                  </a:moveTo>
                  <a:lnTo>
                    <a:pt x="105" y="241"/>
                  </a:lnTo>
                  <a:lnTo>
                    <a:pt x="103" y="244"/>
                  </a:lnTo>
                  <a:lnTo>
                    <a:pt x="103" y="244"/>
                  </a:lnTo>
                  <a:lnTo>
                    <a:pt x="101" y="244"/>
                  </a:lnTo>
                  <a:lnTo>
                    <a:pt x="99" y="241"/>
                  </a:lnTo>
                  <a:lnTo>
                    <a:pt x="97" y="241"/>
                  </a:lnTo>
                  <a:lnTo>
                    <a:pt x="94" y="241"/>
                  </a:lnTo>
                  <a:lnTo>
                    <a:pt x="92" y="241"/>
                  </a:lnTo>
                  <a:lnTo>
                    <a:pt x="88" y="244"/>
                  </a:lnTo>
                  <a:lnTo>
                    <a:pt x="85" y="244"/>
                  </a:lnTo>
                  <a:lnTo>
                    <a:pt x="83" y="246"/>
                  </a:lnTo>
                  <a:lnTo>
                    <a:pt x="81" y="246"/>
                  </a:lnTo>
                  <a:lnTo>
                    <a:pt x="79" y="246"/>
                  </a:lnTo>
                  <a:lnTo>
                    <a:pt x="79" y="246"/>
                  </a:lnTo>
                  <a:lnTo>
                    <a:pt x="79" y="246"/>
                  </a:lnTo>
                  <a:lnTo>
                    <a:pt x="79" y="246"/>
                  </a:lnTo>
                  <a:lnTo>
                    <a:pt x="79" y="246"/>
                  </a:lnTo>
                  <a:lnTo>
                    <a:pt x="81" y="244"/>
                  </a:lnTo>
                  <a:lnTo>
                    <a:pt x="83" y="241"/>
                  </a:lnTo>
                  <a:lnTo>
                    <a:pt x="83" y="241"/>
                  </a:lnTo>
                  <a:lnTo>
                    <a:pt x="85" y="241"/>
                  </a:lnTo>
                  <a:lnTo>
                    <a:pt x="85" y="239"/>
                  </a:lnTo>
                  <a:lnTo>
                    <a:pt x="85" y="237"/>
                  </a:lnTo>
                  <a:lnTo>
                    <a:pt x="85" y="237"/>
                  </a:lnTo>
                  <a:lnTo>
                    <a:pt x="83" y="237"/>
                  </a:lnTo>
                  <a:lnTo>
                    <a:pt x="83" y="237"/>
                  </a:lnTo>
                  <a:lnTo>
                    <a:pt x="81" y="235"/>
                  </a:lnTo>
                  <a:lnTo>
                    <a:pt x="79" y="235"/>
                  </a:lnTo>
                  <a:lnTo>
                    <a:pt x="74" y="233"/>
                  </a:lnTo>
                  <a:lnTo>
                    <a:pt x="72" y="233"/>
                  </a:lnTo>
                  <a:lnTo>
                    <a:pt x="70" y="235"/>
                  </a:lnTo>
                  <a:lnTo>
                    <a:pt x="67" y="235"/>
                  </a:lnTo>
                  <a:lnTo>
                    <a:pt x="67" y="237"/>
                  </a:lnTo>
                  <a:lnTo>
                    <a:pt x="65" y="239"/>
                  </a:lnTo>
                  <a:lnTo>
                    <a:pt x="63" y="241"/>
                  </a:lnTo>
                  <a:lnTo>
                    <a:pt x="63" y="244"/>
                  </a:lnTo>
                  <a:lnTo>
                    <a:pt x="61" y="244"/>
                  </a:lnTo>
                  <a:lnTo>
                    <a:pt x="58" y="244"/>
                  </a:lnTo>
                  <a:lnTo>
                    <a:pt x="54" y="244"/>
                  </a:lnTo>
                  <a:lnTo>
                    <a:pt x="54" y="244"/>
                  </a:lnTo>
                  <a:lnTo>
                    <a:pt x="54" y="241"/>
                  </a:lnTo>
                  <a:lnTo>
                    <a:pt x="54" y="241"/>
                  </a:lnTo>
                  <a:lnTo>
                    <a:pt x="54" y="237"/>
                  </a:lnTo>
                  <a:lnTo>
                    <a:pt x="54" y="235"/>
                  </a:lnTo>
                  <a:lnTo>
                    <a:pt x="56" y="233"/>
                  </a:lnTo>
                  <a:lnTo>
                    <a:pt x="56" y="230"/>
                  </a:lnTo>
                  <a:lnTo>
                    <a:pt x="56" y="230"/>
                  </a:lnTo>
                  <a:lnTo>
                    <a:pt x="56" y="230"/>
                  </a:lnTo>
                  <a:lnTo>
                    <a:pt x="54" y="230"/>
                  </a:lnTo>
                  <a:lnTo>
                    <a:pt x="54" y="233"/>
                  </a:lnTo>
                  <a:lnTo>
                    <a:pt x="54" y="233"/>
                  </a:lnTo>
                  <a:lnTo>
                    <a:pt x="54" y="233"/>
                  </a:lnTo>
                  <a:lnTo>
                    <a:pt x="52" y="235"/>
                  </a:lnTo>
                  <a:lnTo>
                    <a:pt x="52" y="235"/>
                  </a:lnTo>
                  <a:lnTo>
                    <a:pt x="52" y="235"/>
                  </a:lnTo>
                  <a:lnTo>
                    <a:pt x="49" y="233"/>
                  </a:lnTo>
                  <a:lnTo>
                    <a:pt x="49" y="233"/>
                  </a:lnTo>
                  <a:lnTo>
                    <a:pt x="49" y="230"/>
                  </a:lnTo>
                  <a:lnTo>
                    <a:pt x="52" y="230"/>
                  </a:lnTo>
                  <a:lnTo>
                    <a:pt x="54" y="226"/>
                  </a:lnTo>
                  <a:lnTo>
                    <a:pt x="54" y="226"/>
                  </a:lnTo>
                  <a:lnTo>
                    <a:pt x="54" y="224"/>
                  </a:lnTo>
                  <a:lnTo>
                    <a:pt x="54" y="224"/>
                  </a:lnTo>
                  <a:lnTo>
                    <a:pt x="52" y="224"/>
                  </a:lnTo>
                  <a:lnTo>
                    <a:pt x="52" y="226"/>
                  </a:lnTo>
                  <a:lnTo>
                    <a:pt x="49" y="224"/>
                  </a:lnTo>
                  <a:lnTo>
                    <a:pt x="47" y="224"/>
                  </a:lnTo>
                  <a:lnTo>
                    <a:pt x="45" y="224"/>
                  </a:lnTo>
                  <a:lnTo>
                    <a:pt x="45" y="221"/>
                  </a:lnTo>
                  <a:lnTo>
                    <a:pt x="45" y="221"/>
                  </a:lnTo>
                  <a:lnTo>
                    <a:pt x="45" y="219"/>
                  </a:lnTo>
                  <a:lnTo>
                    <a:pt x="45" y="219"/>
                  </a:lnTo>
                  <a:lnTo>
                    <a:pt x="45" y="217"/>
                  </a:lnTo>
                  <a:lnTo>
                    <a:pt x="45" y="215"/>
                  </a:lnTo>
                  <a:lnTo>
                    <a:pt x="47" y="212"/>
                  </a:lnTo>
                  <a:lnTo>
                    <a:pt x="47" y="212"/>
                  </a:lnTo>
                  <a:lnTo>
                    <a:pt x="47" y="212"/>
                  </a:lnTo>
                  <a:lnTo>
                    <a:pt x="49" y="212"/>
                  </a:lnTo>
                  <a:lnTo>
                    <a:pt x="52" y="212"/>
                  </a:lnTo>
                  <a:lnTo>
                    <a:pt x="49" y="212"/>
                  </a:lnTo>
                  <a:lnTo>
                    <a:pt x="47" y="212"/>
                  </a:lnTo>
                  <a:lnTo>
                    <a:pt x="45" y="210"/>
                  </a:lnTo>
                  <a:lnTo>
                    <a:pt x="43" y="210"/>
                  </a:lnTo>
                  <a:lnTo>
                    <a:pt x="41" y="208"/>
                  </a:lnTo>
                  <a:lnTo>
                    <a:pt x="41" y="206"/>
                  </a:lnTo>
                  <a:lnTo>
                    <a:pt x="38" y="206"/>
                  </a:lnTo>
                  <a:lnTo>
                    <a:pt x="38" y="203"/>
                  </a:lnTo>
                  <a:lnTo>
                    <a:pt x="43" y="203"/>
                  </a:lnTo>
                  <a:lnTo>
                    <a:pt x="43" y="201"/>
                  </a:lnTo>
                  <a:lnTo>
                    <a:pt x="43" y="201"/>
                  </a:lnTo>
                  <a:lnTo>
                    <a:pt x="43" y="201"/>
                  </a:lnTo>
                  <a:lnTo>
                    <a:pt x="43" y="199"/>
                  </a:lnTo>
                  <a:lnTo>
                    <a:pt x="43" y="197"/>
                  </a:lnTo>
                  <a:lnTo>
                    <a:pt x="43" y="197"/>
                  </a:lnTo>
                  <a:lnTo>
                    <a:pt x="41" y="194"/>
                  </a:lnTo>
                  <a:lnTo>
                    <a:pt x="41" y="194"/>
                  </a:lnTo>
                  <a:lnTo>
                    <a:pt x="38" y="194"/>
                  </a:lnTo>
                  <a:lnTo>
                    <a:pt x="36" y="192"/>
                  </a:lnTo>
                  <a:lnTo>
                    <a:pt x="32" y="192"/>
                  </a:lnTo>
                  <a:lnTo>
                    <a:pt x="27" y="194"/>
                  </a:lnTo>
                  <a:lnTo>
                    <a:pt x="27" y="192"/>
                  </a:lnTo>
                  <a:lnTo>
                    <a:pt x="27" y="192"/>
                  </a:lnTo>
                  <a:lnTo>
                    <a:pt x="27" y="190"/>
                  </a:lnTo>
                  <a:lnTo>
                    <a:pt x="29" y="190"/>
                  </a:lnTo>
                  <a:lnTo>
                    <a:pt x="32" y="190"/>
                  </a:lnTo>
                  <a:lnTo>
                    <a:pt x="34" y="190"/>
                  </a:lnTo>
                  <a:lnTo>
                    <a:pt x="36" y="188"/>
                  </a:lnTo>
                  <a:lnTo>
                    <a:pt x="36" y="188"/>
                  </a:lnTo>
                  <a:lnTo>
                    <a:pt x="36" y="188"/>
                  </a:lnTo>
                  <a:lnTo>
                    <a:pt x="36" y="188"/>
                  </a:lnTo>
                  <a:lnTo>
                    <a:pt x="36" y="188"/>
                  </a:lnTo>
                  <a:lnTo>
                    <a:pt x="36" y="188"/>
                  </a:lnTo>
                  <a:lnTo>
                    <a:pt x="34" y="186"/>
                  </a:lnTo>
                  <a:lnTo>
                    <a:pt x="34" y="186"/>
                  </a:lnTo>
                  <a:lnTo>
                    <a:pt x="32" y="186"/>
                  </a:lnTo>
                  <a:lnTo>
                    <a:pt x="32" y="183"/>
                  </a:lnTo>
                  <a:lnTo>
                    <a:pt x="29" y="183"/>
                  </a:lnTo>
                  <a:lnTo>
                    <a:pt x="27" y="186"/>
                  </a:lnTo>
                  <a:lnTo>
                    <a:pt x="23" y="186"/>
                  </a:lnTo>
                  <a:lnTo>
                    <a:pt x="18" y="188"/>
                  </a:lnTo>
                  <a:lnTo>
                    <a:pt x="16" y="188"/>
                  </a:lnTo>
                  <a:lnTo>
                    <a:pt x="16" y="188"/>
                  </a:lnTo>
                  <a:lnTo>
                    <a:pt x="14" y="188"/>
                  </a:lnTo>
                  <a:lnTo>
                    <a:pt x="11" y="188"/>
                  </a:lnTo>
                  <a:lnTo>
                    <a:pt x="11" y="186"/>
                  </a:lnTo>
                  <a:lnTo>
                    <a:pt x="11" y="186"/>
                  </a:lnTo>
                  <a:lnTo>
                    <a:pt x="14" y="183"/>
                  </a:lnTo>
                  <a:lnTo>
                    <a:pt x="14" y="183"/>
                  </a:lnTo>
                  <a:lnTo>
                    <a:pt x="16" y="183"/>
                  </a:lnTo>
                  <a:lnTo>
                    <a:pt x="18" y="183"/>
                  </a:lnTo>
                  <a:lnTo>
                    <a:pt x="20" y="181"/>
                  </a:lnTo>
                  <a:lnTo>
                    <a:pt x="23" y="179"/>
                  </a:lnTo>
                  <a:lnTo>
                    <a:pt x="23" y="179"/>
                  </a:lnTo>
                  <a:lnTo>
                    <a:pt x="20" y="179"/>
                  </a:lnTo>
                  <a:lnTo>
                    <a:pt x="20" y="179"/>
                  </a:lnTo>
                  <a:lnTo>
                    <a:pt x="20" y="177"/>
                  </a:lnTo>
                  <a:lnTo>
                    <a:pt x="20" y="177"/>
                  </a:lnTo>
                  <a:lnTo>
                    <a:pt x="20" y="174"/>
                  </a:lnTo>
                  <a:lnTo>
                    <a:pt x="20" y="174"/>
                  </a:lnTo>
                  <a:lnTo>
                    <a:pt x="20" y="174"/>
                  </a:lnTo>
                  <a:lnTo>
                    <a:pt x="20" y="172"/>
                  </a:lnTo>
                  <a:lnTo>
                    <a:pt x="18" y="172"/>
                  </a:lnTo>
                  <a:lnTo>
                    <a:pt x="18" y="170"/>
                  </a:lnTo>
                  <a:lnTo>
                    <a:pt x="20" y="170"/>
                  </a:lnTo>
                  <a:lnTo>
                    <a:pt x="20" y="170"/>
                  </a:lnTo>
                  <a:lnTo>
                    <a:pt x="23" y="170"/>
                  </a:lnTo>
                  <a:lnTo>
                    <a:pt x="27" y="172"/>
                  </a:lnTo>
                  <a:lnTo>
                    <a:pt x="27" y="172"/>
                  </a:lnTo>
                  <a:lnTo>
                    <a:pt x="29" y="172"/>
                  </a:lnTo>
                  <a:lnTo>
                    <a:pt x="32" y="172"/>
                  </a:lnTo>
                  <a:lnTo>
                    <a:pt x="34" y="170"/>
                  </a:lnTo>
                  <a:lnTo>
                    <a:pt x="34" y="170"/>
                  </a:lnTo>
                  <a:lnTo>
                    <a:pt x="34" y="170"/>
                  </a:lnTo>
                  <a:lnTo>
                    <a:pt x="34" y="168"/>
                  </a:lnTo>
                  <a:lnTo>
                    <a:pt x="34" y="165"/>
                  </a:lnTo>
                  <a:lnTo>
                    <a:pt x="34" y="163"/>
                  </a:lnTo>
                  <a:lnTo>
                    <a:pt x="34" y="161"/>
                  </a:lnTo>
                  <a:lnTo>
                    <a:pt x="32" y="161"/>
                  </a:lnTo>
                  <a:lnTo>
                    <a:pt x="32" y="159"/>
                  </a:lnTo>
                  <a:lnTo>
                    <a:pt x="29" y="159"/>
                  </a:lnTo>
                  <a:lnTo>
                    <a:pt x="27" y="156"/>
                  </a:lnTo>
                  <a:lnTo>
                    <a:pt x="25" y="156"/>
                  </a:lnTo>
                  <a:lnTo>
                    <a:pt x="23" y="159"/>
                  </a:lnTo>
                  <a:lnTo>
                    <a:pt x="18" y="159"/>
                  </a:lnTo>
                  <a:lnTo>
                    <a:pt x="16" y="159"/>
                  </a:lnTo>
                  <a:lnTo>
                    <a:pt x="16" y="159"/>
                  </a:lnTo>
                  <a:lnTo>
                    <a:pt x="16" y="159"/>
                  </a:lnTo>
                  <a:lnTo>
                    <a:pt x="16" y="156"/>
                  </a:lnTo>
                  <a:lnTo>
                    <a:pt x="16" y="156"/>
                  </a:lnTo>
                  <a:lnTo>
                    <a:pt x="16" y="154"/>
                  </a:lnTo>
                  <a:lnTo>
                    <a:pt x="18" y="152"/>
                  </a:lnTo>
                  <a:lnTo>
                    <a:pt x="18" y="150"/>
                  </a:lnTo>
                  <a:lnTo>
                    <a:pt x="18" y="154"/>
                  </a:lnTo>
                  <a:lnTo>
                    <a:pt x="16" y="154"/>
                  </a:lnTo>
                  <a:lnTo>
                    <a:pt x="14" y="154"/>
                  </a:lnTo>
                  <a:lnTo>
                    <a:pt x="11" y="154"/>
                  </a:lnTo>
                  <a:lnTo>
                    <a:pt x="11" y="154"/>
                  </a:lnTo>
                  <a:lnTo>
                    <a:pt x="11" y="152"/>
                  </a:lnTo>
                  <a:lnTo>
                    <a:pt x="11" y="150"/>
                  </a:lnTo>
                  <a:lnTo>
                    <a:pt x="9" y="150"/>
                  </a:lnTo>
                  <a:lnTo>
                    <a:pt x="9" y="147"/>
                  </a:lnTo>
                  <a:lnTo>
                    <a:pt x="7" y="145"/>
                  </a:lnTo>
                  <a:lnTo>
                    <a:pt x="7" y="145"/>
                  </a:lnTo>
                  <a:lnTo>
                    <a:pt x="5" y="143"/>
                  </a:lnTo>
                  <a:lnTo>
                    <a:pt x="5" y="143"/>
                  </a:lnTo>
                  <a:lnTo>
                    <a:pt x="5" y="141"/>
                  </a:lnTo>
                  <a:lnTo>
                    <a:pt x="5" y="141"/>
                  </a:lnTo>
                  <a:lnTo>
                    <a:pt x="5" y="138"/>
                  </a:lnTo>
                  <a:lnTo>
                    <a:pt x="7" y="138"/>
                  </a:lnTo>
                  <a:lnTo>
                    <a:pt x="7" y="138"/>
                  </a:lnTo>
                  <a:lnTo>
                    <a:pt x="11" y="138"/>
                  </a:lnTo>
                  <a:lnTo>
                    <a:pt x="11" y="138"/>
                  </a:lnTo>
                  <a:lnTo>
                    <a:pt x="11" y="136"/>
                  </a:lnTo>
                  <a:lnTo>
                    <a:pt x="11" y="136"/>
                  </a:lnTo>
                  <a:lnTo>
                    <a:pt x="9" y="136"/>
                  </a:lnTo>
                  <a:lnTo>
                    <a:pt x="7" y="134"/>
                  </a:lnTo>
                  <a:lnTo>
                    <a:pt x="7" y="134"/>
                  </a:lnTo>
                  <a:lnTo>
                    <a:pt x="5" y="134"/>
                  </a:lnTo>
                  <a:lnTo>
                    <a:pt x="5" y="132"/>
                  </a:lnTo>
                  <a:lnTo>
                    <a:pt x="5" y="130"/>
                  </a:lnTo>
                  <a:lnTo>
                    <a:pt x="5" y="130"/>
                  </a:lnTo>
                  <a:lnTo>
                    <a:pt x="7" y="127"/>
                  </a:lnTo>
                  <a:lnTo>
                    <a:pt x="7" y="125"/>
                  </a:lnTo>
                  <a:lnTo>
                    <a:pt x="9" y="125"/>
                  </a:lnTo>
                  <a:lnTo>
                    <a:pt x="14" y="125"/>
                  </a:lnTo>
                  <a:lnTo>
                    <a:pt x="16" y="125"/>
                  </a:lnTo>
                  <a:lnTo>
                    <a:pt x="18" y="123"/>
                  </a:lnTo>
                  <a:lnTo>
                    <a:pt x="20" y="121"/>
                  </a:lnTo>
                  <a:lnTo>
                    <a:pt x="23" y="118"/>
                  </a:lnTo>
                  <a:lnTo>
                    <a:pt x="20" y="121"/>
                  </a:lnTo>
                  <a:lnTo>
                    <a:pt x="18" y="121"/>
                  </a:lnTo>
                  <a:lnTo>
                    <a:pt x="16" y="123"/>
                  </a:lnTo>
                  <a:lnTo>
                    <a:pt x="11" y="123"/>
                  </a:lnTo>
                  <a:lnTo>
                    <a:pt x="9" y="123"/>
                  </a:lnTo>
                  <a:lnTo>
                    <a:pt x="7" y="121"/>
                  </a:lnTo>
                  <a:lnTo>
                    <a:pt x="5" y="118"/>
                  </a:lnTo>
                  <a:lnTo>
                    <a:pt x="2" y="118"/>
                  </a:lnTo>
                  <a:lnTo>
                    <a:pt x="0" y="116"/>
                  </a:lnTo>
                  <a:lnTo>
                    <a:pt x="0" y="114"/>
                  </a:lnTo>
                  <a:lnTo>
                    <a:pt x="0" y="114"/>
                  </a:lnTo>
                  <a:lnTo>
                    <a:pt x="0" y="114"/>
                  </a:lnTo>
                  <a:lnTo>
                    <a:pt x="0" y="114"/>
                  </a:lnTo>
                  <a:lnTo>
                    <a:pt x="2" y="114"/>
                  </a:lnTo>
                  <a:lnTo>
                    <a:pt x="5" y="114"/>
                  </a:lnTo>
                  <a:lnTo>
                    <a:pt x="5" y="114"/>
                  </a:lnTo>
                  <a:lnTo>
                    <a:pt x="7" y="112"/>
                  </a:lnTo>
                  <a:lnTo>
                    <a:pt x="7" y="112"/>
                  </a:lnTo>
                  <a:lnTo>
                    <a:pt x="11" y="114"/>
                  </a:lnTo>
                  <a:lnTo>
                    <a:pt x="11" y="114"/>
                  </a:lnTo>
                  <a:lnTo>
                    <a:pt x="14" y="114"/>
                  </a:lnTo>
                  <a:lnTo>
                    <a:pt x="16" y="112"/>
                  </a:lnTo>
                  <a:lnTo>
                    <a:pt x="16" y="107"/>
                  </a:lnTo>
                  <a:lnTo>
                    <a:pt x="11" y="107"/>
                  </a:lnTo>
                  <a:lnTo>
                    <a:pt x="11" y="107"/>
                  </a:lnTo>
                  <a:lnTo>
                    <a:pt x="9" y="107"/>
                  </a:lnTo>
                  <a:lnTo>
                    <a:pt x="9" y="105"/>
                  </a:lnTo>
                  <a:lnTo>
                    <a:pt x="7" y="103"/>
                  </a:lnTo>
                  <a:lnTo>
                    <a:pt x="7" y="103"/>
                  </a:lnTo>
                  <a:lnTo>
                    <a:pt x="7" y="98"/>
                  </a:lnTo>
                  <a:lnTo>
                    <a:pt x="9" y="98"/>
                  </a:lnTo>
                  <a:lnTo>
                    <a:pt x="9" y="96"/>
                  </a:lnTo>
                  <a:lnTo>
                    <a:pt x="11" y="96"/>
                  </a:lnTo>
                  <a:lnTo>
                    <a:pt x="11" y="96"/>
                  </a:lnTo>
                  <a:lnTo>
                    <a:pt x="14" y="96"/>
                  </a:lnTo>
                  <a:lnTo>
                    <a:pt x="16" y="98"/>
                  </a:lnTo>
                  <a:lnTo>
                    <a:pt x="18" y="98"/>
                  </a:lnTo>
                  <a:lnTo>
                    <a:pt x="20" y="98"/>
                  </a:lnTo>
                  <a:lnTo>
                    <a:pt x="23" y="98"/>
                  </a:lnTo>
                  <a:lnTo>
                    <a:pt x="25" y="96"/>
                  </a:lnTo>
                  <a:lnTo>
                    <a:pt x="20" y="96"/>
                  </a:lnTo>
                  <a:lnTo>
                    <a:pt x="18" y="94"/>
                  </a:lnTo>
                  <a:lnTo>
                    <a:pt x="16" y="91"/>
                  </a:lnTo>
                  <a:lnTo>
                    <a:pt x="14" y="87"/>
                  </a:lnTo>
                  <a:lnTo>
                    <a:pt x="11" y="85"/>
                  </a:lnTo>
                  <a:lnTo>
                    <a:pt x="11" y="80"/>
                  </a:lnTo>
                  <a:lnTo>
                    <a:pt x="11" y="78"/>
                  </a:lnTo>
                  <a:lnTo>
                    <a:pt x="11" y="76"/>
                  </a:lnTo>
                  <a:lnTo>
                    <a:pt x="11" y="76"/>
                  </a:lnTo>
                  <a:lnTo>
                    <a:pt x="16" y="78"/>
                  </a:lnTo>
                  <a:lnTo>
                    <a:pt x="18" y="78"/>
                  </a:lnTo>
                  <a:lnTo>
                    <a:pt x="20" y="78"/>
                  </a:lnTo>
                  <a:lnTo>
                    <a:pt x="20" y="78"/>
                  </a:lnTo>
                  <a:lnTo>
                    <a:pt x="20" y="80"/>
                  </a:lnTo>
                  <a:lnTo>
                    <a:pt x="23" y="78"/>
                  </a:lnTo>
                  <a:lnTo>
                    <a:pt x="25" y="78"/>
                  </a:lnTo>
                  <a:lnTo>
                    <a:pt x="25" y="76"/>
                  </a:lnTo>
                  <a:lnTo>
                    <a:pt x="25" y="74"/>
                  </a:lnTo>
                  <a:lnTo>
                    <a:pt x="25" y="71"/>
                  </a:lnTo>
                  <a:lnTo>
                    <a:pt x="23" y="69"/>
                  </a:lnTo>
                  <a:lnTo>
                    <a:pt x="23" y="67"/>
                  </a:lnTo>
                  <a:lnTo>
                    <a:pt x="20" y="65"/>
                  </a:lnTo>
                  <a:lnTo>
                    <a:pt x="16" y="60"/>
                  </a:lnTo>
                  <a:lnTo>
                    <a:pt x="14" y="58"/>
                  </a:lnTo>
                  <a:lnTo>
                    <a:pt x="14" y="56"/>
                  </a:lnTo>
                  <a:lnTo>
                    <a:pt x="14" y="53"/>
                  </a:lnTo>
                  <a:lnTo>
                    <a:pt x="14" y="51"/>
                  </a:lnTo>
                  <a:lnTo>
                    <a:pt x="14" y="51"/>
                  </a:lnTo>
                  <a:lnTo>
                    <a:pt x="16" y="49"/>
                  </a:lnTo>
                  <a:lnTo>
                    <a:pt x="18" y="47"/>
                  </a:lnTo>
                  <a:lnTo>
                    <a:pt x="18" y="47"/>
                  </a:lnTo>
                  <a:lnTo>
                    <a:pt x="20" y="47"/>
                  </a:lnTo>
                  <a:lnTo>
                    <a:pt x="20" y="47"/>
                  </a:lnTo>
                  <a:lnTo>
                    <a:pt x="20" y="47"/>
                  </a:lnTo>
                  <a:lnTo>
                    <a:pt x="20" y="47"/>
                  </a:lnTo>
                  <a:lnTo>
                    <a:pt x="20" y="49"/>
                  </a:lnTo>
                  <a:lnTo>
                    <a:pt x="23" y="49"/>
                  </a:lnTo>
                  <a:lnTo>
                    <a:pt x="25" y="49"/>
                  </a:lnTo>
                  <a:lnTo>
                    <a:pt x="25" y="49"/>
                  </a:lnTo>
                  <a:lnTo>
                    <a:pt x="27" y="47"/>
                  </a:lnTo>
                  <a:lnTo>
                    <a:pt x="29" y="47"/>
                  </a:lnTo>
                  <a:lnTo>
                    <a:pt x="29" y="47"/>
                  </a:lnTo>
                  <a:lnTo>
                    <a:pt x="27" y="44"/>
                  </a:lnTo>
                  <a:lnTo>
                    <a:pt x="27" y="44"/>
                  </a:lnTo>
                  <a:lnTo>
                    <a:pt x="27" y="42"/>
                  </a:lnTo>
                  <a:lnTo>
                    <a:pt x="27" y="42"/>
                  </a:lnTo>
                  <a:lnTo>
                    <a:pt x="27" y="40"/>
                  </a:lnTo>
                  <a:lnTo>
                    <a:pt x="29" y="38"/>
                  </a:lnTo>
                  <a:lnTo>
                    <a:pt x="32" y="33"/>
                  </a:lnTo>
                  <a:lnTo>
                    <a:pt x="34" y="31"/>
                  </a:lnTo>
                  <a:lnTo>
                    <a:pt x="36" y="31"/>
                  </a:lnTo>
                  <a:lnTo>
                    <a:pt x="36" y="31"/>
                  </a:lnTo>
                  <a:lnTo>
                    <a:pt x="36" y="31"/>
                  </a:lnTo>
                  <a:lnTo>
                    <a:pt x="36" y="31"/>
                  </a:lnTo>
                  <a:lnTo>
                    <a:pt x="36" y="33"/>
                  </a:lnTo>
                  <a:lnTo>
                    <a:pt x="36" y="33"/>
                  </a:lnTo>
                  <a:lnTo>
                    <a:pt x="36" y="36"/>
                  </a:lnTo>
                  <a:lnTo>
                    <a:pt x="38" y="36"/>
                  </a:lnTo>
                  <a:lnTo>
                    <a:pt x="38" y="36"/>
                  </a:lnTo>
                  <a:lnTo>
                    <a:pt x="41" y="36"/>
                  </a:lnTo>
                  <a:lnTo>
                    <a:pt x="41" y="33"/>
                  </a:lnTo>
                  <a:lnTo>
                    <a:pt x="43" y="31"/>
                  </a:lnTo>
                  <a:lnTo>
                    <a:pt x="43" y="27"/>
                  </a:lnTo>
                  <a:lnTo>
                    <a:pt x="43" y="27"/>
                  </a:lnTo>
                  <a:lnTo>
                    <a:pt x="45" y="27"/>
                  </a:lnTo>
                  <a:lnTo>
                    <a:pt x="47" y="27"/>
                  </a:lnTo>
                  <a:lnTo>
                    <a:pt x="47" y="27"/>
                  </a:lnTo>
                  <a:lnTo>
                    <a:pt x="47" y="29"/>
                  </a:lnTo>
                  <a:lnTo>
                    <a:pt x="49" y="31"/>
                  </a:lnTo>
                  <a:lnTo>
                    <a:pt x="52" y="36"/>
                  </a:lnTo>
                  <a:lnTo>
                    <a:pt x="52" y="36"/>
                  </a:lnTo>
                  <a:lnTo>
                    <a:pt x="54" y="38"/>
                  </a:lnTo>
                  <a:lnTo>
                    <a:pt x="56" y="38"/>
                  </a:lnTo>
                  <a:lnTo>
                    <a:pt x="56" y="36"/>
                  </a:lnTo>
                  <a:lnTo>
                    <a:pt x="56" y="36"/>
                  </a:lnTo>
                  <a:lnTo>
                    <a:pt x="56" y="33"/>
                  </a:lnTo>
                  <a:lnTo>
                    <a:pt x="56" y="31"/>
                  </a:lnTo>
                  <a:lnTo>
                    <a:pt x="56" y="29"/>
                  </a:lnTo>
                  <a:lnTo>
                    <a:pt x="58" y="27"/>
                  </a:lnTo>
                  <a:lnTo>
                    <a:pt x="61" y="27"/>
                  </a:lnTo>
                  <a:lnTo>
                    <a:pt x="63" y="24"/>
                  </a:lnTo>
                  <a:lnTo>
                    <a:pt x="63" y="24"/>
                  </a:lnTo>
                  <a:lnTo>
                    <a:pt x="67" y="24"/>
                  </a:lnTo>
                  <a:lnTo>
                    <a:pt x="67" y="24"/>
                  </a:lnTo>
                  <a:lnTo>
                    <a:pt x="67" y="27"/>
                  </a:lnTo>
                  <a:lnTo>
                    <a:pt x="67" y="27"/>
                  </a:lnTo>
                  <a:lnTo>
                    <a:pt x="67" y="29"/>
                  </a:lnTo>
                  <a:lnTo>
                    <a:pt x="67" y="31"/>
                  </a:lnTo>
                  <a:lnTo>
                    <a:pt x="70" y="31"/>
                  </a:lnTo>
                  <a:lnTo>
                    <a:pt x="70" y="31"/>
                  </a:lnTo>
                  <a:lnTo>
                    <a:pt x="70" y="31"/>
                  </a:lnTo>
                  <a:lnTo>
                    <a:pt x="72" y="31"/>
                  </a:lnTo>
                  <a:lnTo>
                    <a:pt x="72" y="29"/>
                  </a:lnTo>
                  <a:lnTo>
                    <a:pt x="72" y="27"/>
                  </a:lnTo>
                  <a:lnTo>
                    <a:pt x="72" y="24"/>
                  </a:lnTo>
                  <a:lnTo>
                    <a:pt x="72" y="24"/>
                  </a:lnTo>
                  <a:lnTo>
                    <a:pt x="72" y="22"/>
                  </a:lnTo>
                  <a:lnTo>
                    <a:pt x="72" y="22"/>
                  </a:lnTo>
                  <a:lnTo>
                    <a:pt x="72" y="20"/>
                  </a:lnTo>
                  <a:lnTo>
                    <a:pt x="72" y="20"/>
                  </a:lnTo>
                  <a:lnTo>
                    <a:pt x="72" y="20"/>
                  </a:lnTo>
                  <a:lnTo>
                    <a:pt x="74" y="20"/>
                  </a:lnTo>
                  <a:lnTo>
                    <a:pt x="76" y="22"/>
                  </a:lnTo>
                  <a:lnTo>
                    <a:pt x="76" y="22"/>
                  </a:lnTo>
                  <a:lnTo>
                    <a:pt x="79" y="22"/>
                  </a:lnTo>
                  <a:lnTo>
                    <a:pt x="81" y="24"/>
                  </a:lnTo>
                  <a:lnTo>
                    <a:pt x="83" y="27"/>
                  </a:lnTo>
                  <a:lnTo>
                    <a:pt x="83" y="31"/>
                  </a:lnTo>
                  <a:lnTo>
                    <a:pt x="85" y="33"/>
                  </a:lnTo>
                  <a:lnTo>
                    <a:pt x="88" y="31"/>
                  </a:lnTo>
                  <a:lnTo>
                    <a:pt x="88" y="31"/>
                  </a:lnTo>
                  <a:lnTo>
                    <a:pt x="88" y="31"/>
                  </a:lnTo>
                  <a:lnTo>
                    <a:pt x="88" y="29"/>
                  </a:lnTo>
                  <a:lnTo>
                    <a:pt x="88" y="27"/>
                  </a:lnTo>
                  <a:lnTo>
                    <a:pt x="85" y="22"/>
                  </a:lnTo>
                  <a:lnTo>
                    <a:pt x="85" y="20"/>
                  </a:lnTo>
                  <a:lnTo>
                    <a:pt x="83" y="18"/>
                  </a:lnTo>
                  <a:lnTo>
                    <a:pt x="83" y="15"/>
                  </a:lnTo>
                  <a:lnTo>
                    <a:pt x="85" y="15"/>
                  </a:lnTo>
                  <a:lnTo>
                    <a:pt x="85" y="13"/>
                  </a:lnTo>
                  <a:lnTo>
                    <a:pt x="85" y="13"/>
                  </a:lnTo>
                  <a:lnTo>
                    <a:pt x="88" y="11"/>
                  </a:lnTo>
                  <a:lnTo>
                    <a:pt x="88" y="11"/>
                  </a:lnTo>
                  <a:lnTo>
                    <a:pt x="92" y="13"/>
                  </a:lnTo>
                  <a:lnTo>
                    <a:pt x="94" y="13"/>
                  </a:lnTo>
                  <a:lnTo>
                    <a:pt x="94" y="11"/>
                  </a:lnTo>
                  <a:lnTo>
                    <a:pt x="94" y="11"/>
                  </a:lnTo>
                  <a:lnTo>
                    <a:pt x="94" y="11"/>
                  </a:lnTo>
                  <a:lnTo>
                    <a:pt x="94" y="9"/>
                  </a:lnTo>
                  <a:lnTo>
                    <a:pt x="94" y="6"/>
                  </a:lnTo>
                  <a:lnTo>
                    <a:pt x="94" y="4"/>
                  </a:lnTo>
                  <a:lnTo>
                    <a:pt x="94" y="2"/>
                  </a:lnTo>
                  <a:lnTo>
                    <a:pt x="97" y="0"/>
                  </a:lnTo>
                  <a:lnTo>
                    <a:pt x="99" y="0"/>
                  </a:lnTo>
                  <a:lnTo>
                    <a:pt x="99" y="0"/>
                  </a:lnTo>
                  <a:lnTo>
                    <a:pt x="101" y="0"/>
                  </a:lnTo>
                  <a:lnTo>
                    <a:pt x="103" y="2"/>
                  </a:lnTo>
                  <a:lnTo>
                    <a:pt x="103" y="4"/>
                  </a:lnTo>
                  <a:lnTo>
                    <a:pt x="105" y="6"/>
                  </a:lnTo>
                  <a:lnTo>
                    <a:pt x="105" y="11"/>
                  </a:lnTo>
                  <a:lnTo>
                    <a:pt x="108" y="13"/>
                  </a:lnTo>
                  <a:lnTo>
                    <a:pt x="110" y="13"/>
                  </a:lnTo>
                  <a:lnTo>
                    <a:pt x="112" y="15"/>
                  </a:lnTo>
                  <a:lnTo>
                    <a:pt x="114" y="15"/>
                  </a:lnTo>
                  <a:lnTo>
                    <a:pt x="114" y="15"/>
                  </a:lnTo>
                  <a:lnTo>
                    <a:pt x="117" y="13"/>
                  </a:lnTo>
                  <a:lnTo>
                    <a:pt x="117" y="11"/>
                  </a:lnTo>
                  <a:lnTo>
                    <a:pt x="117" y="9"/>
                  </a:lnTo>
                  <a:lnTo>
                    <a:pt x="117" y="6"/>
                  </a:lnTo>
                  <a:lnTo>
                    <a:pt x="119" y="4"/>
                  </a:lnTo>
                  <a:lnTo>
                    <a:pt x="119" y="2"/>
                  </a:lnTo>
                  <a:lnTo>
                    <a:pt x="121" y="2"/>
                  </a:lnTo>
                  <a:lnTo>
                    <a:pt x="121" y="4"/>
                  </a:lnTo>
                  <a:lnTo>
                    <a:pt x="121" y="4"/>
                  </a:lnTo>
                  <a:lnTo>
                    <a:pt x="123" y="6"/>
                  </a:lnTo>
                  <a:lnTo>
                    <a:pt x="121" y="9"/>
                  </a:lnTo>
                  <a:lnTo>
                    <a:pt x="121" y="11"/>
                  </a:lnTo>
                  <a:lnTo>
                    <a:pt x="121" y="11"/>
                  </a:lnTo>
                  <a:lnTo>
                    <a:pt x="121" y="13"/>
                  </a:lnTo>
                  <a:lnTo>
                    <a:pt x="121" y="15"/>
                  </a:lnTo>
                  <a:lnTo>
                    <a:pt x="123" y="18"/>
                  </a:lnTo>
                  <a:lnTo>
                    <a:pt x="126" y="18"/>
                  </a:lnTo>
                  <a:lnTo>
                    <a:pt x="126" y="18"/>
                  </a:lnTo>
                  <a:lnTo>
                    <a:pt x="128" y="18"/>
                  </a:lnTo>
                  <a:lnTo>
                    <a:pt x="130" y="15"/>
                  </a:lnTo>
                  <a:lnTo>
                    <a:pt x="130" y="15"/>
                  </a:lnTo>
                  <a:lnTo>
                    <a:pt x="132" y="15"/>
                  </a:lnTo>
                  <a:lnTo>
                    <a:pt x="135" y="15"/>
                  </a:lnTo>
                  <a:lnTo>
                    <a:pt x="135" y="18"/>
                  </a:lnTo>
                  <a:lnTo>
                    <a:pt x="139" y="20"/>
                  </a:lnTo>
                  <a:lnTo>
                    <a:pt x="139" y="22"/>
                  </a:lnTo>
                  <a:lnTo>
                    <a:pt x="139" y="22"/>
                  </a:lnTo>
                  <a:lnTo>
                    <a:pt x="139" y="24"/>
                  </a:lnTo>
                  <a:lnTo>
                    <a:pt x="139" y="24"/>
                  </a:lnTo>
                  <a:lnTo>
                    <a:pt x="137" y="27"/>
                  </a:lnTo>
                  <a:lnTo>
                    <a:pt x="135" y="27"/>
                  </a:lnTo>
                  <a:lnTo>
                    <a:pt x="135" y="27"/>
                  </a:lnTo>
                  <a:lnTo>
                    <a:pt x="135" y="27"/>
                  </a:lnTo>
                  <a:lnTo>
                    <a:pt x="135" y="29"/>
                  </a:lnTo>
                  <a:lnTo>
                    <a:pt x="135" y="29"/>
                  </a:lnTo>
                  <a:lnTo>
                    <a:pt x="135" y="31"/>
                  </a:lnTo>
                  <a:lnTo>
                    <a:pt x="137" y="31"/>
                  </a:lnTo>
                  <a:lnTo>
                    <a:pt x="137" y="31"/>
                  </a:lnTo>
                  <a:lnTo>
                    <a:pt x="137" y="33"/>
                  </a:lnTo>
                  <a:lnTo>
                    <a:pt x="139" y="33"/>
                  </a:lnTo>
                  <a:lnTo>
                    <a:pt x="141" y="31"/>
                  </a:lnTo>
                  <a:lnTo>
                    <a:pt x="144" y="31"/>
                  </a:lnTo>
                  <a:lnTo>
                    <a:pt x="146" y="31"/>
                  </a:lnTo>
                  <a:lnTo>
                    <a:pt x="150" y="31"/>
                  </a:lnTo>
                  <a:lnTo>
                    <a:pt x="150" y="31"/>
                  </a:lnTo>
                  <a:lnTo>
                    <a:pt x="150" y="31"/>
                  </a:lnTo>
                  <a:lnTo>
                    <a:pt x="150" y="33"/>
                  </a:lnTo>
                  <a:lnTo>
                    <a:pt x="150" y="36"/>
                  </a:lnTo>
                  <a:lnTo>
                    <a:pt x="152" y="38"/>
                  </a:lnTo>
                  <a:lnTo>
                    <a:pt x="152" y="42"/>
                  </a:lnTo>
                  <a:lnTo>
                    <a:pt x="155" y="42"/>
                  </a:lnTo>
                  <a:lnTo>
                    <a:pt x="155" y="44"/>
                  </a:lnTo>
                  <a:lnTo>
                    <a:pt x="155" y="47"/>
                  </a:lnTo>
                  <a:lnTo>
                    <a:pt x="155" y="47"/>
                  </a:lnTo>
                  <a:lnTo>
                    <a:pt x="155" y="49"/>
                  </a:lnTo>
                  <a:lnTo>
                    <a:pt x="152" y="51"/>
                  </a:lnTo>
                  <a:lnTo>
                    <a:pt x="152" y="53"/>
                  </a:lnTo>
                  <a:lnTo>
                    <a:pt x="150" y="53"/>
                  </a:lnTo>
                  <a:lnTo>
                    <a:pt x="146" y="53"/>
                  </a:lnTo>
                  <a:lnTo>
                    <a:pt x="146" y="56"/>
                  </a:lnTo>
                  <a:lnTo>
                    <a:pt x="144" y="56"/>
                  </a:lnTo>
                  <a:lnTo>
                    <a:pt x="141" y="58"/>
                  </a:lnTo>
                  <a:lnTo>
                    <a:pt x="139" y="62"/>
                  </a:lnTo>
                  <a:lnTo>
                    <a:pt x="141" y="65"/>
                  </a:lnTo>
                  <a:lnTo>
                    <a:pt x="144" y="65"/>
                  </a:lnTo>
                  <a:lnTo>
                    <a:pt x="150" y="65"/>
                  </a:lnTo>
                  <a:lnTo>
                    <a:pt x="150" y="65"/>
                  </a:lnTo>
                  <a:lnTo>
                    <a:pt x="152" y="65"/>
                  </a:lnTo>
                  <a:lnTo>
                    <a:pt x="155" y="67"/>
                  </a:lnTo>
                  <a:lnTo>
                    <a:pt x="155" y="67"/>
                  </a:lnTo>
                  <a:lnTo>
                    <a:pt x="155" y="69"/>
                  </a:lnTo>
                  <a:lnTo>
                    <a:pt x="150" y="69"/>
                  </a:lnTo>
                  <a:lnTo>
                    <a:pt x="150" y="69"/>
                  </a:lnTo>
                  <a:lnTo>
                    <a:pt x="148" y="69"/>
                  </a:lnTo>
                  <a:lnTo>
                    <a:pt x="146" y="71"/>
                  </a:lnTo>
                  <a:lnTo>
                    <a:pt x="148" y="71"/>
                  </a:lnTo>
                  <a:lnTo>
                    <a:pt x="148" y="74"/>
                  </a:lnTo>
                  <a:lnTo>
                    <a:pt x="148" y="74"/>
                  </a:lnTo>
                  <a:lnTo>
                    <a:pt x="148" y="74"/>
                  </a:lnTo>
                  <a:lnTo>
                    <a:pt x="150" y="76"/>
                  </a:lnTo>
                  <a:lnTo>
                    <a:pt x="150" y="78"/>
                  </a:lnTo>
                  <a:lnTo>
                    <a:pt x="152" y="78"/>
                  </a:lnTo>
                  <a:lnTo>
                    <a:pt x="155" y="80"/>
                  </a:lnTo>
                  <a:lnTo>
                    <a:pt x="157" y="80"/>
                  </a:lnTo>
                  <a:lnTo>
                    <a:pt x="159" y="80"/>
                  </a:lnTo>
                  <a:lnTo>
                    <a:pt x="161" y="78"/>
                  </a:lnTo>
                  <a:lnTo>
                    <a:pt x="168" y="78"/>
                  </a:lnTo>
                  <a:lnTo>
                    <a:pt x="168" y="80"/>
                  </a:lnTo>
                  <a:lnTo>
                    <a:pt x="168" y="80"/>
                  </a:lnTo>
                  <a:lnTo>
                    <a:pt x="166" y="83"/>
                  </a:lnTo>
                  <a:lnTo>
                    <a:pt x="166" y="83"/>
                  </a:lnTo>
                  <a:lnTo>
                    <a:pt x="164" y="83"/>
                  </a:lnTo>
                  <a:lnTo>
                    <a:pt x="157" y="85"/>
                  </a:lnTo>
                  <a:lnTo>
                    <a:pt x="155" y="87"/>
                  </a:lnTo>
                  <a:lnTo>
                    <a:pt x="152" y="87"/>
                  </a:lnTo>
                  <a:lnTo>
                    <a:pt x="152" y="87"/>
                  </a:lnTo>
                  <a:lnTo>
                    <a:pt x="152" y="87"/>
                  </a:lnTo>
                  <a:lnTo>
                    <a:pt x="152" y="89"/>
                  </a:lnTo>
                  <a:lnTo>
                    <a:pt x="152" y="89"/>
                  </a:lnTo>
                  <a:lnTo>
                    <a:pt x="152" y="89"/>
                  </a:lnTo>
                  <a:lnTo>
                    <a:pt x="155" y="91"/>
                  </a:lnTo>
                  <a:lnTo>
                    <a:pt x="155" y="91"/>
                  </a:lnTo>
                  <a:lnTo>
                    <a:pt x="157" y="89"/>
                  </a:lnTo>
                  <a:lnTo>
                    <a:pt x="159" y="89"/>
                  </a:lnTo>
                  <a:lnTo>
                    <a:pt x="161" y="87"/>
                  </a:lnTo>
                  <a:lnTo>
                    <a:pt x="164" y="87"/>
                  </a:lnTo>
                  <a:lnTo>
                    <a:pt x="166" y="87"/>
                  </a:lnTo>
                  <a:lnTo>
                    <a:pt x="166" y="89"/>
                  </a:lnTo>
                  <a:lnTo>
                    <a:pt x="166" y="89"/>
                  </a:lnTo>
                  <a:lnTo>
                    <a:pt x="166" y="91"/>
                  </a:lnTo>
                  <a:lnTo>
                    <a:pt x="166" y="91"/>
                  </a:lnTo>
                  <a:lnTo>
                    <a:pt x="166" y="94"/>
                  </a:lnTo>
                  <a:lnTo>
                    <a:pt x="164" y="94"/>
                  </a:lnTo>
                  <a:lnTo>
                    <a:pt x="164" y="94"/>
                  </a:lnTo>
                  <a:lnTo>
                    <a:pt x="161" y="96"/>
                  </a:lnTo>
                  <a:lnTo>
                    <a:pt x="157" y="98"/>
                  </a:lnTo>
                  <a:lnTo>
                    <a:pt x="155" y="98"/>
                  </a:lnTo>
                  <a:lnTo>
                    <a:pt x="152" y="98"/>
                  </a:lnTo>
                  <a:lnTo>
                    <a:pt x="150" y="98"/>
                  </a:lnTo>
                  <a:lnTo>
                    <a:pt x="150" y="98"/>
                  </a:lnTo>
                  <a:lnTo>
                    <a:pt x="150" y="100"/>
                  </a:lnTo>
                  <a:lnTo>
                    <a:pt x="150" y="100"/>
                  </a:lnTo>
                  <a:lnTo>
                    <a:pt x="150" y="103"/>
                  </a:lnTo>
                  <a:lnTo>
                    <a:pt x="150" y="103"/>
                  </a:lnTo>
                  <a:lnTo>
                    <a:pt x="152" y="103"/>
                  </a:lnTo>
                  <a:lnTo>
                    <a:pt x="155" y="105"/>
                  </a:lnTo>
                  <a:lnTo>
                    <a:pt x="164" y="105"/>
                  </a:lnTo>
                  <a:lnTo>
                    <a:pt x="168" y="105"/>
                  </a:lnTo>
                  <a:lnTo>
                    <a:pt x="170" y="107"/>
                  </a:lnTo>
                  <a:lnTo>
                    <a:pt x="170" y="107"/>
                  </a:lnTo>
                  <a:lnTo>
                    <a:pt x="168" y="109"/>
                  </a:lnTo>
                  <a:lnTo>
                    <a:pt x="168" y="109"/>
                  </a:lnTo>
                  <a:lnTo>
                    <a:pt x="166" y="109"/>
                  </a:lnTo>
                  <a:lnTo>
                    <a:pt x="164" y="109"/>
                  </a:lnTo>
                  <a:lnTo>
                    <a:pt x="155" y="114"/>
                  </a:lnTo>
                  <a:lnTo>
                    <a:pt x="150" y="114"/>
                  </a:lnTo>
                  <a:lnTo>
                    <a:pt x="148" y="116"/>
                  </a:lnTo>
                  <a:lnTo>
                    <a:pt x="146" y="118"/>
                  </a:lnTo>
                  <a:lnTo>
                    <a:pt x="146" y="121"/>
                  </a:lnTo>
                  <a:lnTo>
                    <a:pt x="146" y="123"/>
                  </a:lnTo>
                  <a:lnTo>
                    <a:pt x="148" y="125"/>
                  </a:lnTo>
                  <a:lnTo>
                    <a:pt x="150" y="125"/>
                  </a:lnTo>
                  <a:lnTo>
                    <a:pt x="150" y="127"/>
                  </a:lnTo>
                  <a:lnTo>
                    <a:pt x="152" y="130"/>
                  </a:lnTo>
                  <a:lnTo>
                    <a:pt x="155" y="130"/>
                  </a:lnTo>
                  <a:lnTo>
                    <a:pt x="155" y="132"/>
                  </a:lnTo>
                  <a:lnTo>
                    <a:pt x="155" y="132"/>
                  </a:lnTo>
                  <a:lnTo>
                    <a:pt x="155" y="134"/>
                  </a:lnTo>
                  <a:lnTo>
                    <a:pt x="152" y="134"/>
                  </a:lnTo>
                  <a:lnTo>
                    <a:pt x="150" y="132"/>
                  </a:lnTo>
                  <a:lnTo>
                    <a:pt x="148" y="132"/>
                  </a:lnTo>
                  <a:lnTo>
                    <a:pt x="144" y="132"/>
                  </a:lnTo>
                  <a:lnTo>
                    <a:pt x="141" y="132"/>
                  </a:lnTo>
                  <a:lnTo>
                    <a:pt x="141" y="134"/>
                  </a:lnTo>
                  <a:lnTo>
                    <a:pt x="139" y="134"/>
                  </a:lnTo>
                  <a:lnTo>
                    <a:pt x="139" y="138"/>
                  </a:lnTo>
                  <a:lnTo>
                    <a:pt x="139" y="141"/>
                  </a:lnTo>
                  <a:lnTo>
                    <a:pt x="139" y="143"/>
                  </a:lnTo>
                  <a:lnTo>
                    <a:pt x="141" y="143"/>
                  </a:lnTo>
                  <a:lnTo>
                    <a:pt x="144" y="145"/>
                  </a:lnTo>
                  <a:lnTo>
                    <a:pt x="146" y="145"/>
                  </a:lnTo>
                  <a:lnTo>
                    <a:pt x="146" y="150"/>
                  </a:lnTo>
                  <a:lnTo>
                    <a:pt x="148" y="152"/>
                  </a:lnTo>
                  <a:lnTo>
                    <a:pt x="150" y="156"/>
                  </a:lnTo>
                  <a:lnTo>
                    <a:pt x="150" y="156"/>
                  </a:lnTo>
                  <a:lnTo>
                    <a:pt x="148" y="156"/>
                  </a:lnTo>
                  <a:lnTo>
                    <a:pt x="148" y="156"/>
                  </a:lnTo>
                  <a:lnTo>
                    <a:pt x="144" y="154"/>
                  </a:lnTo>
                  <a:lnTo>
                    <a:pt x="144" y="154"/>
                  </a:lnTo>
                  <a:lnTo>
                    <a:pt x="141" y="154"/>
                  </a:lnTo>
                  <a:lnTo>
                    <a:pt x="141" y="154"/>
                  </a:lnTo>
                  <a:lnTo>
                    <a:pt x="141" y="154"/>
                  </a:lnTo>
                  <a:lnTo>
                    <a:pt x="144" y="156"/>
                  </a:lnTo>
                  <a:lnTo>
                    <a:pt x="144" y="156"/>
                  </a:lnTo>
                  <a:lnTo>
                    <a:pt x="141" y="156"/>
                  </a:lnTo>
                  <a:lnTo>
                    <a:pt x="141" y="159"/>
                  </a:lnTo>
                  <a:lnTo>
                    <a:pt x="144" y="159"/>
                  </a:lnTo>
                  <a:lnTo>
                    <a:pt x="146" y="161"/>
                  </a:lnTo>
                  <a:lnTo>
                    <a:pt x="146" y="163"/>
                  </a:lnTo>
                  <a:lnTo>
                    <a:pt x="150" y="165"/>
                  </a:lnTo>
                  <a:lnTo>
                    <a:pt x="152" y="165"/>
                  </a:lnTo>
                  <a:lnTo>
                    <a:pt x="152" y="168"/>
                  </a:lnTo>
                  <a:lnTo>
                    <a:pt x="155" y="170"/>
                  </a:lnTo>
                  <a:lnTo>
                    <a:pt x="155" y="170"/>
                  </a:lnTo>
                  <a:lnTo>
                    <a:pt x="155" y="172"/>
                  </a:lnTo>
                  <a:lnTo>
                    <a:pt x="150" y="172"/>
                  </a:lnTo>
                  <a:lnTo>
                    <a:pt x="148" y="172"/>
                  </a:lnTo>
                  <a:lnTo>
                    <a:pt x="144" y="172"/>
                  </a:lnTo>
                  <a:lnTo>
                    <a:pt x="141" y="170"/>
                  </a:lnTo>
                  <a:lnTo>
                    <a:pt x="139" y="170"/>
                  </a:lnTo>
                  <a:lnTo>
                    <a:pt x="137" y="172"/>
                  </a:lnTo>
                  <a:lnTo>
                    <a:pt x="137" y="174"/>
                  </a:lnTo>
                  <a:lnTo>
                    <a:pt x="135" y="174"/>
                  </a:lnTo>
                  <a:lnTo>
                    <a:pt x="135" y="174"/>
                  </a:lnTo>
                  <a:lnTo>
                    <a:pt x="135" y="174"/>
                  </a:lnTo>
                  <a:lnTo>
                    <a:pt x="137" y="174"/>
                  </a:lnTo>
                  <a:lnTo>
                    <a:pt x="137" y="174"/>
                  </a:lnTo>
                  <a:lnTo>
                    <a:pt x="139" y="177"/>
                  </a:lnTo>
                  <a:lnTo>
                    <a:pt x="141" y="177"/>
                  </a:lnTo>
                  <a:lnTo>
                    <a:pt x="144" y="179"/>
                  </a:lnTo>
                  <a:lnTo>
                    <a:pt x="146" y="181"/>
                  </a:lnTo>
                  <a:lnTo>
                    <a:pt x="146" y="181"/>
                  </a:lnTo>
                  <a:lnTo>
                    <a:pt x="146" y="181"/>
                  </a:lnTo>
                  <a:lnTo>
                    <a:pt x="146" y="183"/>
                  </a:lnTo>
                  <a:lnTo>
                    <a:pt x="144" y="186"/>
                  </a:lnTo>
                  <a:lnTo>
                    <a:pt x="139" y="183"/>
                  </a:lnTo>
                  <a:lnTo>
                    <a:pt x="137" y="183"/>
                  </a:lnTo>
                  <a:lnTo>
                    <a:pt x="135" y="181"/>
                  </a:lnTo>
                  <a:lnTo>
                    <a:pt x="132" y="181"/>
                  </a:lnTo>
                  <a:lnTo>
                    <a:pt x="132" y="179"/>
                  </a:lnTo>
                  <a:lnTo>
                    <a:pt x="130" y="179"/>
                  </a:lnTo>
                  <a:lnTo>
                    <a:pt x="130" y="181"/>
                  </a:lnTo>
                  <a:lnTo>
                    <a:pt x="130" y="181"/>
                  </a:lnTo>
                  <a:lnTo>
                    <a:pt x="130" y="183"/>
                  </a:lnTo>
                  <a:lnTo>
                    <a:pt x="130" y="183"/>
                  </a:lnTo>
                  <a:lnTo>
                    <a:pt x="130" y="183"/>
                  </a:lnTo>
                  <a:lnTo>
                    <a:pt x="130" y="186"/>
                  </a:lnTo>
                  <a:lnTo>
                    <a:pt x="130" y="186"/>
                  </a:lnTo>
                  <a:lnTo>
                    <a:pt x="130" y="188"/>
                  </a:lnTo>
                  <a:lnTo>
                    <a:pt x="130" y="192"/>
                  </a:lnTo>
                  <a:lnTo>
                    <a:pt x="132" y="194"/>
                  </a:lnTo>
                  <a:lnTo>
                    <a:pt x="132" y="199"/>
                  </a:lnTo>
                  <a:lnTo>
                    <a:pt x="132" y="199"/>
                  </a:lnTo>
                  <a:lnTo>
                    <a:pt x="132" y="201"/>
                  </a:lnTo>
                  <a:lnTo>
                    <a:pt x="132" y="201"/>
                  </a:lnTo>
                  <a:lnTo>
                    <a:pt x="130" y="201"/>
                  </a:lnTo>
                  <a:lnTo>
                    <a:pt x="130" y="201"/>
                  </a:lnTo>
                  <a:lnTo>
                    <a:pt x="128" y="199"/>
                  </a:lnTo>
                  <a:lnTo>
                    <a:pt x="126" y="192"/>
                  </a:lnTo>
                  <a:lnTo>
                    <a:pt x="123" y="192"/>
                  </a:lnTo>
                  <a:lnTo>
                    <a:pt x="121" y="192"/>
                  </a:lnTo>
                  <a:lnTo>
                    <a:pt x="121" y="192"/>
                  </a:lnTo>
                  <a:lnTo>
                    <a:pt x="121" y="192"/>
                  </a:lnTo>
                  <a:lnTo>
                    <a:pt x="119" y="194"/>
                  </a:lnTo>
                  <a:lnTo>
                    <a:pt x="119" y="197"/>
                  </a:lnTo>
                  <a:lnTo>
                    <a:pt x="119" y="197"/>
                  </a:lnTo>
                  <a:lnTo>
                    <a:pt x="121" y="201"/>
                  </a:lnTo>
                  <a:lnTo>
                    <a:pt x="121" y="203"/>
                  </a:lnTo>
                  <a:lnTo>
                    <a:pt x="121" y="208"/>
                  </a:lnTo>
                  <a:lnTo>
                    <a:pt x="119" y="210"/>
                  </a:lnTo>
                  <a:lnTo>
                    <a:pt x="119" y="212"/>
                  </a:lnTo>
                  <a:lnTo>
                    <a:pt x="117" y="212"/>
                  </a:lnTo>
                  <a:lnTo>
                    <a:pt x="117" y="212"/>
                  </a:lnTo>
                  <a:lnTo>
                    <a:pt x="117" y="210"/>
                  </a:lnTo>
                  <a:lnTo>
                    <a:pt x="114" y="210"/>
                  </a:lnTo>
                  <a:lnTo>
                    <a:pt x="114" y="208"/>
                  </a:lnTo>
                  <a:lnTo>
                    <a:pt x="114" y="208"/>
                  </a:lnTo>
                  <a:lnTo>
                    <a:pt x="112" y="208"/>
                  </a:lnTo>
                  <a:lnTo>
                    <a:pt x="112" y="208"/>
                  </a:lnTo>
                  <a:lnTo>
                    <a:pt x="110" y="210"/>
                  </a:lnTo>
                  <a:lnTo>
                    <a:pt x="110" y="210"/>
                  </a:lnTo>
                  <a:lnTo>
                    <a:pt x="110" y="212"/>
                  </a:lnTo>
                  <a:lnTo>
                    <a:pt x="112" y="215"/>
                  </a:lnTo>
                  <a:lnTo>
                    <a:pt x="114" y="221"/>
                  </a:lnTo>
                  <a:lnTo>
                    <a:pt x="114" y="224"/>
                  </a:lnTo>
                  <a:lnTo>
                    <a:pt x="114" y="228"/>
                  </a:lnTo>
                  <a:lnTo>
                    <a:pt x="112" y="228"/>
                  </a:lnTo>
                  <a:lnTo>
                    <a:pt x="110" y="228"/>
                  </a:lnTo>
                  <a:lnTo>
                    <a:pt x="110" y="226"/>
                  </a:lnTo>
                  <a:lnTo>
                    <a:pt x="110" y="224"/>
                  </a:lnTo>
                  <a:lnTo>
                    <a:pt x="108" y="224"/>
                  </a:lnTo>
                  <a:lnTo>
                    <a:pt x="108" y="224"/>
                  </a:lnTo>
                  <a:lnTo>
                    <a:pt x="105" y="224"/>
                  </a:lnTo>
                  <a:lnTo>
                    <a:pt x="105" y="224"/>
                  </a:lnTo>
                  <a:lnTo>
                    <a:pt x="105" y="226"/>
                  </a:lnTo>
                  <a:lnTo>
                    <a:pt x="105" y="226"/>
                  </a:lnTo>
                  <a:lnTo>
                    <a:pt x="105" y="226"/>
                  </a:lnTo>
                  <a:lnTo>
                    <a:pt x="105" y="228"/>
                  </a:lnTo>
                  <a:lnTo>
                    <a:pt x="108" y="233"/>
                  </a:lnTo>
                  <a:lnTo>
                    <a:pt x="108" y="235"/>
                  </a:lnTo>
                  <a:lnTo>
                    <a:pt x="108" y="237"/>
                  </a:lnTo>
                  <a:lnTo>
                    <a:pt x="108" y="237"/>
                  </a:lnTo>
                  <a:lnTo>
                    <a:pt x="108" y="237"/>
                  </a:lnTo>
                  <a:lnTo>
                    <a:pt x="108" y="239"/>
                  </a:lnTo>
                  <a:lnTo>
                    <a:pt x="105" y="23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99" name="フリーフォーム 89477">
              <a:extLst>
                <a:ext uri="{FF2B5EF4-FFF2-40B4-BE49-F238E27FC236}">
                  <a16:creationId xmlns:a16="http://schemas.microsoft.com/office/drawing/2014/main" id="{236A269A-72E3-0261-73C9-D11E2966BC56}"/>
                </a:ext>
              </a:extLst>
            </p:cNvPr>
            <p:cNvSpPr/>
            <p:nvPr/>
          </p:nvSpPr>
          <p:spPr>
            <a:xfrm>
              <a:off x="9526484" y="8872314"/>
              <a:ext cx="133753" cy="182693"/>
            </a:xfrm>
            <a:custGeom>
              <a:avLst/>
              <a:gdLst/>
              <a:ahLst/>
              <a:cxnLst/>
              <a:rect l="0" t="0" r="0" b="0"/>
              <a:pathLst>
                <a:path w="38" h="49">
                  <a:moveTo>
                    <a:pt x="18" y="15"/>
                  </a:moveTo>
                  <a:lnTo>
                    <a:pt x="18" y="11"/>
                  </a:lnTo>
                  <a:lnTo>
                    <a:pt x="16" y="9"/>
                  </a:lnTo>
                  <a:lnTo>
                    <a:pt x="16" y="6"/>
                  </a:lnTo>
                  <a:lnTo>
                    <a:pt x="16" y="6"/>
                  </a:lnTo>
                  <a:lnTo>
                    <a:pt x="13" y="6"/>
                  </a:lnTo>
                  <a:lnTo>
                    <a:pt x="13" y="6"/>
                  </a:lnTo>
                  <a:lnTo>
                    <a:pt x="13" y="6"/>
                  </a:lnTo>
                  <a:lnTo>
                    <a:pt x="11" y="9"/>
                  </a:lnTo>
                  <a:lnTo>
                    <a:pt x="9" y="4"/>
                  </a:lnTo>
                  <a:lnTo>
                    <a:pt x="9" y="2"/>
                  </a:lnTo>
                  <a:lnTo>
                    <a:pt x="9" y="0"/>
                  </a:lnTo>
                  <a:lnTo>
                    <a:pt x="9" y="0"/>
                  </a:lnTo>
                  <a:lnTo>
                    <a:pt x="7" y="0"/>
                  </a:lnTo>
                  <a:lnTo>
                    <a:pt x="7" y="0"/>
                  </a:lnTo>
                  <a:lnTo>
                    <a:pt x="4" y="0"/>
                  </a:lnTo>
                  <a:lnTo>
                    <a:pt x="2" y="2"/>
                  </a:lnTo>
                  <a:lnTo>
                    <a:pt x="0" y="2"/>
                  </a:lnTo>
                  <a:lnTo>
                    <a:pt x="0" y="6"/>
                  </a:lnTo>
                  <a:lnTo>
                    <a:pt x="0" y="9"/>
                  </a:lnTo>
                  <a:lnTo>
                    <a:pt x="0" y="11"/>
                  </a:lnTo>
                  <a:lnTo>
                    <a:pt x="0" y="13"/>
                  </a:lnTo>
                  <a:lnTo>
                    <a:pt x="0" y="13"/>
                  </a:lnTo>
                  <a:lnTo>
                    <a:pt x="2" y="15"/>
                  </a:lnTo>
                  <a:lnTo>
                    <a:pt x="4" y="15"/>
                  </a:lnTo>
                  <a:lnTo>
                    <a:pt x="4" y="15"/>
                  </a:lnTo>
                  <a:lnTo>
                    <a:pt x="4" y="18"/>
                  </a:lnTo>
                  <a:lnTo>
                    <a:pt x="7" y="22"/>
                  </a:lnTo>
                  <a:lnTo>
                    <a:pt x="11" y="22"/>
                  </a:lnTo>
                  <a:lnTo>
                    <a:pt x="9" y="40"/>
                  </a:lnTo>
                  <a:lnTo>
                    <a:pt x="11" y="40"/>
                  </a:lnTo>
                  <a:lnTo>
                    <a:pt x="13" y="40"/>
                  </a:lnTo>
                  <a:lnTo>
                    <a:pt x="16" y="40"/>
                  </a:lnTo>
                  <a:lnTo>
                    <a:pt x="16" y="38"/>
                  </a:lnTo>
                  <a:lnTo>
                    <a:pt x="18" y="38"/>
                  </a:lnTo>
                  <a:lnTo>
                    <a:pt x="20" y="33"/>
                  </a:lnTo>
                  <a:lnTo>
                    <a:pt x="20" y="31"/>
                  </a:lnTo>
                  <a:lnTo>
                    <a:pt x="25" y="31"/>
                  </a:lnTo>
                  <a:lnTo>
                    <a:pt x="25" y="29"/>
                  </a:lnTo>
                  <a:lnTo>
                    <a:pt x="27" y="29"/>
                  </a:lnTo>
                  <a:lnTo>
                    <a:pt x="25" y="47"/>
                  </a:lnTo>
                  <a:lnTo>
                    <a:pt x="31" y="49"/>
                  </a:lnTo>
                  <a:lnTo>
                    <a:pt x="36" y="49"/>
                  </a:lnTo>
                  <a:lnTo>
                    <a:pt x="36" y="44"/>
                  </a:lnTo>
                  <a:lnTo>
                    <a:pt x="36" y="40"/>
                  </a:lnTo>
                  <a:lnTo>
                    <a:pt x="36" y="38"/>
                  </a:lnTo>
                  <a:lnTo>
                    <a:pt x="36" y="35"/>
                  </a:lnTo>
                  <a:lnTo>
                    <a:pt x="38" y="31"/>
                  </a:lnTo>
                  <a:lnTo>
                    <a:pt x="38" y="29"/>
                  </a:lnTo>
                  <a:lnTo>
                    <a:pt x="38" y="24"/>
                  </a:lnTo>
                  <a:lnTo>
                    <a:pt x="34" y="22"/>
                  </a:lnTo>
                  <a:lnTo>
                    <a:pt x="29" y="20"/>
                  </a:lnTo>
                  <a:lnTo>
                    <a:pt x="29" y="15"/>
                  </a:lnTo>
                  <a:lnTo>
                    <a:pt x="34" y="11"/>
                  </a:lnTo>
                  <a:lnTo>
                    <a:pt x="36" y="4"/>
                  </a:lnTo>
                  <a:lnTo>
                    <a:pt x="34" y="4"/>
                  </a:lnTo>
                  <a:lnTo>
                    <a:pt x="31" y="6"/>
                  </a:lnTo>
                  <a:lnTo>
                    <a:pt x="27" y="11"/>
                  </a:lnTo>
                  <a:lnTo>
                    <a:pt x="25" y="13"/>
                  </a:lnTo>
                  <a:lnTo>
                    <a:pt x="22" y="13"/>
                  </a:lnTo>
                  <a:lnTo>
                    <a:pt x="20" y="15"/>
                  </a:lnTo>
                  <a:lnTo>
                    <a:pt x="18" y="13"/>
                  </a:lnTo>
                  <a:lnTo>
                    <a:pt x="18" y="15"/>
                  </a:lnTo>
                  <a:close/>
                </a:path>
              </a:pathLst>
            </a:custGeom>
            <a:solidFill>
              <a:srgbClr val="008837"/>
            </a:solidFill>
            <a:ln w="9525">
              <a:noFill/>
            </a:ln>
          </p:spPr>
          <p:txBody>
            <a:bodyPr/>
            <a:lstStyle/>
            <a:p>
              <a:endParaRPr lang="ja-JP" altLang="en-US" sz="1799"/>
            </a:p>
          </p:txBody>
        </p:sp>
        <p:sp>
          <p:nvSpPr>
            <p:cNvPr id="100" name="フリーフォーム 89478">
              <a:extLst>
                <a:ext uri="{FF2B5EF4-FFF2-40B4-BE49-F238E27FC236}">
                  <a16:creationId xmlns:a16="http://schemas.microsoft.com/office/drawing/2014/main" id="{8326B6A5-089B-7290-8F9F-0CB31FEC5602}"/>
                </a:ext>
              </a:extLst>
            </p:cNvPr>
            <p:cNvSpPr/>
            <p:nvPr/>
          </p:nvSpPr>
          <p:spPr>
            <a:xfrm>
              <a:off x="9526484" y="8872314"/>
              <a:ext cx="133753" cy="182693"/>
            </a:xfrm>
            <a:custGeom>
              <a:avLst/>
              <a:gdLst/>
              <a:ahLst/>
              <a:cxnLst/>
              <a:rect l="0" t="0" r="0" b="0"/>
              <a:pathLst>
                <a:path w="38" h="49">
                  <a:moveTo>
                    <a:pt x="18" y="15"/>
                  </a:moveTo>
                  <a:lnTo>
                    <a:pt x="18" y="11"/>
                  </a:lnTo>
                  <a:lnTo>
                    <a:pt x="16" y="9"/>
                  </a:lnTo>
                  <a:lnTo>
                    <a:pt x="16" y="6"/>
                  </a:lnTo>
                  <a:lnTo>
                    <a:pt x="16" y="6"/>
                  </a:lnTo>
                  <a:lnTo>
                    <a:pt x="13" y="6"/>
                  </a:lnTo>
                  <a:lnTo>
                    <a:pt x="13" y="6"/>
                  </a:lnTo>
                  <a:lnTo>
                    <a:pt x="13" y="6"/>
                  </a:lnTo>
                  <a:lnTo>
                    <a:pt x="11" y="9"/>
                  </a:lnTo>
                  <a:lnTo>
                    <a:pt x="9" y="4"/>
                  </a:lnTo>
                  <a:lnTo>
                    <a:pt x="9" y="2"/>
                  </a:lnTo>
                  <a:lnTo>
                    <a:pt x="9" y="0"/>
                  </a:lnTo>
                  <a:lnTo>
                    <a:pt x="9" y="0"/>
                  </a:lnTo>
                  <a:lnTo>
                    <a:pt x="7" y="0"/>
                  </a:lnTo>
                  <a:lnTo>
                    <a:pt x="7" y="0"/>
                  </a:lnTo>
                  <a:lnTo>
                    <a:pt x="4" y="0"/>
                  </a:lnTo>
                  <a:lnTo>
                    <a:pt x="2" y="2"/>
                  </a:lnTo>
                  <a:lnTo>
                    <a:pt x="0" y="2"/>
                  </a:lnTo>
                  <a:lnTo>
                    <a:pt x="0" y="6"/>
                  </a:lnTo>
                  <a:lnTo>
                    <a:pt x="0" y="9"/>
                  </a:lnTo>
                  <a:lnTo>
                    <a:pt x="0" y="11"/>
                  </a:lnTo>
                  <a:lnTo>
                    <a:pt x="0" y="13"/>
                  </a:lnTo>
                  <a:lnTo>
                    <a:pt x="0" y="13"/>
                  </a:lnTo>
                  <a:lnTo>
                    <a:pt x="2" y="15"/>
                  </a:lnTo>
                  <a:lnTo>
                    <a:pt x="4" y="15"/>
                  </a:lnTo>
                  <a:lnTo>
                    <a:pt x="4" y="15"/>
                  </a:lnTo>
                  <a:lnTo>
                    <a:pt x="4" y="18"/>
                  </a:lnTo>
                  <a:lnTo>
                    <a:pt x="7" y="22"/>
                  </a:lnTo>
                  <a:lnTo>
                    <a:pt x="11" y="22"/>
                  </a:lnTo>
                  <a:lnTo>
                    <a:pt x="9" y="40"/>
                  </a:lnTo>
                  <a:lnTo>
                    <a:pt x="11" y="40"/>
                  </a:lnTo>
                  <a:lnTo>
                    <a:pt x="13" y="40"/>
                  </a:lnTo>
                  <a:lnTo>
                    <a:pt x="16" y="40"/>
                  </a:lnTo>
                  <a:lnTo>
                    <a:pt x="16" y="38"/>
                  </a:lnTo>
                  <a:lnTo>
                    <a:pt x="18" y="38"/>
                  </a:lnTo>
                  <a:lnTo>
                    <a:pt x="20" y="33"/>
                  </a:lnTo>
                  <a:lnTo>
                    <a:pt x="20" y="31"/>
                  </a:lnTo>
                  <a:lnTo>
                    <a:pt x="25" y="31"/>
                  </a:lnTo>
                  <a:lnTo>
                    <a:pt x="25" y="29"/>
                  </a:lnTo>
                  <a:lnTo>
                    <a:pt x="27" y="29"/>
                  </a:lnTo>
                  <a:lnTo>
                    <a:pt x="25" y="47"/>
                  </a:lnTo>
                  <a:lnTo>
                    <a:pt x="31" y="49"/>
                  </a:lnTo>
                  <a:lnTo>
                    <a:pt x="36" y="49"/>
                  </a:lnTo>
                  <a:lnTo>
                    <a:pt x="36" y="44"/>
                  </a:lnTo>
                  <a:lnTo>
                    <a:pt x="36" y="40"/>
                  </a:lnTo>
                  <a:lnTo>
                    <a:pt x="36" y="38"/>
                  </a:lnTo>
                  <a:lnTo>
                    <a:pt x="36" y="35"/>
                  </a:lnTo>
                  <a:lnTo>
                    <a:pt x="38" y="31"/>
                  </a:lnTo>
                  <a:lnTo>
                    <a:pt x="38" y="29"/>
                  </a:lnTo>
                  <a:lnTo>
                    <a:pt x="38" y="24"/>
                  </a:lnTo>
                  <a:lnTo>
                    <a:pt x="34" y="22"/>
                  </a:lnTo>
                  <a:lnTo>
                    <a:pt x="29" y="20"/>
                  </a:lnTo>
                  <a:lnTo>
                    <a:pt x="29" y="15"/>
                  </a:lnTo>
                  <a:lnTo>
                    <a:pt x="34" y="11"/>
                  </a:lnTo>
                  <a:lnTo>
                    <a:pt x="36" y="4"/>
                  </a:lnTo>
                  <a:lnTo>
                    <a:pt x="34" y="4"/>
                  </a:lnTo>
                  <a:lnTo>
                    <a:pt x="31" y="6"/>
                  </a:lnTo>
                  <a:lnTo>
                    <a:pt x="27" y="11"/>
                  </a:lnTo>
                  <a:lnTo>
                    <a:pt x="25" y="13"/>
                  </a:lnTo>
                  <a:lnTo>
                    <a:pt x="22" y="13"/>
                  </a:lnTo>
                  <a:lnTo>
                    <a:pt x="20" y="15"/>
                  </a:lnTo>
                  <a:lnTo>
                    <a:pt x="18" y="13"/>
                  </a:lnTo>
                  <a:lnTo>
                    <a:pt x="18" y="15"/>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01" name="フリーフォーム 89479">
              <a:extLst>
                <a:ext uri="{FF2B5EF4-FFF2-40B4-BE49-F238E27FC236}">
                  <a16:creationId xmlns:a16="http://schemas.microsoft.com/office/drawing/2014/main" id="{5FC3458A-E31A-955D-7859-5404CD5D0B39}"/>
                </a:ext>
              </a:extLst>
            </p:cNvPr>
            <p:cNvSpPr/>
            <p:nvPr/>
          </p:nvSpPr>
          <p:spPr>
            <a:xfrm>
              <a:off x="9526484" y="8745548"/>
              <a:ext cx="221747" cy="182693"/>
            </a:xfrm>
            <a:custGeom>
              <a:avLst/>
              <a:gdLst/>
              <a:ahLst/>
              <a:cxnLst/>
              <a:rect l="0" t="0" r="0" b="0"/>
              <a:pathLst>
                <a:path w="63" h="49">
                  <a:moveTo>
                    <a:pt x="58" y="18"/>
                  </a:moveTo>
                  <a:lnTo>
                    <a:pt x="56" y="16"/>
                  </a:lnTo>
                  <a:lnTo>
                    <a:pt x="56" y="13"/>
                  </a:lnTo>
                  <a:lnTo>
                    <a:pt x="54" y="13"/>
                  </a:lnTo>
                  <a:lnTo>
                    <a:pt x="54" y="11"/>
                  </a:lnTo>
                  <a:lnTo>
                    <a:pt x="51" y="13"/>
                  </a:lnTo>
                  <a:lnTo>
                    <a:pt x="51" y="13"/>
                  </a:lnTo>
                  <a:lnTo>
                    <a:pt x="51" y="20"/>
                  </a:lnTo>
                  <a:lnTo>
                    <a:pt x="51" y="20"/>
                  </a:lnTo>
                  <a:lnTo>
                    <a:pt x="49" y="22"/>
                  </a:lnTo>
                  <a:lnTo>
                    <a:pt x="49" y="22"/>
                  </a:lnTo>
                  <a:lnTo>
                    <a:pt x="47" y="20"/>
                  </a:lnTo>
                  <a:lnTo>
                    <a:pt x="45" y="16"/>
                  </a:lnTo>
                  <a:lnTo>
                    <a:pt x="45" y="13"/>
                  </a:lnTo>
                  <a:lnTo>
                    <a:pt x="45" y="13"/>
                  </a:lnTo>
                  <a:lnTo>
                    <a:pt x="42" y="11"/>
                  </a:lnTo>
                  <a:lnTo>
                    <a:pt x="42" y="11"/>
                  </a:lnTo>
                  <a:lnTo>
                    <a:pt x="42" y="11"/>
                  </a:lnTo>
                  <a:lnTo>
                    <a:pt x="42" y="13"/>
                  </a:lnTo>
                  <a:lnTo>
                    <a:pt x="45" y="16"/>
                  </a:lnTo>
                  <a:lnTo>
                    <a:pt x="45" y="18"/>
                  </a:lnTo>
                  <a:lnTo>
                    <a:pt x="45" y="20"/>
                  </a:lnTo>
                  <a:lnTo>
                    <a:pt x="42" y="20"/>
                  </a:lnTo>
                  <a:lnTo>
                    <a:pt x="40" y="20"/>
                  </a:lnTo>
                  <a:lnTo>
                    <a:pt x="40" y="18"/>
                  </a:lnTo>
                  <a:lnTo>
                    <a:pt x="36" y="16"/>
                  </a:lnTo>
                  <a:lnTo>
                    <a:pt x="36" y="13"/>
                  </a:lnTo>
                  <a:lnTo>
                    <a:pt x="34" y="13"/>
                  </a:lnTo>
                  <a:lnTo>
                    <a:pt x="29" y="13"/>
                  </a:lnTo>
                  <a:lnTo>
                    <a:pt x="29" y="16"/>
                  </a:lnTo>
                  <a:lnTo>
                    <a:pt x="29" y="18"/>
                  </a:lnTo>
                  <a:lnTo>
                    <a:pt x="27" y="16"/>
                  </a:lnTo>
                  <a:lnTo>
                    <a:pt x="27" y="16"/>
                  </a:lnTo>
                  <a:lnTo>
                    <a:pt x="27" y="13"/>
                  </a:lnTo>
                  <a:lnTo>
                    <a:pt x="27" y="11"/>
                  </a:lnTo>
                  <a:lnTo>
                    <a:pt x="27" y="9"/>
                  </a:lnTo>
                  <a:lnTo>
                    <a:pt x="29" y="7"/>
                  </a:lnTo>
                  <a:lnTo>
                    <a:pt x="29" y="7"/>
                  </a:lnTo>
                  <a:lnTo>
                    <a:pt x="29" y="5"/>
                  </a:lnTo>
                  <a:lnTo>
                    <a:pt x="27" y="5"/>
                  </a:lnTo>
                  <a:lnTo>
                    <a:pt x="27" y="5"/>
                  </a:lnTo>
                  <a:lnTo>
                    <a:pt x="25" y="7"/>
                  </a:lnTo>
                  <a:lnTo>
                    <a:pt x="25" y="9"/>
                  </a:lnTo>
                  <a:lnTo>
                    <a:pt x="22" y="9"/>
                  </a:lnTo>
                  <a:lnTo>
                    <a:pt x="20" y="11"/>
                  </a:lnTo>
                  <a:lnTo>
                    <a:pt x="20" y="13"/>
                  </a:lnTo>
                  <a:lnTo>
                    <a:pt x="18" y="13"/>
                  </a:lnTo>
                  <a:lnTo>
                    <a:pt x="18" y="13"/>
                  </a:lnTo>
                  <a:lnTo>
                    <a:pt x="18" y="11"/>
                  </a:lnTo>
                  <a:lnTo>
                    <a:pt x="18" y="11"/>
                  </a:lnTo>
                  <a:lnTo>
                    <a:pt x="18" y="9"/>
                  </a:lnTo>
                  <a:lnTo>
                    <a:pt x="18" y="5"/>
                  </a:lnTo>
                  <a:lnTo>
                    <a:pt x="18" y="5"/>
                  </a:lnTo>
                  <a:lnTo>
                    <a:pt x="18" y="5"/>
                  </a:lnTo>
                  <a:lnTo>
                    <a:pt x="16" y="2"/>
                  </a:lnTo>
                  <a:lnTo>
                    <a:pt x="13" y="2"/>
                  </a:lnTo>
                  <a:lnTo>
                    <a:pt x="13" y="5"/>
                  </a:lnTo>
                  <a:lnTo>
                    <a:pt x="11" y="7"/>
                  </a:lnTo>
                  <a:lnTo>
                    <a:pt x="9" y="9"/>
                  </a:lnTo>
                  <a:lnTo>
                    <a:pt x="9" y="11"/>
                  </a:lnTo>
                  <a:lnTo>
                    <a:pt x="9" y="11"/>
                  </a:lnTo>
                  <a:lnTo>
                    <a:pt x="9" y="13"/>
                  </a:lnTo>
                  <a:lnTo>
                    <a:pt x="9" y="13"/>
                  </a:lnTo>
                  <a:lnTo>
                    <a:pt x="9" y="11"/>
                  </a:lnTo>
                  <a:lnTo>
                    <a:pt x="9" y="7"/>
                  </a:lnTo>
                  <a:lnTo>
                    <a:pt x="9" y="5"/>
                  </a:lnTo>
                  <a:lnTo>
                    <a:pt x="9" y="2"/>
                  </a:lnTo>
                  <a:lnTo>
                    <a:pt x="9" y="0"/>
                  </a:lnTo>
                  <a:lnTo>
                    <a:pt x="7" y="0"/>
                  </a:lnTo>
                  <a:lnTo>
                    <a:pt x="4" y="0"/>
                  </a:lnTo>
                  <a:lnTo>
                    <a:pt x="4" y="0"/>
                  </a:lnTo>
                  <a:lnTo>
                    <a:pt x="4" y="2"/>
                  </a:lnTo>
                  <a:lnTo>
                    <a:pt x="4" y="5"/>
                  </a:lnTo>
                  <a:lnTo>
                    <a:pt x="2" y="2"/>
                  </a:lnTo>
                  <a:lnTo>
                    <a:pt x="2" y="2"/>
                  </a:lnTo>
                  <a:lnTo>
                    <a:pt x="0" y="7"/>
                  </a:lnTo>
                  <a:lnTo>
                    <a:pt x="0" y="11"/>
                  </a:lnTo>
                  <a:lnTo>
                    <a:pt x="0" y="13"/>
                  </a:lnTo>
                  <a:lnTo>
                    <a:pt x="0" y="18"/>
                  </a:lnTo>
                  <a:lnTo>
                    <a:pt x="0" y="20"/>
                  </a:lnTo>
                  <a:lnTo>
                    <a:pt x="2" y="20"/>
                  </a:lnTo>
                  <a:lnTo>
                    <a:pt x="2" y="20"/>
                  </a:lnTo>
                  <a:lnTo>
                    <a:pt x="4" y="20"/>
                  </a:lnTo>
                  <a:lnTo>
                    <a:pt x="4" y="25"/>
                  </a:lnTo>
                  <a:lnTo>
                    <a:pt x="2" y="29"/>
                  </a:lnTo>
                  <a:lnTo>
                    <a:pt x="2" y="31"/>
                  </a:lnTo>
                  <a:lnTo>
                    <a:pt x="0" y="36"/>
                  </a:lnTo>
                  <a:lnTo>
                    <a:pt x="0" y="38"/>
                  </a:lnTo>
                  <a:lnTo>
                    <a:pt x="2" y="36"/>
                  </a:lnTo>
                  <a:lnTo>
                    <a:pt x="2" y="34"/>
                  </a:lnTo>
                  <a:lnTo>
                    <a:pt x="2" y="34"/>
                  </a:lnTo>
                  <a:lnTo>
                    <a:pt x="4" y="34"/>
                  </a:lnTo>
                  <a:lnTo>
                    <a:pt x="4" y="34"/>
                  </a:lnTo>
                  <a:lnTo>
                    <a:pt x="4" y="34"/>
                  </a:lnTo>
                  <a:lnTo>
                    <a:pt x="4" y="36"/>
                  </a:lnTo>
                  <a:lnTo>
                    <a:pt x="4" y="36"/>
                  </a:lnTo>
                  <a:lnTo>
                    <a:pt x="7" y="36"/>
                  </a:lnTo>
                  <a:lnTo>
                    <a:pt x="9" y="36"/>
                  </a:lnTo>
                  <a:lnTo>
                    <a:pt x="9" y="38"/>
                  </a:lnTo>
                  <a:lnTo>
                    <a:pt x="9" y="38"/>
                  </a:lnTo>
                  <a:lnTo>
                    <a:pt x="11" y="40"/>
                  </a:lnTo>
                  <a:lnTo>
                    <a:pt x="11" y="40"/>
                  </a:lnTo>
                  <a:lnTo>
                    <a:pt x="11" y="36"/>
                  </a:lnTo>
                  <a:lnTo>
                    <a:pt x="13" y="34"/>
                  </a:lnTo>
                  <a:lnTo>
                    <a:pt x="13" y="29"/>
                  </a:lnTo>
                  <a:lnTo>
                    <a:pt x="16" y="27"/>
                  </a:lnTo>
                  <a:lnTo>
                    <a:pt x="18" y="25"/>
                  </a:lnTo>
                  <a:lnTo>
                    <a:pt x="20" y="25"/>
                  </a:lnTo>
                  <a:lnTo>
                    <a:pt x="20" y="25"/>
                  </a:lnTo>
                  <a:lnTo>
                    <a:pt x="20" y="27"/>
                  </a:lnTo>
                  <a:lnTo>
                    <a:pt x="20" y="29"/>
                  </a:lnTo>
                  <a:lnTo>
                    <a:pt x="20" y="31"/>
                  </a:lnTo>
                  <a:lnTo>
                    <a:pt x="20" y="34"/>
                  </a:lnTo>
                  <a:lnTo>
                    <a:pt x="20" y="36"/>
                  </a:lnTo>
                  <a:lnTo>
                    <a:pt x="20" y="36"/>
                  </a:lnTo>
                  <a:lnTo>
                    <a:pt x="20" y="36"/>
                  </a:lnTo>
                  <a:lnTo>
                    <a:pt x="20" y="36"/>
                  </a:lnTo>
                  <a:lnTo>
                    <a:pt x="20" y="36"/>
                  </a:lnTo>
                  <a:lnTo>
                    <a:pt x="20" y="34"/>
                  </a:lnTo>
                  <a:lnTo>
                    <a:pt x="20" y="31"/>
                  </a:lnTo>
                  <a:lnTo>
                    <a:pt x="20" y="29"/>
                  </a:lnTo>
                  <a:lnTo>
                    <a:pt x="22" y="27"/>
                  </a:lnTo>
                  <a:lnTo>
                    <a:pt x="22" y="25"/>
                  </a:lnTo>
                  <a:lnTo>
                    <a:pt x="25" y="25"/>
                  </a:lnTo>
                  <a:lnTo>
                    <a:pt x="25" y="25"/>
                  </a:lnTo>
                  <a:lnTo>
                    <a:pt x="27" y="27"/>
                  </a:lnTo>
                  <a:lnTo>
                    <a:pt x="29" y="29"/>
                  </a:lnTo>
                  <a:lnTo>
                    <a:pt x="29" y="29"/>
                  </a:lnTo>
                  <a:lnTo>
                    <a:pt x="27" y="31"/>
                  </a:lnTo>
                  <a:lnTo>
                    <a:pt x="27" y="34"/>
                  </a:lnTo>
                  <a:lnTo>
                    <a:pt x="25" y="36"/>
                  </a:lnTo>
                  <a:lnTo>
                    <a:pt x="25" y="38"/>
                  </a:lnTo>
                  <a:lnTo>
                    <a:pt x="27" y="40"/>
                  </a:lnTo>
                  <a:lnTo>
                    <a:pt x="27" y="40"/>
                  </a:lnTo>
                  <a:lnTo>
                    <a:pt x="29" y="40"/>
                  </a:lnTo>
                  <a:lnTo>
                    <a:pt x="29" y="38"/>
                  </a:lnTo>
                  <a:lnTo>
                    <a:pt x="31" y="38"/>
                  </a:lnTo>
                  <a:lnTo>
                    <a:pt x="31" y="38"/>
                  </a:lnTo>
                  <a:lnTo>
                    <a:pt x="36" y="40"/>
                  </a:lnTo>
                  <a:lnTo>
                    <a:pt x="36" y="40"/>
                  </a:lnTo>
                  <a:lnTo>
                    <a:pt x="38" y="43"/>
                  </a:lnTo>
                  <a:lnTo>
                    <a:pt x="40" y="43"/>
                  </a:lnTo>
                  <a:lnTo>
                    <a:pt x="40" y="40"/>
                  </a:lnTo>
                  <a:lnTo>
                    <a:pt x="38" y="38"/>
                  </a:lnTo>
                  <a:lnTo>
                    <a:pt x="38" y="36"/>
                  </a:lnTo>
                  <a:lnTo>
                    <a:pt x="38" y="36"/>
                  </a:lnTo>
                  <a:lnTo>
                    <a:pt x="40" y="34"/>
                  </a:lnTo>
                  <a:lnTo>
                    <a:pt x="40" y="34"/>
                  </a:lnTo>
                  <a:lnTo>
                    <a:pt x="40" y="31"/>
                  </a:lnTo>
                  <a:lnTo>
                    <a:pt x="42" y="31"/>
                  </a:lnTo>
                  <a:lnTo>
                    <a:pt x="42" y="31"/>
                  </a:lnTo>
                  <a:lnTo>
                    <a:pt x="42" y="31"/>
                  </a:lnTo>
                  <a:lnTo>
                    <a:pt x="42" y="31"/>
                  </a:lnTo>
                  <a:lnTo>
                    <a:pt x="45" y="34"/>
                  </a:lnTo>
                  <a:lnTo>
                    <a:pt x="45" y="34"/>
                  </a:lnTo>
                  <a:lnTo>
                    <a:pt x="45" y="36"/>
                  </a:lnTo>
                  <a:lnTo>
                    <a:pt x="45" y="36"/>
                  </a:lnTo>
                  <a:lnTo>
                    <a:pt x="45" y="38"/>
                  </a:lnTo>
                  <a:lnTo>
                    <a:pt x="45" y="40"/>
                  </a:lnTo>
                  <a:lnTo>
                    <a:pt x="45" y="40"/>
                  </a:lnTo>
                  <a:lnTo>
                    <a:pt x="45" y="40"/>
                  </a:lnTo>
                  <a:lnTo>
                    <a:pt x="45" y="43"/>
                  </a:lnTo>
                  <a:lnTo>
                    <a:pt x="45" y="45"/>
                  </a:lnTo>
                  <a:lnTo>
                    <a:pt x="47" y="49"/>
                  </a:lnTo>
                  <a:lnTo>
                    <a:pt x="49" y="49"/>
                  </a:lnTo>
                  <a:lnTo>
                    <a:pt x="51" y="49"/>
                  </a:lnTo>
                  <a:lnTo>
                    <a:pt x="54" y="49"/>
                  </a:lnTo>
                  <a:lnTo>
                    <a:pt x="54" y="49"/>
                  </a:lnTo>
                  <a:lnTo>
                    <a:pt x="54" y="47"/>
                  </a:lnTo>
                  <a:lnTo>
                    <a:pt x="54" y="47"/>
                  </a:lnTo>
                  <a:lnTo>
                    <a:pt x="54" y="45"/>
                  </a:lnTo>
                  <a:lnTo>
                    <a:pt x="54" y="45"/>
                  </a:lnTo>
                  <a:lnTo>
                    <a:pt x="51" y="43"/>
                  </a:lnTo>
                  <a:lnTo>
                    <a:pt x="51" y="43"/>
                  </a:lnTo>
                  <a:lnTo>
                    <a:pt x="51" y="40"/>
                  </a:lnTo>
                  <a:lnTo>
                    <a:pt x="51" y="36"/>
                  </a:lnTo>
                  <a:lnTo>
                    <a:pt x="54" y="36"/>
                  </a:lnTo>
                  <a:lnTo>
                    <a:pt x="54" y="34"/>
                  </a:lnTo>
                  <a:lnTo>
                    <a:pt x="56" y="31"/>
                  </a:lnTo>
                  <a:lnTo>
                    <a:pt x="58" y="34"/>
                  </a:lnTo>
                  <a:lnTo>
                    <a:pt x="60" y="36"/>
                  </a:lnTo>
                  <a:lnTo>
                    <a:pt x="63" y="36"/>
                  </a:lnTo>
                  <a:lnTo>
                    <a:pt x="63" y="36"/>
                  </a:lnTo>
                  <a:lnTo>
                    <a:pt x="63" y="34"/>
                  </a:lnTo>
                  <a:lnTo>
                    <a:pt x="63" y="31"/>
                  </a:lnTo>
                  <a:lnTo>
                    <a:pt x="63" y="31"/>
                  </a:lnTo>
                  <a:lnTo>
                    <a:pt x="60" y="29"/>
                  </a:lnTo>
                  <a:lnTo>
                    <a:pt x="60" y="29"/>
                  </a:lnTo>
                  <a:lnTo>
                    <a:pt x="60" y="27"/>
                  </a:lnTo>
                  <a:lnTo>
                    <a:pt x="60" y="27"/>
                  </a:lnTo>
                  <a:lnTo>
                    <a:pt x="60" y="27"/>
                  </a:lnTo>
                  <a:lnTo>
                    <a:pt x="63" y="27"/>
                  </a:lnTo>
                  <a:lnTo>
                    <a:pt x="63" y="27"/>
                  </a:lnTo>
                  <a:lnTo>
                    <a:pt x="63" y="27"/>
                  </a:lnTo>
                  <a:lnTo>
                    <a:pt x="60" y="25"/>
                  </a:lnTo>
                  <a:lnTo>
                    <a:pt x="58" y="25"/>
                  </a:lnTo>
                  <a:lnTo>
                    <a:pt x="56" y="20"/>
                  </a:lnTo>
                  <a:lnTo>
                    <a:pt x="56" y="20"/>
                  </a:lnTo>
                  <a:lnTo>
                    <a:pt x="56" y="20"/>
                  </a:lnTo>
                  <a:lnTo>
                    <a:pt x="58" y="18"/>
                  </a:lnTo>
                  <a:lnTo>
                    <a:pt x="58" y="18"/>
                  </a:lnTo>
                  <a:close/>
                </a:path>
              </a:pathLst>
            </a:custGeom>
            <a:solidFill>
              <a:srgbClr val="008837"/>
            </a:solidFill>
            <a:ln w="9525">
              <a:noFill/>
            </a:ln>
          </p:spPr>
          <p:txBody>
            <a:bodyPr/>
            <a:lstStyle/>
            <a:p>
              <a:endParaRPr lang="ja-JP" altLang="en-US" sz="1799"/>
            </a:p>
          </p:txBody>
        </p:sp>
        <p:sp>
          <p:nvSpPr>
            <p:cNvPr id="102" name="フリーフォーム 89480">
              <a:extLst>
                <a:ext uri="{FF2B5EF4-FFF2-40B4-BE49-F238E27FC236}">
                  <a16:creationId xmlns:a16="http://schemas.microsoft.com/office/drawing/2014/main" id="{63ECE4C4-94C9-4109-89A7-EF1514BFC0B9}"/>
                </a:ext>
              </a:extLst>
            </p:cNvPr>
            <p:cNvSpPr/>
            <p:nvPr/>
          </p:nvSpPr>
          <p:spPr>
            <a:xfrm>
              <a:off x="9526484" y="8745548"/>
              <a:ext cx="221747" cy="182693"/>
            </a:xfrm>
            <a:custGeom>
              <a:avLst/>
              <a:gdLst/>
              <a:ahLst/>
              <a:cxnLst/>
              <a:rect l="0" t="0" r="0" b="0"/>
              <a:pathLst>
                <a:path w="63" h="49">
                  <a:moveTo>
                    <a:pt x="58" y="18"/>
                  </a:moveTo>
                  <a:lnTo>
                    <a:pt x="56" y="16"/>
                  </a:lnTo>
                  <a:lnTo>
                    <a:pt x="56" y="13"/>
                  </a:lnTo>
                  <a:lnTo>
                    <a:pt x="54" y="13"/>
                  </a:lnTo>
                  <a:lnTo>
                    <a:pt x="54" y="11"/>
                  </a:lnTo>
                  <a:lnTo>
                    <a:pt x="51" y="13"/>
                  </a:lnTo>
                  <a:lnTo>
                    <a:pt x="51" y="13"/>
                  </a:lnTo>
                  <a:lnTo>
                    <a:pt x="51" y="20"/>
                  </a:lnTo>
                  <a:lnTo>
                    <a:pt x="51" y="20"/>
                  </a:lnTo>
                  <a:lnTo>
                    <a:pt x="49" y="22"/>
                  </a:lnTo>
                  <a:lnTo>
                    <a:pt x="49" y="22"/>
                  </a:lnTo>
                  <a:lnTo>
                    <a:pt x="47" y="20"/>
                  </a:lnTo>
                  <a:lnTo>
                    <a:pt x="45" y="16"/>
                  </a:lnTo>
                  <a:lnTo>
                    <a:pt x="45" y="13"/>
                  </a:lnTo>
                  <a:lnTo>
                    <a:pt x="45" y="13"/>
                  </a:lnTo>
                  <a:lnTo>
                    <a:pt x="42" y="11"/>
                  </a:lnTo>
                  <a:lnTo>
                    <a:pt x="42" y="11"/>
                  </a:lnTo>
                  <a:lnTo>
                    <a:pt x="42" y="11"/>
                  </a:lnTo>
                  <a:lnTo>
                    <a:pt x="42" y="13"/>
                  </a:lnTo>
                  <a:lnTo>
                    <a:pt x="45" y="16"/>
                  </a:lnTo>
                  <a:lnTo>
                    <a:pt x="45" y="18"/>
                  </a:lnTo>
                  <a:lnTo>
                    <a:pt x="45" y="20"/>
                  </a:lnTo>
                  <a:lnTo>
                    <a:pt x="42" y="20"/>
                  </a:lnTo>
                  <a:lnTo>
                    <a:pt x="40" y="20"/>
                  </a:lnTo>
                  <a:lnTo>
                    <a:pt x="40" y="18"/>
                  </a:lnTo>
                  <a:lnTo>
                    <a:pt x="36" y="16"/>
                  </a:lnTo>
                  <a:lnTo>
                    <a:pt x="36" y="13"/>
                  </a:lnTo>
                  <a:lnTo>
                    <a:pt x="34" y="13"/>
                  </a:lnTo>
                  <a:lnTo>
                    <a:pt x="29" y="13"/>
                  </a:lnTo>
                  <a:lnTo>
                    <a:pt x="29" y="16"/>
                  </a:lnTo>
                  <a:lnTo>
                    <a:pt x="29" y="18"/>
                  </a:lnTo>
                  <a:lnTo>
                    <a:pt x="27" y="16"/>
                  </a:lnTo>
                  <a:lnTo>
                    <a:pt x="27" y="16"/>
                  </a:lnTo>
                  <a:lnTo>
                    <a:pt x="27" y="13"/>
                  </a:lnTo>
                  <a:lnTo>
                    <a:pt x="27" y="11"/>
                  </a:lnTo>
                  <a:lnTo>
                    <a:pt x="27" y="9"/>
                  </a:lnTo>
                  <a:lnTo>
                    <a:pt x="29" y="7"/>
                  </a:lnTo>
                  <a:lnTo>
                    <a:pt x="29" y="7"/>
                  </a:lnTo>
                  <a:lnTo>
                    <a:pt x="29" y="5"/>
                  </a:lnTo>
                  <a:lnTo>
                    <a:pt x="27" y="5"/>
                  </a:lnTo>
                  <a:lnTo>
                    <a:pt x="27" y="5"/>
                  </a:lnTo>
                  <a:lnTo>
                    <a:pt x="25" y="7"/>
                  </a:lnTo>
                  <a:lnTo>
                    <a:pt x="25" y="9"/>
                  </a:lnTo>
                  <a:lnTo>
                    <a:pt x="22" y="9"/>
                  </a:lnTo>
                  <a:lnTo>
                    <a:pt x="20" y="11"/>
                  </a:lnTo>
                  <a:lnTo>
                    <a:pt x="20" y="13"/>
                  </a:lnTo>
                  <a:lnTo>
                    <a:pt x="18" y="13"/>
                  </a:lnTo>
                  <a:lnTo>
                    <a:pt x="18" y="13"/>
                  </a:lnTo>
                  <a:lnTo>
                    <a:pt x="18" y="11"/>
                  </a:lnTo>
                  <a:lnTo>
                    <a:pt x="18" y="11"/>
                  </a:lnTo>
                  <a:lnTo>
                    <a:pt x="18" y="9"/>
                  </a:lnTo>
                  <a:lnTo>
                    <a:pt x="18" y="5"/>
                  </a:lnTo>
                  <a:lnTo>
                    <a:pt x="18" y="5"/>
                  </a:lnTo>
                  <a:lnTo>
                    <a:pt x="18" y="5"/>
                  </a:lnTo>
                  <a:lnTo>
                    <a:pt x="16" y="2"/>
                  </a:lnTo>
                  <a:lnTo>
                    <a:pt x="13" y="2"/>
                  </a:lnTo>
                  <a:lnTo>
                    <a:pt x="13" y="5"/>
                  </a:lnTo>
                  <a:lnTo>
                    <a:pt x="11" y="7"/>
                  </a:lnTo>
                  <a:lnTo>
                    <a:pt x="9" y="9"/>
                  </a:lnTo>
                  <a:lnTo>
                    <a:pt x="9" y="11"/>
                  </a:lnTo>
                  <a:lnTo>
                    <a:pt x="9" y="11"/>
                  </a:lnTo>
                  <a:lnTo>
                    <a:pt x="9" y="13"/>
                  </a:lnTo>
                  <a:lnTo>
                    <a:pt x="9" y="13"/>
                  </a:lnTo>
                  <a:lnTo>
                    <a:pt x="9" y="11"/>
                  </a:lnTo>
                  <a:lnTo>
                    <a:pt x="9" y="7"/>
                  </a:lnTo>
                  <a:lnTo>
                    <a:pt x="9" y="5"/>
                  </a:lnTo>
                  <a:lnTo>
                    <a:pt x="9" y="2"/>
                  </a:lnTo>
                  <a:lnTo>
                    <a:pt x="9" y="0"/>
                  </a:lnTo>
                  <a:lnTo>
                    <a:pt x="7" y="0"/>
                  </a:lnTo>
                  <a:lnTo>
                    <a:pt x="4" y="0"/>
                  </a:lnTo>
                  <a:lnTo>
                    <a:pt x="4" y="0"/>
                  </a:lnTo>
                  <a:lnTo>
                    <a:pt x="4" y="2"/>
                  </a:lnTo>
                  <a:lnTo>
                    <a:pt x="4" y="5"/>
                  </a:lnTo>
                  <a:lnTo>
                    <a:pt x="2" y="2"/>
                  </a:lnTo>
                  <a:lnTo>
                    <a:pt x="2" y="2"/>
                  </a:lnTo>
                  <a:lnTo>
                    <a:pt x="0" y="7"/>
                  </a:lnTo>
                  <a:lnTo>
                    <a:pt x="0" y="11"/>
                  </a:lnTo>
                  <a:lnTo>
                    <a:pt x="0" y="13"/>
                  </a:lnTo>
                  <a:lnTo>
                    <a:pt x="0" y="18"/>
                  </a:lnTo>
                  <a:lnTo>
                    <a:pt x="0" y="20"/>
                  </a:lnTo>
                  <a:lnTo>
                    <a:pt x="2" y="20"/>
                  </a:lnTo>
                  <a:lnTo>
                    <a:pt x="2" y="20"/>
                  </a:lnTo>
                  <a:lnTo>
                    <a:pt x="4" y="20"/>
                  </a:lnTo>
                  <a:lnTo>
                    <a:pt x="4" y="25"/>
                  </a:lnTo>
                  <a:lnTo>
                    <a:pt x="2" y="29"/>
                  </a:lnTo>
                  <a:lnTo>
                    <a:pt x="2" y="31"/>
                  </a:lnTo>
                  <a:lnTo>
                    <a:pt x="0" y="36"/>
                  </a:lnTo>
                  <a:lnTo>
                    <a:pt x="0" y="38"/>
                  </a:lnTo>
                  <a:lnTo>
                    <a:pt x="2" y="36"/>
                  </a:lnTo>
                  <a:lnTo>
                    <a:pt x="2" y="34"/>
                  </a:lnTo>
                  <a:lnTo>
                    <a:pt x="2" y="34"/>
                  </a:lnTo>
                  <a:lnTo>
                    <a:pt x="4" y="34"/>
                  </a:lnTo>
                  <a:lnTo>
                    <a:pt x="4" y="34"/>
                  </a:lnTo>
                  <a:lnTo>
                    <a:pt x="4" y="34"/>
                  </a:lnTo>
                  <a:lnTo>
                    <a:pt x="4" y="36"/>
                  </a:lnTo>
                  <a:lnTo>
                    <a:pt x="4" y="36"/>
                  </a:lnTo>
                  <a:lnTo>
                    <a:pt x="7" y="36"/>
                  </a:lnTo>
                  <a:lnTo>
                    <a:pt x="9" y="36"/>
                  </a:lnTo>
                  <a:lnTo>
                    <a:pt x="9" y="38"/>
                  </a:lnTo>
                  <a:lnTo>
                    <a:pt x="9" y="38"/>
                  </a:lnTo>
                  <a:lnTo>
                    <a:pt x="11" y="40"/>
                  </a:lnTo>
                  <a:lnTo>
                    <a:pt x="11" y="40"/>
                  </a:lnTo>
                  <a:lnTo>
                    <a:pt x="11" y="36"/>
                  </a:lnTo>
                  <a:lnTo>
                    <a:pt x="13" y="34"/>
                  </a:lnTo>
                  <a:lnTo>
                    <a:pt x="13" y="29"/>
                  </a:lnTo>
                  <a:lnTo>
                    <a:pt x="16" y="27"/>
                  </a:lnTo>
                  <a:lnTo>
                    <a:pt x="18" y="25"/>
                  </a:lnTo>
                  <a:lnTo>
                    <a:pt x="20" y="25"/>
                  </a:lnTo>
                  <a:lnTo>
                    <a:pt x="20" y="25"/>
                  </a:lnTo>
                  <a:lnTo>
                    <a:pt x="20" y="27"/>
                  </a:lnTo>
                  <a:lnTo>
                    <a:pt x="20" y="29"/>
                  </a:lnTo>
                  <a:lnTo>
                    <a:pt x="20" y="31"/>
                  </a:lnTo>
                  <a:lnTo>
                    <a:pt x="20" y="34"/>
                  </a:lnTo>
                  <a:lnTo>
                    <a:pt x="20" y="36"/>
                  </a:lnTo>
                  <a:lnTo>
                    <a:pt x="20" y="36"/>
                  </a:lnTo>
                  <a:lnTo>
                    <a:pt x="20" y="36"/>
                  </a:lnTo>
                  <a:lnTo>
                    <a:pt x="20" y="36"/>
                  </a:lnTo>
                  <a:lnTo>
                    <a:pt x="20" y="36"/>
                  </a:lnTo>
                  <a:lnTo>
                    <a:pt x="20" y="34"/>
                  </a:lnTo>
                  <a:lnTo>
                    <a:pt x="20" y="31"/>
                  </a:lnTo>
                  <a:lnTo>
                    <a:pt x="20" y="29"/>
                  </a:lnTo>
                  <a:lnTo>
                    <a:pt x="22" y="27"/>
                  </a:lnTo>
                  <a:lnTo>
                    <a:pt x="22" y="25"/>
                  </a:lnTo>
                  <a:lnTo>
                    <a:pt x="25" y="25"/>
                  </a:lnTo>
                  <a:lnTo>
                    <a:pt x="25" y="25"/>
                  </a:lnTo>
                  <a:lnTo>
                    <a:pt x="27" y="27"/>
                  </a:lnTo>
                  <a:lnTo>
                    <a:pt x="29" y="29"/>
                  </a:lnTo>
                  <a:lnTo>
                    <a:pt x="29" y="29"/>
                  </a:lnTo>
                  <a:lnTo>
                    <a:pt x="27" y="31"/>
                  </a:lnTo>
                  <a:lnTo>
                    <a:pt x="27" y="34"/>
                  </a:lnTo>
                  <a:lnTo>
                    <a:pt x="25" y="36"/>
                  </a:lnTo>
                  <a:lnTo>
                    <a:pt x="25" y="38"/>
                  </a:lnTo>
                  <a:lnTo>
                    <a:pt x="27" y="40"/>
                  </a:lnTo>
                  <a:lnTo>
                    <a:pt x="27" y="40"/>
                  </a:lnTo>
                  <a:lnTo>
                    <a:pt x="29" y="40"/>
                  </a:lnTo>
                  <a:lnTo>
                    <a:pt x="29" y="38"/>
                  </a:lnTo>
                  <a:lnTo>
                    <a:pt x="31" y="38"/>
                  </a:lnTo>
                  <a:lnTo>
                    <a:pt x="31" y="38"/>
                  </a:lnTo>
                  <a:lnTo>
                    <a:pt x="36" y="40"/>
                  </a:lnTo>
                  <a:lnTo>
                    <a:pt x="36" y="40"/>
                  </a:lnTo>
                  <a:lnTo>
                    <a:pt x="38" y="43"/>
                  </a:lnTo>
                  <a:lnTo>
                    <a:pt x="40" y="43"/>
                  </a:lnTo>
                  <a:lnTo>
                    <a:pt x="40" y="40"/>
                  </a:lnTo>
                  <a:lnTo>
                    <a:pt x="38" y="38"/>
                  </a:lnTo>
                  <a:lnTo>
                    <a:pt x="38" y="36"/>
                  </a:lnTo>
                  <a:lnTo>
                    <a:pt x="38" y="36"/>
                  </a:lnTo>
                  <a:lnTo>
                    <a:pt x="40" y="34"/>
                  </a:lnTo>
                  <a:lnTo>
                    <a:pt x="40" y="34"/>
                  </a:lnTo>
                  <a:lnTo>
                    <a:pt x="40" y="31"/>
                  </a:lnTo>
                  <a:lnTo>
                    <a:pt x="42" y="31"/>
                  </a:lnTo>
                  <a:lnTo>
                    <a:pt x="42" y="31"/>
                  </a:lnTo>
                  <a:lnTo>
                    <a:pt x="42" y="31"/>
                  </a:lnTo>
                  <a:lnTo>
                    <a:pt x="42" y="31"/>
                  </a:lnTo>
                  <a:lnTo>
                    <a:pt x="45" y="34"/>
                  </a:lnTo>
                  <a:lnTo>
                    <a:pt x="45" y="34"/>
                  </a:lnTo>
                  <a:lnTo>
                    <a:pt x="45" y="36"/>
                  </a:lnTo>
                  <a:lnTo>
                    <a:pt x="45" y="36"/>
                  </a:lnTo>
                  <a:lnTo>
                    <a:pt x="45" y="38"/>
                  </a:lnTo>
                  <a:lnTo>
                    <a:pt x="45" y="40"/>
                  </a:lnTo>
                  <a:lnTo>
                    <a:pt x="45" y="40"/>
                  </a:lnTo>
                  <a:lnTo>
                    <a:pt x="45" y="40"/>
                  </a:lnTo>
                  <a:lnTo>
                    <a:pt x="45" y="43"/>
                  </a:lnTo>
                  <a:lnTo>
                    <a:pt x="45" y="45"/>
                  </a:lnTo>
                  <a:lnTo>
                    <a:pt x="47" y="49"/>
                  </a:lnTo>
                  <a:lnTo>
                    <a:pt x="49" y="49"/>
                  </a:lnTo>
                  <a:lnTo>
                    <a:pt x="51" y="49"/>
                  </a:lnTo>
                  <a:lnTo>
                    <a:pt x="54" y="49"/>
                  </a:lnTo>
                  <a:lnTo>
                    <a:pt x="54" y="49"/>
                  </a:lnTo>
                  <a:lnTo>
                    <a:pt x="54" y="47"/>
                  </a:lnTo>
                  <a:lnTo>
                    <a:pt x="54" y="47"/>
                  </a:lnTo>
                  <a:lnTo>
                    <a:pt x="54" y="45"/>
                  </a:lnTo>
                  <a:lnTo>
                    <a:pt x="54" y="45"/>
                  </a:lnTo>
                  <a:lnTo>
                    <a:pt x="51" y="43"/>
                  </a:lnTo>
                  <a:lnTo>
                    <a:pt x="51" y="43"/>
                  </a:lnTo>
                  <a:lnTo>
                    <a:pt x="51" y="40"/>
                  </a:lnTo>
                  <a:lnTo>
                    <a:pt x="51" y="36"/>
                  </a:lnTo>
                  <a:lnTo>
                    <a:pt x="54" y="36"/>
                  </a:lnTo>
                  <a:lnTo>
                    <a:pt x="54" y="34"/>
                  </a:lnTo>
                  <a:lnTo>
                    <a:pt x="56" y="31"/>
                  </a:lnTo>
                  <a:lnTo>
                    <a:pt x="58" y="34"/>
                  </a:lnTo>
                  <a:lnTo>
                    <a:pt x="60" y="36"/>
                  </a:lnTo>
                  <a:lnTo>
                    <a:pt x="63" y="36"/>
                  </a:lnTo>
                  <a:lnTo>
                    <a:pt x="63" y="36"/>
                  </a:lnTo>
                  <a:lnTo>
                    <a:pt x="63" y="34"/>
                  </a:lnTo>
                  <a:lnTo>
                    <a:pt x="63" y="31"/>
                  </a:lnTo>
                  <a:lnTo>
                    <a:pt x="63" y="31"/>
                  </a:lnTo>
                  <a:lnTo>
                    <a:pt x="60" y="29"/>
                  </a:lnTo>
                  <a:lnTo>
                    <a:pt x="60" y="29"/>
                  </a:lnTo>
                  <a:lnTo>
                    <a:pt x="60" y="27"/>
                  </a:lnTo>
                  <a:lnTo>
                    <a:pt x="60" y="27"/>
                  </a:lnTo>
                  <a:lnTo>
                    <a:pt x="60" y="27"/>
                  </a:lnTo>
                  <a:lnTo>
                    <a:pt x="63" y="27"/>
                  </a:lnTo>
                  <a:lnTo>
                    <a:pt x="63" y="27"/>
                  </a:lnTo>
                  <a:lnTo>
                    <a:pt x="63" y="27"/>
                  </a:lnTo>
                  <a:lnTo>
                    <a:pt x="60" y="25"/>
                  </a:lnTo>
                  <a:lnTo>
                    <a:pt x="58" y="25"/>
                  </a:lnTo>
                  <a:lnTo>
                    <a:pt x="56" y="20"/>
                  </a:lnTo>
                  <a:lnTo>
                    <a:pt x="56" y="20"/>
                  </a:lnTo>
                  <a:lnTo>
                    <a:pt x="56" y="20"/>
                  </a:lnTo>
                  <a:lnTo>
                    <a:pt x="58" y="18"/>
                  </a:lnTo>
                  <a:lnTo>
                    <a:pt x="58" y="18"/>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03" name="フリーフォーム 89481">
              <a:extLst>
                <a:ext uri="{FF2B5EF4-FFF2-40B4-BE49-F238E27FC236}">
                  <a16:creationId xmlns:a16="http://schemas.microsoft.com/office/drawing/2014/main" id="{F4F3B053-496E-8A0E-0713-65D180BE5C04}"/>
                </a:ext>
              </a:extLst>
            </p:cNvPr>
            <p:cNvSpPr/>
            <p:nvPr/>
          </p:nvSpPr>
          <p:spPr>
            <a:xfrm>
              <a:off x="9533523" y="8652337"/>
              <a:ext cx="221747" cy="186420"/>
            </a:xfrm>
            <a:custGeom>
              <a:avLst/>
              <a:gdLst/>
              <a:ahLst/>
              <a:cxnLst/>
              <a:rect l="0" t="0" r="0" b="0"/>
              <a:pathLst>
                <a:path w="63" h="50">
                  <a:moveTo>
                    <a:pt x="58" y="18"/>
                  </a:moveTo>
                  <a:lnTo>
                    <a:pt x="58" y="16"/>
                  </a:lnTo>
                  <a:lnTo>
                    <a:pt x="56" y="14"/>
                  </a:lnTo>
                  <a:lnTo>
                    <a:pt x="54" y="14"/>
                  </a:lnTo>
                  <a:lnTo>
                    <a:pt x="54" y="14"/>
                  </a:lnTo>
                  <a:lnTo>
                    <a:pt x="54" y="14"/>
                  </a:lnTo>
                  <a:lnTo>
                    <a:pt x="52" y="16"/>
                  </a:lnTo>
                  <a:lnTo>
                    <a:pt x="52" y="18"/>
                  </a:lnTo>
                  <a:lnTo>
                    <a:pt x="52" y="21"/>
                  </a:lnTo>
                  <a:lnTo>
                    <a:pt x="49" y="23"/>
                  </a:lnTo>
                  <a:lnTo>
                    <a:pt x="49" y="23"/>
                  </a:lnTo>
                  <a:lnTo>
                    <a:pt x="49" y="23"/>
                  </a:lnTo>
                  <a:lnTo>
                    <a:pt x="47" y="18"/>
                  </a:lnTo>
                  <a:lnTo>
                    <a:pt x="45" y="18"/>
                  </a:lnTo>
                  <a:lnTo>
                    <a:pt x="45" y="14"/>
                  </a:lnTo>
                  <a:lnTo>
                    <a:pt x="45" y="14"/>
                  </a:lnTo>
                  <a:lnTo>
                    <a:pt x="43" y="12"/>
                  </a:lnTo>
                  <a:lnTo>
                    <a:pt x="43" y="12"/>
                  </a:lnTo>
                  <a:lnTo>
                    <a:pt x="43" y="12"/>
                  </a:lnTo>
                  <a:lnTo>
                    <a:pt x="43" y="14"/>
                  </a:lnTo>
                  <a:lnTo>
                    <a:pt x="43" y="16"/>
                  </a:lnTo>
                  <a:lnTo>
                    <a:pt x="45" y="18"/>
                  </a:lnTo>
                  <a:lnTo>
                    <a:pt x="43" y="18"/>
                  </a:lnTo>
                  <a:lnTo>
                    <a:pt x="43" y="21"/>
                  </a:lnTo>
                  <a:lnTo>
                    <a:pt x="40" y="21"/>
                  </a:lnTo>
                  <a:lnTo>
                    <a:pt x="38" y="18"/>
                  </a:lnTo>
                  <a:lnTo>
                    <a:pt x="38" y="18"/>
                  </a:lnTo>
                  <a:lnTo>
                    <a:pt x="34" y="16"/>
                  </a:lnTo>
                  <a:lnTo>
                    <a:pt x="34" y="14"/>
                  </a:lnTo>
                  <a:lnTo>
                    <a:pt x="29" y="14"/>
                  </a:lnTo>
                  <a:lnTo>
                    <a:pt x="29" y="16"/>
                  </a:lnTo>
                  <a:lnTo>
                    <a:pt x="27" y="18"/>
                  </a:lnTo>
                  <a:lnTo>
                    <a:pt x="27" y="18"/>
                  </a:lnTo>
                  <a:lnTo>
                    <a:pt x="27" y="16"/>
                  </a:lnTo>
                  <a:lnTo>
                    <a:pt x="25" y="14"/>
                  </a:lnTo>
                  <a:lnTo>
                    <a:pt x="27" y="14"/>
                  </a:lnTo>
                  <a:lnTo>
                    <a:pt x="27" y="12"/>
                  </a:lnTo>
                  <a:lnTo>
                    <a:pt x="27" y="7"/>
                  </a:lnTo>
                  <a:lnTo>
                    <a:pt x="29" y="7"/>
                  </a:lnTo>
                  <a:lnTo>
                    <a:pt x="29" y="7"/>
                  </a:lnTo>
                  <a:lnTo>
                    <a:pt x="27" y="7"/>
                  </a:lnTo>
                  <a:lnTo>
                    <a:pt x="27" y="7"/>
                  </a:lnTo>
                  <a:lnTo>
                    <a:pt x="25" y="9"/>
                  </a:lnTo>
                  <a:lnTo>
                    <a:pt x="23" y="9"/>
                  </a:lnTo>
                  <a:lnTo>
                    <a:pt x="23" y="12"/>
                  </a:lnTo>
                  <a:lnTo>
                    <a:pt x="20" y="12"/>
                  </a:lnTo>
                  <a:lnTo>
                    <a:pt x="18" y="14"/>
                  </a:lnTo>
                  <a:lnTo>
                    <a:pt x="18" y="14"/>
                  </a:lnTo>
                  <a:lnTo>
                    <a:pt x="18" y="14"/>
                  </a:lnTo>
                  <a:lnTo>
                    <a:pt x="16" y="12"/>
                  </a:lnTo>
                  <a:lnTo>
                    <a:pt x="16" y="12"/>
                  </a:lnTo>
                  <a:lnTo>
                    <a:pt x="18" y="9"/>
                  </a:lnTo>
                  <a:lnTo>
                    <a:pt x="18" y="7"/>
                  </a:lnTo>
                  <a:lnTo>
                    <a:pt x="18" y="5"/>
                  </a:lnTo>
                  <a:lnTo>
                    <a:pt x="16" y="5"/>
                  </a:lnTo>
                  <a:lnTo>
                    <a:pt x="16" y="3"/>
                  </a:lnTo>
                  <a:lnTo>
                    <a:pt x="14" y="3"/>
                  </a:lnTo>
                  <a:lnTo>
                    <a:pt x="11" y="5"/>
                  </a:lnTo>
                  <a:lnTo>
                    <a:pt x="9" y="9"/>
                  </a:lnTo>
                  <a:lnTo>
                    <a:pt x="7" y="12"/>
                  </a:lnTo>
                  <a:lnTo>
                    <a:pt x="7" y="14"/>
                  </a:lnTo>
                  <a:lnTo>
                    <a:pt x="7" y="14"/>
                  </a:lnTo>
                  <a:lnTo>
                    <a:pt x="7" y="14"/>
                  </a:lnTo>
                  <a:lnTo>
                    <a:pt x="7" y="12"/>
                  </a:lnTo>
                  <a:lnTo>
                    <a:pt x="7" y="7"/>
                  </a:lnTo>
                  <a:lnTo>
                    <a:pt x="7" y="5"/>
                  </a:lnTo>
                  <a:lnTo>
                    <a:pt x="7" y="3"/>
                  </a:lnTo>
                  <a:lnTo>
                    <a:pt x="7" y="3"/>
                  </a:lnTo>
                  <a:lnTo>
                    <a:pt x="5" y="0"/>
                  </a:lnTo>
                  <a:lnTo>
                    <a:pt x="5" y="0"/>
                  </a:lnTo>
                  <a:lnTo>
                    <a:pt x="2" y="0"/>
                  </a:lnTo>
                  <a:lnTo>
                    <a:pt x="2" y="3"/>
                  </a:lnTo>
                  <a:lnTo>
                    <a:pt x="2" y="3"/>
                  </a:lnTo>
                  <a:lnTo>
                    <a:pt x="2" y="3"/>
                  </a:lnTo>
                  <a:lnTo>
                    <a:pt x="0" y="3"/>
                  </a:lnTo>
                  <a:lnTo>
                    <a:pt x="0" y="7"/>
                  </a:lnTo>
                  <a:lnTo>
                    <a:pt x="0" y="12"/>
                  </a:lnTo>
                  <a:lnTo>
                    <a:pt x="0" y="14"/>
                  </a:lnTo>
                  <a:lnTo>
                    <a:pt x="0" y="18"/>
                  </a:lnTo>
                  <a:lnTo>
                    <a:pt x="0" y="21"/>
                  </a:lnTo>
                  <a:lnTo>
                    <a:pt x="0" y="21"/>
                  </a:lnTo>
                  <a:lnTo>
                    <a:pt x="2" y="21"/>
                  </a:lnTo>
                  <a:lnTo>
                    <a:pt x="2" y="21"/>
                  </a:lnTo>
                  <a:lnTo>
                    <a:pt x="2" y="25"/>
                  </a:lnTo>
                  <a:lnTo>
                    <a:pt x="2" y="30"/>
                  </a:lnTo>
                  <a:lnTo>
                    <a:pt x="0" y="32"/>
                  </a:lnTo>
                  <a:lnTo>
                    <a:pt x="0" y="34"/>
                  </a:lnTo>
                  <a:lnTo>
                    <a:pt x="0" y="38"/>
                  </a:lnTo>
                  <a:lnTo>
                    <a:pt x="0" y="36"/>
                  </a:lnTo>
                  <a:lnTo>
                    <a:pt x="2" y="34"/>
                  </a:lnTo>
                  <a:lnTo>
                    <a:pt x="2" y="34"/>
                  </a:lnTo>
                  <a:lnTo>
                    <a:pt x="2" y="34"/>
                  </a:lnTo>
                  <a:lnTo>
                    <a:pt x="2" y="34"/>
                  </a:lnTo>
                  <a:lnTo>
                    <a:pt x="2" y="34"/>
                  </a:lnTo>
                  <a:lnTo>
                    <a:pt x="2" y="34"/>
                  </a:lnTo>
                  <a:lnTo>
                    <a:pt x="5" y="36"/>
                  </a:lnTo>
                  <a:lnTo>
                    <a:pt x="5" y="36"/>
                  </a:lnTo>
                  <a:lnTo>
                    <a:pt x="7" y="36"/>
                  </a:lnTo>
                  <a:lnTo>
                    <a:pt x="7" y="36"/>
                  </a:lnTo>
                  <a:lnTo>
                    <a:pt x="9" y="38"/>
                  </a:lnTo>
                  <a:lnTo>
                    <a:pt x="9" y="38"/>
                  </a:lnTo>
                  <a:lnTo>
                    <a:pt x="9" y="38"/>
                  </a:lnTo>
                  <a:lnTo>
                    <a:pt x="9" y="38"/>
                  </a:lnTo>
                  <a:lnTo>
                    <a:pt x="11" y="38"/>
                  </a:lnTo>
                  <a:lnTo>
                    <a:pt x="11" y="34"/>
                  </a:lnTo>
                  <a:lnTo>
                    <a:pt x="14" y="32"/>
                  </a:lnTo>
                  <a:lnTo>
                    <a:pt x="16" y="27"/>
                  </a:lnTo>
                  <a:lnTo>
                    <a:pt x="18" y="25"/>
                  </a:lnTo>
                  <a:lnTo>
                    <a:pt x="18" y="25"/>
                  </a:lnTo>
                  <a:lnTo>
                    <a:pt x="18" y="27"/>
                  </a:lnTo>
                  <a:lnTo>
                    <a:pt x="18" y="27"/>
                  </a:lnTo>
                  <a:lnTo>
                    <a:pt x="18" y="30"/>
                  </a:lnTo>
                  <a:lnTo>
                    <a:pt x="18" y="32"/>
                  </a:lnTo>
                  <a:lnTo>
                    <a:pt x="18" y="34"/>
                  </a:lnTo>
                  <a:lnTo>
                    <a:pt x="18" y="36"/>
                  </a:lnTo>
                  <a:lnTo>
                    <a:pt x="20" y="36"/>
                  </a:lnTo>
                  <a:lnTo>
                    <a:pt x="20" y="36"/>
                  </a:lnTo>
                  <a:lnTo>
                    <a:pt x="20" y="36"/>
                  </a:lnTo>
                  <a:lnTo>
                    <a:pt x="20" y="34"/>
                  </a:lnTo>
                  <a:lnTo>
                    <a:pt x="20" y="34"/>
                  </a:lnTo>
                  <a:lnTo>
                    <a:pt x="20" y="32"/>
                  </a:lnTo>
                  <a:lnTo>
                    <a:pt x="20" y="30"/>
                  </a:lnTo>
                  <a:lnTo>
                    <a:pt x="23" y="27"/>
                  </a:lnTo>
                  <a:lnTo>
                    <a:pt x="23" y="25"/>
                  </a:lnTo>
                  <a:lnTo>
                    <a:pt x="23" y="25"/>
                  </a:lnTo>
                  <a:lnTo>
                    <a:pt x="25" y="25"/>
                  </a:lnTo>
                  <a:lnTo>
                    <a:pt x="27" y="27"/>
                  </a:lnTo>
                  <a:lnTo>
                    <a:pt x="29" y="30"/>
                  </a:lnTo>
                  <a:lnTo>
                    <a:pt x="27" y="30"/>
                  </a:lnTo>
                  <a:lnTo>
                    <a:pt x="27" y="32"/>
                  </a:lnTo>
                  <a:lnTo>
                    <a:pt x="25" y="34"/>
                  </a:lnTo>
                  <a:lnTo>
                    <a:pt x="25" y="36"/>
                  </a:lnTo>
                  <a:lnTo>
                    <a:pt x="25" y="38"/>
                  </a:lnTo>
                  <a:lnTo>
                    <a:pt x="25" y="41"/>
                  </a:lnTo>
                  <a:lnTo>
                    <a:pt x="27" y="41"/>
                  </a:lnTo>
                  <a:lnTo>
                    <a:pt x="27" y="41"/>
                  </a:lnTo>
                  <a:lnTo>
                    <a:pt x="29" y="38"/>
                  </a:lnTo>
                  <a:lnTo>
                    <a:pt x="32" y="38"/>
                  </a:lnTo>
                  <a:lnTo>
                    <a:pt x="32" y="38"/>
                  </a:lnTo>
                  <a:lnTo>
                    <a:pt x="34" y="38"/>
                  </a:lnTo>
                  <a:lnTo>
                    <a:pt x="36" y="41"/>
                  </a:lnTo>
                  <a:lnTo>
                    <a:pt x="38" y="43"/>
                  </a:lnTo>
                  <a:lnTo>
                    <a:pt x="40" y="43"/>
                  </a:lnTo>
                  <a:lnTo>
                    <a:pt x="38" y="38"/>
                  </a:lnTo>
                  <a:lnTo>
                    <a:pt x="38" y="38"/>
                  </a:lnTo>
                  <a:lnTo>
                    <a:pt x="38" y="36"/>
                  </a:lnTo>
                  <a:lnTo>
                    <a:pt x="38" y="34"/>
                  </a:lnTo>
                  <a:lnTo>
                    <a:pt x="40" y="34"/>
                  </a:lnTo>
                  <a:lnTo>
                    <a:pt x="40" y="34"/>
                  </a:lnTo>
                  <a:lnTo>
                    <a:pt x="43" y="34"/>
                  </a:lnTo>
                  <a:lnTo>
                    <a:pt x="43" y="32"/>
                  </a:lnTo>
                  <a:lnTo>
                    <a:pt x="43" y="32"/>
                  </a:lnTo>
                  <a:lnTo>
                    <a:pt x="43" y="32"/>
                  </a:lnTo>
                  <a:lnTo>
                    <a:pt x="43" y="32"/>
                  </a:lnTo>
                  <a:lnTo>
                    <a:pt x="43" y="34"/>
                  </a:lnTo>
                  <a:lnTo>
                    <a:pt x="45" y="34"/>
                  </a:lnTo>
                  <a:lnTo>
                    <a:pt x="47" y="36"/>
                  </a:lnTo>
                  <a:lnTo>
                    <a:pt x="47" y="38"/>
                  </a:lnTo>
                  <a:lnTo>
                    <a:pt x="45" y="38"/>
                  </a:lnTo>
                  <a:lnTo>
                    <a:pt x="45" y="38"/>
                  </a:lnTo>
                  <a:lnTo>
                    <a:pt x="45" y="41"/>
                  </a:lnTo>
                  <a:lnTo>
                    <a:pt x="43" y="41"/>
                  </a:lnTo>
                  <a:lnTo>
                    <a:pt x="43" y="43"/>
                  </a:lnTo>
                  <a:lnTo>
                    <a:pt x="45" y="45"/>
                  </a:lnTo>
                  <a:lnTo>
                    <a:pt x="47" y="50"/>
                  </a:lnTo>
                  <a:lnTo>
                    <a:pt x="49" y="50"/>
                  </a:lnTo>
                  <a:lnTo>
                    <a:pt x="52" y="50"/>
                  </a:lnTo>
                  <a:lnTo>
                    <a:pt x="54" y="50"/>
                  </a:lnTo>
                  <a:lnTo>
                    <a:pt x="54" y="50"/>
                  </a:lnTo>
                  <a:lnTo>
                    <a:pt x="54" y="50"/>
                  </a:lnTo>
                  <a:lnTo>
                    <a:pt x="54" y="47"/>
                  </a:lnTo>
                  <a:lnTo>
                    <a:pt x="54" y="45"/>
                  </a:lnTo>
                  <a:lnTo>
                    <a:pt x="54" y="45"/>
                  </a:lnTo>
                  <a:lnTo>
                    <a:pt x="54" y="43"/>
                  </a:lnTo>
                  <a:lnTo>
                    <a:pt x="52" y="43"/>
                  </a:lnTo>
                  <a:lnTo>
                    <a:pt x="52" y="38"/>
                  </a:lnTo>
                  <a:lnTo>
                    <a:pt x="52" y="36"/>
                  </a:lnTo>
                  <a:lnTo>
                    <a:pt x="54" y="34"/>
                  </a:lnTo>
                  <a:lnTo>
                    <a:pt x="54" y="34"/>
                  </a:lnTo>
                  <a:lnTo>
                    <a:pt x="56" y="32"/>
                  </a:lnTo>
                  <a:lnTo>
                    <a:pt x="58" y="34"/>
                  </a:lnTo>
                  <a:lnTo>
                    <a:pt x="63" y="36"/>
                  </a:lnTo>
                  <a:lnTo>
                    <a:pt x="63" y="34"/>
                  </a:lnTo>
                  <a:lnTo>
                    <a:pt x="63" y="34"/>
                  </a:lnTo>
                  <a:lnTo>
                    <a:pt x="63" y="34"/>
                  </a:lnTo>
                  <a:lnTo>
                    <a:pt x="63" y="34"/>
                  </a:lnTo>
                  <a:lnTo>
                    <a:pt x="63" y="32"/>
                  </a:lnTo>
                  <a:lnTo>
                    <a:pt x="63" y="30"/>
                  </a:lnTo>
                  <a:lnTo>
                    <a:pt x="61" y="30"/>
                  </a:lnTo>
                  <a:lnTo>
                    <a:pt x="61" y="30"/>
                  </a:lnTo>
                  <a:lnTo>
                    <a:pt x="61" y="27"/>
                  </a:lnTo>
                  <a:lnTo>
                    <a:pt x="63" y="27"/>
                  </a:lnTo>
                  <a:lnTo>
                    <a:pt x="63" y="27"/>
                  </a:lnTo>
                  <a:lnTo>
                    <a:pt x="63" y="27"/>
                  </a:lnTo>
                  <a:lnTo>
                    <a:pt x="63" y="27"/>
                  </a:lnTo>
                  <a:lnTo>
                    <a:pt x="63" y="27"/>
                  </a:lnTo>
                  <a:lnTo>
                    <a:pt x="58" y="25"/>
                  </a:lnTo>
                  <a:lnTo>
                    <a:pt x="58" y="25"/>
                  </a:lnTo>
                  <a:lnTo>
                    <a:pt x="58" y="23"/>
                  </a:lnTo>
                  <a:lnTo>
                    <a:pt x="58" y="21"/>
                  </a:lnTo>
                  <a:lnTo>
                    <a:pt x="58" y="21"/>
                  </a:lnTo>
                  <a:lnTo>
                    <a:pt x="58" y="18"/>
                  </a:lnTo>
                  <a:lnTo>
                    <a:pt x="58" y="18"/>
                  </a:lnTo>
                  <a:close/>
                </a:path>
              </a:pathLst>
            </a:custGeom>
            <a:solidFill>
              <a:srgbClr val="008837"/>
            </a:solidFill>
            <a:ln w="9525">
              <a:noFill/>
            </a:ln>
          </p:spPr>
          <p:txBody>
            <a:bodyPr/>
            <a:lstStyle/>
            <a:p>
              <a:endParaRPr lang="ja-JP" altLang="en-US" sz="1799"/>
            </a:p>
          </p:txBody>
        </p:sp>
        <p:sp>
          <p:nvSpPr>
            <p:cNvPr id="104" name="フリーフォーム 89482">
              <a:extLst>
                <a:ext uri="{FF2B5EF4-FFF2-40B4-BE49-F238E27FC236}">
                  <a16:creationId xmlns:a16="http://schemas.microsoft.com/office/drawing/2014/main" id="{B268E0DF-21B0-9D87-60E3-A78D78392058}"/>
                </a:ext>
              </a:extLst>
            </p:cNvPr>
            <p:cNvSpPr/>
            <p:nvPr/>
          </p:nvSpPr>
          <p:spPr>
            <a:xfrm>
              <a:off x="9533523" y="8652337"/>
              <a:ext cx="221747" cy="186420"/>
            </a:xfrm>
            <a:custGeom>
              <a:avLst/>
              <a:gdLst/>
              <a:ahLst/>
              <a:cxnLst/>
              <a:rect l="0" t="0" r="0" b="0"/>
              <a:pathLst>
                <a:path w="63" h="50">
                  <a:moveTo>
                    <a:pt x="58" y="18"/>
                  </a:moveTo>
                  <a:lnTo>
                    <a:pt x="58" y="16"/>
                  </a:lnTo>
                  <a:lnTo>
                    <a:pt x="56" y="14"/>
                  </a:lnTo>
                  <a:lnTo>
                    <a:pt x="54" y="14"/>
                  </a:lnTo>
                  <a:lnTo>
                    <a:pt x="54" y="14"/>
                  </a:lnTo>
                  <a:lnTo>
                    <a:pt x="54" y="14"/>
                  </a:lnTo>
                  <a:lnTo>
                    <a:pt x="52" y="16"/>
                  </a:lnTo>
                  <a:lnTo>
                    <a:pt x="52" y="18"/>
                  </a:lnTo>
                  <a:lnTo>
                    <a:pt x="52" y="21"/>
                  </a:lnTo>
                  <a:lnTo>
                    <a:pt x="49" y="23"/>
                  </a:lnTo>
                  <a:lnTo>
                    <a:pt x="49" y="23"/>
                  </a:lnTo>
                  <a:lnTo>
                    <a:pt x="49" y="23"/>
                  </a:lnTo>
                  <a:lnTo>
                    <a:pt x="47" y="18"/>
                  </a:lnTo>
                  <a:lnTo>
                    <a:pt x="45" y="18"/>
                  </a:lnTo>
                  <a:lnTo>
                    <a:pt x="45" y="14"/>
                  </a:lnTo>
                  <a:lnTo>
                    <a:pt x="45" y="14"/>
                  </a:lnTo>
                  <a:lnTo>
                    <a:pt x="43" y="12"/>
                  </a:lnTo>
                  <a:lnTo>
                    <a:pt x="43" y="12"/>
                  </a:lnTo>
                  <a:lnTo>
                    <a:pt x="43" y="12"/>
                  </a:lnTo>
                  <a:lnTo>
                    <a:pt x="43" y="14"/>
                  </a:lnTo>
                  <a:lnTo>
                    <a:pt x="43" y="16"/>
                  </a:lnTo>
                  <a:lnTo>
                    <a:pt x="45" y="18"/>
                  </a:lnTo>
                  <a:lnTo>
                    <a:pt x="43" y="18"/>
                  </a:lnTo>
                  <a:lnTo>
                    <a:pt x="43" y="21"/>
                  </a:lnTo>
                  <a:lnTo>
                    <a:pt x="40" y="21"/>
                  </a:lnTo>
                  <a:lnTo>
                    <a:pt x="38" y="18"/>
                  </a:lnTo>
                  <a:lnTo>
                    <a:pt x="38" y="18"/>
                  </a:lnTo>
                  <a:lnTo>
                    <a:pt x="34" y="16"/>
                  </a:lnTo>
                  <a:lnTo>
                    <a:pt x="34" y="14"/>
                  </a:lnTo>
                  <a:lnTo>
                    <a:pt x="29" y="14"/>
                  </a:lnTo>
                  <a:lnTo>
                    <a:pt x="29" y="16"/>
                  </a:lnTo>
                  <a:lnTo>
                    <a:pt x="27" y="18"/>
                  </a:lnTo>
                  <a:lnTo>
                    <a:pt x="27" y="18"/>
                  </a:lnTo>
                  <a:lnTo>
                    <a:pt x="27" y="16"/>
                  </a:lnTo>
                  <a:lnTo>
                    <a:pt x="25" y="14"/>
                  </a:lnTo>
                  <a:lnTo>
                    <a:pt x="27" y="14"/>
                  </a:lnTo>
                  <a:lnTo>
                    <a:pt x="27" y="12"/>
                  </a:lnTo>
                  <a:lnTo>
                    <a:pt x="27" y="7"/>
                  </a:lnTo>
                  <a:lnTo>
                    <a:pt x="29" y="7"/>
                  </a:lnTo>
                  <a:lnTo>
                    <a:pt x="29" y="7"/>
                  </a:lnTo>
                  <a:lnTo>
                    <a:pt x="27" y="7"/>
                  </a:lnTo>
                  <a:lnTo>
                    <a:pt x="27" y="7"/>
                  </a:lnTo>
                  <a:lnTo>
                    <a:pt x="25" y="9"/>
                  </a:lnTo>
                  <a:lnTo>
                    <a:pt x="23" y="9"/>
                  </a:lnTo>
                  <a:lnTo>
                    <a:pt x="23" y="12"/>
                  </a:lnTo>
                  <a:lnTo>
                    <a:pt x="20" y="12"/>
                  </a:lnTo>
                  <a:lnTo>
                    <a:pt x="18" y="14"/>
                  </a:lnTo>
                  <a:lnTo>
                    <a:pt x="18" y="14"/>
                  </a:lnTo>
                  <a:lnTo>
                    <a:pt x="18" y="14"/>
                  </a:lnTo>
                  <a:lnTo>
                    <a:pt x="16" y="12"/>
                  </a:lnTo>
                  <a:lnTo>
                    <a:pt x="16" y="12"/>
                  </a:lnTo>
                  <a:lnTo>
                    <a:pt x="18" y="9"/>
                  </a:lnTo>
                  <a:lnTo>
                    <a:pt x="18" y="7"/>
                  </a:lnTo>
                  <a:lnTo>
                    <a:pt x="18" y="5"/>
                  </a:lnTo>
                  <a:lnTo>
                    <a:pt x="16" y="5"/>
                  </a:lnTo>
                  <a:lnTo>
                    <a:pt x="16" y="3"/>
                  </a:lnTo>
                  <a:lnTo>
                    <a:pt x="14" y="3"/>
                  </a:lnTo>
                  <a:lnTo>
                    <a:pt x="11" y="5"/>
                  </a:lnTo>
                  <a:lnTo>
                    <a:pt x="9" y="9"/>
                  </a:lnTo>
                  <a:lnTo>
                    <a:pt x="7" y="12"/>
                  </a:lnTo>
                  <a:lnTo>
                    <a:pt x="7" y="14"/>
                  </a:lnTo>
                  <a:lnTo>
                    <a:pt x="7" y="14"/>
                  </a:lnTo>
                  <a:lnTo>
                    <a:pt x="7" y="14"/>
                  </a:lnTo>
                  <a:lnTo>
                    <a:pt x="7" y="12"/>
                  </a:lnTo>
                  <a:lnTo>
                    <a:pt x="7" y="7"/>
                  </a:lnTo>
                  <a:lnTo>
                    <a:pt x="7" y="5"/>
                  </a:lnTo>
                  <a:lnTo>
                    <a:pt x="7" y="3"/>
                  </a:lnTo>
                  <a:lnTo>
                    <a:pt x="7" y="3"/>
                  </a:lnTo>
                  <a:lnTo>
                    <a:pt x="5" y="0"/>
                  </a:lnTo>
                  <a:lnTo>
                    <a:pt x="5" y="0"/>
                  </a:lnTo>
                  <a:lnTo>
                    <a:pt x="2" y="0"/>
                  </a:lnTo>
                  <a:lnTo>
                    <a:pt x="2" y="3"/>
                  </a:lnTo>
                  <a:lnTo>
                    <a:pt x="2" y="3"/>
                  </a:lnTo>
                  <a:lnTo>
                    <a:pt x="2" y="3"/>
                  </a:lnTo>
                  <a:lnTo>
                    <a:pt x="0" y="3"/>
                  </a:lnTo>
                  <a:lnTo>
                    <a:pt x="0" y="7"/>
                  </a:lnTo>
                  <a:lnTo>
                    <a:pt x="0" y="12"/>
                  </a:lnTo>
                  <a:lnTo>
                    <a:pt x="0" y="14"/>
                  </a:lnTo>
                  <a:lnTo>
                    <a:pt x="0" y="18"/>
                  </a:lnTo>
                  <a:lnTo>
                    <a:pt x="0" y="21"/>
                  </a:lnTo>
                  <a:lnTo>
                    <a:pt x="0" y="21"/>
                  </a:lnTo>
                  <a:lnTo>
                    <a:pt x="2" y="21"/>
                  </a:lnTo>
                  <a:lnTo>
                    <a:pt x="2" y="21"/>
                  </a:lnTo>
                  <a:lnTo>
                    <a:pt x="2" y="25"/>
                  </a:lnTo>
                  <a:lnTo>
                    <a:pt x="2" y="30"/>
                  </a:lnTo>
                  <a:lnTo>
                    <a:pt x="0" y="32"/>
                  </a:lnTo>
                  <a:lnTo>
                    <a:pt x="0" y="34"/>
                  </a:lnTo>
                  <a:lnTo>
                    <a:pt x="0" y="38"/>
                  </a:lnTo>
                  <a:lnTo>
                    <a:pt x="0" y="36"/>
                  </a:lnTo>
                  <a:lnTo>
                    <a:pt x="2" y="34"/>
                  </a:lnTo>
                  <a:lnTo>
                    <a:pt x="2" y="34"/>
                  </a:lnTo>
                  <a:lnTo>
                    <a:pt x="2" y="34"/>
                  </a:lnTo>
                  <a:lnTo>
                    <a:pt x="2" y="34"/>
                  </a:lnTo>
                  <a:lnTo>
                    <a:pt x="2" y="34"/>
                  </a:lnTo>
                  <a:lnTo>
                    <a:pt x="2" y="34"/>
                  </a:lnTo>
                  <a:lnTo>
                    <a:pt x="5" y="36"/>
                  </a:lnTo>
                  <a:lnTo>
                    <a:pt x="5" y="36"/>
                  </a:lnTo>
                  <a:lnTo>
                    <a:pt x="7" y="36"/>
                  </a:lnTo>
                  <a:lnTo>
                    <a:pt x="7" y="36"/>
                  </a:lnTo>
                  <a:lnTo>
                    <a:pt x="9" y="38"/>
                  </a:lnTo>
                  <a:lnTo>
                    <a:pt x="9" y="38"/>
                  </a:lnTo>
                  <a:lnTo>
                    <a:pt x="9" y="38"/>
                  </a:lnTo>
                  <a:lnTo>
                    <a:pt x="9" y="38"/>
                  </a:lnTo>
                  <a:lnTo>
                    <a:pt x="11" y="38"/>
                  </a:lnTo>
                  <a:lnTo>
                    <a:pt x="11" y="34"/>
                  </a:lnTo>
                  <a:lnTo>
                    <a:pt x="14" y="32"/>
                  </a:lnTo>
                  <a:lnTo>
                    <a:pt x="16" y="27"/>
                  </a:lnTo>
                  <a:lnTo>
                    <a:pt x="18" y="25"/>
                  </a:lnTo>
                  <a:lnTo>
                    <a:pt x="18" y="25"/>
                  </a:lnTo>
                  <a:lnTo>
                    <a:pt x="18" y="27"/>
                  </a:lnTo>
                  <a:lnTo>
                    <a:pt x="18" y="27"/>
                  </a:lnTo>
                  <a:lnTo>
                    <a:pt x="18" y="30"/>
                  </a:lnTo>
                  <a:lnTo>
                    <a:pt x="18" y="32"/>
                  </a:lnTo>
                  <a:lnTo>
                    <a:pt x="18" y="34"/>
                  </a:lnTo>
                  <a:lnTo>
                    <a:pt x="18" y="36"/>
                  </a:lnTo>
                  <a:lnTo>
                    <a:pt x="20" y="36"/>
                  </a:lnTo>
                  <a:lnTo>
                    <a:pt x="20" y="36"/>
                  </a:lnTo>
                  <a:lnTo>
                    <a:pt x="20" y="36"/>
                  </a:lnTo>
                  <a:lnTo>
                    <a:pt x="20" y="34"/>
                  </a:lnTo>
                  <a:lnTo>
                    <a:pt x="20" y="34"/>
                  </a:lnTo>
                  <a:lnTo>
                    <a:pt x="20" y="32"/>
                  </a:lnTo>
                  <a:lnTo>
                    <a:pt x="20" y="30"/>
                  </a:lnTo>
                  <a:lnTo>
                    <a:pt x="23" y="27"/>
                  </a:lnTo>
                  <a:lnTo>
                    <a:pt x="23" y="25"/>
                  </a:lnTo>
                  <a:lnTo>
                    <a:pt x="23" y="25"/>
                  </a:lnTo>
                  <a:lnTo>
                    <a:pt x="25" y="25"/>
                  </a:lnTo>
                  <a:lnTo>
                    <a:pt x="27" y="27"/>
                  </a:lnTo>
                  <a:lnTo>
                    <a:pt x="29" y="30"/>
                  </a:lnTo>
                  <a:lnTo>
                    <a:pt x="27" y="30"/>
                  </a:lnTo>
                  <a:lnTo>
                    <a:pt x="27" y="32"/>
                  </a:lnTo>
                  <a:lnTo>
                    <a:pt x="25" y="34"/>
                  </a:lnTo>
                  <a:lnTo>
                    <a:pt x="25" y="36"/>
                  </a:lnTo>
                  <a:lnTo>
                    <a:pt x="25" y="38"/>
                  </a:lnTo>
                  <a:lnTo>
                    <a:pt x="25" y="41"/>
                  </a:lnTo>
                  <a:lnTo>
                    <a:pt x="27" y="41"/>
                  </a:lnTo>
                  <a:lnTo>
                    <a:pt x="27" y="41"/>
                  </a:lnTo>
                  <a:lnTo>
                    <a:pt x="29" y="38"/>
                  </a:lnTo>
                  <a:lnTo>
                    <a:pt x="32" y="38"/>
                  </a:lnTo>
                  <a:lnTo>
                    <a:pt x="32" y="38"/>
                  </a:lnTo>
                  <a:lnTo>
                    <a:pt x="34" y="38"/>
                  </a:lnTo>
                  <a:lnTo>
                    <a:pt x="36" y="41"/>
                  </a:lnTo>
                  <a:lnTo>
                    <a:pt x="38" y="43"/>
                  </a:lnTo>
                  <a:lnTo>
                    <a:pt x="40" y="43"/>
                  </a:lnTo>
                  <a:lnTo>
                    <a:pt x="38" y="38"/>
                  </a:lnTo>
                  <a:lnTo>
                    <a:pt x="38" y="38"/>
                  </a:lnTo>
                  <a:lnTo>
                    <a:pt x="38" y="36"/>
                  </a:lnTo>
                  <a:lnTo>
                    <a:pt x="38" y="34"/>
                  </a:lnTo>
                  <a:lnTo>
                    <a:pt x="40" y="34"/>
                  </a:lnTo>
                  <a:lnTo>
                    <a:pt x="40" y="34"/>
                  </a:lnTo>
                  <a:lnTo>
                    <a:pt x="43" y="34"/>
                  </a:lnTo>
                  <a:lnTo>
                    <a:pt x="43" y="32"/>
                  </a:lnTo>
                  <a:lnTo>
                    <a:pt x="43" y="32"/>
                  </a:lnTo>
                  <a:lnTo>
                    <a:pt x="43" y="32"/>
                  </a:lnTo>
                  <a:lnTo>
                    <a:pt x="43" y="32"/>
                  </a:lnTo>
                  <a:lnTo>
                    <a:pt x="43" y="34"/>
                  </a:lnTo>
                  <a:lnTo>
                    <a:pt x="45" y="34"/>
                  </a:lnTo>
                  <a:lnTo>
                    <a:pt x="47" y="36"/>
                  </a:lnTo>
                  <a:lnTo>
                    <a:pt x="47" y="38"/>
                  </a:lnTo>
                  <a:lnTo>
                    <a:pt x="45" y="38"/>
                  </a:lnTo>
                  <a:lnTo>
                    <a:pt x="45" y="38"/>
                  </a:lnTo>
                  <a:lnTo>
                    <a:pt x="45" y="41"/>
                  </a:lnTo>
                  <a:lnTo>
                    <a:pt x="43" y="41"/>
                  </a:lnTo>
                  <a:lnTo>
                    <a:pt x="43" y="43"/>
                  </a:lnTo>
                  <a:lnTo>
                    <a:pt x="45" y="45"/>
                  </a:lnTo>
                  <a:lnTo>
                    <a:pt x="47" y="50"/>
                  </a:lnTo>
                  <a:lnTo>
                    <a:pt x="49" y="50"/>
                  </a:lnTo>
                  <a:lnTo>
                    <a:pt x="52" y="50"/>
                  </a:lnTo>
                  <a:lnTo>
                    <a:pt x="54" y="50"/>
                  </a:lnTo>
                  <a:lnTo>
                    <a:pt x="54" y="50"/>
                  </a:lnTo>
                  <a:lnTo>
                    <a:pt x="54" y="50"/>
                  </a:lnTo>
                  <a:lnTo>
                    <a:pt x="54" y="47"/>
                  </a:lnTo>
                  <a:lnTo>
                    <a:pt x="54" y="45"/>
                  </a:lnTo>
                  <a:lnTo>
                    <a:pt x="54" y="45"/>
                  </a:lnTo>
                  <a:lnTo>
                    <a:pt x="54" y="43"/>
                  </a:lnTo>
                  <a:lnTo>
                    <a:pt x="52" y="43"/>
                  </a:lnTo>
                  <a:lnTo>
                    <a:pt x="52" y="38"/>
                  </a:lnTo>
                  <a:lnTo>
                    <a:pt x="52" y="36"/>
                  </a:lnTo>
                  <a:lnTo>
                    <a:pt x="54" y="34"/>
                  </a:lnTo>
                  <a:lnTo>
                    <a:pt x="54" y="34"/>
                  </a:lnTo>
                  <a:lnTo>
                    <a:pt x="56" y="32"/>
                  </a:lnTo>
                  <a:lnTo>
                    <a:pt x="58" y="34"/>
                  </a:lnTo>
                  <a:lnTo>
                    <a:pt x="63" y="36"/>
                  </a:lnTo>
                  <a:lnTo>
                    <a:pt x="63" y="34"/>
                  </a:lnTo>
                  <a:lnTo>
                    <a:pt x="63" y="34"/>
                  </a:lnTo>
                  <a:lnTo>
                    <a:pt x="63" y="34"/>
                  </a:lnTo>
                  <a:lnTo>
                    <a:pt x="63" y="34"/>
                  </a:lnTo>
                  <a:lnTo>
                    <a:pt x="63" y="32"/>
                  </a:lnTo>
                  <a:lnTo>
                    <a:pt x="63" y="30"/>
                  </a:lnTo>
                  <a:lnTo>
                    <a:pt x="61" y="30"/>
                  </a:lnTo>
                  <a:lnTo>
                    <a:pt x="61" y="30"/>
                  </a:lnTo>
                  <a:lnTo>
                    <a:pt x="61" y="27"/>
                  </a:lnTo>
                  <a:lnTo>
                    <a:pt x="63" y="27"/>
                  </a:lnTo>
                  <a:lnTo>
                    <a:pt x="63" y="27"/>
                  </a:lnTo>
                  <a:lnTo>
                    <a:pt x="63" y="27"/>
                  </a:lnTo>
                  <a:lnTo>
                    <a:pt x="63" y="27"/>
                  </a:lnTo>
                  <a:lnTo>
                    <a:pt x="63" y="27"/>
                  </a:lnTo>
                  <a:lnTo>
                    <a:pt x="58" y="25"/>
                  </a:lnTo>
                  <a:lnTo>
                    <a:pt x="58" y="25"/>
                  </a:lnTo>
                  <a:lnTo>
                    <a:pt x="58" y="23"/>
                  </a:lnTo>
                  <a:lnTo>
                    <a:pt x="58" y="21"/>
                  </a:lnTo>
                  <a:lnTo>
                    <a:pt x="58" y="21"/>
                  </a:lnTo>
                  <a:lnTo>
                    <a:pt x="58" y="18"/>
                  </a:lnTo>
                  <a:lnTo>
                    <a:pt x="58" y="18"/>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05" name="フリーフォーム 89483">
              <a:extLst>
                <a:ext uri="{FF2B5EF4-FFF2-40B4-BE49-F238E27FC236}">
                  <a16:creationId xmlns:a16="http://schemas.microsoft.com/office/drawing/2014/main" id="{7DACF48C-EB33-F01C-EED6-DA8441D24169}"/>
                </a:ext>
              </a:extLst>
            </p:cNvPr>
            <p:cNvSpPr/>
            <p:nvPr/>
          </p:nvSpPr>
          <p:spPr>
            <a:xfrm>
              <a:off x="9565203" y="8301868"/>
              <a:ext cx="172470" cy="193877"/>
            </a:xfrm>
            <a:custGeom>
              <a:avLst/>
              <a:gdLst/>
              <a:ahLst/>
              <a:cxnLst/>
              <a:rect l="0" t="0" r="0" b="0"/>
              <a:pathLst>
                <a:path w="49" h="52">
                  <a:moveTo>
                    <a:pt x="23" y="36"/>
                  </a:moveTo>
                  <a:lnTo>
                    <a:pt x="23" y="38"/>
                  </a:lnTo>
                  <a:lnTo>
                    <a:pt x="20" y="41"/>
                  </a:lnTo>
                  <a:lnTo>
                    <a:pt x="20" y="43"/>
                  </a:lnTo>
                  <a:lnTo>
                    <a:pt x="20" y="45"/>
                  </a:lnTo>
                  <a:lnTo>
                    <a:pt x="18" y="45"/>
                  </a:lnTo>
                  <a:lnTo>
                    <a:pt x="18" y="43"/>
                  </a:lnTo>
                  <a:lnTo>
                    <a:pt x="16" y="43"/>
                  </a:lnTo>
                  <a:lnTo>
                    <a:pt x="14" y="41"/>
                  </a:lnTo>
                  <a:lnTo>
                    <a:pt x="14" y="45"/>
                  </a:lnTo>
                  <a:lnTo>
                    <a:pt x="11" y="50"/>
                  </a:lnTo>
                  <a:lnTo>
                    <a:pt x="11" y="50"/>
                  </a:lnTo>
                  <a:lnTo>
                    <a:pt x="9" y="52"/>
                  </a:lnTo>
                  <a:lnTo>
                    <a:pt x="9" y="52"/>
                  </a:lnTo>
                  <a:lnTo>
                    <a:pt x="7" y="50"/>
                  </a:lnTo>
                  <a:lnTo>
                    <a:pt x="5" y="50"/>
                  </a:lnTo>
                  <a:lnTo>
                    <a:pt x="2" y="50"/>
                  </a:lnTo>
                  <a:lnTo>
                    <a:pt x="2" y="50"/>
                  </a:lnTo>
                  <a:lnTo>
                    <a:pt x="0" y="45"/>
                  </a:lnTo>
                  <a:lnTo>
                    <a:pt x="0" y="41"/>
                  </a:lnTo>
                  <a:lnTo>
                    <a:pt x="0" y="38"/>
                  </a:lnTo>
                  <a:lnTo>
                    <a:pt x="0" y="36"/>
                  </a:lnTo>
                  <a:lnTo>
                    <a:pt x="2" y="36"/>
                  </a:lnTo>
                  <a:lnTo>
                    <a:pt x="2" y="36"/>
                  </a:lnTo>
                  <a:lnTo>
                    <a:pt x="5" y="36"/>
                  </a:lnTo>
                  <a:lnTo>
                    <a:pt x="7" y="36"/>
                  </a:lnTo>
                  <a:lnTo>
                    <a:pt x="7" y="32"/>
                  </a:lnTo>
                  <a:lnTo>
                    <a:pt x="7" y="27"/>
                  </a:lnTo>
                  <a:lnTo>
                    <a:pt x="14" y="27"/>
                  </a:lnTo>
                  <a:lnTo>
                    <a:pt x="14" y="23"/>
                  </a:lnTo>
                  <a:lnTo>
                    <a:pt x="14" y="18"/>
                  </a:lnTo>
                  <a:lnTo>
                    <a:pt x="14" y="9"/>
                  </a:lnTo>
                  <a:lnTo>
                    <a:pt x="16" y="9"/>
                  </a:lnTo>
                  <a:lnTo>
                    <a:pt x="16" y="9"/>
                  </a:lnTo>
                  <a:lnTo>
                    <a:pt x="18" y="9"/>
                  </a:lnTo>
                  <a:lnTo>
                    <a:pt x="20" y="12"/>
                  </a:lnTo>
                  <a:lnTo>
                    <a:pt x="25" y="14"/>
                  </a:lnTo>
                  <a:lnTo>
                    <a:pt x="25" y="16"/>
                  </a:lnTo>
                  <a:lnTo>
                    <a:pt x="27" y="18"/>
                  </a:lnTo>
                  <a:lnTo>
                    <a:pt x="29" y="21"/>
                  </a:lnTo>
                  <a:lnTo>
                    <a:pt x="31" y="21"/>
                  </a:lnTo>
                  <a:lnTo>
                    <a:pt x="34" y="21"/>
                  </a:lnTo>
                  <a:lnTo>
                    <a:pt x="34" y="3"/>
                  </a:lnTo>
                  <a:lnTo>
                    <a:pt x="40" y="0"/>
                  </a:lnTo>
                  <a:lnTo>
                    <a:pt x="47" y="0"/>
                  </a:lnTo>
                  <a:lnTo>
                    <a:pt x="47" y="7"/>
                  </a:lnTo>
                  <a:lnTo>
                    <a:pt x="47" y="12"/>
                  </a:lnTo>
                  <a:lnTo>
                    <a:pt x="47" y="14"/>
                  </a:lnTo>
                  <a:lnTo>
                    <a:pt x="47" y="16"/>
                  </a:lnTo>
                  <a:lnTo>
                    <a:pt x="47" y="18"/>
                  </a:lnTo>
                  <a:lnTo>
                    <a:pt x="49" y="21"/>
                  </a:lnTo>
                  <a:lnTo>
                    <a:pt x="49" y="25"/>
                  </a:lnTo>
                  <a:lnTo>
                    <a:pt x="45" y="27"/>
                  </a:lnTo>
                  <a:lnTo>
                    <a:pt x="38" y="30"/>
                  </a:lnTo>
                  <a:lnTo>
                    <a:pt x="38" y="36"/>
                  </a:lnTo>
                  <a:lnTo>
                    <a:pt x="43" y="41"/>
                  </a:lnTo>
                  <a:lnTo>
                    <a:pt x="47" y="45"/>
                  </a:lnTo>
                  <a:lnTo>
                    <a:pt x="45" y="45"/>
                  </a:lnTo>
                  <a:lnTo>
                    <a:pt x="40" y="45"/>
                  </a:lnTo>
                  <a:lnTo>
                    <a:pt x="34" y="41"/>
                  </a:lnTo>
                  <a:lnTo>
                    <a:pt x="31" y="38"/>
                  </a:lnTo>
                  <a:lnTo>
                    <a:pt x="29" y="36"/>
                  </a:lnTo>
                  <a:lnTo>
                    <a:pt x="27" y="36"/>
                  </a:lnTo>
                  <a:lnTo>
                    <a:pt x="23" y="36"/>
                  </a:lnTo>
                  <a:lnTo>
                    <a:pt x="23" y="36"/>
                  </a:lnTo>
                  <a:close/>
                </a:path>
              </a:pathLst>
            </a:custGeom>
            <a:solidFill>
              <a:srgbClr val="008837"/>
            </a:solidFill>
            <a:ln w="9525">
              <a:noFill/>
            </a:ln>
          </p:spPr>
          <p:txBody>
            <a:bodyPr/>
            <a:lstStyle/>
            <a:p>
              <a:endParaRPr lang="ja-JP" altLang="en-US" sz="1799"/>
            </a:p>
          </p:txBody>
        </p:sp>
        <p:sp>
          <p:nvSpPr>
            <p:cNvPr id="106" name="フリーフォーム 89484">
              <a:extLst>
                <a:ext uri="{FF2B5EF4-FFF2-40B4-BE49-F238E27FC236}">
                  <a16:creationId xmlns:a16="http://schemas.microsoft.com/office/drawing/2014/main" id="{E7D08699-B31A-79A1-8C69-1DB2DB75F61F}"/>
                </a:ext>
              </a:extLst>
            </p:cNvPr>
            <p:cNvSpPr/>
            <p:nvPr/>
          </p:nvSpPr>
          <p:spPr>
            <a:xfrm>
              <a:off x="9565203" y="8301868"/>
              <a:ext cx="172470" cy="193877"/>
            </a:xfrm>
            <a:custGeom>
              <a:avLst/>
              <a:gdLst/>
              <a:ahLst/>
              <a:cxnLst/>
              <a:rect l="0" t="0" r="0" b="0"/>
              <a:pathLst>
                <a:path w="49" h="52">
                  <a:moveTo>
                    <a:pt x="23" y="36"/>
                  </a:moveTo>
                  <a:lnTo>
                    <a:pt x="23" y="38"/>
                  </a:lnTo>
                  <a:lnTo>
                    <a:pt x="20" y="41"/>
                  </a:lnTo>
                  <a:lnTo>
                    <a:pt x="20" y="43"/>
                  </a:lnTo>
                  <a:lnTo>
                    <a:pt x="20" y="45"/>
                  </a:lnTo>
                  <a:lnTo>
                    <a:pt x="18" y="45"/>
                  </a:lnTo>
                  <a:lnTo>
                    <a:pt x="18" y="43"/>
                  </a:lnTo>
                  <a:lnTo>
                    <a:pt x="16" y="43"/>
                  </a:lnTo>
                  <a:lnTo>
                    <a:pt x="14" y="41"/>
                  </a:lnTo>
                  <a:lnTo>
                    <a:pt x="14" y="45"/>
                  </a:lnTo>
                  <a:lnTo>
                    <a:pt x="11" y="50"/>
                  </a:lnTo>
                  <a:lnTo>
                    <a:pt x="11" y="50"/>
                  </a:lnTo>
                  <a:lnTo>
                    <a:pt x="9" y="52"/>
                  </a:lnTo>
                  <a:lnTo>
                    <a:pt x="9" y="52"/>
                  </a:lnTo>
                  <a:lnTo>
                    <a:pt x="7" y="50"/>
                  </a:lnTo>
                  <a:lnTo>
                    <a:pt x="5" y="50"/>
                  </a:lnTo>
                  <a:lnTo>
                    <a:pt x="2" y="50"/>
                  </a:lnTo>
                  <a:lnTo>
                    <a:pt x="2" y="50"/>
                  </a:lnTo>
                  <a:lnTo>
                    <a:pt x="0" y="45"/>
                  </a:lnTo>
                  <a:lnTo>
                    <a:pt x="0" y="41"/>
                  </a:lnTo>
                  <a:lnTo>
                    <a:pt x="0" y="38"/>
                  </a:lnTo>
                  <a:lnTo>
                    <a:pt x="0" y="36"/>
                  </a:lnTo>
                  <a:lnTo>
                    <a:pt x="2" y="36"/>
                  </a:lnTo>
                  <a:lnTo>
                    <a:pt x="2" y="36"/>
                  </a:lnTo>
                  <a:lnTo>
                    <a:pt x="5" y="36"/>
                  </a:lnTo>
                  <a:lnTo>
                    <a:pt x="7" y="36"/>
                  </a:lnTo>
                  <a:lnTo>
                    <a:pt x="7" y="32"/>
                  </a:lnTo>
                  <a:lnTo>
                    <a:pt x="7" y="27"/>
                  </a:lnTo>
                  <a:lnTo>
                    <a:pt x="14" y="27"/>
                  </a:lnTo>
                  <a:lnTo>
                    <a:pt x="14" y="23"/>
                  </a:lnTo>
                  <a:lnTo>
                    <a:pt x="14" y="18"/>
                  </a:lnTo>
                  <a:lnTo>
                    <a:pt x="14" y="9"/>
                  </a:lnTo>
                  <a:lnTo>
                    <a:pt x="16" y="9"/>
                  </a:lnTo>
                  <a:lnTo>
                    <a:pt x="16" y="9"/>
                  </a:lnTo>
                  <a:lnTo>
                    <a:pt x="18" y="9"/>
                  </a:lnTo>
                  <a:lnTo>
                    <a:pt x="20" y="12"/>
                  </a:lnTo>
                  <a:lnTo>
                    <a:pt x="25" y="14"/>
                  </a:lnTo>
                  <a:lnTo>
                    <a:pt x="25" y="16"/>
                  </a:lnTo>
                  <a:lnTo>
                    <a:pt x="27" y="18"/>
                  </a:lnTo>
                  <a:lnTo>
                    <a:pt x="29" y="21"/>
                  </a:lnTo>
                  <a:lnTo>
                    <a:pt x="31" y="21"/>
                  </a:lnTo>
                  <a:lnTo>
                    <a:pt x="34" y="21"/>
                  </a:lnTo>
                  <a:lnTo>
                    <a:pt x="34" y="3"/>
                  </a:lnTo>
                  <a:lnTo>
                    <a:pt x="40" y="0"/>
                  </a:lnTo>
                  <a:lnTo>
                    <a:pt x="47" y="0"/>
                  </a:lnTo>
                  <a:lnTo>
                    <a:pt x="47" y="7"/>
                  </a:lnTo>
                  <a:lnTo>
                    <a:pt x="47" y="12"/>
                  </a:lnTo>
                  <a:lnTo>
                    <a:pt x="47" y="14"/>
                  </a:lnTo>
                  <a:lnTo>
                    <a:pt x="47" y="16"/>
                  </a:lnTo>
                  <a:lnTo>
                    <a:pt x="47" y="18"/>
                  </a:lnTo>
                  <a:lnTo>
                    <a:pt x="49" y="21"/>
                  </a:lnTo>
                  <a:lnTo>
                    <a:pt x="49" y="25"/>
                  </a:lnTo>
                  <a:lnTo>
                    <a:pt x="45" y="27"/>
                  </a:lnTo>
                  <a:lnTo>
                    <a:pt x="38" y="30"/>
                  </a:lnTo>
                  <a:lnTo>
                    <a:pt x="38" y="36"/>
                  </a:lnTo>
                  <a:lnTo>
                    <a:pt x="43" y="41"/>
                  </a:lnTo>
                  <a:lnTo>
                    <a:pt x="47" y="45"/>
                  </a:lnTo>
                  <a:lnTo>
                    <a:pt x="45" y="45"/>
                  </a:lnTo>
                  <a:lnTo>
                    <a:pt x="40" y="45"/>
                  </a:lnTo>
                  <a:lnTo>
                    <a:pt x="34" y="41"/>
                  </a:lnTo>
                  <a:lnTo>
                    <a:pt x="31" y="38"/>
                  </a:lnTo>
                  <a:lnTo>
                    <a:pt x="29" y="36"/>
                  </a:lnTo>
                  <a:lnTo>
                    <a:pt x="27" y="36"/>
                  </a:lnTo>
                  <a:lnTo>
                    <a:pt x="23" y="36"/>
                  </a:lnTo>
                  <a:lnTo>
                    <a:pt x="23" y="36"/>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07" name="フリーフォーム 89485">
              <a:extLst>
                <a:ext uri="{FF2B5EF4-FFF2-40B4-BE49-F238E27FC236}">
                  <a16:creationId xmlns:a16="http://schemas.microsoft.com/office/drawing/2014/main" id="{E5D4123E-BD2A-A5C1-1361-D2FC04077726}"/>
                </a:ext>
              </a:extLst>
            </p:cNvPr>
            <p:cNvSpPr/>
            <p:nvPr/>
          </p:nvSpPr>
          <p:spPr>
            <a:xfrm>
              <a:off x="9565203" y="8421177"/>
              <a:ext cx="228787" cy="175236"/>
            </a:xfrm>
            <a:custGeom>
              <a:avLst/>
              <a:gdLst/>
              <a:ahLst/>
              <a:cxnLst/>
              <a:rect l="0" t="0" r="0" b="0"/>
              <a:pathLst>
                <a:path w="65" h="47">
                  <a:moveTo>
                    <a:pt x="61" y="29"/>
                  </a:moveTo>
                  <a:lnTo>
                    <a:pt x="61" y="31"/>
                  </a:lnTo>
                  <a:lnTo>
                    <a:pt x="58" y="33"/>
                  </a:lnTo>
                  <a:lnTo>
                    <a:pt x="56" y="33"/>
                  </a:lnTo>
                  <a:lnTo>
                    <a:pt x="56" y="36"/>
                  </a:lnTo>
                  <a:lnTo>
                    <a:pt x="54" y="33"/>
                  </a:lnTo>
                  <a:lnTo>
                    <a:pt x="54" y="33"/>
                  </a:lnTo>
                  <a:lnTo>
                    <a:pt x="54" y="29"/>
                  </a:lnTo>
                  <a:lnTo>
                    <a:pt x="54" y="29"/>
                  </a:lnTo>
                  <a:lnTo>
                    <a:pt x="52" y="27"/>
                  </a:lnTo>
                  <a:lnTo>
                    <a:pt x="52" y="24"/>
                  </a:lnTo>
                  <a:lnTo>
                    <a:pt x="49" y="24"/>
                  </a:lnTo>
                  <a:lnTo>
                    <a:pt x="49" y="29"/>
                  </a:lnTo>
                  <a:lnTo>
                    <a:pt x="47" y="29"/>
                  </a:lnTo>
                  <a:lnTo>
                    <a:pt x="47" y="33"/>
                  </a:lnTo>
                  <a:lnTo>
                    <a:pt x="45" y="33"/>
                  </a:lnTo>
                  <a:lnTo>
                    <a:pt x="45" y="36"/>
                  </a:lnTo>
                  <a:lnTo>
                    <a:pt x="45" y="36"/>
                  </a:lnTo>
                  <a:lnTo>
                    <a:pt x="45" y="36"/>
                  </a:lnTo>
                  <a:lnTo>
                    <a:pt x="45" y="33"/>
                  </a:lnTo>
                  <a:lnTo>
                    <a:pt x="45" y="31"/>
                  </a:lnTo>
                  <a:lnTo>
                    <a:pt x="47" y="29"/>
                  </a:lnTo>
                  <a:lnTo>
                    <a:pt x="45" y="29"/>
                  </a:lnTo>
                  <a:lnTo>
                    <a:pt x="45" y="27"/>
                  </a:lnTo>
                  <a:lnTo>
                    <a:pt x="43" y="27"/>
                  </a:lnTo>
                  <a:lnTo>
                    <a:pt x="40" y="29"/>
                  </a:lnTo>
                  <a:lnTo>
                    <a:pt x="38" y="29"/>
                  </a:lnTo>
                  <a:lnTo>
                    <a:pt x="36" y="31"/>
                  </a:lnTo>
                  <a:lnTo>
                    <a:pt x="34" y="33"/>
                  </a:lnTo>
                  <a:lnTo>
                    <a:pt x="31" y="33"/>
                  </a:lnTo>
                  <a:lnTo>
                    <a:pt x="29" y="31"/>
                  </a:lnTo>
                  <a:lnTo>
                    <a:pt x="29" y="29"/>
                  </a:lnTo>
                  <a:lnTo>
                    <a:pt x="29" y="29"/>
                  </a:lnTo>
                  <a:lnTo>
                    <a:pt x="27" y="31"/>
                  </a:lnTo>
                  <a:lnTo>
                    <a:pt x="27" y="33"/>
                  </a:lnTo>
                  <a:lnTo>
                    <a:pt x="27" y="36"/>
                  </a:lnTo>
                  <a:lnTo>
                    <a:pt x="29" y="36"/>
                  </a:lnTo>
                  <a:lnTo>
                    <a:pt x="29" y="40"/>
                  </a:lnTo>
                  <a:lnTo>
                    <a:pt x="29" y="40"/>
                  </a:lnTo>
                  <a:lnTo>
                    <a:pt x="29" y="40"/>
                  </a:lnTo>
                  <a:lnTo>
                    <a:pt x="29" y="40"/>
                  </a:lnTo>
                  <a:lnTo>
                    <a:pt x="27" y="40"/>
                  </a:lnTo>
                  <a:lnTo>
                    <a:pt x="25" y="40"/>
                  </a:lnTo>
                  <a:lnTo>
                    <a:pt x="25" y="38"/>
                  </a:lnTo>
                  <a:lnTo>
                    <a:pt x="25" y="36"/>
                  </a:lnTo>
                  <a:lnTo>
                    <a:pt x="23" y="36"/>
                  </a:lnTo>
                  <a:lnTo>
                    <a:pt x="20" y="33"/>
                  </a:lnTo>
                  <a:lnTo>
                    <a:pt x="18" y="33"/>
                  </a:lnTo>
                  <a:lnTo>
                    <a:pt x="18" y="36"/>
                  </a:lnTo>
                  <a:lnTo>
                    <a:pt x="18" y="36"/>
                  </a:lnTo>
                  <a:lnTo>
                    <a:pt x="18" y="36"/>
                  </a:lnTo>
                  <a:lnTo>
                    <a:pt x="18" y="38"/>
                  </a:lnTo>
                  <a:lnTo>
                    <a:pt x="18" y="40"/>
                  </a:lnTo>
                  <a:lnTo>
                    <a:pt x="18" y="40"/>
                  </a:lnTo>
                  <a:lnTo>
                    <a:pt x="18" y="42"/>
                  </a:lnTo>
                  <a:lnTo>
                    <a:pt x="16" y="45"/>
                  </a:lnTo>
                  <a:lnTo>
                    <a:pt x="14" y="45"/>
                  </a:lnTo>
                  <a:lnTo>
                    <a:pt x="14" y="42"/>
                  </a:lnTo>
                  <a:lnTo>
                    <a:pt x="11" y="40"/>
                  </a:lnTo>
                  <a:lnTo>
                    <a:pt x="9" y="38"/>
                  </a:lnTo>
                  <a:lnTo>
                    <a:pt x="9" y="36"/>
                  </a:lnTo>
                  <a:lnTo>
                    <a:pt x="9" y="36"/>
                  </a:lnTo>
                  <a:lnTo>
                    <a:pt x="9" y="33"/>
                  </a:lnTo>
                  <a:lnTo>
                    <a:pt x="9" y="36"/>
                  </a:lnTo>
                  <a:lnTo>
                    <a:pt x="9" y="36"/>
                  </a:lnTo>
                  <a:lnTo>
                    <a:pt x="9" y="40"/>
                  </a:lnTo>
                  <a:lnTo>
                    <a:pt x="9" y="40"/>
                  </a:lnTo>
                  <a:lnTo>
                    <a:pt x="9" y="45"/>
                  </a:lnTo>
                  <a:lnTo>
                    <a:pt x="9" y="45"/>
                  </a:lnTo>
                  <a:lnTo>
                    <a:pt x="7" y="47"/>
                  </a:lnTo>
                  <a:lnTo>
                    <a:pt x="5" y="47"/>
                  </a:lnTo>
                  <a:lnTo>
                    <a:pt x="5" y="45"/>
                  </a:lnTo>
                  <a:lnTo>
                    <a:pt x="2" y="45"/>
                  </a:lnTo>
                  <a:lnTo>
                    <a:pt x="2" y="42"/>
                  </a:lnTo>
                  <a:lnTo>
                    <a:pt x="2" y="42"/>
                  </a:lnTo>
                  <a:lnTo>
                    <a:pt x="2" y="45"/>
                  </a:lnTo>
                  <a:lnTo>
                    <a:pt x="0" y="40"/>
                  </a:lnTo>
                  <a:lnTo>
                    <a:pt x="0" y="36"/>
                  </a:lnTo>
                  <a:lnTo>
                    <a:pt x="0" y="33"/>
                  </a:lnTo>
                  <a:lnTo>
                    <a:pt x="0" y="29"/>
                  </a:lnTo>
                  <a:lnTo>
                    <a:pt x="0" y="29"/>
                  </a:lnTo>
                  <a:lnTo>
                    <a:pt x="2" y="27"/>
                  </a:lnTo>
                  <a:lnTo>
                    <a:pt x="2" y="27"/>
                  </a:lnTo>
                  <a:lnTo>
                    <a:pt x="2" y="29"/>
                  </a:lnTo>
                  <a:lnTo>
                    <a:pt x="2" y="24"/>
                  </a:lnTo>
                  <a:lnTo>
                    <a:pt x="2" y="20"/>
                  </a:lnTo>
                  <a:lnTo>
                    <a:pt x="2" y="15"/>
                  </a:lnTo>
                  <a:lnTo>
                    <a:pt x="0" y="13"/>
                  </a:lnTo>
                  <a:lnTo>
                    <a:pt x="0" y="11"/>
                  </a:lnTo>
                  <a:lnTo>
                    <a:pt x="2" y="13"/>
                  </a:lnTo>
                  <a:lnTo>
                    <a:pt x="2" y="13"/>
                  </a:lnTo>
                  <a:lnTo>
                    <a:pt x="2" y="15"/>
                  </a:lnTo>
                  <a:lnTo>
                    <a:pt x="2" y="15"/>
                  </a:lnTo>
                  <a:lnTo>
                    <a:pt x="2" y="15"/>
                  </a:lnTo>
                  <a:lnTo>
                    <a:pt x="5" y="13"/>
                  </a:lnTo>
                  <a:lnTo>
                    <a:pt x="5" y="13"/>
                  </a:lnTo>
                  <a:lnTo>
                    <a:pt x="7" y="11"/>
                  </a:lnTo>
                  <a:lnTo>
                    <a:pt x="9" y="11"/>
                  </a:lnTo>
                  <a:lnTo>
                    <a:pt x="9" y="13"/>
                  </a:lnTo>
                  <a:lnTo>
                    <a:pt x="9" y="11"/>
                  </a:lnTo>
                  <a:lnTo>
                    <a:pt x="9" y="9"/>
                  </a:lnTo>
                  <a:lnTo>
                    <a:pt x="11" y="9"/>
                  </a:lnTo>
                  <a:lnTo>
                    <a:pt x="14" y="11"/>
                  </a:lnTo>
                  <a:lnTo>
                    <a:pt x="14" y="13"/>
                  </a:lnTo>
                  <a:lnTo>
                    <a:pt x="16" y="18"/>
                  </a:lnTo>
                  <a:lnTo>
                    <a:pt x="16" y="20"/>
                  </a:lnTo>
                  <a:lnTo>
                    <a:pt x="18" y="22"/>
                  </a:lnTo>
                  <a:lnTo>
                    <a:pt x="20" y="22"/>
                  </a:lnTo>
                  <a:lnTo>
                    <a:pt x="20" y="22"/>
                  </a:lnTo>
                  <a:lnTo>
                    <a:pt x="20" y="20"/>
                  </a:lnTo>
                  <a:lnTo>
                    <a:pt x="18" y="20"/>
                  </a:lnTo>
                  <a:lnTo>
                    <a:pt x="18" y="18"/>
                  </a:lnTo>
                  <a:lnTo>
                    <a:pt x="20" y="13"/>
                  </a:lnTo>
                  <a:lnTo>
                    <a:pt x="20" y="13"/>
                  </a:lnTo>
                  <a:lnTo>
                    <a:pt x="20" y="11"/>
                  </a:lnTo>
                  <a:lnTo>
                    <a:pt x="23" y="11"/>
                  </a:lnTo>
                  <a:lnTo>
                    <a:pt x="23" y="13"/>
                  </a:lnTo>
                  <a:lnTo>
                    <a:pt x="20" y="13"/>
                  </a:lnTo>
                  <a:lnTo>
                    <a:pt x="20" y="13"/>
                  </a:lnTo>
                  <a:lnTo>
                    <a:pt x="20" y="18"/>
                  </a:lnTo>
                  <a:lnTo>
                    <a:pt x="23" y="20"/>
                  </a:lnTo>
                  <a:lnTo>
                    <a:pt x="23" y="22"/>
                  </a:lnTo>
                  <a:lnTo>
                    <a:pt x="25" y="22"/>
                  </a:lnTo>
                  <a:lnTo>
                    <a:pt x="25" y="22"/>
                  </a:lnTo>
                  <a:lnTo>
                    <a:pt x="27" y="22"/>
                  </a:lnTo>
                  <a:lnTo>
                    <a:pt x="29" y="22"/>
                  </a:lnTo>
                  <a:lnTo>
                    <a:pt x="31" y="20"/>
                  </a:lnTo>
                  <a:lnTo>
                    <a:pt x="29" y="18"/>
                  </a:lnTo>
                  <a:lnTo>
                    <a:pt x="27" y="13"/>
                  </a:lnTo>
                  <a:lnTo>
                    <a:pt x="27" y="13"/>
                  </a:lnTo>
                  <a:lnTo>
                    <a:pt x="27" y="11"/>
                  </a:lnTo>
                  <a:lnTo>
                    <a:pt x="27" y="9"/>
                  </a:lnTo>
                  <a:lnTo>
                    <a:pt x="29" y="9"/>
                  </a:lnTo>
                  <a:lnTo>
                    <a:pt x="29" y="9"/>
                  </a:lnTo>
                  <a:lnTo>
                    <a:pt x="29" y="9"/>
                  </a:lnTo>
                  <a:lnTo>
                    <a:pt x="31" y="11"/>
                  </a:lnTo>
                  <a:lnTo>
                    <a:pt x="34" y="11"/>
                  </a:lnTo>
                  <a:lnTo>
                    <a:pt x="36" y="9"/>
                  </a:lnTo>
                  <a:lnTo>
                    <a:pt x="38" y="9"/>
                  </a:lnTo>
                  <a:lnTo>
                    <a:pt x="40" y="6"/>
                  </a:lnTo>
                  <a:lnTo>
                    <a:pt x="43" y="6"/>
                  </a:lnTo>
                  <a:lnTo>
                    <a:pt x="40" y="9"/>
                  </a:lnTo>
                  <a:lnTo>
                    <a:pt x="40" y="11"/>
                  </a:lnTo>
                  <a:lnTo>
                    <a:pt x="40" y="13"/>
                  </a:lnTo>
                  <a:lnTo>
                    <a:pt x="40" y="13"/>
                  </a:lnTo>
                  <a:lnTo>
                    <a:pt x="40" y="13"/>
                  </a:lnTo>
                  <a:lnTo>
                    <a:pt x="43" y="13"/>
                  </a:lnTo>
                  <a:lnTo>
                    <a:pt x="43" y="15"/>
                  </a:lnTo>
                  <a:lnTo>
                    <a:pt x="43" y="18"/>
                  </a:lnTo>
                  <a:lnTo>
                    <a:pt x="45" y="18"/>
                  </a:lnTo>
                  <a:lnTo>
                    <a:pt x="45" y="15"/>
                  </a:lnTo>
                  <a:lnTo>
                    <a:pt x="45" y="13"/>
                  </a:lnTo>
                  <a:lnTo>
                    <a:pt x="47" y="13"/>
                  </a:lnTo>
                  <a:lnTo>
                    <a:pt x="49" y="11"/>
                  </a:lnTo>
                  <a:lnTo>
                    <a:pt x="49" y="11"/>
                  </a:lnTo>
                  <a:lnTo>
                    <a:pt x="47" y="9"/>
                  </a:lnTo>
                  <a:lnTo>
                    <a:pt x="45" y="9"/>
                  </a:lnTo>
                  <a:lnTo>
                    <a:pt x="45" y="9"/>
                  </a:lnTo>
                  <a:lnTo>
                    <a:pt x="45" y="6"/>
                  </a:lnTo>
                  <a:lnTo>
                    <a:pt x="47" y="4"/>
                  </a:lnTo>
                  <a:lnTo>
                    <a:pt x="49" y="2"/>
                  </a:lnTo>
                  <a:lnTo>
                    <a:pt x="52" y="0"/>
                  </a:lnTo>
                  <a:lnTo>
                    <a:pt x="54" y="0"/>
                  </a:lnTo>
                  <a:lnTo>
                    <a:pt x="54" y="0"/>
                  </a:lnTo>
                  <a:lnTo>
                    <a:pt x="56" y="0"/>
                  </a:lnTo>
                  <a:lnTo>
                    <a:pt x="56" y="2"/>
                  </a:lnTo>
                  <a:lnTo>
                    <a:pt x="56" y="2"/>
                  </a:lnTo>
                  <a:lnTo>
                    <a:pt x="56" y="4"/>
                  </a:lnTo>
                  <a:lnTo>
                    <a:pt x="56" y="4"/>
                  </a:lnTo>
                  <a:lnTo>
                    <a:pt x="54" y="6"/>
                  </a:lnTo>
                  <a:lnTo>
                    <a:pt x="54" y="6"/>
                  </a:lnTo>
                  <a:lnTo>
                    <a:pt x="54" y="9"/>
                  </a:lnTo>
                  <a:lnTo>
                    <a:pt x="54" y="11"/>
                  </a:lnTo>
                  <a:lnTo>
                    <a:pt x="54" y="13"/>
                  </a:lnTo>
                  <a:lnTo>
                    <a:pt x="56" y="15"/>
                  </a:lnTo>
                  <a:lnTo>
                    <a:pt x="58" y="15"/>
                  </a:lnTo>
                  <a:lnTo>
                    <a:pt x="61" y="15"/>
                  </a:lnTo>
                  <a:lnTo>
                    <a:pt x="63" y="13"/>
                  </a:lnTo>
                  <a:lnTo>
                    <a:pt x="65" y="13"/>
                  </a:lnTo>
                  <a:lnTo>
                    <a:pt x="65" y="13"/>
                  </a:lnTo>
                  <a:lnTo>
                    <a:pt x="65" y="13"/>
                  </a:lnTo>
                  <a:lnTo>
                    <a:pt x="65" y="15"/>
                  </a:lnTo>
                  <a:lnTo>
                    <a:pt x="65" y="18"/>
                  </a:lnTo>
                  <a:lnTo>
                    <a:pt x="65" y="18"/>
                  </a:lnTo>
                  <a:lnTo>
                    <a:pt x="63" y="20"/>
                  </a:lnTo>
                  <a:lnTo>
                    <a:pt x="63" y="20"/>
                  </a:lnTo>
                  <a:lnTo>
                    <a:pt x="63" y="20"/>
                  </a:lnTo>
                  <a:lnTo>
                    <a:pt x="65" y="20"/>
                  </a:lnTo>
                  <a:lnTo>
                    <a:pt x="65" y="20"/>
                  </a:lnTo>
                  <a:lnTo>
                    <a:pt x="65" y="20"/>
                  </a:lnTo>
                  <a:lnTo>
                    <a:pt x="65" y="20"/>
                  </a:lnTo>
                  <a:lnTo>
                    <a:pt x="63" y="22"/>
                  </a:lnTo>
                  <a:lnTo>
                    <a:pt x="61" y="22"/>
                  </a:lnTo>
                  <a:lnTo>
                    <a:pt x="61" y="24"/>
                  </a:lnTo>
                  <a:lnTo>
                    <a:pt x="61" y="24"/>
                  </a:lnTo>
                  <a:lnTo>
                    <a:pt x="58" y="27"/>
                  </a:lnTo>
                  <a:lnTo>
                    <a:pt x="61" y="29"/>
                  </a:lnTo>
                  <a:lnTo>
                    <a:pt x="61" y="29"/>
                  </a:lnTo>
                  <a:lnTo>
                    <a:pt x="61" y="29"/>
                  </a:lnTo>
                  <a:close/>
                </a:path>
              </a:pathLst>
            </a:custGeom>
            <a:solidFill>
              <a:srgbClr val="008837"/>
            </a:solidFill>
            <a:ln w="9525">
              <a:noFill/>
            </a:ln>
          </p:spPr>
          <p:txBody>
            <a:bodyPr/>
            <a:lstStyle/>
            <a:p>
              <a:endParaRPr lang="ja-JP" altLang="en-US" sz="1799"/>
            </a:p>
          </p:txBody>
        </p:sp>
        <p:sp>
          <p:nvSpPr>
            <p:cNvPr id="108" name="フリーフォーム 89486">
              <a:extLst>
                <a:ext uri="{FF2B5EF4-FFF2-40B4-BE49-F238E27FC236}">
                  <a16:creationId xmlns:a16="http://schemas.microsoft.com/office/drawing/2014/main" id="{4C70F38F-65C7-3E52-9BAA-1246CE5C4E98}"/>
                </a:ext>
              </a:extLst>
            </p:cNvPr>
            <p:cNvSpPr/>
            <p:nvPr/>
          </p:nvSpPr>
          <p:spPr>
            <a:xfrm>
              <a:off x="9565203" y="8421177"/>
              <a:ext cx="228787" cy="175236"/>
            </a:xfrm>
            <a:custGeom>
              <a:avLst/>
              <a:gdLst/>
              <a:ahLst/>
              <a:cxnLst/>
              <a:rect l="0" t="0" r="0" b="0"/>
              <a:pathLst>
                <a:path w="65" h="47">
                  <a:moveTo>
                    <a:pt x="61" y="29"/>
                  </a:moveTo>
                  <a:lnTo>
                    <a:pt x="61" y="31"/>
                  </a:lnTo>
                  <a:lnTo>
                    <a:pt x="58" y="33"/>
                  </a:lnTo>
                  <a:lnTo>
                    <a:pt x="56" y="33"/>
                  </a:lnTo>
                  <a:lnTo>
                    <a:pt x="56" y="36"/>
                  </a:lnTo>
                  <a:lnTo>
                    <a:pt x="54" y="33"/>
                  </a:lnTo>
                  <a:lnTo>
                    <a:pt x="54" y="33"/>
                  </a:lnTo>
                  <a:lnTo>
                    <a:pt x="54" y="29"/>
                  </a:lnTo>
                  <a:lnTo>
                    <a:pt x="54" y="29"/>
                  </a:lnTo>
                  <a:lnTo>
                    <a:pt x="52" y="27"/>
                  </a:lnTo>
                  <a:lnTo>
                    <a:pt x="52" y="24"/>
                  </a:lnTo>
                  <a:lnTo>
                    <a:pt x="49" y="24"/>
                  </a:lnTo>
                  <a:lnTo>
                    <a:pt x="49" y="29"/>
                  </a:lnTo>
                  <a:lnTo>
                    <a:pt x="47" y="29"/>
                  </a:lnTo>
                  <a:lnTo>
                    <a:pt x="47" y="33"/>
                  </a:lnTo>
                  <a:lnTo>
                    <a:pt x="45" y="33"/>
                  </a:lnTo>
                  <a:lnTo>
                    <a:pt x="45" y="36"/>
                  </a:lnTo>
                  <a:lnTo>
                    <a:pt x="45" y="36"/>
                  </a:lnTo>
                  <a:lnTo>
                    <a:pt x="45" y="36"/>
                  </a:lnTo>
                  <a:lnTo>
                    <a:pt x="45" y="33"/>
                  </a:lnTo>
                  <a:lnTo>
                    <a:pt x="45" y="31"/>
                  </a:lnTo>
                  <a:lnTo>
                    <a:pt x="47" y="29"/>
                  </a:lnTo>
                  <a:lnTo>
                    <a:pt x="45" y="29"/>
                  </a:lnTo>
                  <a:lnTo>
                    <a:pt x="45" y="27"/>
                  </a:lnTo>
                  <a:lnTo>
                    <a:pt x="43" y="27"/>
                  </a:lnTo>
                  <a:lnTo>
                    <a:pt x="40" y="29"/>
                  </a:lnTo>
                  <a:lnTo>
                    <a:pt x="38" y="29"/>
                  </a:lnTo>
                  <a:lnTo>
                    <a:pt x="36" y="31"/>
                  </a:lnTo>
                  <a:lnTo>
                    <a:pt x="34" y="33"/>
                  </a:lnTo>
                  <a:lnTo>
                    <a:pt x="31" y="33"/>
                  </a:lnTo>
                  <a:lnTo>
                    <a:pt x="29" y="31"/>
                  </a:lnTo>
                  <a:lnTo>
                    <a:pt x="29" y="29"/>
                  </a:lnTo>
                  <a:lnTo>
                    <a:pt x="29" y="29"/>
                  </a:lnTo>
                  <a:lnTo>
                    <a:pt x="27" y="31"/>
                  </a:lnTo>
                  <a:lnTo>
                    <a:pt x="27" y="33"/>
                  </a:lnTo>
                  <a:lnTo>
                    <a:pt x="27" y="36"/>
                  </a:lnTo>
                  <a:lnTo>
                    <a:pt x="29" y="36"/>
                  </a:lnTo>
                  <a:lnTo>
                    <a:pt x="29" y="40"/>
                  </a:lnTo>
                  <a:lnTo>
                    <a:pt x="29" y="40"/>
                  </a:lnTo>
                  <a:lnTo>
                    <a:pt x="29" y="40"/>
                  </a:lnTo>
                  <a:lnTo>
                    <a:pt x="29" y="40"/>
                  </a:lnTo>
                  <a:lnTo>
                    <a:pt x="27" y="40"/>
                  </a:lnTo>
                  <a:lnTo>
                    <a:pt x="25" y="40"/>
                  </a:lnTo>
                  <a:lnTo>
                    <a:pt x="25" y="38"/>
                  </a:lnTo>
                  <a:lnTo>
                    <a:pt x="25" y="36"/>
                  </a:lnTo>
                  <a:lnTo>
                    <a:pt x="23" y="36"/>
                  </a:lnTo>
                  <a:lnTo>
                    <a:pt x="20" y="33"/>
                  </a:lnTo>
                  <a:lnTo>
                    <a:pt x="18" y="33"/>
                  </a:lnTo>
                  <a:lnTo>
                    <a:pt x="18" y="36"/>
                  </a:lnTo>
                  <a:lnTo>
                    <a:pt x="18" y="36"/>
                  </a:lnTo>
                  <a:lnTo>
                    <a:pt x="18" y="36"/>
                  </a:lnTo>
                  <a:lnTo>
                    <a:pt x="18" y="38"/>
                  </a:lnTo>
                  <a:lnTo>
                    <a:pt x="18" y="40"/>
                  </a:lnTo>
                  <a:lnTo>
                    <a:pt x="18" y="40"/>
                  </a:lnTo>
                  <a:lnTo>
                    <a:pt x="18" y="42"/>
                  </a:lnTo>
                  <a:lnTo>
                    <a:pt x="16" y="45"/>
                  </a:lnTo>
                  <a:lnTo>
                    <a:pt x="14" y="45"/>
                  </a:lnTo>
                  <a:lnTo>
                    <a:pt x="14" y="42"/>
                  </a:lnTo>
                  <a:lnTo>
                    <a:pt x="11" y="40"/>
                  </a:lnTo>
                  <a:lnTo>
                    <a:pt x="9" y="38"/>
                  </a:lnTo>
                  <a:lnTo>
                    <a:pt x="9" y="36"/>
                  </a:lnTo>
                  <a:lnTo>
                    <a:pt x="9" y="36"/>
                  </a:lnTo>
                  <a:lnTo>
                    <a:pt x="9" y="33"/>
                  </a:lnTo>
                  <a:lnTo>
                    <a:pt x="9" y="36"/>
                  </a:lnTo>
                  <a:lnTo>
                    <a:pt x="9" y="36"/>
                  </a:lnTo>
                  <a:lnTo>
                    <a:pt x="9" y="40"/>
                  </a:lnTo>
                  <a:lnTo>
                    <a:pt x="9" y="40"/>
                  </a:lnTo>
                  <a:lnTo>
                    <a:pt x="9" y="45"/>
                  </a:lnTo>
                  <a:lnTo>
                    <a:pt x="9" y="45"/>
                  </a:lnTo>
                  <a:lnTo>
                    <a:pt x="7" y="47"/>
                  </a:lnTo>
                  <a:lnTo>
                    <a:pt x="5" y="47"/>
                  </a:lnTo>
                  <a:lnTo>
                    <a:pt x="5" y="45"/>
                  </a:lnTo>
                  <a:lnTo>
                    <a:pt x="2" y="45"/>
                  </a:lnTo>
                  <a:lnTo>
                    <a:pt x="2" y="42"/>
                  </a:lnTo>
                  <a:lnTo>
                    <a:pt x="2" y="42"/>
                  </a:lnTo>
                  <a:lnTo>
                    <a:pt x="2" y="45"/>
                  </a:lnTo>
                  <a:lnTo>
                    <a:pt x="0" y="40"/>
                  </a:lnTo>
                  <a:lnTo>
                    <a:pt x="0" y="36"/>
                  </a:lnTo>
                  <a:lnTo>
                    <a:pt x="0" y="33"/>
                  </a:lnTo>
                  <a:lnTo>
                    <a:pt x="0" y="29"/>
                  </a:lnTo>
                  <a:lnTo>
                    <a:pt x="0" y="29"/>
                  </a:lnTo>
                  <a:lnTo>
                    <a:pt x="2" y="27"/>
                  </a:lnTo>
                  <a:lnTo>
                    <a:pt x="2" y="27"/>
                  </a:lnTo>
                  <a:lnTo>
                    <a:pt x="2" y="29"/>
                  </a:lnTo>
                  <a:lnTo>
                    <a:pt x="2" y="24"/>
                  </a:lnTo>
                  <a:lnTo>
                    <a:pt x="2" y="20"/>
                  </a:lnTo>
                  <a:lnTo>
                    <a:pt x="2" y="15"/>
                  </a:lnTo>
                  <a:lnTo>
                    <a:pt x="0" y="13"/>
                  </a:lnTo>
                  <a:lnTo>
                    <a:pt x="0" y="11"/>
                  </a:lnTo>
                  <a:lnTo>
                    <a:pt x="2" y="13"/>
                  </a:lnTo>
                  <a:lnTo>
                    <a:pt x="2" y="13"/>
                  </a:lnTo>
                  <a:lnTo>
                    <a:pt x="2" y="15"/>
                  </a:lnTo>
                  <a:lnTo>
                    <a:pt x="2" y="15"/>
                  </a:lnTo>
                  <a:lnTo>
                    <a:pt x="2" y="15"/>
                  </a:lnTo>
                  <a:lnTo>
                    <a:pt x="5" y="13"/>
                  </a:lnTo>
                  <a:lnTo>
                    <a:pt x="5" y="13"/>
                  </a:lnTo>
                  <a:lnTo>
                    <a:pt x="7" y="11"/>
                  </a:lnTo>
                  <a:lnTo>
                    <a:pt x="9" y="11"/>
                  </a:lnTo>
                  <a:lnTo>
                    <a:pt x="9" y="13"/>
                  </a:lnTo>
                  <a:lnTo>
                    <a:pt x="9" y="11"/>
                  </a:lnTo>
                  <a:lnTo>
                    <a:pt x="9" y="9"/>
                  </a:lnTo>
                  <a:lnTo>
                    <a:pt x="11" y="9"/>
                  </a:lnTo>
                  <a:lnTo>
                    <a:pt x="14" y="11"/>
                  </a:lnTo>
                  <a:lnTo>
                    <a:pt x="14" y="13"/>
                  </a:lnTo>
                  <a:lnTo>
                    <a:pt x="16" y="18"/>
                  </a:lnTo>
                  <a:lnTo>
                    <a:pt x="16" y="20"/>
                  </a:lnTo>
                  <a:lnTo>
                    <a:pt x="18" y="22"/>
                  </a:lnTo>
                  <a:lnTo>
                    <a:pt x="20" y="22"/>
                  </a:lnTo>
                  <a:lnTo>
                    <a:pt x="20" y="22"/>
                  </a:lnTo>
                  <a:lnTo>
                    <a:pt x="20" y="20"/>
                  </a:lnTo>
                  <a:lnTo>
                    <a:pt x="18" y="20"/>
                  </a:lnTo>
                  <a:lnTo>
                    <a:pt x="18" y="18"/>
                  </a:lnTo>
                  <a:lnTo>
                    <a:pt x="20" y="13"/>
                  </a:lnTo>
                  <a:lnTo>
                    <a:pt x="20" y="13"/>
                  </a:lnTo>
                  <a:lnTo>
                    <a:pt x="20" y="11"/>
                  </a:lnTo>
                  <a:lnTo>
                    <a:pt x="23" y="11"/>
                  </a:lnTo>
                  <a:lnTo>
                    <a:pt x="23" y="13"/>
                  </a:lnTo>
                  <a:lnTo>
                    <a:pt x="20" y="13"/>
                  </a:lnTo>
                  <a:lnTo>
                    <a:pt x="20" y="13"/>
                  </a:lnTo>
                  <a:lnTo>
                    <a:pt x="20" y="18"/>
                  </a:lnTo>
                  <a:lnTo>
                    <a:pt x="23" y="20"/>
                  </a:lnTo>
                  <a:lnTo>
                    <a:pt x="23" y="22"/>
                  </a:lnTo>
                  <a:lnTo>
                    <a:pt x="25" y="22"/>
                  </a:lnTo>
                  <a:lnTo>
                    <a:pt x="25" y="22"/>
                  </a:lnTo>
                  <a:lnTo>
                    <a:pt x="27" y="22"/>
                  </a:lnTo>
                  <a:lnTo>
                    <a:pt x="29" y="22"/>
                  </a:lnTo>
                  <a:lnTo>
                    <a:pt x="31" y="20"/>
                  </a:lnTo>
                  <a:lnTo>
                    <a:pt x="29" y="18"/>
                  </a:lnTo>
                  <a:lnTo>
                    <a:pt x="27" y="13"/>
                  </a:lnTo>
                  <a:lnTo>
                    <a:pt x="27" y="13"/>
                  </a:lnTo>
                  <a:lnTo>
                    <a:pt x="27" y="11"/>
                  </a:lnTo>
                  <a:lnTo>
                    <a:pt x="27" y="9"/>
                  </a:lnTo>
                  <a:lnTo>
                    <a:pt x="29" y="9"/>
                  </a:lnTo>
                  <a:lnTo>
                    <a:pt x="29" y="9"/>
                  </a:lnTo>
                  <a:lnTo>
                    <a:pt x="29" y="9"/>
                  </a:lnTo>
                  <a:lnTo>
                    <a:pt x="31" y="11"/>
                  </a:lnTo>
                  <a:lnTo>
                    <a:pt x="34" y="11"/>
                  </a:lnTo>
                  <a:lnTo>
                    <a:pt x="36" y="9"/>
                  </a:lnTo>
                  <a:lnTo>
                    <a:pt x="38" y="9"/>
                  </a:lnTo>
                  <a:lnTo>
                    <a:pt x="40" y="6"/>
                  </a:lnTo>
                  <a:lnTo>
                    <a:pt x="43" y="6"/>
                  </a:lnTo>
                  <a:lnTo>
                    <a:pt x="40" y="9"/>
                  </a:lnTo>
                  <a:lnTo>
                    <a:pt x="40" y="11"/>
                  </a:lnTo>
                  <a:lnTo>
                    <a:pt x="40" y="13"/>
                  </a:lnTo>
                  <a:lnTo>
                    <a:pt x="40" y="13"/>
                  </a:lnTo>
                  <a:lnTo>
                    <a:pt x="40" y="13"/>
                  </a:lnTo>
                  <a:lnTo>
                    <a:pt x="43" y="13"/>
                  </a:lnTo>
                  <a:lnTo>
                    <a:pt x="43" y="15"/>
                  </a:lnTo>
                  <a:lnTo>
                    <a:pt x="43" y="18"/>
                  </a:lnTo>
                  <a:lnTo>
                    <a:pt x="45" y="18"/>
                  </a:lnTo>
                  <a:lnTo>
                    <a:pt x="45" y="15"/>
                  </a:lnTo>
                  <a:lnTo>
                    <a:pt x="45" y="13"/>
                  </a:lnTo>
                  <a:lnTo>
                    <a:pt x="47" y="13"/>
                  </a:lnTo>
                  <a:lnTo>
                    <a:pt x="49" y="11"/>
                  </a:lnTo>
                  <a:lnTo>
                    <a:pt x="49" y="11"/>
                  </a:lnTo>
                  <a:lnTo>
                    <a:pt x="47" y="9"/>
                  </a:lnTo>
                  <a:lnTo>
                    <a:pt x="45" y="9"/>
                  </a:lnTo>
                  <a:lnTo>
                    <a:pt x="45" y="9"/>
                  </a:lnTo>
                  <a:lnTo>
                    <a:pt x="45" y="6"/>
                  </a:lnTo>
                  <a:lnTo>
                    <a:pt x="47" y="4"/>
                  </a:lnTo>
                  <a:lnTo>
                    <a:pt x="49" y="2"/>
                  </a:lnTo>
                  <a:lnTo>
                    <a:pt x="52" y="0"/>
                  </a:lnTo>
                  <a:lnTo>
                    <a:pt x="54" y="0"/>
                  </a:lnTo>
                  <a:lnTo>
                    <a:pt x="54" y="0"/>
                  </a:lnTo>
                  <a:lnTo>
                    <a:pt x="56" y="0"/>
                  </a:lnTo>
                  <a:lnTo>
                    <a:pt x="56" y="2"/>
                  </a:lnTo>
                  <a:lnTo>
                    <a:pt x="56" y="2"/>
                  </a:lnTo>
                  <a:lnTo>
                    <a:pt x="56" y="4"/>
                  </a:lnTo>
                  <a:lnTo>
                    <a:pt x="56" y="4"/>
                  </a:lnTo>
                  <a:lnTo>
                    <a:pt x="54" y="6"/>
                  </a:lnTo>
                  <a:lnTo>
                    <a:pt x="54" y="6"/>
                  </a:lnTo>
                  <a:lnTo>
                    <a:pt x="54" y="9"/>
                  </a:lnTo>
                  <a:lnTo>
                    <a:pt x="54" y="11"/>
                  </a:lnTo>
                  <a:lnTo>
                    <a:pt x="54" y="13"/>
                  </a:lnTo>
                  <a:lnTo>
                    <a:pt x="56" y="15"/>
                  </a:lnTo>
                  <a:lnTo>
                    <a:pt x="58" y="15"/>
                  </a:lnTo>
                  <a:lnTo>
                    <a:pt x="61" y="15"/>
                  </a:lnTo>
                  <a:lnTo>
                    <a:pt x="63" y="13"/>
                  </a:lnTo>
                  <a:lnTo>
                    <a:pt x="65" y="13"/>
                  </a:lnTo>
                  <a:lnTo>
                    <a:pt x="65" y="13"/>
                  </a:lnTo>
                  <a:lnTo>
                    <a:pt x="65" y="13"/>
                  </a:lnTo>
                  <a:lnTo>
                    <a:pt x="65" y="15"/>
                  </a:lnTo>
                  <a:lnTo>
                    <a:pt x="65" y="18"/>
                  </a:lnTo>
                  <a:lnTo>
                    <a:pt x="65" y="18"/>
                  </a:lnTo>
                  <a:lnTo>
                    <a:pt x="63" y="20"/>
                  </a:lnTo>
                  <a:lnTo>
                    <a:pt x="63" y="20"/>
                  </a:lnTo>
                  <a:lnTo>
                    <a:pt x="63" y="20"/>
                  </a:lnTo>
                  <a:lnTo>
                    <a:pt x="65" y="20"/>
                  </a:lnTo>
                  <a:lnTo>
                    <a:pt x="65" y="20"/>
                  </a:lnTo>
                  <a:lnTo>
                    <a:pt x="65" y="20"/>
                  </a:lnTo>
                  <a:lnTo>
                    <a:pt x="65" y="20"/>
                  </a:lnTo>
                  <a:lnTo>
                    <a:pt x="63" y="22"/>
                  </a:lnTo>
                  <a:lnTo>
                    <a:pt x="61" y="22"/>
                  </a:lnTo>
                  <a:lnTo>
                    <a:pt x="61" y="24"/>
                  </a:lnTo>
                  <a:lnTo>
                    <a:pt x="61" y="24"/>
                  </a:lnTo>
                  <a:lnTo>
                    <a:pt x="58" y="27"/>
                  </a:lnTo>
                  <a:lnTo>
                    <a:pt x="61" y="29"/>
                  </a:lnTo>
                  <a:lnTo>
                    <a:pt x="61" y="29"/>
                  </a:lnTo>
                  <a:lnTo>
                    <a:pt x="61" y="2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09" name="フリーフォーム 89487">
              <a:extLst>
                <a:ext uri="{FF2B5EF4-FFF2-40B4-BE49-F238E27FC236}">
                  <a16:creationId xmlns:a16="http://schemas.microsoft.com/office/drawing/2014/main" id="{81579AE1-5987-99E4-0842-766AC45EE32C}"/>
                </a:ext>
              </a:extLst>
            </p:cNvPr>
            <p:cNvSpPr/>
            <p:nvPr/>
          </p:nvSpPr>
          <p:spPr>
            <a:xfrm>
              <a:off x="9589840" y="8529302"/>
              <a:ext cx="228787" cy="182693"/>
            </a:xfrm>
            <a:custGeom>
              <a:avLst/>
              <a:gdLst/>
              <a:ahLst/>
              <a:cxnLst/>
              <a:rect l="0" t="0" r="0" b="0"/>
              <a:pathLst>
                <a:path w="65" h="49">
                  <a:moveTo>
                    <a:pt x="60" y="31"/>
                  </a:moveTo>
                  <a:lnTo>
                    <a:pt x="58" y="33"/>
                  </a:lnTo>
                  <a:lnTo>
                    <a:pt x="58" y="36"/>
                  </a:lnTo>
                  <a:lnTo>
                    <a:pt x="56" y="36"/>
                  </a:lnTo>
                  <a:lnTo>
                    <a:pt x="56" y="36"/>
                  </a:lnTo>
                  <a:lnTo>
                    <a:pt x="54" y="36"/>
                  </a:lnTo>
                  <a:lnTo>
                    <a:pt x="54" y="33"/>
                  </a:lnTo>
                  <a:lnTo>
                    <a:pt x="54" y="31"/>
                  </a:lnTo>
                  <a:lnTo>
                    <a:pt x="54" y="29"/>
                  </a:lnTo>
                  <a:lnTo>
                    <a:pt x="51" y="27"/>
                  </a:lnTo>
                  <a:lnTo>
                    <a:pt x="51" y="27"/>
                  </a:lnTo>
                  <a:lnTo>
                    <a:pt x="49" y="27"/>
                  </a:lnTo>
                  <a:lnTo>
                    <a:pt x="49" y="29"/>
                  </a:lnTo>
                  <a:lnTo>
                    <a:pt x="47" y="31"/>
                  </a:lnTo>
                  <a:lnTo>
                    <a:pt x="47" y="33"/>
                  </a:lnTo>
                  <a:lnTo>
                    <a:pt x="45" y="36"/>
                  </a:lnTo>
                  <a:lnTo>
                    <a:pt x="45" y="38"/>
                  </a:lnTo>
                  <a:lnTo>
                    <a:pt x="45" y="38"/>
                  </a:lnTo>
                  <a:lnTo>
                    <a:pt x="45" y="36"/>
                  </a:lnTo>
                  <a:lnTo>
                    <a:pt x="45" y="36"/>
                  </a:lnTo>
                  <a:lnTo>
                    <a:pt x="45" y="33"/>
                  </a:lnTo>
                  <a:lnTo>
                    <a:pt x="47" y="31"/>
                  </a:lnTo>
                  <a:lnTo>
                    <a:pt x="45" y="29"/>
                  </a:lnTo>
                  <a:lnTo>
                    <a:pt x="45" y="29"/>
                  </a:lnTo>
                  <a:lnTo>
                    <a:pt x="42" y="29"/>
                  </a:lnTo>
                  <a:lnTo>
                    <a:pt x="40" y="31"/>
                  </a:lnTo>
                  <a:lnTo>
                    <a:pt x="38" y="31"/>
                  </a:lnTo>
                  <a:lnTo>
                    <a:pt x="36" y="33"/>
                  </a:lnTo>
                  <a:lnTo>
                    <a:pt x="33" y="36"/>
                  </a:lnTo>
                  <a:lnTo>
                    <a:pt x="31" y="36"/>
                  </a:lnTo>
                  <a:lnTo>
                    <a:pt x="31" y="33"/>
                  </a:lnTo>
                  <a:lnTo>
                    <a:pt x="29" y="31"/>
                  </a:lnTo>
                  <a:lnTo>
                    <a:pt x="27" y="31"/>
                  </a:lnTo>
                  <a:lnTo>
                    <a:pt x="27" y="33"/>
                  </a:lnTo>
                  <a:lnTo>
                    <a:pt x="27" y="36"/>
                  </a:lnTo>
                  <a:lnTo>
                    <a:pt x="27" y="36"/>
                  </a:lnTo>
                  <a:lnTo>
                    <a:pt x="27" y="38"/>
                  </a:lnTo>
                  <a:lnTo>
                    <a:pt x="29" y="42"/>
                  </a:lnTo>
                  <a:lnTo>
                    <a:pt x="29" y="42"/>
                  </a:lnTo>
                  <a:lnTo>
                    <a:pt x="29" y="42"/>
                  </a:lnTo>
                  <a:lnTo>
                    <a:pt x="27" y="42"/>
                  </a:lnTo>
                  <a:lnTo>
                    <a:pt x="27" y="42"/>
                  </a:lnTo>
                  <a:lnTo>
                    <a:pt x="24" y="42"/>
                  </a:lnTo>
                  <a:lnTo>
                    <a:pt x="22" y="38"/>
                  </a:lnTo>
                  <a:lnTo>
                    <a:pt x="22" y="36"/>
                  </a:lnTo>
                  <a:lnTo>
                    <a:pt x="20" y="36"/>
                  </a:lnTo>
                  <a:lnTo>
                    <a:pt x="18" y="36"/>
                  </a:lnTo>
                  <a:lnTo>
                    <a:pt x="18" y="36"/>
                  </a:lnTo>
                  <a:lnTo>
                    <a:pt x="18" y="36"/>
                  </a:lnTo>
                  <a:lnTo>
                    <a:pt x="18" y="38"/>
                  </a:lnTo>
                  <a:lnTo>
                    <a:pt x="18" y="40"/>
                  </a:lnTo>
                  <a:lnTo>
                    <a:pt x="18" y="42"/>
                  </a:lnTo>
                  <a:lnTo>
                    <a:pt x="18" y="45"/>
                  </a:lnTo>
                  <a:lnTo>
                    <a:pt x="18" y="45"/>
                  </a:lnTo>
                  <a:lnTo>
                    <a:pt x="16" y="47"/>
                  </a:lnTo>
                  <a:lnTo>
                    <a:pt x="13" y="47"/>
                  </a:lnTo>
                  <a:lnTo>
                    <a:pt x="11" y="45"/>
                  </a:lnTo>
                  <a:lnTo>
                    <a:pt x="11" y="42"/>
                  </a:lnTo>
                  <a:lnTo>
                    <a:pt x="9" y="40"/>
                  </a:lnTo>
                  <a:lnTo>
                    <a:pt x="9" y="38"/>
                  </a:lnTo>
                  <a:lnTo>
                    <a:pt x="9" y="36"/>
                  </a:lnTo>
                  <a:lnTo>
                    <a:pt x="7" y="36"/>
                  </a:lnTo>
                  <a:lnTo>
                    <a:pt x="9" y="36"/>
                  </a:lnTo>
                  <a:lnTo>
                    <a:pt x="9" y="38"/>
                  </a:lnTo>
                  <a:lnTo>
                    <a:pt x="9" y="42"/>
                  </a:lnTo>
                  <a:lnTo>
                    <a:pt x="9" y="45"/>
                  </a:lnTo>
                  <a:lnTo>
                    <a:pt x="9" y="47"/>
                  </a:lnTo>
                  <a:lnTo>
                    <a:pt x="7" y="47"/>
                  </a:lnTo>
                  <a:lnTo>
                    <a:pt x="7" y="49"/>
                  </a:lnTo>
                  <a:lnTo>
                    <a:pt x="4" y="49"/>
                  </a:lnTo>
                  <a:lnTo>
                    <a:pt x="4" y="49"/>
                  </a:lnTo>
                  <a:lnTo>
                    <a:pt x="4" y="47"/>
                  </a:lnTo>
                  <a:lnTo>
                    <a:pt x="2" y="45"/>
                  </a:lnTo>
                  <a:lnTo>
                    <a:pt x="2" y="47"/>
                  </a:lnTo>
                  <a:lnTo>
                    <a:pt x="2" y="47"/>
                  </a:lnTo>
                  <a:lnTo>
                    <a:pt x="0" y="42"/>
                  </a:lnTo>
                  <a:lnTo>
                    <a:pt x="0" y="38"/>
                  </a:lnTo>
                  <a:lnTo>
                    <a:pt x="0" y="36"/>
                  </a:lnTo>
                  <a:lnTo>
                    <a:pt x="0" y="31"/>
                  </a:lnTo>
                  <a:lnTo>
                    <a:pt x="0" y="29"/>
                  </a:lnTo>
                  <a:lnTo>
                    <a:pt x="2" y="29"/>
                  </a:lnTo>
                  <a:lnTo>
                    <a:pt x="2" y="29"/>
                  </a:lnTo>
                  <a:lnTo>
                    <a:pt x="2" y="29"/>
                  </a:lnTo>
                  <a:lnTo>
                    <a:pt x="2" y="24"/>
                  </a:lnTo>
                  <a:lnTo>
                    <a:pt x="2" y="20"/>
                  </a:lnTo>
                  <a:lnTo>
                    <a:pt x="2" y="16"/>
                  </a:lnTo>
                  <a:lnTo>
                    <a:pt x="2" y="13"/>
                  </a:lnTo>
                  <a:lnTo>
                    <a:pt x="0" y="11"/>
                  </a:lnTo>
                  <a:lnTo>
                    <a:pt x="2" y="13"/>
                  </a:lnTo>
                  <a:lnTo>
                    <a:pt x="2" y="16"/>
                  </a:lnTo>
                  <a:lnTo>
                    <a:pt x="2" y="16"/>
                  </a:lnTo>
                  <a:lnTo>
                    <a:pt x="2" y="16"/>
                  </a:lnTo>
                  <a:lnTo>
                    <a:pt x="4" y="16"/>
                  </a:lnTo>
                  <a:lnTo>
                    <a:pt x="4" y="16"/>
                  </a:lnTo>
                  <a:lnTo>
                    <a:pt x="4" y="13"/>
                  </a:lnTo>
                  <a:lnTo>
                    <a:pt x="4" y="13"/>
                  </a:lnTo>
                  <a:lnTo>
                    <a:pt x="7" y="11"/>
                  </a:lnTo>
                  <a:lnTo>
                    <a:pt x="7" y="11"/>
                  </a:lnTo>
                  <a:lnTo>
                    <a:pt x="9" y="13"/>
                  </a:lnTo>
                  <a:lnTo>
                    <a:pt x="9" y="11"/>
                  </a:lnTo>
                  <a:lnTo>
                    <a:pt x="11" y="11"/>
                  </a:lnTo>
                  <a:lnTo>
                    <a:pt x="11" y="11"/>
                  </a:lnTo>
                  <a:lnTo>
                    <a:pt x="11" y="11"/>
                  </a:lnTo>
                  <a:lnTo>
                    <a:pt x="13" y="16"/>
                  </a:lnTo>
                  <a:lnTo>
                    <a:pt x="16" y="18"/>
                  </a:lnTo>
                  <a:lnTo>
                    <a:pt x="16" y="20"/>
                  </a:lnTo>
                  <a:lnTo>
                    <a:pt x="18" y="24"/>
                  </a:lnTo>
                  <a:lnTo>
                    <a:pt x="20" y="24"/>
                  </a:lnTo>
                  <a:lnTo>
                    <a:pt x="20" y="22"/>
                  </a:lnTo>
                  <a:lnTo>
                    <a:pt x="20" y="22"/>
                  </a:lnTo>
                  <a:lnTo>
                    <a:pt x="20" y="20"/>
                  </a:lnTo>
                  <a:lnTo>
                    <a:pt x="18" y="18"/>
                  </a:lnTo>
                  <a:lnTo>
                    <a:pt x="20" y="16"/>
                  </a:lnTo>
                  <a:lnTo>
                    <a:pt x="20" y="13"/>
                  </a:lnTo>
                  <a:lnTo>
                    <a:pt x="20" y="11"/>
                  </a:lnTo>
                  <a:lnTo>
                    <a:pt x="22" y="11"/>
                  </a:lnTo>
                  <a:lnTo>
                    <a:pt x="22" y="13"/>
                  </a:lnTo>
                  <a:lnTo>
                    <a:pt x="22" y="13"/>
                  </a:lnTo>
                  <a:lnTo>
                    <a:pt x="20" y="16"/>
                  </a:lnTo>
                  <a:lnTo>
                    <a:pt x="22" y="18"/>
                  </a:lnTo>
                  <a:lnTo>
                    <a:pt x="22" y="20"/>
                  </a:lnTo>
                  <a:lnTo>
                    <a:pt x="22" y="22"/>
                  </a:lnTo>
                  <a:lnTo>
                    <a:pt x="24" y="24"/>
                  </a:lnTo>
                  <a:lnTo>
                    <a:pt x="24" y="24"/>
                  </a:lnTo>
                  <a:lnTo>
                    <a:pt x="27" y="24"/>
                  </a:lnTo>
                  <a:lnTo>
                    <a:pt x="29" y="22"/>
                  </a:lnTo>
                  <a:lnTo>
                    <a:pt x="31" y="20"/>
                  </a:lnTo>
                  <a:lnTo>
                    <a:pt x="29" y="20"/>
                  </a:lnTo>
                  <a:lnTo>
                    <a:pt x="29" y="18"/>
                  </a:lnTo>
                  <a:lnTo>
                    <a:pt x="27" y="16"/>
                  </a:lnTo>
                  <a:lnTo>
                    <a:pt x="27" y="13"/>
                  </a:lnTo>
                  <a:lnTo>
                    <a:pt x="27" y="11"/>
                  </a:lnTo>
                  <a:lnTo>
                    <a:pt x="27" y="9"/>
                  </a:lnTo>
                  <a:lnTo>
                    <a:pt x="27" y="9"/>
                  </a:lnTo>
                  <a:lnTo>
                    <a:pt x="29" y="9"/>
                  </a:lnTo>
                  <a:lnTo>
                    <a:pt x="29" y="11"/>
                  </a:lnTo>
                  <a:lnTo>
                    <a:pt x="31" y="11"/>
                  </a:lnTo>
                  <a:lnTo>
                    <a:pt x="33" y="11"/>
                  </a:lnTo>
                  <a:lnTo>
                    <a:pt x="36" y="11"/>
                  </a:lnTo>
                  <a:lnTo>
                    <a:pt x="38" y="7"/>
                  </a:lnTo>
                  <a:lnTo>
                    <a:pt x="40" y="7"/>
                  </a:lnTo>
                  <a:lnTo>
                    <a:pt x="42" y="7"/>
                  </a:lnTo>
                  <a:lnTo>
                    <a:pt x="40" y="9"/>
                  </a:lnTo>
                  <a:lnTo>
                    <a:pt x="40" y="11"/>
                  </a:lnTo>
                  <a:lnTo>
                    <a:pt x="40" y="13"/>
                  </a:lnTo>
                  <a:lnTo>
                    <a:pt x="40" y="13"/>
                  </a:lnTo>
                  <a:lnTo>
                    <a:pt x="42" y="16"/>
                  </a:lnTo>
                  <a:lnTo>
                    <a:pt x="42" y="16"/>
                  </a:lnTo>
                  <a:lnTo>
                    <a:pt x="42" y="16"/>
                  </a:lnTo>
                  <a:lnTo>
                    <a:pt x="42" y="16"/>
                  </a:lnTo>
                  <a:lnTo>
                    <a:pt x="42" y="18"/>
                  </a:lnTo>
                  <a:lnTo>
                    <a:pt x="42" y="18"/>
                  </a:lnTo>
                  <a:lnTo>
                    <a:pt x="45" y="18"/>
                  </a:lnTo>
                  <a:lnTo>
                    <a:pt x="45" y="16"/>
                  </a:lnTo>
                  <a:lnTo>
                    <a:pt x="47" y="16"/>
                  </a:lnTo>
                  <a:lnTo>
                    <a:pt x="47" y="13"/>
                  </a:lnTo>
                  <a:lnTo>
                    <a:pt x="47" y="11"/>
                  </a:lnTo>
                  <a:lnTo>
                    <a:pt x="47" y="11"/>
                  </a:lnTo>
                  <a:lnTo>
                    <a:pt x="47" y="11"/>
                  </a:lnTo>
                  <a:lnTo>
                    <a:pt x="47" y="9"/>
                  </a:lnTo>
                  <a:lnTo>
                    <a:pt x="45" y="7"/>
                  </a:lnTo>
                  <a:lnTo>
                    <a:pt x="45" y="7"/>
                  </a:lnTo>
                  <a:lnTo>
                    <a:pt x="47" y="2"/>
                  </a:lnTo>
                  <a:lnTo>
                    <a:pt x="49" y="0"/>
                  </a:lnTo>
                  <a:lnTo>
                    <a:pt x="51" y="0"/>
                  </a:lnTo>
                  <a:lnTo>
                    <a:pt x="54" y="0"/>
                  </a:lnTo>
                  <a:lnTo>
                    <a:pt x="54" y="0"/>
                  </a:lnTo>
                  <a:lnTo>
                    <a:pt x="56" y="0"/>
                  </a:lnTo>
                  <a:lnTo>
                    <a:pt x="56" y="0"/>
                  </a:lnTo>
                  <a:lnTo>
                    <a:pt x="56" y="2"/>
                  </a:lnTo>
                  <a:lnTo>
                    <a:pt x="56" y="2"/>
                  </a:lnTo>
                  <a:lnTo>
                    <a:pt x="56" y="4"/>
                  </a:lnTo>
                  <a:lnTo>
                    <a:pt x="54" y="7"/>
                  </a:lnTo>
                  <a:lnTo>
                    <a:pt x="54" y="7"/>
                  </a:lnTo>
                  <a:lnTo>
                    <a:pt x="54" y="11"/>
                  </a:lnTo>
                  <a:lnTo>
                    <a:pt x="54" y="11"/>
                  </a:lnTo>
                  <a:lnTo>
                    <a:pt x="54" y="16"/>
                  </a:lnTo>
                  <a:lnTo>
                    <a:pt x="56" y="16"/>
                  </a:lnTo>
                  <a:lnTo>
                    <a:pt x="58" y="16"/>
                  </a:lnTo>
                  <a:lnTo>
                    <a:pt x="60" y="16"/>
                  </a:lnTo>
                  <a:lnTo>
                    <a:pt x="63" y="13"/>
                  </a:lnTo>
                  <a:lnTo>
                    <a:pt x="65" y="13"/>
                  </a:lnTo>
                  <a:lnTo>
                    <a:pt x="65" y="13"/>
                  </a:lnTo>
                  <a:lnTo>
                    <a:pt x="65" y="16"/>
                  </a:lnTo>
                  <a:lnTo>
                    <a:pt x="65" y="16"/>
                  </a:lnTo>
                  <a:lnTo>
                    <a:pt x="65" y="18"/>
                  </a:lnTo>
                  <a:lnTo>
                    <a:pt x="63" y="18"/>
                  </a:lnTo>
                  <a:lnTo>
                    <a:pt x="63" y="20"/>
                  </a:lnTo>
                  <a:lnTo>
                    <a:pt x="63" y="20"/>
                  </a:lnTo>
                  <a:lnTo>
                    <a:pt x="63" y="20"/>
                  </a:lnTo>
                  <a:lnTo>
                    <a:pt x="63" y="20"/>
                  </a:lnTo>
                  <a:lnTo>
                    <a:pt x="65" y="20"/>
                  </a:lnTo>
                  <a:lnTo>
                    <a:pt x="65" y="20"/>
                  </a:lnTo>
                  <a:lnTo>
                    <a:pt x="65" y="22"/>
                  </a:lnTo>
                  <a:lnTo>
                    <a:pt x="63" y="22"/>
                  </a:lnTo>
                  <a:lnTo>
                    <a:pt x="63" y="24"/>
                  </a:lnTo>
                  <a:lnTo>
                    <a:pt x="60" y="27"/>
                  </a:lnTo>
                  <a:lnTo>
                    <a:pt x="58" y="27"/>
                  </a:lnTo>
                  <a:lnTo>
                    <a:pt x="58" y="29"/>
                  </a:lnTo>
                  <a:lnTo>
                    <a:pt x="58" y="29"/>
                  </a:lnTo>
                  <a:lnTo>
                    <a:pt x="60" y="31"/>
                  </a:lnTo>
                  <a:lnTo>
                    <a:pt x="60" y="31"/>
                  </a:lnTo>
                  <a:close/>
                </a:path>
              </a:pathLst>
            </a:custGeom>
            <a:solidFill>
              <a:srgbClr val="008837"/>
            </a:solidFill>
            <a:ln w="9525">
              <a:noFill/>
            </a:ln>
          </p:spPr>
          <p:txBody>
            <a:bodyPr/>
            <a:lstStyle/>
            <a:p>
              <a:endParaRPr lang="ja-JP" altLang="en-US" sz="1799"/>
            </a:p>
          </p:txBody>
        </p:sp>
        <p:sp>
          <p:nvSpPr>
            <p:cNvPr id="110" name="フリーフォーム 89488">
              <a:extLst>
                <a:ext uri="{FF2B5EF4-FFF2-40B4-BE49-F238E27FC236}">
                  <a16:creationId xmlns:a16="http://schemas.microsoft.com/office/drawing/2014/main" id="{33877E46-151D-D68B-CFC6-6B21EA4930E1}"/>
                </a:ext>
              </a:extLst>
            </p:cNvPr>
            <p:cNvSpPr/>
            <p:nvPr/>
          </p:nvSpPr>
          <p:spPr>
            <a:xfrm>
              <a:off x="9589840" y="8529302"/>
              <a:ext cx="228787" cy="182693"/>
            </a:xfrm>
            <a:custGeom>
              <a:avLst/>
              <a:gdLst/>
              <a:ahLst/>
              <a:cxnLst/>
              <a:rect l="0" t="0" r="0" b="0"/>
              <a:pathLst>
                <a:path w="65" h="49">
                  <a:moveTo>
                    <a:pt x="60" y="31"/>
                  </a:moveTo>
                  <a:lnTo>
                    <a:pt x="58" y="33"/>
                  </a:lnTo>
                  <a:lnTo>
                    <a:pt x="58" y="36"/>
                  </a:lnTo>
                  <a:lnTo>
                    <a:pt x="56" y="36"/>
                  </a:lnTo>
                  <a:lnTo>
                    <a:pt x="56" y="36"/>
                  </a:lnTo>
                  <a:lnTo>
                    <a:pt x="54" y="36"/>
                  </a:lnTo>
                  <a:lnTo>
                    <a:pt x="54" y="33"/>
                  </a:lnTo>
                  <a:lnTo>
                    <a:pt x="54" y="31"/>
                  </a:lnTo>
                  <a:lnTo>
                    <a:pt x="54" y="29"/>
                  </a:lnTo>
                  <a:lnTo>
                    <a:pt x="51" y="27"/>
                  </a:lnTo>
                  <a:lnTo>
                    <a:pt x="51" y="27"/>
                  </a:lnTo>
                  <a:lnTo>
                    <a:pt x="49" y="27"/>
                  </a:lnTo>
                  <a:lnTo>
                    <a:pt x="49" y="29"/>
                  </a:lnTo>
                  <a:lnTo>
                    <a:pt x="47" y="31"/>
                  </a:lnTo>
                  <a:lnTo>
                    <a:pt x="47" y="33"/>
                  </a:lnTo>
                  <a:lnTo>
                    <a:pt x="45" y="36"/>
                  </a:lnTo>
                  <a:lnTo>
                    <a:pt x="45" y="38"/>
                  </a:lnTo>
                  <a:lnTo>
                    <a:pt x="45" y="38"/>
                  </a:lnTo>
                  <a:lnTo>
                    <a:pt x="45" y="36"/>
                  </a:lnTo>
                  <a:lnTo>
                    <a:pt x="45" y="36"/>
                  </a:lnTo>
                  <a:lnTo>
                    <a:pt x="45" y="33"/>
                  </a:lnTo>
                  <a:lnTo>
                    <a:pt x="47" y="31"/>
                  </a:lnTo>
                  <a:lnTo>
                    <a:pt x="45" y="29"/>
                  </a:lnTo>
                  <a:lnTo>
                    <a:pt x="45" y="29"/>
                  </a:lnTo>
                  <a:lnTo>
                    <a:pt x="42" y="29"/>
                  </a:lnTo>
                  <a:lnTo>
                    <a:pt x="40" y="31"/>
                  </a:lnTo>
                  <a:lnTo>
                    <a:pt x="38" y="31"/>
                  </a:lnTo>
                  <a:lnTo>
                    <a:pt x="36" y="33"/>
                  </a:lnTo>
                  <a:lnTo>
                    <a:pt x="33" y="36"/>
                  </a:lnTo>
                  <a:lnTo>
                    <a:pt x="31" y="36"/>
                  </a:lnTo>
                  <a:lnTo>
                    <a:pt x="31" y="33"/>
                  </a:lnTo>
                  <a:lnTo>
                    <a:pt x="29" y="31"/>
                  </a:lnTo>
                  <a:lnTo>
                    <a:pt x="27" y="31"/>
                  </a:lnTo>
                  <a:lnTo>
                    <a:pt x="27" y="33"/>
                  </a:lnTo>
                  <a:lnTo>
                    <a:pt x="27" y="36"/>
                  </a:lnTo>
                  <a:lnTo>
                    <a:pt x="27" y="36"/>
                  </a:lnTo>
                  <a:lnTo>
                    <a:pt x="27" y="38"/>
                  </a:lnTo>
                  <a:lnTo>
                    <a:pt x="29" y="42"/>
                  </a:lnTo>
                  <a:lnTo>
                    <a:pt x="29" y="42"/>
                  </a:lnTo>
                  <a:lnTo>
                    <a:pt x="29" y="42"/>
                  </a:lnTo>
                  <a:lnTo>
                    <a:pt x="27" y="42"/>
                  </a:lnTo>
                  <a:lnTo>
                    <a:pt x="27" y="42"/>
                  </a:lnTo>
                  <a:lnTo>
                    <a:pt x="24" y="42"/>
                  </a:lnTo>
                  <a:lnTo>
                    <a:pt x="22" y="38"/>
                  </a:lnTo>
                  <a:lnTo>
                    <a:pt x="22" y="36"/>
                  </a:lnTo>
                  <a:lnTo>
                    <a:pt x="20" y="36"/>
                  </a:lnTo>
                  <a:lnTo>
                    <a:pt x="18" y="36"/>
                  </a:lnTo>
                  <a:lnTo>
                    <a:pt x="18" y="36"/>
                  </a:lnTo>
                  <a:lnTo>
                    <a:pt x="18" y="36"/>
                  </a:lnTo>
                  <a:lnTo>
                    <a:pt x="18" y="38"/>
                  </a:lnTo>
                  <a:lnTo>
                    <a:pt x="18" y="40"/>
                  </a:lnTo>
                  <a:lnTo>
                    <a:pt x="18" y="42"/>
                  </a:lnTo>
                  <a:lnTo>
                    <a:pt x="18" y="45"/>
                  </a:lnTo>
                  <a:lnTo>
                    <a:pt x="18" y="45"/>
                  </a:lnTo>
                  <a:lnTo>
                    <a:pt x="16" y="47"/>
                  </a:lnTo>
                  <a:lnTo>
                    <a:pt x="13" y="47"/>
                  </a:lnTo>
                  <a:lnTo>
                    <a:pt x="11" y="45"/>
                  </a:lnTo>
                  <a:lnTo>
                    <a:pt x="11" y="42"/>
                  </a:lnTo>
                  <a:lnTo>
                    <a:pt x="9" y="40"/>
                  </a:lnTo>
                  <a:lnTo>
                    <a:pt x="9" y="38"/>
                  </a:lnTo>
                  <a:lnTo>
                    <a:pt x="9" y="36"/>
                  </a:lnTo>
                  <a:lnTo>
                    <a:pt x="7" y="36"/>
                  </a:lnTo>
                  <a:lnTo>
                    <a:pt x="9" y="36"/>
                  </a:lnTo>
                  <a:lnTo>
                    <a:pt x="9" y="38"/>
                  </a:lnTo>
                  <a:lnTo>
                    <a:pt x="9" y="42"/>
                  </a:lnTo>
                  <a:lnTo>
                    <a:pt x="9" y="45"/>
                  </a:lnTo>
                  <a:lnTo>
                    <a:pt x="9" y="47"/>
                  </a:lnTo>
                  <a:lnTo>
                    <a:pt x="7" y="47"/>
                  </a:lnTo>
                  <a:lnTo>
                    <a:pt x="7" y="49"/>
                  </a:lnTo>
                  <a:lnTo>
                    <a:pt x="4" y="49"/>
                  </a:lnTo>
                  <a:lnTo>
                    <a:pt x="4" y="49"/>
                  </a:lnTo>
                  <a:lnTo>
                    <a:pt x="4" y="47"/>
                  </a:lnTo>
                  <a:lnTo>
                    <a:pt x="2" y="45"/>
                  </a:lnTo>
                  <a:lnTo>
                    <a:pt x="2" y="47"/>
                  </a:lnTo>
                  <a:lnTo>
                    <a:pt x="2" y="47"/>
                  </a:lnTo>
                  <a:lnTo>
                    <a:pt x="0" y="42"/>
                  </a:lnTo>
                  <a:lnTo>
                    <a:pt x="0" y="38"/>
                  </a:lnTo>
                  <a:lnTo>
                    <a:pt x="0" y="36"/>
                  </a:lnTo>
                  <a:lnTo>
                    <a:pt x="0" y="31"/>
                  </a:lnTo>
                  <a:lnTo>
                    <a:pt x="0" y="29"/>
                  </a:lnTo>
                  <a:lnTo>
                    <a:pt x="2" y="29"/>
                  </a:lnTo>
                  <a:lnTo>
                    <a:pt x="2" y="29"/>
                  </a:lnTo>
                  <a:lnTo>
                    <a:pt x="2" y="29"/>
                  </a:lnTo>
                  <a:lnTo>
                    <a:pt x="2" y="24"/>
                  </a:lnTo>
                  <a:lnTo>
                    <a:pt x="2" y="20"/>
                  </a:lnTo>
                  <a:lnTo>
                    <a:pt x="2" y="16"/>
                  </a:lnTo>
                  <a:lnTo>
                    <a:pt x="2" y="13"/>
                  </a:lnTo>
                  <a:lnTo>
                    <a:pt x="0" y="11"/>
                  </a:lnTo>
                  <a:lnTo>
                    <a:pt x="2" y="13"/>
                  </a:lnTo>
                  <a:lnTo>
                    <a:pt x="2" y="16"/>
                  </a:lnTo>
                  <a:lnTo>
                    <a:pt x="2" y="16"/>
                  </a:lnTo>
                  <a:lnTo>
                    <a:pt x="2" y="16"/>
                  </a:lnTo>
                  <a:lnTo>
                    <a:pt x="4" y="16"/>
                  </a:lnTo>
                  <a:lnTo>
                    <a:pt x="4" y="16"/>
                  </a:lnTo>
                  <a:lnTo>
                    <a:pt x="4" y="13"/>
                  </a:lnTo>
                  <a:lnTo>
                    <a:pt x="4" y="13"/>
                  </a:lnTo>
                  <a:lnTo>
                    <a:pt x="7" y="11"/>
                  </a:lnTo>
                  <a:lnTo>
                    <a:pt x="7" y="11"/>
                  </a:lnTo>
                  <a:lnTo>
                    <a:pt x="9" y="13"/>
                  </a:lnTo>
                  <a:lnTo>
                    <a:pt x="9" y="11"/>
                  </a:lnTo>
                  <a:lnTo>
                    <a:pt x="11" y="11"/>
                  </a:lnTo>
                  <a:lnTo>
                    <a:pt x="11" y="11"/>
                  </a:lnTo>
                  <a:lnTo>
                    <a:pt x="11" y="11"/>
                  </a:lnTo>
                  <a:lnTo>
                    <a:pt x="13" y="16"/>
                  </a:lnTo>
                  <a:lnTo>
                    <a:pt x="16" y="18"/>
                  </a:lnTo>
                  <a:lnTo>
                    <a:pt x="16" y="20"/>
                  </a:lnTo>
                  <a:lnTo>
                    <a:pt x="18" y="24"/>
                  </a:lnTo>
                  <a:lnTo>
                    <a:pt x="20" y="24"/>
                  </a:lnTo>
                  <a:lnTo>
                    <a:pt x="20" y="22"/>
                  </a:lnTo>
                  <a:lnTo>
                    <a:pt x="20" y="22"/>
                  </a:lnTo>
                  <a:lnTo>
                    <a:pt x="20" y="20"/>
                  </a:lnTo>
                  <a:lnTo>
                    <a:pt x="18" y="18"/>
                  </a:lnTo>
                  <a:lnTo>
                    <a:pt x="20" y="16"/>
                  </a:lnTo>
                  <a:lnTo>
                    <a:pt x="20" y="13"/>
                  </a:lnTo>
                  <a:lnTo>
                    <a:pt x="20" y="11"/>
                  </a:lnTo>
                  <a:lnTo>
                    <a:pt x="22" y="11"/>
                  </a:lnTo>
                  <a:lnTo>
                    <a:pt x="22" y="13"/>
                  </a:lnTo>
                  <a:lnTo>
                    <a:pt x="22" y="13"/>
                  </a:lnTo>
                  <a:lnTo>
                    <a:pt x="20" y="16"/>
                  </a:lnTo>
                  <a:lnTo>
                    <a:pt x="22" y="18"/>
                  </a:lnTo>
                  <a:lnTo>
                    <a:pt x="22" y="20"/>
                  </a:lnTo>
                  <a:lnTo>
                    <a:pt x="22" y="22"/>
                  </a:lnTo>
                  <a:lnTo>
                    <a:pt x="24" y="24"/>
                  </a:lnTo>
                  <a:lnTo>
                    <a:pt x="24" y="24"/>
                  </a:lnTo>
                  <a:lnTo>
                    <a:pt x="27" y="24"/>
                  </a:lnTo>
                  <a:lnTo>
                    <a:pt x="29" y="22"/>
                  </a:lnTo>
                  <a:lnTo>
                    <a:pt x="31" y="20"/>
                  </a:lnTo>
                  <a:lnTo>
                    <a:pt x="29" y="20"/>
                  </a:lnTo>
                  <a:lnTo>
                    <a:pt x="29" y="18"/>
                  </a:lnTo>
                  <a:lnTo>
                    <a:pt x="27" y="16"/>
                  </a:lnTo>
                  <a:lnTo>
                    <a:pt x="27" y="13"/>
                  </a:lnTo>
                  <a:lnTo>
                    <a:pt x="27" y="11"/>
                  </a:lnTo>
                  <a:lnTo>
                    <a:pt x="27" y="9"/>
                  </a:lnTo>
                  <a:lnTo>
                    <a:pt x="27" y="9"/>
                  </a:lnTo>
                  <a:lnTo>
                    <a:pt x="29" y="9"/>
                  </a:lnTo>
                  <a:lnTo>
                    <a:pt x="29" y="11"/>
                  </a:lnTo>
                  <a:lnTo>
                    <a:pt x="31" y="11"/>
                  </a:lnTo>
                  <a:lnTo>
                    <a:pt x="33" y="11"/>
                  </a:lnTo>
                  <a:lnTo>
                    <a:pt x="36" y="11"/>
                  </a:lnTo>
                  <a:lnTo>
                    <a:pt x="38" y="7"/>
                  </a:lnTo>
                  <a:lnTo>
                    <a:pt x="40" y="7"/>
                  </a:lnTo>
                  <a:lnTo>
                    <a:pt x="42" y="7"/>
                  </a:lnTo>
                  <a:lnTo>
                    <a:pt x="40" y="9"/>
                  </a:lnTo>
                  <a:lnTo>
                    <a:pt x="40" y="11"/>
                  </a:lnTo>
                  <a:lnTo>
                    <a:pt x="40" y="13"/>
                  </a:lnTo>
                  <a:lnTo>
                    <a:pt x="40" y="13"/>
                  </a:lnTo>
                  <a:lnTo>
                    <a:pt x="42" y="16"/>
                  </a:lnTo>
                  <a:lnTo>
                    <a:pt x="42" y="16"/>
                  </a:lnTo>
                  <a:lnTo>
                    <a:pt x="42" y="16"/>
                  </a:lnTo>
                  <a:lnTo>
                    <a:pt x="42" y="16"/>
                  </a:lnTo>
                  <a:lnTo>
                    <a:pt x="42" y="18"/>
                  </a:lnTo>
                  <a:lnTo>
                    <a:pt x="42" y="18"/>
                  </a:lnTo>
                  <a:lnTo>
                    <a:pt x="45" y="18"/>
                  </a:lnTo>
                  <a:lnTo>
                    <a:pt x="45" y="16"/>
                  </a:lnTo>
                  <a:lnTo>
                    <a:pt x="47" y="16"/>
                  </a:lnTo>
                  <a:lnTo>
                    <a:pt x="47" y="13"/>
                  </a:lnTo>
                  <a:lnTo>
                    <a:pt x="47" y="11"/>
                  </a:lnTo>
                  <a:lnTo>
                    <a:pt x="47" y="11"/>
                  </a:lnTo>
                  <a:lnTo>
                    <a:pt x="47" y="11"/>
                  </a:lnTo>
                  <a:lnTo>
                    <a:pt x="47" y="9"/>
                  </a:lnTo>
                  <a:lnTo>
                    <a:pt x="45" y="7"/>
                  </a:lnTo>
                  <a:lnTo>
                    <a:pt x="45" y="7"/>
                  </a:lnTo>
                  <a:lnTo>
                    <a:pt x="47" y="2"/>
                  </a:lnTo>
                  <a:lnTo>
                    <a:pt x="49" y="0"/>
                  </a:lnTo>
                  <a:lnTo>
                    <a:pt x="51" y="0"/>
                  </a:lnTo>
                  <a:lnTo>
                    <a:pt x="54" y="0"/>
                  </a:lnTo>
                  <a:lnTo>
                    <a:pt x="54" y="0"/>
                  </a:lnTo>
                  <a:lnTo>
                    <a:pt x="56" y="0"/>
                  </a:lnTo>
                  <a:lnTo>
                    <a:pt x="56" y="0"/>
                  </a:lnTo>
                  <a:lnTo>
                    <a:pt x="56" y="2"/>
                  </a:lnTo>
                  <a:lnTo>
                    <a:pt x="56" y="2"/>
                  </a:lnTo>
                  <a:lnTo>
                    <a:pt x="56" y="4"/>
                  </a:lnTo>
                  <a:lnTo>
                    <a:pt x="54" y="7"/>
                  </a:lnTo>
                  <a:lnTo>
                    <a:pt x="54" y="7"/>
                  </a:lnTo>
                  <a:lnTo>
                    <a:pt x="54" y="11"/>
                  </a:lnTo>
                  <a:lnTo>
                    <a:pt x="54" y="11"/>
                  </a:lnTo>
                  <a:lnTo>
                    <a:pt x="54" y="16"/>
                  </a:lnTo>
                  <a:lnTo>
                    <a:pt x="56" y="16"/>
                  </a:lnTo>
                  <a:lnTo>
                    <a:pt x="58" y="16"/>
                  </a:lnTo>
                  <a:lnTo>
                    <a:pt x="60" y="16"/>
                  </a:lnTo>
                  <a:lnTo>
                    <a:pt x="63" y="13"/>
                  </a:lnTo>
                  <a:lnTo>
                    <a:pt x="65" y="13"/>
                  </a:lnTo>
                  <a:lnTo>
                    <a:pt x="65" y="13"/>
                  </a:lnTo>
                  <a:lnTo>
                    <a:pt x="65" y="16"/>
                  </a:lnTo>
                  <a:lnTo>
                    <a:pt x="65" y="16"/>
                  </a:lnTo>
                  <a:lnTo>
                    <a:pt x="65" y="18"/>
                  </a:lnTo>
                  <a:lnTo>
                    <a:pt x="63" y="18"/>
                  </a:lnTo>
                  <a:lnTo>
                    <a:pt x="63" y="20"/>
                  </a:lnTo>
                  <a:lnTo>
                    <a:pt x="63" y="20"/>
                  </a:lnTo>
                  <a:lnTo>
                    <a:pt x="63" y="20"/>
                  </a:lnTo>
                  <a:lnTo>
                    <a:pt x="63" y="20"/>
                  </a:lnTo>
                  <a:lnTo>
                    <a:pt x="65" y="20"/>
                  </a:lnTo>
                  <a:lnTo>
                    <a:pt x="65" y="20"/>
                  </a:lnTo>
                  <a:lnTo>
                    <a:pt x="65" y="22"/>
                  </a:lnTo>
                  <a:lnTo>
                    <a:pt x="63" y="22"/>
                  </a:lnTo>
                  <a:lnTo>
                    <a:pt x="63" y="24"/>
                  </a:lnTo>
                  <a:lnTo>
                    <a:pt x="60" y="27"/>
                  </a:lnTo>
                  <a:lnTo>
                    <a:pt x="58" y="27"/>
                  </a:lnTo>
                  <a:lnTo>
                    <a:pt x="58" y="29"/>
                  </a:lnTo>
                  <a:lnTo>
                    <a:pt x="58" y="29"/>
                  </a:lnTo>
                  <a:lnTo>
                    <a:pt x="60" y="31"/>
                  </a:lnTo>
                  <a:lnTo>
                    <a:pt x="60" y="3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1" name="フリーフォーム 89489">
              <a:extLst>
                <a:ext uri="{FF2B5EF4-FFF2-40B4-BE49-F238E27FC236}">
                  <a16:creationId xmlns:a16="http://schemas.microsoft.com/office/drawing/2014/main" id="{A6BC1484-8783-CE9E-FE14-627D8F34082E}"/>
                </a:ext>
              </a:extLst>
            </p:cNvPr>
            <p:cNvSpPr/>
            <p:nvPr/>
          </p:nvSpPr>
          <p:spPr>
            <a:xfrm>
              <a:off x="9705996" y="8652337"/>
              <a:ext cx="214708" cy="186420"/>
            </a:xfrm>
            <a:custGeom>
              <a:avLst/>
              <a:gdLst/>
              <a:ahLst/>
              <a:cxnLst/>
              <a:rect l="0" t="0" r="0" b="0"/>
              <a:pathLst>
                <a:path w="61" h="50">
                  <a:moveTo>
                    <a:pt x="5" y="18"/>
                  </a:moveTo>
                  <a:lnTo>
                    <a:pt x="5" y="16"/>
                  </a:lnTo>
                  <a:lnTo>
                    <a:pt x="7" y="14"/>
                  </a:lnTo>
                  <a:lnTo>
                    <a:pt x="9" y="14"/>
                  </a:lnTo>
                  <a:lnTo>
                    <a:pt x="9" y="14"/>
                  </a:lnTo>
                  <a:lnTo>
                    <a:pt x="9" y="14"/>
                  </a:lnTo>
                  <a:lnTo>
                    <a:pt x="9" y="16"/>
                  </a:lnTo>
                  <a:lnTo>
                    <a:pt x="12" y="18"/>
                  </a:lnTo>
                  <a:lnTo>
                    <a:pt x="12" y="21"/>
                  </a:lnTo>
                  <a:lnTo>
                    <a:pt x="12" y="23"/>
                  </a:lnTo>
                  <a:lnTo>
                    <a:pt x="14" y="23"/>
                  </a:lnTo>
                  <a:lnTo>
                    <a:pt x="14" y="23"/>
                  </a:lnTo>
                  <a:lnTo>
                    <a:pt x="16" y="18"/>
                  </a:lnTo>
                  <a:lnTo>
                    <a:pt x="16" y="18"/>
                  </a:lnTo>
                  <a:lnTo>
                    <a:pt x="18" y="14"/>
                  </a:lnTo>
                  <a:lnTo>
                    <a:pt x="18" y="14"/>
                  </a:lnTo>
                  <a:lnTo>
                    <a:pt x="21" y="12"/>
                  </a:lnTo>
                  <a:lnTo>
                    <a:pt x="21" y="12"/>
                  </a:lnTo>
                  <a:lnTo>
                    <a:pt x="21" y="12"/>
                  </a:lnTo>
                  <a:lnTo>
                    <a:pt x="21" y="14"/>
                  </a:lnTo>
                  <a:lnTo>
                    <a:pt x="18" y="16"/>
                  </a:lnTo>
                  <a:lnTo>
                    <a:pt x="18" y="18"/>
                  </a:lnTo>
                  <a:lnTo>
                    <a:pt x="18" y="18"/>
                  </a:lnTo>
                  <a:lnTo>
                    <a:pt x="21" y="21"/>
                  </a:lnTo>
                  <a:lnTo>
                    <a:pt x="21" y="21"/>
                  </a:lnTo>
                  <a:lnTo>
                    <a:pt x="23" y="18"/>
                  </a:lnTo>
                  <a:lnTo>
                    <a:pt x="25" y="18"/>
                  </a:lnTo>
                  <a:lnTo>
                    <a:pt x="27" y="16"/>
                  </a:lnTo>
                  <a:lnTo>
                    <a:pt x="30" y="14"/>
                  </a:lnTo>
                  <a:lnTo>
                    <a:pt x="32" y="14"/>
                  </a:lnTo>
                  <a:lnTo>
                    <a:pt x="32" y="16"/>
                  </a:lnTo>
                  <a:lnTo>
                    <a:pt x="34" y="18"/>
                  </a:lnTo>
                  <a:lnTo>
                    <a:pt x="34" y="18"/>
                  </a:lnTo>
                  <a:lnTo>
                    <a:pt x="36" y="16"/>
                  </a:lnTo>
                  <a:lnTo>
                    <a:pt x="36" y="14"/>
                  </a:lnTo>
                  <a:lnTo>
                    <a:pt x="36" y="14"/>
                  </a:lnTo>
                  <a:lnTo>
                    <a:pt x="36" y="12"/>
                  </a:lnTo>
                  <a:lnTo>
                    <a:pt x="34" y="7"/>
                  </a:lnTo>
                  <a:lnTo>
                    <a:pt x="32" y="7"/>
                  </a:lnTo>
                  <a:lnTo>
                    <a:pt x="32" y="7"/>
                  </a:lnTo>
                  <a:lnTo>
                    <a:pt x="34" y="7"/>
                  </a:lnTo>
                  <a:lnTo>
                    <a:pt x="36" y="7"/>
                  </a:lnTo>
                  <a:lnTo>
                    <a:pt x="36" y="9"/>
                  </a:lnTo>
                  <a:lnTo>
                    <a:pt x="39" y="12"/>
                  </a:lnTo>
                  <a:lnTo>
                    <a:pt x="41" y="14"/>
                  </a:lnTo>
                  <a:lnTo>
                    <a:pt x="43" y="14"/>
                  </a:lnTo>
                  <a:lnTo>
                    <a:pt x="43" y="14"/>
                  </a:lnTo>
                  <a:lnTo>
                    <a:pt x="43" y="14"/>
                  </a:lnTo>
                  <a:lnTo>
                    <a:pt x="45" y="14"/>
                  </a:lnTo>
                  <a:lnTo>
                    <a:pt x="45" y="12"/>
                  </a:lnTo>
                  <a:lnTo>
                    <a:pt x="45" y="9"/>
                  </a:lnTo>
                  <a:lnTo>
                    <a:pt x="43" y="7"/>
                  </a:lnTo>
                  <a:lnTo>
                    <a:pt x="43" y="5"/>
                  </a:lnTo>
                  <a:lnTo>
                    <a:pt x="45" y="5"/>
                  </a:lnTo>
                  <a:lnTo>
                    <a:pt x="45" y="3"/>
                  </a:lnTo>
                  <a:lnTo>
                    <a:pt x="47" y="3"/>
                  </a:lnTo>
                  <a:lnTo>
                    <a:pt x="50" y="5"/>
                  </a:lnTo>
                  <a:lnTo>
                    <a:pt x="50" y="7"/>
                  </a:lnTo>
                  <a:lnTo>
                    <a:pt x="52" y="9"/>
                  </a:lnTo>
                  <a:lnTo>
                    <a:pt x="52" y="12"/>
                  </a:lnTo>
                  <a:lnTo>
                    <a:pt x="54" y="14"/>
                  </a:lnTo>
                  <a:lnTo>
                    <a:pt x="54" y="14"/>
                  </a:lnTo>
                  <a:lnTo>
                    <a:pt x="54" y="14"/>
                  </a:lnTo>
                  <a:lnTo>
                    <a:pt x="52" y="12"/>
                  </a:lnTo>
                  <a:lnTo>
                    <a:pt x="52" y="9"/>
                  </a:lnTo>
                  <a:lnTo>
                    <a:pt x="52" y="5"/>
                  </a:lnTo>
                  <a:lnTo>
                    <a:pt x="52" y="3"/>
                  </a:lnTo>
                  <a:lnTo>
                    <a:pt x="54" y="3"/>
                  </a:lnTo>
                  <a:lnTo>
                    <a:pt x="56" y="0"/>
                  </a:lnTo>
                  <a:lnTo>
                    <a:pt x="56" y="0"/>
                  </a:lnTo>
                  <a:lnTo>
                    <a:pt x="56" y="0"/>
                  </a:lnTo>
                  <a:lnTo>
                    <a:pt x="56" y="3"/>
                  </a:lnTo>
                  <a:lnTo>
                    <a:pt x="59" y="3"/>
                  </a:lnTo>
                  <a:lnTo>
                    <a:pt x="59" y="3"/>
                  </a:lnTo>
                  <a:lnTo>
                    <a:pt x="59" y="3"/>
                  </a:lnTo>
                  <a:lnTo>
                    <a:pt x="61" y="7"/>
                  </a:lnTo>
                  <a:lnTo>
                    <a:pt x="61" y="12"/>
                  </a:lnTo>
                  <a:lnTo>
                    <a:pt x="61" y="14"/>
                  </a:lnTo>
                  <a:lnTo>
                    <a:pt x="61" y="18"/>
                  </a:lnTo>
                  <a:lnTo>
                    <a:pt x="61" y="21"/>
                  </a:lnTo>
                  <a:lnTo>
                    <a:pt x="61" y="21"/>
                  </a:lnTo>
                  <a:lnTo>
                    <a:pt x="59" y="21"/>
                  </a:lnTo>
                  <a:lnTo>
                    <a:pt x="59" y="21"/>
                  </a:lnTo>
                  <a:lnTo>
                    <a:pt x="59" y="25"/>
                  </a:lnTo>
                  <a:lnTo>
                    <a:pt x="59" y="30"/>
                  </a:lnTo>
                  <a:lnTo>
                    <a:pt x="59" y="32"/>
                  </a:lnTo>
                  <a:lnTo>
                    <a:pt x="61" y="34"/>
                  </a:lnTo>
                  <a:lnTo>
                    <a:pt x="61" y="38"/>
                  </a:lnTo>
                  <a:lnTo>
                    <a:pt x="61" y="36"/>
                  </a:lnTo>
                  <a:lnTo>
                    <a:pt x="59" y="34"/>
                  </a:lnTo>
                  <a:lnTo>
                    <a:pt x="59" y="34"/>
                  </a:lnTo>
                  <a:lnTo>
                    <a:pt x="56" y="34"/>
                  </a:lnTo>
                  <a:lnTo>
                    <a:pt x="56" y="34"/>
                  </a:lnTo>
                  <a:lnTo>
                    <a:pt x="56" y="34"/>
                  </a:lnTo>
                  <a:lnTo>
                    <a:pt x="56" y="36"/>
                  </a:lnTo>
                  <a:lnTo>
                    <a:pt x="56" y="36"/>
                  </a:lnTo>
                  <a:lnTo>
                    <a:pt x="54" y="36"/>
                  </a:lnTo>
                  <a:lnTo>
                    <a:pt x="52" y="36"/>
                  </a:lnTo>
                  <a:lnTo>
                    <a:pt x="52" y="38"/>
                  </a:lnTo>
                  <a:lnTo>
                    <a:pt x="52" y="38"/>
                  </a:lnTo>
                  <a:lnTo>
                    <a:pt x="52" y="38"/>
                  </a:lnTo>
                  <a:lnTo>
                    <a:pt x="52" y="38"/>
                  </a:lnTo>
                  <a:lnTo>
                    <a:pt x="50" y="38"/>
                  </a:lnTo>
                  <a:lnTo>
                    <a:pt x="47" y="34"/>
                  </a:lnTo>
                  <a:lnTo>
                    <a:pt x="47" y="32"/>
                  </a:lnTo>
                  <a:lnTo>
                    <a:pt x="45" y="27"/>
                  </a:lnTo>
                  <a:lnTo>
                    <a:pt x="43" y="25"/>
                  </a:lnTo>
                  <a:lnTo>
                    <a:pt x="43" y="25"/>
                  </a:lnTo>
                  <a:lnTo>
                    <a:pt x="41" y="27"/>
                  </a:lnTo>
                  <a:lnTo>
                    <a:pt x="43" y="27"/>
                  </a:lnTo>
                  <a:lnTo>
                    <a:pt x="43" y="30"/>
                  </a:lnTo>
                  <a:lnTo>
                    <a:pt x="43" y="32"/>
                  </a:lnTo>
                  <a:lnTo>
                    <a:pt x="43" y="34"/>
                  </a:lnTo>
                  <a:lnTo>
                    <a:pt x="41" y="36"/>
                  </a:lnTo>
                  <a:lnTo>
                    <a:pt x="41" y="36"/>
                  </a:lnTo>
                  <a:lnTo>
                    <a:pt x="41" y="36"/>
                  </a:lnTo>
                  <a:lnTo>
                    <a:pt x="41" y="36"/>
                  </a:lnTo>
                  <a:lnTo>
                    <a:pt x="41" y="34"/>
                  </a:lnTo>
                  <a:lnTo>
                    <a:pt x="41" y="34"/>
                  </a:lnTo>
                  <a:lnTo>
                    <a:pt x="41" y="32"/>
                  </a:lnTo>
                  <a:lnTo>
                    <a:pt x="41" y="30"/>
                  </a:lnTo>
                  <a:lnTo>
                    <a:pt x="41" y="27"/>
                  </a:lnTo>
                  <a:lnTo>
                    <a:pt x="39" y="25"/>
                  </a:lnTo>
                  <a:lnTo>
                    <a:pt x="36" y="25"/>
                  </a:lnTo>
                  <a:lnTo>
                    <a:pt x="36" y="25"/>
                  </a:lnTo>
                  <a:lnTo>
                    <a:pt x="34" y="27"/>
                  </a:lnTo>
                  <a:lnTo>
                    <a:pt x="32" y="30"/>
                  </a:lnTo>
                  <a:lnTo>
                    <a:pt x="34" y="30"/>
                  </a:lnTo>
                  <a:lnTo>
                    <a:pt x="34" y="32"/>
                  </a:lnTo>
                  <a:lnTo>
                    <a:pt x="36" y="34"/>
                  </a:lnTo>
                  <a:lnTo>
                    <a:pt x="36" y="36"/>
                  </a:lnTo>
                  <a:lnTo>
                    <a:pt x="36" y="38"/>
                  </a:lnTo>
                  <a:lnTo>
                    <a:pt x="36" y="41"/>
                  </a:lnTo>
                  <a:lnTo>
                    <a:pt x="34" y="41"/>
                  </a:lnTo>
                  <a:lnTo>
                    <a:pt x="34" y="41"/>
                  </a:lnTo>
                  <a:lnTo>
                    <a:pt x="32" y="38"/>
                  </a:lnTo>
                  <a:lnTo>
                    <a:pt x="30" y="38"/>
                  </a:lnTo>
                  <a:lnTo>
                    <a:pt x="30" y="38"/>
                  </a:lnTo>
                  <a:lnTo>
                    <a:pt x="27" y="38"/>
                  </a:lnTo>
                  <a:lnTo>
                    <a:pt x="25" y="41"/>
                  </a:lnTo>
                  <a:lnTo>
                    <a:pt x="25" y="43"/>
                  </a:lnTo>
                  <a:lnTo>
                    <a:pt x="23" y="43"/>
                  </a:lnTo>
                  <a:lnTo>
                    <a:pt x="23" y="41"/>
                  </a:lnTo>
                  <a:lnTo>
                    <a:pt x="23" y="38"/>
                  </a:lnTo>
                  <a:lnTo>
                    <a:pt x="23" y="36"/>
                  </a:lnTo>
                  <a:lnTo>
                    <a:pt x="23" y="34"/>
                  </a:lnTo>
                  <a:lnTo>
                    <a:pt x="23" y="34"/>
                  </a:lnTo>
                  <a:lnTo>
                    <a:pt x="21" y="34"/>
                  </a:lnTo>
                  <a:lnTo>
                    <a:pt x="21" y="34"/>
                  </a:lnTo>
                  <a:lnTo>
                    <a:pt x="21" y="32"/>
                  </a:lnTo>
                  <a:lnTo>
                    <a:pt x="21" y="32"/>
                  </a:lnTo>
                  <a:lnTo>
                    <a:pt x="21" y="32"/>
                  </a:lnTo>
                  <a:lnTo>
                    <a:pt x="21" y="32"/>
                  </a:lnTo>
                  <a:lnTo>
                    <a:pt x="18" y="34"/>
                  </a:lnTo>
                  <a:lnTo>
                    <a:pt x="18" y="34"/>
                  </a:lnTo>
                  <a:lnTo>
                    <a:pt x="16" y="36"/>
                  </a:lnTo>
                  <a:lnTo>
                    <a:pt x="16" y="38"/>
                  </a:lnTo>
                  <a:lnTo>
                    <a:pt x="16" y="38"/>
                  </a:lnTo>
                  <a:lnTo>
                    <a:pt x="16" y="38"/>
                  </a:lnTo>
                  <a:lnTo>
                    <a:pt x="18" y="41"/>
                  </a:lnTo>
                  <a:lnTo>
                    <a:pt x="18" y="41"/>
                  </a:lnTo>
                  <a:lnTo>
                    <a:pt x="18" y="43"/>
                  </a:lnTo>
                  <a:lnTo>
                    <a:pt x="16" y="45"/>
                  </a:lnTo>
                  <a:lnTo>
                    <a:pt x="16" y="50"/>
                  </a:lnTo>
                  <a:lnTo>
                    <a:pt x="14" y="50"/>
                  </a:lnTo>
                  <a:lnTo>
                    <a:pt x="12" y="50"/>
                  </a:lnTo>
                  <a:lnTo>
                    <a:pt x="9" y="50"/>
                  </a:lnTo>
                  <a:lnTo>
                    <a:pt x="9" y="50"/>
                  </a:lnTo>
                  <a:lnTo>
                    <a:pt x="9" y="50"/>
                  </a:lnTo>
                  <a:lnTo>
                    <a:pt x="9" y="47"/>
                  </a:lnTo>
                  <a:lnTo>
                    <a:pt x="9" y="45"/>
                  </a:lnTo>
                  <a:lnTo>
                    <a:pt x="9" y="45"/>
                  </a:lnTo>
                  <a:lnTo>
                    <a:pt x="9" y="43"/>
                  </a:lnTo>
                  <a:lnTo>
                    <a:pt x="9" y="43"/>
                  </a:lnTo>
                  <a:lnTo>
                    <a:pt x="12" y="38"/>
                  </a:lnTo>
                  <a:lnTo>
                    <a:pt x="9" y="36"/>
                  </a:lnTo>
                  <a:lnTo>
                    <a:pt x="9" y="34"/>
                  </a:lnTo>
                  <a:lnTo>
                    <a:pt x="9" y="34"/>
                  </a:lnTo>
                  <a:lnTo>
                    <a:pt x="7" y="32"/>
                  </a:lnTo>
                  <a:lnTo>
                    <a:pt x="5" y="34"/>
                  </a:lnTo>
                  <a:lnTo>
                    <a:pt x="3" y="36"/>
                  </a:lnTo>
                  <a:lnTo>
                    <a:pt x="0" y="34"/>
                  </a:lnTo>
                  <a:lnTo>
                    <a:pt x="0" y="34"/>
                  </a:lnTo>
                  <a:lnTo>
                    <a:pt x="0" y="34"/>
                  </a:lnTo>
                  <a:lnTo>
                    <a:pt x="0" y="34"/>
                  </a:lnTo>
                  <a:lnTo>
                    <a:pt x="0" y="32"/>
                  </a:lnTo>
                  <a:lnTo>
                    <a:pt x="0" y="30"/>
                  </a:lnTo>
                  <a:lnTo>
                    <a:pt x="3" y="30"/>
                  </a:lnTo>
                  <a:lnTo>
                    <a:pt x="3" y="30"/>
                  </a:lnTo>
                  <a:lnTo>
                    <a:pt x="3" y="27"/>
                  </a:lnTo>
                  <a:lnTo>
                    <a:pt x="0" y="27"/>
                  </a:lnTo>
                  <a:lnTo>
                    <a:pt x="0" y="27"/>
                  </a:lnTo>
                  <a:lnTo>
                    <a:pt x="0" y="27"/>
                  </a:lnTo>
                  <a:lnTo>
                    <a:pt x="0" y="27"/>
                  </a:lnTo>
                  <a:lnTo>
                    <a:pt x="3" y="27"/>
                  </a:lnTo>
                  <a:lnTo>
                    <a:pt x="5" y="25"/>
                  </a:lnTo>
                  <a:lnTo>
                    <a:pt x="5" y="23"/>
                  </a:lnTo>
                  <a:lnTo>
                    <a:pt x="5" y="21"/>
                  </a:lnTo>
                  <a:lnTo>
                    <a:pt x="5" y="21"/>
                  </a:lnTo>
                  <a:lnTo>
                    <a:pt x="5" y="18"/>
                  </a:lnTo>
                  <a:lnTo>
                    <a:pt x="5" y="18"/>
                  </a:lnTo>
                  <a:close/>
                </a:path>
              </a:pathLst>
            </a:custGeom>
            <a:solidFill>
              <a:srgbClr val="008837"/>
            </a:solidFill>
            <a:ln w="9525">
              <a:noFill/>
            </a:ln>
          </p:spPr>
          <p:txBody>
            <a:bodyPr/>
            <a:lstStyle/>
            <a:p>
              <a:endParaRPr lang="ja-JP" altLang="en-US" sz="1799"/>
            </a:p>
          </p:txBody>
        </p:sp>
        <p:sp>
          <p:nvSpPr>
            <p:cNvPr id="112" name="フリーフォーム 89490">
              <a:extLst>
                <a:ext uri="{FF2B5EF4-FFF2-40B4-BE49-F238E27FC236}">
                  <a16:creationId xmlns:a16="http://schemas.microsoft.com/office/drawing/2014/main" id="{4FC96C58-D9C1-15DB-F186-395C81A6C350}"/>
                </a:ext>
              </a:extLst>
            </p:cNvPr>
            <p:cNvSpPr/>
            <p:nvPr/>
          </p:nvSpPr>
          <p:spPr>
            <a:xfrm>
              <a:off x="9705996" y="8652337"/>
              <a:ext cx="214708" cy="186420"/>
            </a:xfrm>
            <a:custGeom>
              <a:avLst/>
              <a:gdLst/>
              <a:ahLst/>
              <a:cxnLst/>
              <a:rect l="0" t="0" r="0" b="0"/>
              <a:pathLst>
                <a:path w="61" h="50">
                  <a:moveTo>
                    <a:pt x="5" y="18"/>
                  </a:moveTo>
                  <a:lnTo>
                    <a:pt x="5" y="16"/>
                  </a:lnTo>
                  <a:lnTo>
                    <a:pt x="7" y="14"/>
                  </a:lnTo>
                  <a:lnTo>
                    <a:pt x="9" y="14"/>
                  </a:lnTo>
                  <a:lnTo>
                    <a:pt x="9" y="14"/>
                  </a:lnTo>
                  <a:lnTo>
                    <a:pt x="9" y="14"/>
                  </a:lnTo>
                  <a:lnTo>
                    <a:pt x="9" y="16"/>
                  </a:lnTo>
                  <a:lnTo>
                    <a:pt x="12" y="18"/>
                  </a:lnTo>
                  <a:lnTo>
                    <a:pt x="12" y="21"/>
                  </a:lnTo>
                  <a:lnTo>
                    <a:pt x="12" y="23"/>
                  </a:lnTo>
                  <a:lnTo>
                    <a:pt x="14" y="23"/>
                  </a:lnTo>
                  <a:lnTo>
                    <a:pt x="14" y="23"/>
                  </a:lnTo>
                  <a:lnTo>
                    <a:pt x="16" y="18"/>
                  </a:lnTo>
                  <a:lnTo>
                    <a:pt x="16" y="18"/>
                  </a:lnTo>
                  <a:lnTo>
                    <a:pt x="18" y="14"/>
                  </a:lnTo>
                  <a:lnTo>
                    <a:pt x="18" y="14"/>
                  </a:lnTo>
                  <a:lnTo>
                    <a:pt x="21" y="12"/>
                  </a:lnTo>
                  <a:lnTo>
                    <a:pt x="21" y="12"/>
                  </a:lnTo>
                  <a:lnTo>
                    <a:pt x="21" y="12"/>
                  </a:lnTo>
                  <a:lnTo>
                    <a:pt x="21" y="14"/>
                  </a:lnTo>
                  <a:lnTo>
                    <a:pt x="18" y="16"/>
                  </a:lnTo>
                  <a:lnTo>
                    <a:pt x="18" y="18"/>
                  </a:lnTo>
                  <a:lnTo>
                    <a:pt x="18" y="18"/>
                  </a:lnTo>
                  <a:lnTo>
                    <a:pt x="21" y="21"/>
                  </a:lnTo>
                  <a:lnTo>
                    <a:pt x="21" y="21"/>
                  </a:lnTo>
                  <a:lnTo>
                    <a:pt x="23" y="18"/>
                  </a:lnTo>
                  <a:lnTo>
                    <a:pt x="25" y="18"/>
                  </a:lnTo>
                  <a:lnTo>
                    <a:pt x="27" y="16"/>
                  </a:lnTo>
                  <a:lnTo>
                    <a:pt x="30" y="14"/>
                  </a:lnTo>
                  <a:lnTo>
                    <a:pt x="32" y="14"/>
                  </a:lnTo>
                  <a:lnTo>
                    <a:pt x="32" y="16"/>
                  </a:lnTo>
                  <a:lnTo>
                    <a:pt x="34" y="18"/>
                  </a:lnTo>
                  <a:lnTo>
                    <a:pt x="34" y="18"/>
                  </a:lnTo>
                  <a:lnTo>
                    <a:pt x="36" y="16"/>
                  </a:lnTo>
                  <a:lnTo>
                    <a:pt x="36" y="14"/>
                  </a:lnTo>
                  <a:lnTo>
                    <a:pt x="36" y="14"/>
                  </a:lnTo>
                  <a:lnTo>
                    <a:pt x="36" y="12"/>
                  </a:lnTo>
                  <a:lnTo>
                    <a:pt x="34" y="7"/>
                  </a:lnTo>
                  <a:lnTo>
                    <a:pt x="32" y="7"/>
                  </a:lnTo>
                  <a:lnTo>
                    <a:pt x="32" y="7"/>
                  </a:lnTo>
                  <a:lnTo>
                    <a:pt x="34" y="7"/>
                  </a:lnTo>
                  <a:lnTo>
                    <a:pt x="36" y="7"/>
                  </a:lnTo>
                  <a:lnTo>
                    <a:pt x="36" y="9"/>
                  </a:lnTo>
                  <a:lnTo>
                    <a:pt x="39" y="12"/>
                  </a:lnTo>
                  <a:lnTo>
                    <a:pt x="41" y="14"/>
                  </a:lnTo>
                  <a:lnTo>
                    <a:pt x="43" y="14"/>
                  </a:lnTo>
                  <a:lnTo>
                    <a:pt x="43" y="14"/>
                  </a:lnTo>
                  <a:lnTo>
                    <a:pt x="43" y="14"/>
                  </a:lnTo>
                  <a:lnTo>
                    <a:pt x="45" y="14"/>
                  </a:lnTo>
                  <a:lnTo>
                    <a:pt x="45" y="12"/>
                  </a:lnTo>
                  <a:lnTo>
                    <a:pt x="45" y="9"/>
                  </a:lnTo>
                  <a:lnTo>
                    <a:pt x="43" y="7"/>
                  </a:lnTo>
                  <a:lnTo>
                    <a:pt x="43" y="5"/>
                  </a:lnTo>
                  <a:lnTo>
                    <a:pt x="45" y="5"/>
                  </a:lnTo>
                  <a:lnTo>
                    <a:pt x="45" y="3"/>
                  </a:lnTo>
                  <a:lnTo>
                    <a:pt x="47" y="3"/>
                  </a:lnTo>
                  <a:lnTo>
                    <a:pt x="50" y="5"/>
                  </a:lnTo>
                  <a:lnTo>
                    <a:pt x="50" y="7"/>
                  </a:lnTo>
                  <a:lnTo>
                    <a:pt x="52" y="9"/>
                  </a:lnTo>
                  <a:lnTo>
                    <a:pt x="52" y="12"/>
                  </a:lnTo>
                  <a:lnTo>
                    <a:pt x="54" y="14"/>
                  </a:lnTo>
                  <a:lnTo>
                    <a:pt x="54" y="14"/>
                  </a:lnTo>
                  <a:lnTo>
                    <a:pt x="54" y="14"/>
                  </a:lnTo>
                  <a:lnTo>
                    <a:pt x="52" y="12"/>
                  </a:lnTo>
                  <a:lnTo>
                    <a:pt x="52" y="9"/>
                  </a:lnTo>
                  <a:lnTo>
                    <a:pt x="52" y="5"/>
                  </a:lnTo>
                  <a:lnTo>
                    <a:pt x="52" y="3"/>
                  </a:lnTo>
                  <a:lnTo>
                    <a:pt x="54" y="3"/>
                  </a:lnTo>
                  <a:lnTo>
                    <a:pt x="56" y="0"/>
                  </a:lnTo>
                  <a:lnTo>
                    <a:pt x="56" y="0"/>
                  </a:lnTo>
                  <a:lnTo>
                    <a:pt x="56" y="0"/>
                  </a:lnTo>
                  <a:lnTo>
                    <a:pt x="56" y="3"/>
                  </a:lnTo>
                  <a:lnTo>
                    <a:pt x="59" y="3"/>
                  </a:lnTo>
                  <a:lnTo>
                    <a:pt x="59" y="3"/>
                  </a:lnTo>
                  <a:lnTo>
                    <a:pt x="59" y="3"/>
                  </a:lnTo>
                  <a:lnTo>
                    <a:pt x="61" y="7"/>
                  </a:lnTo>
                  <a:lnTo>
                    <a:pt x="61" y="12"/>
                  </a:lnTo>
                  <a:lnTo>
                    <a:pt x="61" y="14"/>
                  </a:lnTo>
                  <a:lnTo>
                    <a:pt x="61" y="18"/>
                  </a:lnTo>
                  <a:lnTo>
                    <a:pt x="61" y="21"/>
                  </a:lnTo>
                  <a:lnTo>
                    <a:pt x="61" y="21"/>
                  </a:lnTo>
                  <a:lnTo>
                    <a:pt x="59" y="21"/>
                  </a:lnTo>
                  <a:lnTo>
                    <a:pt x="59" y="21"/>
                  </a:lnTo>
                  <a:lnTo>
                    <a:pt x="59" y="25"/>
                  </a:lnTo>
                  <a:lnTo>
                    <a:pt x="59" y="30"/>
                  </a:lnTo>
                  <a:lnTo>
                    <a:pt x="59" y="32"/>
                  </a:lnTo>
                  <a:lnTo>
                    <a:pt x="61" y="34"/>
                  </a:lnTo>
                  <a:lnTo>
                    <a:pt x="61" y="38"/>
                  </a:lnTo>
                  <a:lnTo>
                    <a:pt x="61" y="36"/>
                  </a:lnTo>
                  <a:lnTo>
                    <a:pt x="59" y="34"/>
                  </a:lnTo>
                  <a:lnTo>
                    <a:pt x="59" y="34"/>
                  </a:lnTo>
                  <a:lnTo>
                    <a:pt x="56" y="34"/>
                  </a:lnTo>
                  <a:lnTo>
                    <a:pt x="56" y="34"/>
                  </a:lnTo>
                  <a:lnTo>
                    <a:pt x="56" y="34"/>
                  </a:lnTo>
                  <a:lnTo>
                    <a:pt x="56" y="36"/>
                  </a:lnTo>
                  <a:lnTo>
                    <a:pt x="56" y="36"/>
                  </a:lnTo>
                  <a:lnTo>
                    <a:pt x="54" y="36"/>
                  </a:lnTo>
                  <a:lnTo>
                    <a:pt x="52" y="36"/>
                  </a:lnTo>
                  <a:lnTo>
                    <a:pt x="52" y="38"/>
                  </a:lnTo>
                  <a:lnTo>
                    <a:pt x="52" y="38"/>
                  </a:lnTo>
                  <a:lnTo>
                    <a:pt x="52" y="38"/>
                  </a:lnTo>
                  <a:lnTo>
                    <a:pt x="52" y="38"/>
                  </a:lnTo>
                  <a:lnTo>
                    <a:pt x="50" y="38"/>
                  </a:lnTo>
                  <a:lnTo>
                    <a:pt x="47" y="34"/>
                  </a:lnTo>
                  <a:lnTo>
                    <a:pt x="47" y="32"/>
                  </a:lnTo>
                  <a:lnTo>
                    <a:pt x="45" y="27"/>
                  </a:lnTo>
                  <a:lnTo>
                    <a:pt x="43" y="25"/>
                  </a:lnTo>
                  <a:lnTo>
                    <a:pt x="43" y="25"/>
                  </a:lnTo>
                  <a:lnTo>
                    <a:pt x="41" y="27"/>
                  </a:lnTo>
                  <a:lnTo>
                    <a:pt x="43" y="27"/>
                  </a:lnTo>
                  <a:lnTo>
                    <a:pt x="43" y="30"/>
                  </a:lnTo>
                  <a:lnTo>
                    <a:pt x="43" y="32"/>
                  </a:lnTo>
                  <a:lnTo>
                    <a:pt x="43" y="34"/>
                  </a:lnTo>
                  <a:lnTo>
                    <a:pt x="41" y="36"/>
                  </a:lnTo>
                  <a:lnTo>
                    <a:pt x="41" y="36"/>
                  </a:lnTo>
                  <a:lnTo>
                    <a:pt x="41" y="36"/>
                  </a:lnTo>
                  <a:lnTo>
                    <a:pt x="41" y="36"/>
                  </a:lnTo>
                  <a:lnTo>
                    <a:pt x="41" y="34"/>
                  </a:lnTo>
                  <a:lnTo>
                    <a:pt x="41" y="34"/>
                  </a:lnTo>
                  <a:lnTo>
                    <a:pt x="41" y="32"/>
                  </a:lnTo>
                  <a:lnTo>
                    <a:pt x="41" y="30"/>
                  </a:lnTo>
                  <a:lnTo>
                    <a:pt x="41" y="27"/>
                  </a:lnTo>
                  <a:lnTo>
                    <a:pt x="39" y="25"/>
                  </a:lnTo>
                  <a:lnTo>
                    <a:pt x="36" y="25"/>
                  </a:lnTo>
                  <a:lnTo>
                    <a:pt x="36" y="25"/>
                  </a:lnTo>
                  <a:lnTo>
                    <a:pt x="34" y="27"/>
                  </a:lnTo>
                  <a:lnTo>
                    <a:pt x="32" y="30"/>
                  </a:lnTo>
                  <a:lnTo>
                    <a:pt x="34" y="30"/>
                  </a:lnTo>
                  <a:lnTo>
                    <a:pt x="34" y="32"/>
                  </a:lnTo>
                  <a:lnTo>
                    <a:pt x="36" y="34"/>
                  </a:lnTo>
                  <a:lnTo>
                    <a:pt x="36" y="36"/>
                  </a:lnTo>
                  <a:lnTo>
                    <a:pt x="36" y="38"/>
                  </a:lnTo>
                  <a:lnTo>
                    <a:pt x="36" y="41"/>
                  </a:lnTo>
                  <a:lnTo>
                    <a:pt x="34" y="41"/>
                  </a:lnTo>
                  <a:lnTo>
                    <a:pt x="34" y="41"/>
                  </a:lnTo>
                  <a:lnTo>
                    <a:pt x="32" y="38"/>
                  </a:lnTo>
                  <a:lnTo>
                    <a:pt x="30" y="38"/>
                  </a:lnTo>
                  <a:lnTo>
                    <a:pt x="30" y="38"/>
                  </a:lnTo>
                  <a:lnTo>
                    <a:pt x="27" y="38"/>
                  </a:lnTo>
                  <a:lnTo>
                    <a:pt x="25" y="41"/>
                  </a:lnTo>
                  <a:lnTo>
                    <a:pt x="25" y="43"/>
                  </a:lnTo>
                  <a:lnTo>
                    <a:pt x="23" y="43"/>
                  </a:lnTo>
                  <a:lnTo>
                    <a:pt x="23" y="41"/>
                  </a:lnTo>
                  <a:lnTo>
                    <a:pt x="23" y="38"/>
                  </a:lnTo>
                  <a:lnTo>
                    <a:pt x="23" y="36"/>
                  </a:lnTo>
                  <a:lnTo>
                    <a:pt x="23" y="34"/>
                  </a:lnTo>
                  <a:lnTo>
                    <a:pt x="23" y="34"/>
                  </a:lnTo>
                  <a:lnTo>
                    <a:pt x="21" y="34"/>
                  </a:lnTo>
                  <a:lnTo>
                    <a:pt x="21" y="34"/>
                  </a:lnTo>
                  <a:lnTo>
                    <a:pt x="21" y="32"/>
                  </a:lnTo>
                  <a:lnTo>
                    <a:pt x="21" y="32"/>
                  </a:lnTo>
                  <a:lnTo>
                    <a:pt x="21" y="32"/>
                  </a:lnTo>
                  <a:lnTo>
                    <a:pt x="21" y="32"/>
                  </a:lnTo>
                  <a:lnTo>
                    <a:pt x="18" y="34"/>
                  </a:lnTo>
                  <a:lnTo>
                    <a:pt x="18" y="34"/>
                  </a:lnTo>
                  <a:lnTo>
                    <a:pt x="16" y="36"/>
                  </a:lnTo>
                  <a:lnTo>
                    <a:pt x="16" y="38"/>
                  </a:lnTo>
                  <a:lnTo>
                    <a:pt x="16" y="38"/>
                  </a:lnTo>
                  <a:lnTo>
                    <a:pt x="16" y="38"/>
                  </a:lnTo>
                  <a:lnTo>
                    <a:pt x="18" y="41"/>
                  </a:lnTo>
                  <a:lnTo>
                    <a:pt x="18" y="41"/>
                  </a:lnTo>
                  <a:lnTo>
                    <a:pt x="18" y="43"/>
                  </a:lnTo>
                  <a:lnTo>
                    <a:pt x="16" y="45"/>
                  </a:lnTo>
                  <a:lnTo>
                    <a:pt x="16" y="50"/>
                  </a:lnTo>
                  <a:lnTo>
                    <a:pt x="14" y="50"/>
                  </a:lnTo>
                  <a:lnTo>
                    <a:pt x="12" y="50"/>
                  </a:lnTo>
                  <a:lnTo>
                    <a:pt x="9" y="50"/>
                  </a:lnTo>
                  <a:lnTo>
                    <a:pt x="9" y="50"/>
                  </a:lnTo>
                  <a:lnTo>
                    <a:pt x="9" y="50"/>
                  </a:lnTo>
                  <a:lnTo>
                    <a:pt x="9" y="47"/>
                  </a:lnTo>
                  <a:lnTo>
                    <a:pt x="9" y="45"/>
                  </a:lnTo>
                  <a:lnTo>
                    <a:pt x="9" y="45"/>
                  </a:lnTo>
                  <a:lnTo>
                    <a:pt x="9" y="43"/>
                  </a:lnTo>
                  <a:lnTo>
                    <a:pt x="9" y="43"/>
                  </a:lnTo>
                  <a:lnTo>
                    <a:pt x="12" y="38"/>
                  </a:lnTo>
                  <a:lnTo>
                    <a:pt x="9" y="36"/>
                  </a:lnTo>
                  <a:lnTo>
                    <a:pt x="9" y="34"/>
                  </a:lnTo>
                  <a:lnTo>
                    <a:pt x="9" y="34"/>
                  </a:lnTo>
                  <a:lnTo>
                    <a:pt x="7" y="32"/>
                  </a:lnTo>
                  <a:lnTo>
                    <a:pt x="5" y="34"/>
                  </a:lnTo>
                  <a:lnTo>
                    <a:pt x="3" y="36"/>
                  </a:lnTo>
                  <a:lnTo>
                    <a:pt x="0" y="34"/>
                  </a:lnTo>
                  <a:lnTo>
                    <a:pt x="0" y="34"/>
                  </a:lnTo>
                  <a:lnTo>
                    <a:pt x="0" y="34"/>
                  </a:lnTo>
                  <a:lnTo>
                    <a:pt x="0" y="34"/>
                  </a:lnTo>
                  <a:lnTo>
                    <a:pt x="0" y="32"/>
                  </a:lnTo>
                  <a:lnTo>
                    <a:pt x="0" y="30"/>
                  </a:lnTo>
                  <a:lnTo>
                    <a:pt x="3" y="30"/>
                  </a:lnTo>
                  <a:lnTo>
                    <a:pt x="3" y="30"/>
                  </a:lnTo>
                  <a:lnTo>
                    <a:pt x="3" y="27"/>
                  </a:lnTo>
                  <a:lnTo>
                    <a:pt x="0" y="27"/>
                  </a:lnTo>
                  <a:lnTo>
                    <a:pt x="0" y="27"/>
                  </a:lnTo>
                  <a:lnTo>
                    <a:pt x="0" y="27"/>
                  </a:lnTo>
                  <a:lnTo>
                    <a:pt x="0" y="27"/>
                  </a:lnTo>
                  <a:lnTo>
                    <a:pt x="3" y="27"/>
                  </a:lnTo>
                  <a:lnTo>
                    <a:pt x="5" y="25"/>
                  </a:lnTo>
                  <a:lnTo>
                    <a:pt x="5" y="23"/>
                  </a:lnTo>
                  <a:lnTo>
                    <a:pt x="5" y="21"/>
                  </a:lnTo>
                  <a:lnTo>
                    <a:pt x="5" y="21"/>
                  </a:lnTo>
                  <a:lnTo>
                    <a:pt x="5" y="18"/>
                  </a:lnTo>
                  <a:lnTo>
                    <a:pt x="5" y="18"/>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3" name="フリーフォーム 89491">
              <a:extLst>
                <a:ext uri="{FF2B5EF4-FFF2-40B4-BE49-F238E27FC236}">
                  <a16:creationId xmlns:a16="http://schemas.microsoft.com/office/drawing/2014/main" id="{5283BEA9-57FE-6EDE-3C60-5511419C693C}"/>
                </a:ext>
              </a:extLst>
            </p:cNvPr>
            <p:cNvSpPr/>
            <p:nvPr/>
          </p:nvSpPr>
          <p:spPr>
            <a:xfrm>
              <a:off x="9646157" y="8204930"/>
              <a:ext cx="172470" cy="190149"/>
            </a:xfrm>
            <a:custGeom>
              <a:avLst/>
              <a:gdLst/>
              <a:ahLst/>
              <a:cxnLst/>
              <a:rect l="0" t="0" r="0" b="0"/>
              <a:pathLst>
                <a:path w="49" h="51">
                  <a:moveTo>
                    <a:pt x="47" y="31"/>
                  </a:moveTo>
                  <a:lnTo>
                    <a:pt x="44" y="35"/>
                  </a:lnTo>
                  <a:lnTo>
                    <a:pt x="42" y="35"/>
                  </a:lnTo>
                  <a:lnTo>
                    <a:pt x="42" y="35"/>
                  </a:lnTo>
                  <a:lnTo>
                    <a:pt x="42" y="38"/>
                  </a:lnTo>
                  <a:lnTo>
                    <a:pt x="42" y="35"/>
                  </a:lnTo>
                  <a:lnTo>
                    <a:pt x="40" y="35"/>
                  </a:lnTo>
                  <a:lnTo>
                    <a:pt x="40" y="31"/>
                  </a:lnTo>
                  <a:lnTo>
                    <a:pt x="40" y="29"/>
                  </a:lnTo>
                  <a:lnTo>
                    <a:pt x="38" y="26"/>
                  </a:lnTo>
                  <a:lnTo>
                    <a:pt x="38" y="31"/>
                  </a:lnTo>
                  <a:lnTo>
                    <a:pt x="35" y="33"/>
                  </a:lnTo>
                  <a:lnTo>
                    <a:pt x="35" y="35"/>
                  </a:lnTo>
                  <a:lnTo>
                    <a:pt x="33" y="38"/>
                  </a:lnTo>
                  <a:lnTo>
                    <a:pt x="33" y="40"/>
                  </a:lnTo>
                  <a:lnTo>
                    <a:pt x="33" y="38"/>
                  </a:lnTo>
                  <a:lnTo>
                    <a:pt x="33" y="35"/>
                  </a:lnTo>
                  <a:lnTo>
                    <a:pt x="33" y="35"/>
                  </a:lnTo>
                  <a:lnTo>
                    <a:pt x="35" y="31"/>
                  </a:lnTo>
                  <a:lnTo>
                    <a:pt x="33" y="31"/>
                  </a:lnTo>
                  <a:lnTo>
                    <a:pt x="33" y="31"/>
                  </a:lnTo>
                  <a:lnTo>
                    <a:pt x="31" y="31"/>
                  </a:lnTo>
                  <a:lnTo>
                    <a:pt x="31" y="31"/>
                  </a:lnTo>
                  <a:lnTo>
                    <a:pt x="29" y="33"/>
                  </a:lnTo>
                  <a:lnTo>
                    <a:pt x="26" y="35"/>
                  </a:lnTo>
                  <a:lnTo>
                    <a:pt x="24" y="35"/>
                  </a:lnTo>
                  <a:lnTo>
                    <a:pt x="24" y="35"/>
                  </a:lnTo>
                  <a:lnTo>
                    <a:pt x="22" y="35"/>
                  </a:lnTo>
                  <a:lnTo>
                    <a:pt x="22" y="31"/>
                  </a:lnTo>
                  <a:lnTo>
                    <a:pt x="20" y="33"/>
                  </a:lnTo>
                  <a:lnTo>
                    <a:pt x="20" y="35"/>
                  </a:lnTo>
                  <a:lnTo>
                    <a:pt x="20" y="38"/>
                  </a:lnTo>
                  <a:lnTo>
                    <a:pt x="22" y="40"/>
                  </a:lnTo>
                  <a:lnTo>
                    <a:pt x="22" y="42"/>
                  </a:lnTo>
                  <a:lnTo>
                    <a:pt x="22" y="44"/>
                  </a:lnTo>
                  <a:lnTo>
                    <a:pt x="22" y="44"/>
                  </a:lnTo>
                  <a:lnTo>
                    <a:pt x="22" y="44"/>
                  </a:lnTo>
                  <a:lnTo>
                    <a:pt x="20" y="44"/>
                  </a:lnTo>
                  <a:lnTo>
                    <a:pt x="20" y="42"/>
                  </a:lnTo>
                  <a:lnTo>
                    <a:pt x="17" y="40"/>
                  </a:lnTo>
                  <a:lnTo>
                    <a:pt x="17" y="38"/>
                  </a:lnTo>
                  <a:lnTo>
                    <a:pt x="15" y="35"/>
                  </a:lnTo>
                  <a:lnTo>
                    <a:pt x="13" y="38"/>
                  </a:lnTo>
                  <a:lnTo>
                    <a:pt x="13" y="38"/>
                  </a:lnTo>
                  <a:lnTo>
                    <a:pt x="13" y="40"/>
                  </a:lnTo>
                  <a:lnTo>
                    <a:pt x="13" y="42"/>
                  </a:lnTo>
                  <a:lnTo>
                    <a:pt x="13" y="42"/>
                  </a:lnTo>
                  <a:lnTo>
                    <a:pt x="13" y="44"/>
                  </a:lnTo>
                  <a:lnTo>
                    <a:pt x="13" y="47"/>
                  </a:lnTo>
                  <a:lnTo>
                    <a:pt x="13" y="47"/>
                  </a:lnTo>
                  <a:lnTo>
                    <a:pt x="11" y="47"/>
                  </a:lnTo>
                  <a:lnTo>
                    <a:pt x="11" y="47"/>
                  </a:lnTo>
                  <a:lnTo>
                    <a:pt x="8" y="47"/>
                  </a:lnTo>
                  <a:lnTo>
                    <a:pt x="8" y="44"/>
                  </a:lnTo>
                  <a:lnTo>
                    <a:pt x="6" y="40"/>
                  </a:lnTo>
                  <a:lnTo>
                    <a:pt x="6" y="38"/>
                  </a:lnTo>
                  <a:lnTo>
                    <a:pt x="6" y="35"/>
                  </a:lnTo>
                  <a:lnTo>
                    <a:pt x="6" y="38"/>
                  </a:lnTo>
                  <a:lnTo>
                    <a:pt x="6" y="38"/>
                  </a:lnTo>
                  <a:lnTo>
                    <a:pt x="6" y="42"/>
                  </a:lnTo>
                  <a:lnTo>
                    <a:pt x="6" y="44"/>
                  </a:lnTo>
                  <a:lnTo>
                    <a:pt x="6" y="47"/>
                  </a:lnTo>
                  <a:lnTo>
                    <a:pt x="6" y="49"/>
                  </a:lnTo>
                  <a:lnTo>
                    <a:pt x="4" y="51"/>
                  </a:lnTo>
                  <a:lnTo>
                    <a:pt x="4" y="51"/>
                  </a:lnTo>
                  <a:lnTo>
                    <a:pt x="2" y="51"/>
                  </a:lnTo>
                  <a:lnTo>
                    <a:pt x="2" y="47"/>
                  </a:lnTo>
                  <a:lnTo>
                    <a:pt x="2" y="47"/>
                  </a:lnTo>
                  <a:lnTo>
                    <a:pt x="2" y="47"/>
                  </a:lnTo>
                  <a:lnTo>
                    <a:pt x="2" y="49"/>
                  </a:lnTo>
                  <a:lnTo>
                    <a:pt x="0" y="42"/>
                  </a:lnTo>
                  <a:lnTo>
                    <a:pt x="0" y="40"/>
                  </a:lnTo>
                  <a:lnTo>
                    <a:pt x="0" y="33"/>
                  </a:lnTo>
                  <a:lnTo>
                    <a:pt x="0" y="31"/>
                  </a:lnTo>
                  <a:lnTo>
                    <a:pt x="0" y="29"/>
                  </a:lnTo>
                  <a:lnTo>
                    <a:pt x="2" y="29"/>
                  </a:lnTo>
                  <a:lnTo>
                    <a:pt x="2" y="31"/>
                  </a:lnTo>
                  <a:lnTo>
                    <a:pt x="2" y="26"/>
                  </a:lnTo>
                  <a:lnTo>
                    <a:pt x="2" y="20"/>
                  </a:lnTo>
                  <a:lnTo>
                    <a:pt x="2" y="17"/>
                  </a:lnTo>
                  <a:lnTo>
                    <a:pt x="0" y="11"/>
                  </a:lnTo>
                  <a:lnTo>
                    <a:pt x="0" y="13"/>
                  </a:lnTo>
                  <a:lnTo>
                    <a:pt x="2" y="15"/>
                  </a:lnTo>
                  <a:lnTo>
                    <a:pt x="2" y="15"/>
                  </a:lnTo>
                  <a:lnTo>
                    <a:pt x="2" y="15"/>
                  </a:lnTo>
                  <a:lnTo>
                    <a:pt x="2" y="15"/>
                  </a:lnTo>
                  <a:lnTo>
                    <a:pt x="2" y="15"/>
                  </a:lnTo>
                  <a:lnTo>
                    <a:pt x="4" y="13"/>
                  </a:lnTo>
                  <a:lnTo>
                    <a:pt x="4" y="13"/>
                  </a:lnTo>
                  <a:lnTo>
                    <a:pt x="6" y="13"/>
                  </a:lnTo>
                  <a:lnTo>
                    <a:pt x="6" y="13"/>
                  </a:lnTo>
                  <a:lnTo>
                    <a:pt x="6" y="11"/>
                  </a:lnTo>
                  <a:lnTo>
                    <a:pt x="6" y="11"/>
                  </a:lnTo>
                  <a:lnTo>
                    <a:pt x="8" y="11"/>
                  </a:lnTo>
                  <a:lnTo>
                    <a:pt x="8" y="11"/>
                  </a:lnTo>
                  <a:lnTo>
                    <a:pt x="11" y="15"/>
                  </a:lnTo>
                  <a:lnTo>
                    <a:pt x="11" y="22"/>
                  </a:lnTo>
                  <a:lnTo>
                    <a:pt x="13" y="24"/>
                  </a:lnTo>
                  <a:lnTo>
                    <a:pt x="15" y="24"/>
                  </a:lnTo>
                  <a:lnTo>
                    <a:pt x="15" y="24"/>
                  </a:lnTo>
                  <a:lnTo>
                    <a:pt x="15" y="20"/>
                  </a:lnTo>
                  <a:lnTo>
                    <a:pt x="13" y="17"/>
                  </a:lnTo>
                  <a:lnTo>
                    <a:pt x="15" y="15"/>
                  </a:lnTo>
                  <a:lnTo>
                    <a:pt x="15" y="13"/>
                  </a:lnTo>
                  <a:lnTo>
                    <a:pt x="15" y="13"/>
                  </a:lnTo>
                  <a:lnTo>
                    <a:pt x="15" y="13"/>
                  </a:lnTo>
                  <a:lnTo>
                    <a:pt x="15" y="13"/>
                  </a:lnTo>
                  <a:lnTo>
                    <a:pt x="15" y="15"/>
                  </a:lnTo>
                  <a:lnTo>
                    <a:pt x="17" y="20"/>
                  </a:lnTo>
                  <a:lnTo>
                    <a:pt x="17" y="22"/>
                  </a:lnTo>
                  <a:lnTo>
                    <a:pt x="17" y="24"/>
                  </a:lnTo>
                  <a:lnTo>
                    <a:pt x="17" y="24"/>
                  </a:lnTo>
                  <a:lnTo>
                    <a:pt x="20" y="24"/>
                  </a:lnTo>
                  <a:lnTo>
                    <a:pt x="22" y="22"/>
                  </a:lnTo>
                  <a:lnTo>
                    <a:pt x="22" y="20"/>
                  </a:lnTo>
                  <a:lnTo>
                    <a:pt x="22" y="17"/>
                  </a:lnTo>
                  <a:lnTo>
                    <a:pt x="20" y="15"/>
                  </a:lnTo>
                  <a:lnTo>
                    <a:pt x="20" y="13"/>
                  </a:lnTo>
                  <a:lnTo>
                    <a:pt x="20" y="11"/>
                  </a:lnTo>
                  <a:lnTo>
                    <a:pt x="20" y="9"/>
                  </a:lnTo>
                  <a:lnTo>
                    <a:pt x="22" y="9"/>
                  </a:lnTo>
                  <a:lnTo>
                    <a:pt x="22" y="9"/>
                  </a:lnTo>
                  <a:lnTo>
                    <a:pt x="22" y="11"/>
                  </a:lnTo>
                  <a:lnTo>
                    <a:pt x="24" y="11"/>
                  </a:lnTo>
                  <a:lnTo>
                    <a:pt x="24" y="11"/>
                  </a:lnTo>
                  <a:lnTo>
                    <a:pt x="26" y="11"/>
                  </a:lnTo>
                  <a:lnTo>
                    <a:pt x="29" y="9"/>
                  </a:lnTo>
                  <a:lnTo>
                    <a:pt x="29" y="6"/>
                  </a:lnTo>
                  <a:lnTo>
                    <a:pt x="31" y="6"/>
                  </a:lnTo>
                  <a:lnTo>
                    <a:pt x="31" y="9"/>
                  </a:lnTo>
                  <a:lnTo>
                    <a:pt x="31" y="11"/>
                  </a:lnTo>
                  <a:lnTo>
                    <a:pt x="31" y="13"/>
                  </a:lnTo>
                  <a:lnTo>
                    <a:pt x="31" y="15"/>
                  </a:lnTo>
                  <a:lnTo>
                    <a:pt x="31" y="15"/>
                  </a:lnTo>
                  <a:lnTo>
                    <a:pt x="31" y="15"/>
                  </a:lnTo>
                  <a:lnTo>
                    <a:pt x="31" y="15"/>
                  </a:lnTo>
                  <a:lnTo>
                    <a:pt x="31" y="17"/>
                  </a:lnTo>
                  <a:lnTo>
                    <a:pt x="33" y="17"/>
                  </a:lnTo>
                  <a:lnTo>
                    <a:pt x="33" y="17"/>
                  </a:lnTo>
                  <a:lnTo>
                    <a:pt x="33" y="15"/>
                  </a:lnTo>
                  <a:lnTo>
                    <a:pt x="35" y="13"/>
                  </a:lnTo>
                  <a:lnTo>
                    <a:pt x="35" y="13"/>
                  </a:lnTo>
                  <a:lnTo>
                    <a:pt x="35" y="11"/>
                  </a:lnTo>
                  <a:lnTo>
                    <a:pt x="35" y="11"/>
                  </a:lnTo>
                  <a:lnTo>
                    <a:pt x="35" y="9"/>
                  </a:lnTo>
                  <a:lnTo>
                    <a:pt x="33" y="9"/>
                  </a:lnTo>
                  <a:lnTo>
                    <a:pt x="33" y="6"/>
                  </a:lnTo>
                  <a:lnTo>
                    <a:pt x="35" y="4"/>
                  </a:lnTo>
                  <a:lnTo>
                    <a:pt x="38" y="0"/>
                  </a:lnTo>
                  <a:lnTo>
                    <a:pt x="38" y="0"/>
                  </a:lnTo>
                  <a:lnTo>
                    <a:pt x="40" y="0"/>
                  </a:lnTo>
                  <a:lnTo>
                    <a:pt x="42" y="0"/>
                  </a:lnTo>
                  <a:lnTo>
                    <a:pt x="42" y="0"/>
                  </a:lnTo>
                  <a:lnTo>
                    <a:pt x="42" y="2"/>
                  </a:lnTo>
                  <a:lnTo>
                    <a:pt x="42" y="4"/>
                  </a:lnTo>
                  <a:lnTo>
                    <a:pt x="42" y="4"/>
                  </a:lnTo>
                  <a:lnTo>
                    <a:pt x="40" y="6"/>
                  </a:lnTo>
                  <a:lnTo>
                    <a:pt x="40" y="11"/>
                  </a:lnTo>
                  <a:lnTo>
                    <a:pt x="40" y="13"/>
                  </a:lnTo>
                  <a:lnTo>
                    <a:pt x="42" y="15"/>
                  </a:lnTo>
                  <a:lnTo>
                    <a:pt x="42" y="15"/>
                  </a:lnTo>
                  <a:lnTo>
                    <a:pt x="44" y="17"/>
                  </a:lnTo>
                  <a:lnTo>
                    <a:pt x="47" y="15"/>
                  </a:lnTo>
                  <a:lnTo>
                    <a:pt x="47" y="13"/>
                  </a:lnTo>
                  <a:lnTo>
                    <a:pt x="49" y="15"/>
                  </a:lnTo>
                  <a:lnTo>
                    <a:pt x="49" y="15"/>
                  </a:lnTo>
                  <a:lnTo>
                    <a:pt x="49" y="15"/>
                  </a:lnTo>
                  <a:lnTo>
                    <a:pt x="49" y="17"/>
                  </a:lnTo>
                  <a:lnTo>
                    <a:pt x="47" y="20"/>
                  </a:lnTo>
                  <a:lnTo>
                    <a:pt x="47" y="20"/>
                  </a:lnTo>
                  <a:lnTo>
                    <a:pt x="47" y="20"/>
                  </a:lnTo>
                  <a:lnTo>
                    <a:pt x="49" y="22"/>
                  </a:lnTo>
                  <a:lnTo>
                    <a:pt x="49" y="22"/>
                  </a:lnTo>
                  <a:lnTo>
                    <a:pt x="49" y="22"/>
                  </a:lnTo>
                  <a:lnTo>
                    <a:pt x="49" y="22"/>
                  </a:lnTo>
                  <a:lnTo>
                    <a:pt x="47" y="24"/>
                  </a:lnTo>
                  <a:lnTo>
                    <a:pt x="47" y="24"/>
                  </a:lnTo>
                  <a:lnTo>
                    <a:pt x="44" y="26"/>
                  </a:lnTo>
                  <a:lnTo>
                    <a:pt x="44" y="29"/>
                  </a:lnTo>
                  <a:lnTo>
                    <a:pt x="44" y="29"/>
                  </a:lnTo>
                  <a:lnTo>
                    <a:pt x="44" y="31"/>
                  </a:lnTo>
                  <a:lnTo>
                    <a:pt x="44" y="31"/>
                  </a:lnTo>
                  <a:lnTo>
                    <a:pt x="47" y="31"/>
                  </a:lnTo>
                  <a:close/>
                </a:path>
              </a:pathLst>
            </a:custGeom>
            <a:solidFill>
              <a:srgbClr val="008837"/>
            </a:solidFill>
            <a:ln w="9525">
              <a:noFill/>
            </a:ln>
          </p:spPr>
          <p:txBody>
            <a:bodyPr/>
            <a:lstStyle/>
            <a:p>
              <a:endParaRPr lang="ja-JP" altLang="en-US" sz="1799"/>
            </a:p>
          </p:txBody>
        </p:sp>
        <p:sp>
          <p:nvSpPr>
            <p:cNvPr id="114" name="フリーフォーム 89492">
              <a:extLst>
                <a:ext uri="{FF2B5EF4-FFF2-40B4-BE49-F238E27FC236}">
                  <a16:creationId xmlns:a16="http://schemas.microsoft.com/office/drawing/2014/main" id="{AC427E38-4090-A915-3E82-6F4CA5292707}"/>
                </a:ext>
              </a:extLst>
            </p:cNvPr>
            <p:cNvSpPr/>
            <p:nvPr/>
          </p:nvSpPr>
          <p:spPr>
            <a:xfrm>
              <a:off x="9646157" y="8204930"/>
              <a:ext cx="172470" cy="190149"/>
            </a:xfrm>
            <a:custGeom>
              <a:avLst/>
              <a:gdLst/>
              <a:ahLst/>
              <a:cxnLst/>
              <a:rect l="0" t="0" r="0" b="0"/>
              <a:pathLst>
                <a:path w="49" h="51">
                  <a:moveTo>
                    <a:pt x="47" y="31"/>
                  </a:moveTo>
                  <a:lnTo>
                    <a:pt x="44" y="35"/>
                  </a:lnTo>
                  <a:lnTo>
                    <a:pt x="42" y="35"/>
                  </a:lnTo>
                  <a:lnTo>
                    <a:pt x="42" y="35"/>
                  </a:lnTo>
                  <a:lnTo>
                    <a:pt x="42" y="38"/>
                  </a:lnTo>
                  <a:lnTo>
                    <a:pt x="42" y="35"/>
                  </a:lnTo>
                  <a:lnTo>
                    <a:pt x="40" y="35"/>
                  </a:lnTo>
                  <a:lnTo>
                    <a:pt x="40" y="31"/>
                  </a:lnTo>
                  <a:lnTo>
                    <a:pt x="40" y="29"/>
                  </a:lnTo>
                  <a:lnTo>
                    <a:pt x="38" y="26"/>
                  </a:lnTo>
                  <a:lnTo>
                    <a:pt x="38" y="31"/>
                  </a:lnTo>
                  <a:lnTo>
                    <a:pt x="35" y="33"/>
                  </a:lnTo>
                  <a:lnTo>
                    <a:pt x="35" y="35"/>
                  </a:lnTo>
                  <a:lnTo>
                    <a:pt x="33" y="38"/>
                  </a:lnTo>
                  <a:lnTo>
                    <a:pt x="33" y="40"/>
                  </a:lnTo>
                  <a:lnTo>
                    <a:pt x="33" y="38"/>
                  </a:lnTo>
                  <a:lnTo>
                    <a:pt x="33" y="35"/>
                  </a:lnTo>
                  <a:lnTo>
                    <a:pt x="33" y="35"/>
                  </a:lnTo>
                  <a:lnTo>
                    <a:pt x="35" y="31"/>
                  </a:lnTo>
                  <a:lnTo>
                    <a:pt x="33" y="31"/>
                  </a:lnTo>
                  <a:lnTo>
                    <a:pt x="33" y="31"/>
                  </a:lnTo>
                  <a:lnTo>
                    <a:pt x="31" y="31"/>
                  </a:lnTo>
                  <a:lnTo>
                    <a:pt x="31" y="31"/>
                  </a:lnTo>
                  <a:lnTo>
                    <a:pt x="29" y="33"/>
                  </a:lnTo>
                  <a:lnTo>
                    <a:pt x="26" y="35"/>
                  </a:lnTo>
                  <a:lnTo>
                    <a:pt x="24" y="35"/>
                  </a:lnTo>
                  <a:lnTo>
                    <a:pt x="24" y="35"/>
                  </a:lnTo>
                  <a:lnTo>
                    <a:pt x="22" y="35"/>
                  </a:lnTo>
                  <a:lnTo>
                    <a:pt x="22" y="31"/>
                  </a:lnTo>
                  <a:lnTo>
                    <a:pt x="20" y="33"/>
                  </a:lnTo>
                  <a:lnTo>
                    <a:pt x="20" y="35"/>
                  </a:lnTo>
                  <a:lnTo>
                    <a:pt x="20" y="38"/>
                  </a:lnTo>
                  <a:lnTo>
                    <a:pt x="22" y="40"/>
                  </a:lnTo>
                  <a:lnTo>
                    <a:pt x="22" y="42"/>
                  </a:lnTo>
                  <a:lnTo>
                    <a:pt x="22" y="44"/>
                  </a:lnTo>
                  <a:lnTo>
                    <a:pt x="22" y="44"/>
                  </a:lnTo>
                  <a:lnTo>
                    <a:pt x="22" y="44"/>
                  </a:lnTo>
                  <a:lnTo>
                    <a:pt x="20" y="44"/>
                  </a:lnTo>
                  <a:lnTo>
                    <a:pt x="20" y="42"/>
                  </a:lnTo>
                  <a:lnTo>
                    <a:pt x="17" y="40"/>
                  </a:lnTo>
                  <a:lnTo>
                    <a:pt x="17" y="38"/>
                  </a:lnTo>
                  <a:lnTo>
                    <a:pt x="15" y="35"/>
                  </a:lnTo>
                  <a:lnTo>
                    <a:pt x="13" y="38"/>
                  </a:lnTo>
                  <a:lnTo>
                    <a:pt x="13" y="38"/>
                  </a:lnTo>
                  <a:lnTo>
                    <a:pt x="13" y="40"/>
                  </a:lnTo>
                  <a:lnTo>
                    <a:pt x="13" y="42"/>
                  </a:lnTo>
                  <a:lnTo>
                    <a:pt x="13" y="42"/>
                  </a:lnTo>
                  <a:lnTo>
                    <a:pt x="13" y="44"/>
                  </a:lnTo>
                  <a:lnTo>
                    <a:pt x="13" y="47"/>
                  </a:lnTo>
                  <a:lnTo>
                    <a:pt x="13" y="47"/>
                  </a:lnTo>
                  <a:lnTo>
                    <a:pt x="11" y="47"/>
                  </a:lnTo>
                  <a:lnTo>
                    <a:pt x="11" y="47"/>
                  </a:lnTo>
                  <a:lnTo>
                    <a:pt x="8" y="47"/>
                  </a:lnTo>
                  <a:lnTo>
                    <a:pt x="8" y="44"/>
                  </a:lnTo>
                  <a:lnTo>
                    <a:pt x="6" y="40"/>
                  </a:lnTo>
                  <a:lnTo>
                    <a:pt x="6" y="38"/>
                  </a:lnTo>
                  <a:lnTo>
                    <a:pt x="6" y="35"/>
                  </a:lnTo>
                  <a:lnTo>
                    <a:pt x="6" y="38"/>
                  </a:lnTo>
                  <a:lnTo>
                    <a:pt x="6" y="38"/>
                  </a:lnTo>
                  <a:lnTo>
                    <a:pt x="6" y="42"/>
                  </a:lnTo>
                  <a:lnTo>
                    <a:pt x="6" y="44"/>
                  </a:lnTo>
                  <a:lnTo>
                    <a:pt x="6" y="47"/>
                  </a:lnTo>
                  <a:lnTo>
                    <a:pt x="6" y="49"/>
                  </a:lnTo>
                  <a:lnTo>
                    <a:pt x="4" y="51"/>
                  </a:lnTo>
                  <a:lnTo>
                    <a:pt x="4" y="51"/>
                  </a:lnTo>
                  <a:lnTo>
                    <a:pt x="2" y="51"/>
                  </a:lnTo>
                  <a:lnTo>
                    <a:pt x="2" y="47"/>
                  </a:lnTo>
                  <a:lnTo>
                    <a:pt x="2" y="47"/>
                  </a:lnTo>
                  <a:lnTo>
                    <a:pt x="2" y="47"/>
                  </a:lnTo>
                  <a:lnTo>
                    <a:pt x="2" y="49"/>
                  </a:lnTo>
                  <a:lnTo>
                    <a:pt x="0" y="42"/>
                  </a:lnTo>
                  <a:lnTo>
                    <a:pt x="0" y="40"/>
                  </a:lnTo>
                  <a:lnTo>
                    <a:pt x="0" y="33"/>
                  </a:lnTo>
                  <a:lnTo>
                    <a:pt x="0" y="31"/>
                  </a:lnTo>
                  <a:lnTo>
                    <a:pt x="0" y="29"/>
                  </a:lnTo>
                  <a:lnTo>
                    <a:pt x="2" y="29"/>
                  </a:lnTo>
                  <a:lnTo>
                    <a:pt x="2" y="31"/>
                  </a:lnTo>
                  <a:lnTo>
                    <a:pt x="2" y="26"/>
                  </a:lnTo>
                  <a:lnTo>
                    <a:pt x="2" y="20"/>
                  </a:lnTo>
                  <a:lnTo>
                    <a:pt x="2" y="17"/>
                  </a:lnTo>
                  <a:lnTo>
                    <a:pt x="0" y="11"/>
                  </a:lnTo>
                  <a:lnTo>
                    <a:pt x="0" y="13"/>
                  </a:lnTo>
                  <a:lnTo>
                    <a:pt x="2" y="15"/>
                  </a:lnTo>
                  <a:lnTo>
                    <a:pt x="2" y="15"/>
                  </a:lnTo>
                  <a:lnTo>
                    <a:pt x="2" y="15"/>
                  </a:lnTo>
                  <a:lnTo>
                    <a:pt x="2" y="15"/>
                  </a:lnTo>
                  <a:lnTo>
                    <a:pt x="2" y="15"/>
                  </a:lnTo>
                  <a:lnTo>
                    <a:pt x="4" y="13"/>
                  </a:lnTo>
                  <a:lnTo>
                    <a:pt x="4" y="13"/>
                  </a:lnTo>
                  <a:lnTo>
                    <a:pt x="6" y="13"/>
                  </a:lnTo>
                  <a:lnTo>
                    <a:pt x="6" y="13"/>
                  </a:lnTo>
                  <a:lnTo>
                    <a:pt x="6" y="11"/>
                  </a:lnTo>
                  <a:lnTo>
                    <a:pt x="6" y="11"/>
                  </a:lnTo>
                  <a:lnTo>
                    <a:pt x="8" y="11"/>
                  </a:lnTo>
                  <a:lnTo>
                    <a:pt x="8" y="11"/>
                  </a:lnTo>
                  <a:lnTo>
                    <a:pt x="11" y="15"/>
                  </a:lnTo>
                  <a:lnTo>
                    <a:pt x="11" y="22"/>
                  </a:lnTo>
                  <a:lnTo>
                    <a:pt x="13" y="24"/>
                  </a:lnTo>
                  <a:lnTo>
                    <a:pt x="15" y="24"/>
                  </a:lnTo>
                  <a:lnTo>
                    <a:pt x="15" y="24"/>
                  </a:lnTo>
                  <a:lnTo>
                    <a:pt x="15" y="20"/>
                  </a:lnTo>
                  <a:lnTo>
                    <a:pt x="13" y="17"/>
                  </a:lnTo>
                  <a:lnTo>
                    <a:pt x="15" y="15"/>
                  </a:lnTo>
                  <a:lnTo>
                    <a:pt x="15" y="13"/>
                  </a:lnTo>
                  <a:lnTo>
                    <a:pt x="15" y="13"/>
                  </a:lnTo>
                  <a:lnTo>
                    <a:pt x="15" y="13"/>
                  </a:lnTo>
                  <a:lnTo>
                    <a:pt x="15" y="13"/>
                  </a:lnTo>
                  <a:lnTo>
                    <a:pt x="15" y="15"/>
                  </a:lnTo>
                  <a:lnTo>
                    <a:pt x="17" y="20"/>
                  </a:lnTo>
                  <a:lnTo>
                    <a:pt x="17" y="22"/>
                  </a:lnTo>
                  <a:lnTo>
                    <a:pt x="17" y="24"/>
                  </a:lnTo>
                  <a:lnTo>
                    <a:pt x="17" y="24"/>
                  </a:lnTo>
                  <a:lnTo>
                    <a:pt x="20" y="24"/>
                  </a:lnTo>
                  <a:lnTo>
                    <a:pt x="22" y="22"/>
                  </a:lnTo>
                  <a:lnTo>
                    <a:pt x="22" y="20"/>
                  </a:lnTo>
                  <a:lnTo>
                    <a:pt x="22" y="17"/>
                  </a:lnTo>
                  <a:lnTo>
                    <a:pt x="20" y="15"/>
                  </a:lnTo>
                  <a:lnTo>
                    <a:pt x="20" y="13"/>
                  </a:lnTo>
                  <a:lnTo>
                    <a:pt x="20" y="11"/>
                  </a:lnTo>
                  <a:lnTo>
                    <a:pt x="20" y="9"/>
                  </a:lnTo>
                  <a:lnTo>
                    <a:pt x="22" y="9"/>
                  </a:lnTo>
                  <a:lnTo>
                    <a:pt x="22" y="9"/>
                  </a:lnTo>
                  <a:lnTo>
                    <a:pt x="22" y="11"/>
                  </a:lnTo>
                  <a:lnTo>
                    <a:pt x="24" y="11"/>
                  </a:lnTo>
                  <a:lnTo>
                    <a:pt x="24" y="11"/>
                  </a:lnTo>
                  <a:lnTo>
                    <a:pt x="26" y="11"/>
                  </a:lnTo>
                  <a:lnTo>
                    <a:pt x="29" y="9"/>
                  </a:lnTo>
                  <a:lnTo>
                    <a:pt x="29" y="6"/>
                  </a:lnTo>
                  <a:lnTo>
                    <a:pt x="31" y="6"/>
                  </a:lnTo>
                  <a:lnTo>
                    <a:pt x="31" y="9"/>
                  </a:lnTo>
                  <a:lnTo>
                    <a:pt x="31" y="11"/>
                  </a:lnTo>
                  <a:lnTo>
                    <a:pt x="31" y="13"/>
                  </a:lnTo>
                  <a:lnTo>
                    <a:pt x="31" y="15"/>
                  </a:lnTo>
                  <a:lnTo>
                    <a:pt x="31" y="15"/>
                  </a:lnTo>
                  <a:lnTo>
                    <a:pt x="31" y="15"/>
                  </a:lnTo>
                  <a:lnTo>
                    <a:pt x="31" y="15"/>
                  </a:lnTo>
                  <a:lnTo>
                    <a:pt x="31" y="17"/>
                  </a:lnTo>
                  <a:lnTo>
                    <a:pt x="33" y="17"/>
                  </a:lnTo>
                  <a:lnTo>
                    <a:pt x="33" y="17"/>
                  </a:lnTo>
                  <a:lnTo>
                    <a:pt x="33" y="15"/>
                  </a:lnTo>
                  <a:lnTo>
                    <a:pt x="35" y="13"/>
                  </a:lnTo>
                  <a:lnTo>
                    <a:pt x="35" y="13"/>
                  </a:lnTo>
                  <a:lnTo>
                    <a:pt x="35" y="11"/>
                  </a:lnTo>
                  <a:lnTo>
                    <a:pt x="35" y="11"/>
                  </a:lnTo>
                  <a:lnTo>
                    <a:pt x="35" y="9"/>
                  </a:lnTo>
                  <a:lnTo>
                    <a:pt x="33" y="9"/>
                  </a:lnTo>
                  <a:lnTo>
                    <a:pt x="33" y="6"/>
                  </a:lnTo>
                  <a:lnTo>
                    <a:pt x="35" y="4"/>
                  </a:lnTo>
                  <a:lnTo>
                    <a:pt x="38" y="0"/>
                  </a:lnTo>
                  <a:lnTo>
                    <a:pt x="38" y="0"/>
                  </a:lnTo>
                  <a:lnTo>
                    <a:pt x="40" y="0"/>
                  </a:lnTo>
                  <a:lnTo>
                    <a:pt x="42" y="0"/>
                  </a:lnTo>
                  <a:lnTo>
                    <a:pt x="42" y="0"/>
                  </a:lnTo>
                  <a:lnTo>
                    <a:pt x="42" y="2"/>
                  </a:lnTo>
                  <a:lnTo>
                    <a:pt x="42" y="4"/>
                  </a:lnTo>
                  <a:lnTo>
                    <a:pt x="42" y="4"/>
                  </a:lnTo>
                  <a:lnTo>
                    <a:pt x="40" y="6"/>
                  </a:lnTo>
                  <a:lnTo>
                    <a:pt x="40" y="11"/>
                  </a:lnTo>
                  <a:lnTo>
                    <a:pt x="40" y="13"/>
                  </a:lnTo>
                  <a:lnTo>
                    <a:pt x="42" y="15"/>
                  </a:lnTo>
                  <a:lnTo>
                    <a:pt x="42" y="15"/>
                  </a:lnTo>
                  <a:lnTo>
                    <a:pt x="44" y="17"/>
                  </a:lnTo>
                  <a:lnTo>
                    <a:pt x="47" y="15"/>
                  </a:lnTo>
                  <a:lnTo>
                    <a:pt x="47" y="13"/>
                  </a:lnTo>
                  <a:lnTo>
                    <a:pt x="49" y="15"/>
                  </a:lnTo>
                  <a:lnTo>
                    <a:pt x="49" y="15"/>
                  </a:lnTo>
                  <a:lnTo>
                    <a:pt x="49" y="15"/>
                  </a:lnTo>
                  <a:lnTo>
                    <a:pt x="49" y="17"/>
                  </a:lnTo>
                  <a:lnTo>
                    <a:pt x="47" y="20"/>
                  </a:lnTo>
                  <a:lnTo>
                    <a:pt x="47" y="20"/>
                  </a:lnTo>
                  <a:lnTo>
                    <a:pt x="47" y="20"/>
                  </a:lnTo>
                  <a:lnTo>
                    <a:pt x="49" y="22"/>
                  </a:lnTo>
                  <a:lnTo>
                    <a:pt x="49" y="22"/>
                  </a:lnTo>
                  <a:lnTo>
                    <a:pt x="49" y="22"/>
                  </a:lnTo>
                  <a:lnTo>
                    <a:pt x="49" y="22"/>
                  </a:lnTo>
                  <a:lnTo>
                    <a:pt x="47" y="24"/>
                  </a:lnTo>
                  <a:lnTo>
                    <a:pt x="47" y="24"/>
                  </a:lnTo>
                  <a:lnTo>
                    <a:pt x="44" y="26"/>
                  </a:lnTo>
                  <a:lnTo>
                    <a:pt x="44" y="29"/>
                  </a:lnTo>
                  <a:lnTo>
                    <a:pt x="44" y="29"/>
                  </a:lnTo>
                  <a:lnTo>
                    <a:pt x="44" y="31"/>
                  </a:lnTo>
                  <a:lnTo>
                    <a:pt x="44" y="31"/>
                  </a:lnTo>
                  <a:lnTo>
                    <a:pt x="47" y="3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5" name="フリーフォーム 89493">
              <a:extLst>
                <a:ext uri="{FF2B5EF4-FFF2-40B4-BE49-F238E27FC236}">
                  <a16:creationId xmlns:a16="http://schemas.microsoft.com/office/drawing/2014/main" id="{C1CEABCB-A940-6116-B4BD-1653417B514F}"/>
                </a:ext>
              </a:extLst>
            </p:cNvPr>
            <p:cNvSpPr/>
            <p:nvPr/>
          </p:nvSpPr>
          <p:spPr>
            <a:xfrm>
              <a:off x="9913664" y="8745548"/>
              <a:ext cx="154872" cy="149136"/>
            </a:xfrm>
            <a:custGeom>
              <a:avLst/>
              <a:gdLst/>
              <a:ahLst/>
              <a:cxnLst/>
              <a:rect l="0" t="0" r="0" b="0"/>
              <a:pathLst>
                <a:path w="44" h="40">
                  <a:moveTo>
                    <a:pt x="22" y="11"/>
                  </a:moveTo>
                  <a:lnTo>
                    <a:pt x="24" y="9"/>
                  </a:lnTo>
                  <a:lnTo>
                    <a:pt x="27" y="7"/>
                  </a:lnTo>
                  <a:lnTo>
                    <a:pt x="27" y="5"/>
                  </a:lnTo>
                  <a:lnTo>
                    <a:pt x="27" y="5"/>
                  </a:lnTo>
                  <a:lnTo>
                    <a:pt x="29" y="5"/>
                  </a:lnTo>
                  <a:lnTo>
                    <a:pt x="29" y="5"/>
                  </a:lnTo>
                  <a:lnTo>
                    <a:pt x="29" y="5"/>
                  </a:lnTo>
                  <a:lnTo>
                    <a:pt x="31" y="7"/>
                  </a:lnTo>
                  <a:lnTo>
                    <a:pt x="33" y="5"/>
                  </a:lnTo>
                  <a:lnTo>
                    <a:pt x="33" y="0"/>
                  </a:lnTo>
                  <a:lnTo>
                    <a:pt x="35" y="0"/>
                  </a:lnTo>
                  <a:lnTo>
                    <a:pt x="35" y="0"/>
                  </a:lnTo>
                  <a:lnTo>
                    <a:pt x="38" y="0"/>
                  </a:lnTo>
                  <a:lnTo>
                    <a:pt x="38" y="0"/>
                  </a:lnTo>
                  <a:lnTo>
                    <a:pt x="40" y="0"/>
                  </a:lnTo>
                  <a:lnTo>
                    <a:pt x="44" y="0"/>
                  </a:lnTo>
                  <a:lnTo>
                    <a:pt x="44" y="5"/>
                  </a:lnTo>
                  <a:lnTo>
                    <a:pt x="44" y="7"/>
                  </a:lnTo>
                  <a:lnTo>
                    <a:pt x="44" y="9"/>
                  </a:lnTo>
                  <a:lnTo>
                    <a:pt x="44" y="9"/>
                  </a:lnTo>
                  <a:lnTo>
                    <a:pt x="44" y="11"/>
                  </a:lnTo>
                  <a:lnTo>
                    <a:pt x="42" y="11"/>
                  </a:lnTo>
                  <a:lnTo>
                    <a:pt x="42" y="11"/>
                  </a:lnTo>
                  <a:lnTo>
                    <a:pt x="38" y="11"/>
                  </a:lnTo>
                  <a:lnTo>
                    <a:pt x="38" y="13"/>
                  </a:lnTo>
                  <a:lnTo>
                    <a:pt x="38" y="18"/>
                  </a:lnTo>
                  <a:lnTo>
                    <a:pt x="31" y="18"/>
                  </a:lnTo>
                  <a:lnTo>
                    <a:pt x="33" y="25"/>
                  </a:lnTo>
                  <a:lnTo>
                    <a:pt x="33" y="34"/>
                  </a:lnTo>
                  <a:lnTo>
                    <a:pt x="31" y="34"/>
                  </a:lnTo>
                  <a:lnTo>
                    <a:pt x="29" y="34"/>
                  </a:lnTo>
                  <a:lnTo>
                    <a:pt x="27" y="31"/>
                  </a:lnTo>
                  <a:lnTo>
                    <a:pt x="24" y="31"/>
                  </a:lnTo>
                  <a:lnTo>
                    <a:pt x="22" y="29"/>
                  </a:lnTo>
                  <a:lnTo>
                    <a:pt x="22" y="27"/>
                  </a:lnTo>
                  <a:lnTo>
                    <a:pt x="20" y="25"/>
                  </a:lnTo>
                  <a:lnTo>
                    <a:pt x="18" y="25"/>
                  </a:lnTo>
                  <a:lnTo>
                    <a:pt x="15" y="25"/>
                  </a:lnTo>
                  <a:lnTo>
                    <a:pt x="13" y="25"/>
                  </a:lnTo>
                  <a:lnTo>
                    <a:pt x="13" y="31"/>
                  </a:lnTo>
                  <a:lnTo>
                    <a:pt x="13" y="40"/>
                  </a:lnTo>
                  <a:lnTo>
                    <a:pt x="2" y="40"/>
                  </a:lnTo>
                  <a:lnTo>
                    <a:pt x="2" y="36"/>
                  </a:lnTo>
                  <a:lnTo>
                    <a:pt x="2" y="31"/>
                  </a:lnTo>
                  <a:lnTo>
                    <a:pt x="2" y="29"/>
                  </a:lnTo>
                  <a:lnTo>
                    <a:pt x="0" y="25"/>
                  </a:lnTo>
                  <a:lnTo>
                    <a:pt x="0" y="22"/>
                  </a:lnTo>
                  <a:lnTo>
                    <a:pt x="0" y="20"/>
                  </a:lnTo>
                  <a:lnTo>
                    <a:pt x="9" y="16"/>
                  </a:lnTo>
                  <a:lnTo>
                    <a:pt x="9" y="11"/>
                  </a:lnTo>
                  <a:lnTo>
                    <a:pt x="4" y="7"/>
                  </a:lnTo>
                  <a:lnTo>
                    <a:pt x="2" y="2"/>
                  </a:lnTo>
                  <a:lnTo>
                    <a:pt x="4" y="5"/>
                  </a:lnTo>
                  <a:lnTo>
                    <a:pt x="6" y="5"/>
                  </a:lnTo>
                  <a:lnTo>
                    <a:pt x="13" y="9"/>
                  </a:lnTo>
                  <a:lnTo>
                    <a:pt x="18" y="11"/>
                  </a:lnTo>
                  <a:lnTo>
                    <a:pt x="20" y="11"/>
                  </a:lnTo>
                  <a:lnTo>
                    <a:pt x="22" y="11"/>
                  </a:lnTo>
                  <a:lnTo>
                    <a:pt x="22" y="11"/>
                  </a:lnTo>
                  <a:close/>
                </a:path>
              </a:pathLst>
            </a:custGeom>
            <a:solidFill>
              <a:srgbClr val="008837"/>
            </a:solidFill>
            <a:ln w="9525">
              <a:noFill/>
            </a:ln>
          </p:spPr>
          <p:txBody>
            <a:bodyPr/>
            <a:lstStyle/>
            <a:p>
              <a:endParaRPr lang="ja-JP" altLang="en-US" sz="1799"/>
            </a:p>
          </p:txBody>
        </p:sp>
        <p:sp>
          <p:nvSpPr>
            <p:cNvPr id="116" name="フリーフォーム 89494">
              <a:extLst>
                <a:ext uri="{FF2B5EF4-FFF2-40B4-BE49-F238E27FC236}">
                  <a16:creationId xmlns:a16="http://schemas.microsoft.com/office/drawing/2014/main" id="{033E5EE3-9BB1-75A4-F4C1-0A02BD6C4C6F}"/>
                </a:ext>
              </a:extLst>
            </p:cNvPr>
            <p:cNvSpPr/>
            <p:nvPr/>
          </p:nvSpPr>
          <p:spPr>
            <a:xfrm>
              <a:off x="9913664" y="8745548"/>
              <a:ext cx="154872" cy="149136"/>
            </a:xfrm>
            <a:custGeom>
              <a:avLst/>
              <a:gdLst/>
              <a:ahLst/>
              <a:cxnLst/>
              <a:rect l="0" t="0" r="0" b="0"/>
              <a:pathLst>
                <a:path w="44" h="40">
                  <a:moveTo>
                    <a:pt x="22" y="11"/>
                  </a:moveTo>
                  <a:lnTo>
                    <a:pt x="24" y="9"/>
                  </a:lnTo>
                  <a:lnTo>
                    <a:pt x="27" y="7"/>
                  </a:lnTo>
                  <a:lnTo>
                    <a:pt x="27" y="5"/>
                  </a:lnTo>
                  <a:lnTo>
                    <a:pt x="27" y="5"/>
                  </a:lnTo>
                  <a:lnTo>
                    <a:pt x="29" y="5"/>
                  </a:lnTo>
                  <a:lnTo>
                    <a:pt x="29" y="5"/>
                  </a:lnTo>
                  <a:lnTo>
                    <a:pt x="29" y="5"/>
                  </a:lnTo>
                  <a:lnTo>
                    <a:pt x="31" y="7"/>
                  </a:lnTo>
                  <a:lnTo>
                    <a:pt x="33" y="5"/>
                  </a:lnTo>
                  <a:lnTo>
                    <a:pt x="33" y="0"/>
                  </a:lnTo>
                  <a:lnTo>
                    <a:pt x="35" y="0"/>
                  </a:lnTo>
                  <a:lnTo>
                    <a:pt x="35" y="0"/>
                  </a:lnTo>
                  <a:lnTo>
                    <a:pt x="38" y="0"/>
                  </a:lnTo>
                  <a:lnTo>
                    <a:pt x="38" y="0"/>
                  </a:lnTo>
                  <a:lnTo>
                    <a:pt x="40" y="0"/>
                  </a:lnTo>
                  <a:lnTo>
                    <a:pt x="44" y="0"/>
                  </a:lnTo>
                  <a:lnTo>
                    <a:pt x="44" y="5"/>
                  </a:lnTo>
                  <a:lnTo>
                    <a:pt x="44" y="7"/>
                  </a:lnTo>
                  <a:lnTo>
                    <a:pt x="44" y="9"/>
                  </a:lnTo>
                  <a:lnTo>
                    <a:pt x="44" y="9"/>
                  </a:lnTo>
                  <a:lnTo>
                    <a:pt x="44" y="11"/>
                  </a:lnTo>
                  <a:lnTo>
                    <a:pt x="42" y="11"/>
                  </a:lnTo>
                  <a:lnTo>
                    <a:pt x="42" y="11"/>
                  </a:lnTo>
                  <a:lnTo>
                    <a:pt x="38" y="11"/>
                  </a:lnTo>
                  <a:lnTo>
                    <a:pt x="38" y="13"/>
                  </a:lnTo>
                  <a:lnTo>
                    <a:pt x="38" y="18"/>
                  </a:lnTo>
                  <a:lnTo>
                    <a:pt x="31" y="18"/>
                  </a:lnTo>
                  <a:lnTo>
                    <a:pt x="33" y="25"/>
                  </a:lnTo>
                  <a:lnTo>
                    <a:pt x="33" y="34"/>
                  </a:lnTo>
                  <a:lnTo>
                    <a:pt x="31" y="34"/>
                  </a:lnTo>
                  <a:lnTo>
                    <a:pt x="29" y="34"/>
                  </a:lnTo>
                  <a:lnTo>
                    <a:pt x="27" y="31"/>
                  </a:lnTo>
                  <a:lnTo>
                    <a:pt x="24" y="31"/>
                  </a:lnTo>
                  <a:lnTo>
                    <a:pt x="22" y="29"/>
                  </a:lnTo>
                  <a:lnTo>
                    <a:pt x="22" y="27"/>
                  </a:lnTo>
                  <a:lnTo>
                    <a:pt x="20" y="25"/>
                  </a:lnTo>
                  <a:lnTo>
                    <a:pt x="18" y="25"/>
                  </a:lnTo>
                  <a:lnTo>
                    <a:pt x="15" y="25"/>
                  </a:lnTo>
                  <a:lnTo>
                    <a:pt x="13" y="25"/>
                  </a:lnTo>
                  <a:lnTo>
                    <a:pt x="13" y="31"/>
                  </a:lnTo>
                  <a:lnTo>
                    <a:pt x="13" y="40"/>
                  </a:lnTo>
                  <a:lnTo>
                    <a:pt x="2" y="40"/>
                  </a:lnTo>
                  <a:lnTo>
                    <a:pt x="2" y="36"/>
                  </a:lnTo>
                  <a:lnTo>
                    <a:pt x="2" y="31"/>
                  </a:lnTo>
                  <a:lnTo>
                    <a:pt x="2" y="29"/>
                  </a:lnTo>
                  <a:lnTo>
                    <a:pt x="0" y="25"/>
                  </a:lnTo>
                  <a:lnTo>
                    <a:pt x="0" y="22"/>
                  </a:lnTo>
                  <a:lnTo>
                    <a:pt x="0" y="20"/>
                  </a:lnTo>
                  <a:lnTo>
                    <a:pt x="9" y="16"/>
                  </a:lnTo>
                  <a:lnTo>
                    <a:pt x="9" y="11"/>
                  </a:lnTo>
                  <a:lnTo>
                    <a:pt x="4" y="7"/>
                  </a:lnTo>
                  <a:lnTo>
                    <a:pt x="2" y="2"/>
                  </a:lnTo>
                  <a:lnTo>
                    <a:pt x="4" y="5"/>
                  </a:lnTo>
                  <a:lnTo>
                    <a:pt x="6" y="5"/>
                  </a:lnTo>
                  <a:lnTo>
                    <a:pt x="13" y="9"/>
                  </a:lnTo>
                  <a:lnTo>
                    <a:pt x="18" y="11"/>
                  </a:lnTo>
                  <a:lnTo>
                    <a:pt x="20" y="11"/>
                  </a:lnTo>
                  <a:lnTo>
                    <a:pt x="22" y="11"/>
                  </a:lnTo>
                  <a:lnTo>
                    <a:pt x="22"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grpSp>
          <p:nvGrpSpPr>
            <p:cNvPr id="117" name="グループ化 116">
              <a:extLst>
                <a:ext uri="{FF2B5EF4-FFF2-40B4-BE49-F238E27FC236}">
                  <a16:creationId xmlns:a16="http://schemas.microsoft.com/office/drawing/2014/main" id="{E0C405FA-2B66-66D6-01C6-9120F6FE5E21}"/>
                </a:ext>
              </a:extLst>
            </p:cNvPr>
            <p:cNvGrpSpPr/>
            <p:nvPr/>
          </p:nvGrpSpPr>
          <p:grpSpPr>
            <a:xfrm>
              <a:off x="7249163" y="8238484"/>
              <a:ext cx="2822894" cy="1416790"/>
              <a:chOff x="1741" y="3102"/>
              <a:chExt cx="801" cy="380"/>
            </a:xfrm>
          </p:grpSpPr>
          <p:sp>
            <p:nvSpPr>
              <p:cNvPr id="11625" name="フリーフォーム 89496">
                <a:extLst>
                  <a:ext uri="{FF2B5EF4-FFF2-40B4-BE49-F238E27FC236}">
                    <a16:creationId xmlns:a16="http://schemas.microsoft.com/office/drawing/2014/main" id="{72163C7F-44D0-213B-95CC-F61DCFDFBBBC}"/>
                  </a:ext>
                </a:extLst>
              </p:cNvPr>
              <p:cNvSpPr/>
              <p:nvPr/>
            </p:nvSpPr>
            <p:spPr>
              <a:xfrm>
                <a:off x="2480" y="3218"/>
                <a:ext cx="62" cy="42"/>
              </a:xfrm>
              <a:custGeom>
                <a:avLst/>
                <a:gdLst/>
                <a:ahLst/>
                <a:cxnLst/>
                <a:rect l="0" t="0" r="0" b="0"/>
                <a:pathLst>
                  <a:path w="62" h="42">
                    <a:moveTo>
                      <a:pt x="4" y="13"/>
                    </a:moveTo>
                    <a:lnTo>
                      <a:pt x="6" y="13"/>
                    </a:lnTo>
                    <a:lnTo>
                      <a:pt x="9" y="11"/>
                    </a:lnTo>
                    <a:lnTo>
                      <a:pt x="11" y="11"/>
                    </a:lnTo>
                    <a:lnTo>
                      <a:pt x="11" y="11"/>
                    </a:lnTo>
                    <a:lnTo>
                      <a:pt x="11" y="11"/>
                    </a:lnTo>
                    <a:lnTo>
                      <a:pt x="11" y="13"/>
                    </a:lnTo>
                    <a:lnTo>
                      <a:pt x="13" y="16"/>
                    </a:lnTo>
                    <a:lnTo>
                      <a:pt x="13" y="18"/>
                    </a:lnTo>
                    <a:lnTo>
                      <a:pt x="13" y="18"/>
                    </a:lnTo>
                    <a:lnTo>
                      <a:pt x="15" y="18"/>
                    </a:lnTo>
                    <a:lnTo>
                      <a:pt x="15" y="16"/>
                    </a:lnTo>
                    <a:lnTo>
                      <a:pt x="18" y="13"/>
                    </a:lnTo>
                    <a:lnTo>
                      <a:pt x="20" y="11"/>
                    </a:lnTo>
                    <a:lnTo>
                      <a:pt x="20" y="9"/>
                    </a:lnTo>
                    <a:lnTo>
                      <a:pt x="20" y="9"/>
                    </a:lnTo>
                    <a:lnTo>
                      <a:pt x="20" y="9"/>
                    </a:lnTo>
                    <a:lnTo>
                      <a:pt x="20" y="11"/>
                    </a:lnTo>
                    <a:lnTo>
                      <a:pt x="20" y="13"/>
                    </a:lnTo>
                    <a:lnTo>
                      <a:pt x="20" y="13"/>
                    </a:lnTo>
                    <a:lnTo>
                      <a:pt x="20" y="16"/>
                    </a:lnTo>
                    <a:lnTo>
                      <a:pt x="22" y="16"/>
                    </a:lnTo>
                    <a:lnTo>
                      <a:pt x="24" y="16"/>
                    </a:lnTo>
                    <a:lnTo>
                      <a:pt x="27" y="13"/>
                    </a:lnTo>
                    <a:lnTo>
                      <a:pt x="29" y="11"/>
                    </a:lnTo>
                    <a:lnTo>
                      <a:pt x="31" y="11"/>
                    </a:lnTo>
                    <a:lnTo>
                      <a:pt x="33" y="11"/>
                    </a:lnTo>
                    <a:lnTo>
                      <a:pt x="36" y="13"/>
                    </a:lnTo>
                    <a:lnTo>
                      <a:pt x="36" y="13"/>
                    </a:lnTo>
                    <a:lnTo>
                      <a:pt x="36" y="13"/>
                    </a:lnTo>
                    <a:lnTo>
                      <a:pt x="38" y="11"/>
                    </a:lnTo>
                    <a:lnTo>
                      <a:pt x="36" y="9"/>
                    </a:lnTo>
                    <a:lnTo>
                      <a:pt x="36" y="9"/>
                    </a:lnTo>
                    <a:lnTo>
                      <a:pt x="36" y="4"/>
                    </a:lnTo>
                    <a:lnTo>
                      <a:pt x="33" y="4"/>
                    </a:lnTo>
                    <a:lnTo>
                      <a:pt x="33" y="4"/>
                    </a:lnTo>
                    <a:lnTo>
                      <a:pt x="36" y="4"/>
                    </a:lnTo>
                    <a:lnTo>
                      <a:pt x="36" y="4"/>
                    </a:lnTo>
                    <a:lnTo>
                      <a:pt x="38" y="7"/>
                    </a:lnTo>
                    <a:lnTo>
                      <a:pt x="40" y="7"/>
                    </a:lnTo>
                    <a:lnTo>
                      <a:pt x="40" y="9"/>
                    </a:lnTo>
                    <a:lnTo>
                      <a:pt x="42" y="9"/>
                    </a:lnTo>
                    <a:lnTo>
                      <a:pt x="45" y="11"/>
                    </a:lnTo>
                    <a:lnTo>
                      <a:pt x="45" y="11"/>
                    </a:lnTo>
                    <a:lnTo>
                      <a:pt x="47" y="9"/>
                    </a:lnTo>
                    <a:lnTo>
                      <a:pt x="47" y="9"/>
                    </a:lnTo>
                    <a:lnTo>
                      <a:pt x="47" y="7"/>
                    </a:lnTo>
                    <a:lnTo>
                      <a:pt x="45" y="4"/>
                    </a:lnTo>
                    <a:lnTo>
                      <a:pt x="47" y="4"/>
                    </a:lnTo>
                    <a:lnTo>
                      <a:pt x="47" y="4"/>
                    </a:lnTo>
                    <a:lnTo>
                      <a:pt x="47" y="2"/>
                    </a:lnTo>
                    <a:lnTo>
                      <a:pt x="49" y="2"/>
                    </a:lnTo>
                    <a:lnTo>
                      <a:pt x="51" y="4"/>
                    </a:lnTo>
                    <a:lnTo>
                      <a:pt x="53" y="7"/>
                    </a:lnTo>
                    <a:lnTo>
                      <a:pt x="56" y="9"/>
                    </a:lnTo>
                    <a:lnTo>
                      <a:pt x="56" y="9"/>
                    </a:lnTo>
                    <a:lnTo>
                      <a:pt x="56" y="11"/>
                    </a:lnTo>
                    <a:lnTo>
                      <a:pt x="56" y="9"/>
                    </a:lnTo>
                    <a:lnTo>
                      <a:pt x="56" y="9"/>
                    </a:lnTo>
                    <a:lnTo>
                      <a:pt x="53" y="4"/>
                    </a:lnTo>
                    <a:lnTo>
                      <a:pt x="53" y="4"/>
                    </a:lnTo>
                    <a:lnTo>
                      <a:pt x="56" y="2"/>
                    </a:lnTo>
                    <a:lnTo>
                      <a:pt x="56" y="0"/>
                    </a:lnTo>
                    <a:lnTo>
                      <a:pt x="56" y="0"/>
                    </a:lnTo>
                    <a:lnTo>
                      <a:pt x="58" y="0"/>
                    </a:lnTo>
                    <a:lnTo>
                      <a:pt x="58" y="0"/>
                    </a:lnTo>
                    <a:lnTo>
                      <a:pt x="60" y="2"/>
                    </a:lnTo>
                    <a:lnTo>
                      <a:pt x="60" y="2"/>
                    </a:lnTo>
                    <a:lnTo>
                      <a:pt x="60" y="2"/>
                    </a:lnTo>
                    <a:lnTo>
                      <a:pt x="62" y="2"/>
                    </a:lnTo>
                    <a:lnTo>
                      <a:pt x="62" y="4"/>
                    </a:lnTo>
                    <a:lnTo>
                      <a:pt x="62" y="9"/>
                    </a:lnTo>
                    <a:lnTo>
                      <a:pt x="62" y="11"/>
                    </a:lnTo>
                    <a:lnTo>
                      <a:pt x="62" y="13"/>
                    </a:lnTo>
                    <a:lnTo>
                      <a:pt x="62" y="16"/>
                    </a:lnTo>
                    <a:lnTo>
                      <a:pt x="62" y="16"/>
                    </a:lnTo>
                    <a:lnTo>
                      <a:pt x="62" y="18"/>
                    </a:lnTo>
                    <a:lnTo>
                      <a:pt x="60" y="16"/>
                    </a:lnTo>
                    <a:lnTo>
                      <a:pt x="60" y="20"/>
                    </a:lnTo>
                    <a:lnTo>
                      <a:pt x="60" y="25"/>
                    </a:lnTo>
                    <a:lnTo>
                      <a:pt x="62" y="27"/>
                    </a:lnTo>
                    <a:lnTo>
                      <a:pt x="62" y="31"/>
                    </a:lnTo>
                    <a:lnTo>
                      <a:pt x="62" y="29"/>
                    </a:lnTo>
                    <a:lnTo>
                      <a:pt x="62" y="29"/>
                    </a:lnTo>
                    <a:lnTo>
                      <a:pt x="60" y="27"/>
                    </a:lnTo>
                    <a:lnTo>
                      <a:pt x="60" y="27"/>
                    </a:lnTo>
                    <a:lnTo>
                      <a:pt x="58" y="29"/>
                    </a:lnTo>
                    <a:lnTo>
                      <a:pt x="58" y="29"/>
                    </a:lnTo>
                    <a:lnTo>
                      <a:pt x="56" y="29"/>
                    </a:lnTo>
                    <a:lnTo>
                      <a:pt x="56" y="29"/>
                    </a:lnTo>
                    <a:lnTo>
                      <a:pt x="56" y="29"/>
                    </a:lnTo>
                    <a:lnTo>
                      <a:pt x="53" y="31"/>
                    </a:lnTo>
                    <a:lnTo>
                      <a:pt x="53" y="31"/>
                    </a:lnTo>
                    <a:lnTo>
                      <a:pt x="51" y="31"/>
                    </a:lnTo>
                    <a:lnTo>
                      <a:pt x="51" y="31"/>
                    </a:lnTo>
                    <a:lnTo>
                      <a:pt x="51" y="29"/>
                    </a:lnTo>
                    <a:lnTo>
                      <a:pt x="49" y="25"/>
                    </a:lnTo>
                    <a:lnTo>
                      <a:pt x="47" y="22"/>
                    </a:lnTo>
                    <a:lnTo>
                      <a:pt x="47" y="20"/>
                    </a:lnTo>
                    <a:lnTo>
                      <a:pt x="42" y="20"/>
                    </a:lnTo>
                    <a:lnTo>
                      <a:pt x="45" y="22"/>
                    </a:lnTo>
                    <a:lnTo>
                      <a:pt x="45" y="25"/>
                    </a:lnTo>
                    <a:lnTo>
                      <a:pt x="45" y="25"/>
                    </a:lnTo>
                    <a:lnTo>
                      <a:pt x="45" y="27"/>
                    </a:lnTo>
                    <a:lnTo>
                      <a:pt x="45" y="29"/>
                    </a:lnTo>
                    <a:lnTo>
                      <a:pt x="42" y="29"/>
                    </a:lnTo>
                    <a:lnTo>
                      <a:pt x="42" y="31"/>
                    </a:lnTo>
                    <a:lnTo>
                      <a:pt x="42" y="29"/>
                    </a:lnTo>
                    <a:lnTo>
                      <a:pt x="42" y="29"/>
                    </a:lnTo>
                    <a:lnTo>
                      <a:pt x="42" y="29"/>
                    </a:lnTo>
                    <a:lnTo>
                      <a:pt x="42" y="25"/>
                    </a:lnTo>
                    <a:lnTo>
                      <a:pt x="40" y="22"/>
                    </a:lnTo>
                    <a:lnTo>
                      <a:pt x="40" y="20"/>
                    </a:lnTo>
                    <a:lnTo>
                      <a:pt x="40" y="20"/>
                    </a:lnTo>
                    <a:lnTo>
                      <a:pt x="38" y="20"/>
                    </a:lnTo>
                    <a:lnTo>
                      <a:pt x="36" y="22"/>
                    </a:lnTo>
                    <a:lnTo>
                      <a:pt x="33" y="25"/>
                    </a:lnTo>
                    <a:lnTo>
                      <a:pt x="36" y="25"/>
                    </a:lnTo>
                    <a:lnTo>
                      <a:pt x="38" y="27"/>
                    </a:lnTo>
                    <a:lnTo>
                      <a:pt x="38" y="29"/>
                    </a:lnTo>
                    <a:lnTo>
                      <a:pt x="38" y="31"/>
                    </a:lnTo>
                    <a:lnTo>
                      <a:pt x="36" y="33"/>
                    </a:lnTo>
                    <a:lnTo>
                      <a:pt x="36" y="33"/>
                    </a:lnTo>
                    <a:lnTo>
                      <a:pt x="36" y="33"/>
                    </a:lnTo>
                    <a:lnTo>
                      <a:pt x="33" y="31"/>
                    </a:lnTo>
                    <a:lnTo>
                      <a:pt x="31" y="31"/>
                    </a:lnTo>
                    <a:lnTo>
                      <a:pt x="31" y="31"/>
                    </a:lnTo>
                    <a:lnTo>
                      <a:pt x="29" y="31"/>
                    </a:lnTo>
                    <a:lnTo>
                      <a:pt x="27" y="33"/>
                    </a:lnTo>
                    <a:lnTo>
                      <a:pt x="27" y="33"/>
                    </a:lnTo>
                    <a:lnTo>
                      <a:pt x="22" y="33"/>
                    </a:lnTo>
                    <a:lnTo>
                      <a:pt x="24" y="33"/>
                    </a:lnTo>
                    <a:lnTo>
                      <a:pt x="24" y="31"/>
                    </a:lnTo>
                    <a:lnTo>
                      <a:pt x="24" y="29"/>
                    </a:lnTo>
                    <a:lnTo>
                      <a:pt x="24" y="29"/>
                    </a:lnTo>
                    <a:lnTo>
                      <a:pt x="24" y="29"/>
                    </a:lnTo>
                    <a:lnTo>
                      <a:pt x="22" y="27"/>
                    </a:lnTo>
                    <a:lnTo>
                      <a:pt x="22" y="27"/>
                    </a:lnTo>
                    <a:lnTo>
                      <a:pt x="22" y="25"/>
                    </a:lnTo>
                    <a:lnTo>
                      <a:pt x="20" y="25"/>
                    </a:lnTo>
                    <a:lnTo>
                      <a:pt x="20" y="27"/>
                    </a:lnTo>
                    <a:lnTo>
                      <a:pt x="20" y="27"/>
                    </a:lnTo>
                    <a:lnTo>
                      <a:pt x="18" y="29"/>
                    </a:lnTo>
                    <a:lnTo>
                      <a:pt x="18" y="29"/>
                    </a:lnTo>
                    <a:lnTo>
                      <a:pt x="18" y="31"/>
                    </a:lnTo>
                    <a:lnTo>
                      <a:pt x="18" y="31"/>
                    </a:lnTo>
                    <a:lnTo>
                      <a:pt x="18" y="31"/>
                    </a:lnTo>
                    <a:lnTo>
                      <a:pt x="18" y="33"/>
                    </a:lnTo>
                    <a:lnTo>
                      <a:pt x="20" y="33"/>
                    </a:lnTo>
                    <a:lnTo>
                      <a:pt x="20" y="33"/>
                    </a:lnTo>
                    <a:lnTo>
                      <a:pt x="20" y="33"/>
                    </a:lnTo>
                    <a:lnTo>
                      <a:pt x="18" y="38"/>
                    </a:lnTo>
                    <a:lnTo>
                      <a:pt x="15" y="40"/>
                    </a:lnTo>
                    <a:lnTo>
                      <a:pt x="15" y="40"/>
                    </a:lnTo>
                    <a:lnTo>
                      <a:pt x="11" y="42"/>
                    </a:lnTo>
                    <a:lnTo>
                      <a:pt x="11" y="40"/>
                    </a:lnTo>
                    <a:lnTo>
                      <a:pt x="9" y="40"/>
                    </a:lnTo>
                    <a:lnTo>
                      <a:pt x="9" y="40"/>
                    </a:lnTo>
                    <a:lnTo>
                      <a:pt x="9" y="38"/>
                    </a:lnTo>
                    <a:lnTo>
                      <a:pt x="9" y="38"/>
                    </a:lnTo>
                    <a:lnTo>
                      <a:pt x="11" y="36"/>
                    </a:lnTo>
                    <a:lnTo>
                      <a:pt x="11" y="36"/>
                    </a:lnTo>
                    <a:lnTo>
                      <a:pt x="11" y="33"/>
                    </a:lnTo>
                    <a:lnTo>
                      <a:pt x="11" y="31"/>
                    </a:lnTo>
                    <a:lnTo>
                      <a:pt x="11" y="29"/>
                    </a:lnTo>
                    <a:lnTo>
                      <a:pt x="11" y="29"/>
                    </a:lnTo>
                    <a:lnTo>
                      <a:pt x="9" y="27"/>
                    </a:lnTo>
                    <a:lnTo>
                      <a:pt x="6" y="27"/>
                    </a:lnTo>
                    <a:lnTo>
                      <a:pt x="4" y="27"/>
                    </a:lnTo>
                    <a:lnTo>
                      <a:pt x="2" y="29"/>
                    </a:lnTo>
                    <a:lnTo>
                      <a:pt x="2" y="29"/>
                    </a:lnTo>
                    <a:lnTo>
                      <a:pt x="0" y="29"/>
                    </a:lnTo>
                    <a:lnTo>
                      <a:pt x="0" y="29"/>
                    </a:lnTo>
                    <a:lnTo>
                      <a:pt x="0" y="27"/>
                    </a:lnTo>
                    <a:lnTo>
                      <a:pt x="2" y="25"/>
                    </a:lnTo>
                    <a:lnTo>
                      <a:pt x="2" y="25"/>
                    </a:lnTo>
                    <a:lnTo>
                      <a:pt x="2" y="25"/>
                    </a:lnTo>
                    <a:lnTo>
                      <a:pt x="2" y="25"/>
                    </a:lnTo>
                    <a:lnTo>
                      <a:pt x="2" y="22"/>
                    </a:lnTo>
                    <a:lnTo>
                      <a:pt x="2" y="22"/>
                    </a:lnTo>
                    <a:lnTo>
                      <a:pt x="0" y="22"/>
                    </a:lnTo>
                    <a:lnTo>
                      <a:pt x="0" y="22"/>
                    </a:lnTo>
                    <a:lnTo>
                      <a:pt x="0" y="22"/>
                    </a:lnTo>
                    <a:lnTo>
                      <a:pt x="2" y="22"/>
                    </a:lnTo>
                    <a:lnTo>
                      <a:pt x="4" y="20"/>
                    </a:lnTo>
                    <a:lnTo>
                      <a:pt x="4" y="20"/>
                    </a:lnTo>
                    <a:lnTo>
                      <a:pt x="4" y="20"/>
                    </a:lnTo>
                    <a:lnTo>
                      <a:pt x="6" y="18"/>
                    </a:lnTo>
                    <a:lnTo>
                      <a:pt x="6" y="18"/>
                    </a:lnTo>
                    <a:lnTo>
                      <a:pt x="6" y="16"/>
                    </a:lnTo>
                    <a:lnTo>
                      <a:pt x="6" y="16"/>
                    </a:lnTo>
                    <a:lnTo>
                      <a:pt x="4" y="13"/>
                    </a:lnTo>
                    <a:close/>
                  </a:path>
                </a:pathLst>
              </a:custGeom>
              <a:solidFill>
                <a:srgbClr val="008837"/>
              </a:solidFill>
              <a:ln w="9525">
                <a:noFill/>
              </a:ln>
            </p:spPr>
            <p:txBody>
              <a:bodyPr/>
              <a:lstStyle/>
              <a:p>
                <a:endParaRPr lang="ja-JP" altLang="en-US" sz="1799"/>
              </a:p>
            </p:txBody>
          </p:sp>
          <p:sp>
            <p:nvSpPr>
              <p:cNvPr id="11626" name="フリーフォーム 89497">
                <a:extLst>
                  <a:ext uri="{FF2B5EF4-FFF2-40B4-BE49-F238E27FC236}">
                    <a16:creationId xmlns:a16="http://schemas.microsoft.com/office/drawing/2014/main" id="{F1730F02-BFE0-1D71-000E-99B7D530338C}"/>
                  </a:ext>
                </a:extLst>
              </p:cNvPr>
              <p:cNvSpPr/>
              <p:nvPr/>
            </p:nvSpPr>
            <p:spPr>
              <a:xfrm>
                <a:off x="2480" y="3218"/>
                <a:ext cx="62" cy="42"/>
              </a:xfrm>
              <a:custGeom>
                <a:avLst/>
                <a:gdLst/>
                <a:ahLst/>
                <a:cxnLst/>
                <a:rect l="0" t="0" r="0" b="0"/>
                <a:pathLst>
                  <a:path w="62" h="42">
                    <a:moveTo>
                      <a:pt x="4" y="13"/>
                    </a:moveTo>
                    <a:lnTo>
                      <a:pt x="6" y="13"/>
                    </a:lnTo>
                    <a:lnTo>
                      <a:pt x="9" y="11"/>
                    </a:lnTo>
                    <a:lnTo>
                      <a:pt x="11" y="11"/>
                    </a:lnTo>
                    <a:lnTo>
                      <a:pt x="11" y="11"/>
                    </a:lnTo>
                    <a:lnTo>
                      <a:pt x="11" y="11"/>
                    </a:lnTo>
                    <a:lnTo>
                      <a:pt x="11" y="13"/>
                    </a:lnTo>
                    <a:lnTo>
                      <a:pt x="13" y="16"/>
                    </a:lnTo>
                    <a:lnTo>
                      <a:pt x="13" y="18"/>
                    </a:lnTo>
                    <a:lnTo>
                      <a:pt x="13" y="18"/>
                    </a:lnTo>
                    <a:lnTo>
                      <a:pt x="15" y="18"/>
                    </a:lnTo>
                    <a:lnTo>
                      <a:pt x="15" y="16"/>
                    </a:lnTo>
                    <a:lnTo>
                      <a:pt x="18" y="13"/>
                    </a:lnTo>
                    <a:lnTo>
                      <a:pt x="20" y="11"/>
                    </a:lnTo>
                    <a:lnTo>
                      <a:pt x="20" y="9"/>
                    </a:lnTo>
                    <a:lnTo>
                      <a:pt x="20" y="9"/>
                    </a:lnTo>
                    <a:lnTo>
                      <a:pt x="20" y="9"/>
                    </a:lnTo>
                    <a:lnTo>
                      <a:pt x="20" y="11"/>
                    </a:lnTo>
                    <a:lnTo>
                      <a:pt x="20" y="13"/>
                    </a:lnTo>
                    <a:lnTo>
                      <a:pt x="20" y="13"/>
                    </a:lnTo>
                    <a:lnTo>
                      <a:pt x="20" y="16"/>
                    </a:lnTo>
                    <a:lnTo>
                      <a:pt x="22" y="16"/>
                    </a:lnTo>
                    <a:lnTo>
                      <a:pt x="24" y="16"/>
                    </a:lnTo>
                    <a:lnTo>
                      <a:pt x="27" y="13"/>
                    </a:lnTo>
                    <a:lnTo>
                      <a:pt x="29" y="11"/>
                    </a:lnTo>
                    <a:lnTo>
                      <a:pt x="31" y="11"/>
                    </a:lnTo>
                    <a:lnTo>
                      <a:pt x="33" y="11"/>
                    </a:lnTo>
                    <a:lnTo>
                      <a:pt x="36" y="13"/>
                    </a:lnTo>
                    <a:lnTo>
                      <a:pt x="36" y="13"/>
                    </a:lnTo>
                    <a:lnTo>
                      <a:pt x="36" y="13"/>
                    </a:lnTo>
                    <a:lnTo>
                      <a:pt x="38" y="11"/>
                    </a:lnTo>
                    <a:lnTo>
                      <a:pt x="36" y="9"/>
                    </a:lnTo>
                    <a:lnTo>
                      <a:pt x="36" y="9"/>
                    </a:lnTo>
                    <a:lnTo>
                      <a:pt x="36" y="4"/>
                    </a:lnTo>
                    <a:lnTo>
                      <a:pt x="33" y="4"/>
                    </a:lnTo>
                    <a:lnTo>
                      <a:pt x="33" y="4"/>
                    </a:lnTo>
                    <a:lnTo>
                      <a:pt x="36" y="4"/>
                    </a:lnTo>
                    <a:lnTo>
                      <a:pt x="36" y="4"/>
                    </a:lnTo>
                    <a:lnTo>
                      <a:pt x="38" y="7"/>
                    </a:lnTo>
                    <a:lnTo>
                      <a:pt x="40" y="7"/>
                    </a:lnTo>
                    <a:lnTo>
                      <a:pt x="40" y="9"/>
                    </a:lnTo>
                    <a:lnTo>
                      <a:pt x="42" y="9"/>
                    </a:lnTo>
                    <a:lnTo>
                      <a:pt x="45" y="11"/>
                    </a:lnTo>
                    <a:lnTo>
                      <a:pt x="45" y="11"/>
                    </a:lnTo>
                    <a:lnTo>
                      <a:pt x="47" y="9"/>
                    </a:lnTo>
                    <a:lnTo>
                      <a:pt x="47" y="9"/>
                    </a:lnTo>
                    <a:lnTo>
                      <a:pt x="47" y="7"/>
                    </a:lnTo>
                    <a:lnTo>
                      <a:pt x="45" y="4"/>
                    </a:lnTo>
                    <a:lnTo>
                      <a:pt x="47" y="4"/>
                    </a:lnTo>
                    <a:lnTo>
                      <a:pt x="47" y="4"/>
                    </a:lnTo>
                    <a:lnTo>
                      <a:pt x="47" y="2"/>
                    </a:lnTo>
                    <a:lnTo>
                      <a:pt x="49" y="2"/>
                    </a:lnTo>
                    <a:lnTo>
                      <a:pt x="51" y="4"/>
                    </a:lnTo>
                    <a:lnTo>
                      <a:pt x="53" y="7"/>
                    </a:lnTo>
                    <a:lnTo>
                      <a:pt x="56" y="9"/>
                    </a:lnTo>
                    <a:lnTo>
                      <a:pt x="56" y="9"/>
                    </a:lnTo>
                    <a:lnTo>
                      <a:pt x="56" y="11"/>
                    </a:lnTo>
                    <a:lnTo>
                      <a:pt x="56" y="9"/>
                    </a:lnTo>
                    <a:lnTo>
                      <a:pt x="56" y="9"/>
                    </a:lnTo>
                    <a:lnTo>
                      <a:pt x="53" y="4"/>
                    </a:lnTo>
                    <a:lnTo>
                      <a:pt x="53" y="4"/>
                    </a:lnTo>
                    <a:lnTo>
                      <a:pt x="56" y="2"/>
                    </a:lnTo>
                    <a:lnTo>
                      <a:pt x="56" y="0"/>
                    </a:lnTo>
                    <a:lnTo>
                      <a:pt x="56" y="0"/>
                    </a:lnTo>
                    <a:lnTo>
                      <a:pt x="58" y="0"/>
                    </a:lnTo>
                    <a:lnTo>
                      <a:pt x="58" y="0"/>
                    </a:lnTo>
                    <a:lnTo>
                      <a:pt x="60" y="2"/>
                    </a:lnTo>
                    <a:lnTo>
                      <a:pt x="60" y="2"/>
                    </a:lnTo>
                    <a:lnTo>
                      <a:pt x="60" y="2"/>
                    </a:lnTo>
                    <a:lnTo>
                      <a:pt x="62" y="2"/>
                    </a:lnTo>
                    <a:lnTo>
                      <a:pt x="62" y="4"/>
                    </a:lnTo>
                    <a:lnTo>
                      <a:pt x="62" y="9"/>
                    </a:lnTo>
                    <a:lnTo>
                      <a:pt x="62" y="11"/>
                    </a:lnTo>
                    <a:lnTo>
                      <a:pt x="62" y="13"/>
                    </a:lnTo>
                    <a:lnTo>
                      <a:pt x="62" y="16"/>
                    </a:lnTo>
                    <a:lnTo>
                      <a:pt x="62" y="16"/>
                    </a:lnTo>
                    <a:lnTo>
                      <a:pt x="62" y="18"/>
                    </a:lnTo>
                    <a:lnTo>
                      <a:pt x="60" y="16"/>
                    </a:lnTo>
                    <a:lnTo>
                      <a:pt x="60" y="20"/>
                    </a:lnTo>
                    <a:lnTo>
                      <a:pt x="60" y="25"/>
                    </a:lnTo>
                    <a:lnTo>
                      <a:pt x="62" y="27"/>
                    </a:lnTo>
                    <a:lnTo>
                      <a:pt x="62" y="31"/>
                    </a:lnTo>
                    <a:lnTo>
                      <a:pt x="62" y="29"/>
                    </a:lnTo>
                    <a:lnTo>
                      <a:pt x="62" y="29"/>
                    </a:lnTo>
                    <a:lnTo>
                      <a:pt x="60" y="27"/>
                    </a:lnTo>
                    <a:lnTo>
                      <a:pt x="60" y="27"/>
                    </a:lnTo>
                    <a:lnTo>
                      <a:pt x="58" y="29"/>
                    </a:lnTo>
                    <a:lnTo>
                      <a:pt x="58" y="29"/>
                    </a:lnTo>
                    <a:lnTo>
                      <a:pt x="56" y="29"/>
                    </a:lnTo>
                    <a:lnTo>
                      <a:pt x="56" y="29"/>
                    </a:lnTo>
                    <a:lnTo>
                      <a:pt x="56" y="29"/>
                    </a:lnTo>
                    <a:lnTo>
                      <a:pt x="53" y="31"/>
                    </a:lnTo>
                    <a:lnTo>
                      <a:pt x="53" y="31"/>
                    </a:lnTo>
                    <a:lnTo>
                      <a:pt x="51" y="31"/>
                    </a:lnTo>
                    <a:lnTo>
                      <a:pt x="51" y="31"/>
                    </a:lnTo>
                    <a:lnTo>
                      <a:pt x="51" y="29"/>
                    </a:lnTo>
                    <a:lnTo>
                      <a:pt x="49" y="25"/>
                    </a:lnTo>
                    <a:lnTo>
                      <a:pt x="47" y="22"/>
                    </a:lnTo>
                    <a:lnTo>
                      <a:pt x="47" y="20"/>
                    </a:lnTo>
                    <a:lnTo>
                      <a:pt x="42" y="20"/>
                    </a:lnTo>
                    <a:lnTo>
                      <a:pt x="45" y="22"/>
                    </a:lnTo>
                    <a:lnTo>
                      <a:pt x="45" y="25"/>
                    </a:lnTo>
                    <a:lnTo>
                      <a:pt x="45" y="25"/>
                    </a:lnTo>
                    <a:lnTo>
                      <a:pt x="45" y="27"/>
                    </a:lnTo>
                    <a:lnTo>
                      <a:pt x="45" y="29"/>
                    </a:lnTo>
                    <a:lnTo>
                      <a:pt x="42" y="29"/>
                    </a:lnTo>
                    <a:lnTo>
                      <a:pt x="42" y="31"/>
                    </a:lnTo>
                    <a:lnTo>
                      <a:pt x="42" y="29"/>
                    </a:lnTo>
                    <a:lnTo>
                      <a:pt x="42" y="29"/>
                    </a:lnTo>
                    <a:lnTo>
                      <a:pt x="42" y="29"/>
                    </a:lnTo>
                    <a:lnTo>
                      <a:pt x="42" y="25"/>
                    </a:lnTo>
                    <a:lnTo>
                      <a:pt x="40" y="22"/>
                    </a:lnTo>
                    <a:lnTo>
                      <a:pt x="40" y="20"/>
                    </a:lnTo>
                    <a:lnTo>
                      <a:pt x="40" y="20"/>
                    </a:lnTo>
                    <a:lnTo>
                      <a:pt x="38" y="20"/>
                    </a:lnTo>
                    <a:lnTo>
                      <a:pt x="36" y="22"/>
                    </a:lnTo>
                    <a:lnTo>
                      <a:pt x="33" y="25"/>
                    </a:lnTo>
                    <a:lnTo>
                      <a:pt x="36" y="25"/>
                    </a:lnTo>
                    <a:lnTo>
                      <a:pt x="38" y="27"/>
                    </a:lnTo>
                    <a:lnTo>
                      <a:pt x="38" y="29"/>
                    </a:lnTo>
                    <a:lnTo>
                      <a:pt x="38" y="31"/>
                    </a:lnTo>
                    <a:lnTo>
                      <a:pt x="36" y="33"/>
                    </a:lnTo>
                    <a:lnTo>
                      <a:pt x="36" y="33"/>
                    </a:lnTo>
                    <a:lnTo>
                      <a:pt x="36" y="33"/>
                    </a:lnTo>
                    <a:lnTo>
                      <a:pt x="33" y="31"/>
                    </a:lnTo>
                    <a:lnTo>
                      <a:pt x="31" y="31"/>
                    </a:lnTo>
                    <a:lnTo>
                      <a:pt x="31" y="31"/>
                    </a:lnTo>
                    <a:lnTo>
                      <a:pt x="29" y="31"/>
                    </a:lnTo>
                    <a:lnTo>
                      <a:pt x="27" y="33"/>
                    </a:lnTo>
                    <a:lnTo>
                      <a:pt x="27" y="33"/>
                    </a:lnTo>
                    <a:lnTo>
                      <a:pt x="22" y="33"/>
                    </a:lnTo>
                    <a:lnTo>
                      <a:pt x="24" y="33"/>
                    </a:lnTo>
                    <a:lnTo>
                      <a:pt x="24" y="31"/>
                    </a:lnTo>
                    <a:lnTo>
                      <a:pt x="24" y="29"/>
                    </a:lnTo>
                    <a:lnTo>
                      <a:pt x="24" y="29"/>
                    </a:lnTo>
                    <a:lnTo>
                      <a:pt x="24" y="29"/>
                    </a:lnTo>
                    <a:lnTo>
                      <a:pt x="22" y="27"/>
                    </a:lnTo>
                    <a:lnTo>
                      <a:pt x="22" y="27"/>
                    </a:lnTo>
                    <a:lnTo>
                      <a:pt x="22" y="25"/>
                    </a:lnTo>
                    <a:lnTo>
                      <a:pt x="20" y="25"/>
                    </a:lnTo>
                    <a:lnTo>
                      <a:pt x="20" y="27"/>
                    </a:lnTo>
                    <a:lnTo>
                      <a:pt x="20" y="27"/>
                    </a:lnTo>
                    <a:lnTo>
                      <a:pt x="18" y="29"/>
                    </a:lnTo>
                    <a:lnTo>
                      <a:pt x="18" y="29"/>
                    </a:lnTo>
                    <a:lnTo>
                      <a:pt x="18" y="31"/>
                    </a:lnTo>
                    <a:lnTo>
                      <a:pt x="18" y="31"/>
                    </a:lnTo>
                    <a:lnTo>
                      <a:pt x="18" y="31"/>
                    </a:lnTo>
                    <a:lnTo>
                      <a:pt x="18" y="33"/>
                    </a:lnTo>
                    <a:lnTo>
                      <a:pt x="20" y="33"/>
                    </a:lnTo>
                    <a:lnTo>
                      <a:pt x="20" y="33"/>
                    </a:lnTo>
                    <a:lnTo>
                      <a:pt x="20" y="33"/>
                    </a:lnTo>
                    <a:lnTo>
                      <a:pt x="18" y="38"/>
                    </a:lnTo>
                    <a:lnTo>
                      <a:pt x="15" y="40"/>
                    </a:lnTo>
                    <a:lnTo>
                      <a:pt x="15" y="40"/>
                    </a:lnTo>
                    <a:lnTo>
                      <a:pt x="11" y="42"/>
                    </a:lnTo>
                    <a:lnTo>
                      <a:pt x="11" y="40"/>
                    </a:lnTo>
                    <a:lnTo>
                      <a:pt x="9" y="40"/>
                    </a:lnTo>
                    <a:lnTo>
                      <a:pt x="9" y="40"/>
                    </a:lnTo>
                    <a:lnTo>
                      <a:pt x="9" y="38"/>
                    </a:lnTo>
                    <a:lnTo>
                      <a:pt x="9" y="38"/>
                    </a:lnTo>
                    <a:lnTo>
                      <a:pt x="11" y="36"/>
                    </a:lnTo>
                    <a:lnTo>
                      <a:pt x="11" y="36"/>
                    </a:lnTo>
                    <a:lnTo>
                      <a:pt x="11" y="33"/>
                    </a:lnTo>
                    <a:lnTo>
                      <a:pt x="11" y="31"/>
                    </a:lnTo>
                    <a:lnTo>
                      <a:pt x="11" y="29"/>
                    </a:lnTo>
                    <a:lnTo>
                      <a:pt x="11" y="29"/>
                    </a:lnTo>
                    <a:lnTo>
                      <a:pt x="9" y="27"/>
                    </a:lnTo>
                    <a:lnTo>
                      <a:pt x="6" y="27"/>
                    </a:lnTo>
                    <a:lnTo>
                      <a:pt x="4" y="27"/>
                    </a:lnTo>
                    <a:lnTo>
                      <a:pt x="2" y="29"/>
                    </a:lnTo>
                    <a:lnTo>
                      <a:pt x="2" y="29"/>
                    </a:lnTo>
                    <a:lnTo>
                      <a:pt x="0" y="29"/>
                    </a:lnTo>
                    <a:lnTo>
                      <a:pt x="0" y="29"/>
                    </a:lnTo>
                    <a:lnTo>
                      <a:pt x="0" y="27"/>
                    </a:lnTo>
                    <a:lnTo>
                      <a:pt x="2" y="25"/>
                    </a:lnTo>
                    <a:lnTo>
                      <a:pt x="2" y="25"/>
                    </a:lnTo>
                    <a:lnTo>
                      <a:pt x="2" y="25"/>
                    </a:lnTo>
                    <a:lnTo>
                      <a:pt x="2" y="25"/>
                    </a:lnTo>
                    <a:lnTo>
                      <a:pt x="2" y="22"/>
                    </a:lnTo>
                    <a:lnTo>
                      <a:pt x="2" y="22"/>
                    </a:lnTo>
                    <a:lnTo>
                      <a:pt x="0" y="22"/>
                    </a:lnTo>
                    <a:lnTo>
                      <a:pt x="0" y="22"/>
                    </a:lnTo>
                    <a:lnTo>
                      <a:pt x="0" y="22"/>
                    </a:lnTo>
                    <a:lnTo>
                      <a:pt x="2" y="22"/>
                    </a:lnTo>
                    <a:lnTo>
                      <a:pt x="4" y="20"/>
                    </a:lnTo>
                    <a:lnTo>
                      <a:pt x="4" y="20"/>
                    </a:lnTo>
                    <a:lnTo>
                      <a:pt x="4" y="20"/>
                    </a:lnTo>
                    <a:lnTo>
                      <a:pt x="6" y="18"/>
                    </a:lnTo>
                    <a:lnTo>
                      <a:pt x="6" y="18"/>
                    </a:lnTo>
                    <a:lnTo>
                      <a:pt x="6" y="16"/>
                    </a:lnTo>
                    <a:lnTo>
                      <a:pt x="6" y="16"/>
                    </a:lnTo>
                    <a:lnTo>
                      <a:pt x="4"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27" name="フリーフォーム 89498">
                <a:extLst>
                  <a:ext uri="{FF2B5EF4-FFF2-40B4-BE49-F238E27FC236}">
                    <a16:creationId xmlns:a16="http://schemas.microsoft.com/office/drawing/2014/main" id="{08F812A7-80C1-4422-428A-E29FADCEE833}"/>
                  </a:ext>
                </a:extLst>
              </p:cNvPr>
              <p:cNvSpPr/>
              <p:nvPr/>
            </p:nvSpPr>
            <p:spPr>
              <a:xfrm>
                <a:off x="2478" y="3189"/>
                <a:ext cx="60" cy="40"/>
              </a:xfrm>
              <a:custGeom>
                <a:avLst/>
                <a:gdLst/>
                <a:ahLst/>
                <a:cxnLst/>
                <a:rect l="0" t="0" r="0" b="0"/>
                <a:pathLst>
                  <a:path w="60" h="40">
                    <a:moveTo>
                      <a:pt x="2" y="13"/>
                    </a:moveTo>
                    <a:lnTo>
                      <a:pt x="4" y="11"/>
                    </a:lnTo>
                    <a:lnTo>
                      <a:pt x="6" y="11"/>
                    </a:lnTo>
                    <a:lnTo>
                      <a:pt x="6" y="11"/>
                    </a:lnTo>
                    <a:lnTo>
                      <a:pt x="8" y="11"/>
                    </a:lnTo>
                    <a:lnTo>
                      <a:pt x="8" y="11"/>
                    </a:lnTo>
                    <a:lnTo>
                      <a:pt x="11" y="11"/>
                    </a:lnTo>
                    <a:lnTo>
                      <a:pt x="11" y="13"/>
                    </a:lnTo>
                    <a:lnTo>
                      <a:pt x="11" y="15"/>
                    </a:lnTo>
                    <a:lnTo>
                      <a:pt x="13" y="18"/>
                    </a:lnTo>
                    <a:lnTo>
                      <a:pt x="13" y="18"/>
                    </a:lnTo>
                    <a:lnTo>
                      <a:pt x="13" y="18"/>
                    </a:lnTo>
                    <a:lnTo>
                      <a:pt x="15" y="15"/>
                    </a:lnTo>
                    <a:lnTo>
                      <a:pt x="15" y="13"/>
                    </a:lnTo>
                    <a:lnTo>
                      <a:pt x="17" y="11"/>
                    </a:lnTo>
                    <a:lnTo>
                      <a:pt x="17" y="9"/>
                    </a:lnTo>
                    <a:lnTo>
                      <a:pt x="20" y="9"/>
                    </a:lnTo>
                    <a:lnTo>
                      <a:pt x="20" y="9"/>
                    </a:lnTo>
                    <a:lnTo>
                      <a:pt x="17" y="11"/>
                    </a:lnTo>
                    <a:lnTo>
                      <a:pt x="17" y="11"/>
                    </a:lnTo>
                    <a:lnTo>
                      <a:pt x="17" y="13"/>
                    </a:lnTo>
                    <a:lnTo>
                      <a:pt x="17" y="15"/>
                    </a:lnTo>
                    <a:lnTo>
                      <a:pt x="20" y="15"/>
                    </a:lnTo>
                    <a:lnTo>
                      <a:pt x="24" y="13"/>
                    </a:lnTo>
                    <a:lnTo>
                      <a:pt x="26" y="11"/>
                    </a:lnTo>
                    <a:lnTo>
                      <a:pt x="29" y="11"/>
                    </a:lnTo>
                    <a:lnTo>
                      <a:pt x="31" y="11"/>
                    </a:lnTo>
                    <a:lnTo>
                      <a:pt x="33" y="13"/>
                    </a:lnTo>
                    <a:lnTo>
                      <a:pt x="33" y="13"/>
                    </a:lnTo>
                    <a:lnTo>
                      <a:pt x="33" y="13"/>
                    </a:lnTo>
                    <a:lnTo>
                      <a:pt x="35" y="11"/>
                    </a:lnTo>
                    <a:lnTo>
                      <a:pt x="35" y="11"/>
                    </a:lnTo>
                    <a:lnTo>
                      <a:pt x="33" y="9"/>
                    </a:lnTo>
                    <a:lnTo>
                      <a:pt x="33" y="7"/>
                    </a:lnTo>
                    <a:lnTo>
                      <a:pt x="33" y="4"/>
                    </a:lnTo>
                    <a:lnTo>
                      <a:pt x="33" y="4"/>
                    </a:lnTo>
                    <a:lnTo>
                      <a:pt x="33" y="4"/>
                    </a:lnTo>
                    <a:lnTo>
                      <a:pt x="35" y="4"/>
                    </a:lnTo>
                    <a:lnTo>
                      <a:pt x="38" y="7"/>
                    </a:lnTo>
                    <a:lnTo>
                      <a:pt x="38" y="7"/>
                    </a:lnTo>
                    <a:lnTo>
                      <a:pt x="38" y="9"/>
                    </a:lnTo>
                    <a:lnTo>
                      <a:pt x="40" y="9"/>
                    </a:lnTo>
                    <a:lnTo>
                      <a:pt x="42" y="11"/>
                    </a:lnTo>
                    <a:lnTo>
                      <a:pt x="42" y="11"/>
                    </a:lnTo>
                    <a:lnTo>
                      <a:pt x="44" y="9"/>
                    </a:lnTo>
                    <a:lnTo>
                      <a:pt x="44" y="9"/>
                    </a:lnTo>
                    <a:lnTo>
                      <a:pt x="42" y="7"/>
                    </a:lnTo>
                    <a:lnTo>
                      <a:pt x="42" y="4"/>
                    </a:lnTo>
                    <a:lnTo>
                      <a:pt x="42" y="4"/>
                    </a:lnTo>
                    <a:lnTo>
                      <a:pt x="44" y="4"/>
                    </a:lnTo>
                    <a:lnTo>
                      <a:pt x="44" y="2"/>
                    </a:lnTo>
                    <a:lnTo>
                      <a:pt x="47" y="2"/>
                    </a:lnTo>
                    <a:lnTo>
                      <a:pt x="49" y="4"/>
                    </a:lnTo>
                    <a:lnTo>
                      <a:pt x="51" y="7"/>
                    </a:lnTo>
                    <a:lnTo>
                      <a:pt x="53" y="9"/>
                    </a:lnTo>
                    <a:lnTo>
                      <a:pt x="53" y="11"/>
                    </a:lnTo>
                    <a:lnTo>
                      <a:pt x="53" y="11"/>
                    </a:lnTo>
                    <a:lnTo>
                      <a:pt x="53" y="11"/>
                    </a:lnTo>
                    <a:lnTo>
                      <a:pt x="53" y="9"/>
                    </a:lnTo>
                    <a:lnTo>
                      <a:pt x="51" y="7"/>
                    </a:lnTo>
                    <a:lnTo>
                      <a:pt x="51" y="4"/>
                    </a:lnTo>
                    <a:lnTo>
                      <a:pt x="53" y="2"/>
                    </a:lnTo>
                    <a:lnTo>
                      <a:pt x="53" y="2"/>
                    </a:lnTo>
                    <a:lnTo>
                      <a:pt x="53" y="0"/>
                    </a:lnTo>
                    <a:lnTo>
                      <a:pt x="55" y="0"/>
                    </a:lnTo>
                    <a:lnTo>
                      <a:pt x="55" y="0"/>
                    </a:lnTo>
                    <a:lnTo>
                      <a:pt x="58" y="2"/>
                    </a:lnTo>
                    <a:lnTo>
                      <a:pt x="58" y="2"/>
                    </a:lnTo>
                    <a:lnTo>
                      <a:pt x="58" y="2"/>
                    </a:lnTo>
                    <a:lnTo>
                      <a:pt x="58" y="2"/>
                    </a:lnTo>
                    <a:lnTo>
                      <a:pt x="60" y="7"/>
                    </a:lnTo>
                    <a:lnTo>
                      <a:pt x="60" y="9"/>
                    </a:lnTo>
                    <a:lnTo>
                      <a:pt x="60" y="11"/>
                    </a:lnTo>
                    <a:lnTo>
                      <a:pt x="60" y="13"/>
                    </a:lnTo>
                    <a:lnTo>
                      <a:pt x="60" y="15"/>
                    </a:lnTo>
                    <a:lnTo>
                      <a:pt x="58" y="15"/>
                    </a:lnTo>
                    <a:lnTo>
                      <a:pt x="58" y="18"/>
                    </a:lnTo>
                    <a:lnTo>
                      <a:pt x="58" y="15"/>
                    </a:lnTo>
                    <a:lnTo>
                      <a:pt x="58" y="20"/>
                    </a:lnTo>
                    <a:lnTo>
                      <a:pt x="58" y="22"/>
                    </a:lnTo>
                    <a:lnTo>
                      <a:pt x="58" y="27"/>
                    </a:lnTo>
                    <a:lnTo>
                      <a:pt x="60" y="31"/>
                    </a:lnTo>
                    <a:lnTo>
                      <a:pt x="60" y="29"/>
                    </a:lnTo>
                    <a:lnTo>
                      <a:pt x="58" y="27"/>
                    </a:lnTo>
                    <a:lnTo>
                      <a:pt x="58" y="27"/>
                    </a:lnTo>
                    <a:lnTo>
                      <a:pt x="58" y="27"/>
                    </a:lnTo>
                    <a:lnTo>
                      <a:pt x="58" y="27"/>
                    </a:lnTo>
                    <a:lnTo>
                      <a:pt x="55" y="27"/>
                    </a:lnTo>
                    <a:lnTo>
                      <a:pt x="55" y="29"/>
                    </a:lnTo>
                    <a:lnTo>
                      <a:pt x="53" y="29"/>
                    </a:lnTo>
                    <a:lnTo>
                      <a:pt x="53" y="29"/>
                    </a:lnTo>
                    <a:lnTo>
                      <a:pt x="53" y="29"/>
                    </a:lnTo>
                    <a:lnTo>
                      <a:pt x="51" y="31"/>
                    </a:lnTo>
                    <a:lnTo>
                      <a:pt x="51" y="31"/>
                    </a:lnTo>
                    <a:lnTo>
                      <a:pt x="49" y="31"/>
                    </a:lnTo>
                    <a:lnTo>
                      <a:pt x="49" y="29"/>
                    </a:lnTo>
                    <a:lnTo>
                      <a:pt x="49" y="27"/>
                    </a:lnTo>
                    <a:lnTo>
                      <a:pt x="47" y="24"/>
                    </a:lnTo>
                    <a:lnTo>
                      <a:pt x="44" y="22"/>
                    </a:lnTo>
                    <a:lnTo>
                      <a:pt x="42" y="20"/>
                    </a:lnTo>
                    <a:lnTo>
                      <a:pt x="42" y="20"/>
                    </a:lnTo>
                    <a:lnTo>
                      <a:pt x="42" y="22"/>
                    </a:lnTo>
                    <a:lnTo>
                      <a:pt x="42" y="22"/>
                    </a:lnTo>
                    <a:lnTo>
                      <a:pt x="42" y="24"/>
                    </a:lnTo>
                    <a:lnTo>
                      <a:pt x="42" y="27"/>
                    </a:lnTo>
                    <a:lnTo>
                      <a:pt x="42" y="29"/>
                    </a:lnTo>
                    <a:lnTo>
                      <a:pt x="40" y="29"/>
                    </a:lnTo>
                    <a:lnTo>
                      <a:pt x="40" y="29"/>
                    </a:lnTo>
                    <a:lnTo>
                      <a:pt x="40" y="29"/>
                    </a:lnTo>
                    <a:lnTo>
                      <a:pt x="40" y="27"/>
                    </a:lnTo>
                    <a:lnTo>
                      <a:pt x="40" y="27"/>
                    </a:lnTo>
                    <a:lnTo>
                      <a:pt x="40" y="22"/>
                    </a:lnTo>
                    <a:lnTo>
                      <a:pt x="38" y="22"/>
                    </a:lnTo>
                    <a:lnTo>
                      <a:pt x="38" y="20"/>
                    </a:lnTo>
                    <a:lnTo>
                      <a:pt x="38" y="20"/>
                    </a:lnTo>
                    <a:lnTo>
                      <a:pt x="35" y="20"/>
                    </a:lnTo>
                    <a:lnTo>
                      <a:pt x="33" y="22"/>
                    </a:lnTo>
                    <a:lnTo>
                      <a:pt x="31" y="22"/>
                    </a:lnTo>
                    <a:lnTo>
                      <a:pt x="33" y="24"/>
                    </a:lnTo>
                    <a:lnTo>
                      <a:pt x="33" y="24"/>
                    </a:lnTo>
                    <a:lnTo>
                      <a:pt x="35" y="27"/>
                    </a:lnTo>
                    <a:lnTo>
                      <a:pt x="35" y="29"/>
                    </a:lnTo>
                    <a:lnTo>
                      <a:pt x="35" y="31"/>
                    </a:lnTo>
                    <a:lnTo>
                      <a:pt x="35" y="31"/>
                    </a:lnTo>
                    <a:lnTo>
                      <a:pt x="33" y="33"/>
                    </a:lnTo>
                    <a:lnTo>
                      <a:pt x="33" y="33"/>
                    </a:lnTo>
                    <a:lnTo>
                      <a:pt x="33" y="31"/>
                    </a:lnTo>
                    <a:lnTo>
                      <a:pt x="31" y="31"/>
                    </a:lnTo>
                    <a:lnTo>
                      <a:pt x="29" y="31"/>
                    </a:lnTo>
                    <a:lnTo>
                      <a:pt x="26" y="31"/>
                    </a:lnTo>
                    <a:lnTo>
                      <a:pt x="24" y="33"/>
                    </a:lnTo>
                    <a:lnTo>
                      <a:pt x="22" y="33"/>
                    </a:lnTo>
                    <a:lnTo>
                      <a:pt x="22" y="33"/>
                    </a:lnTo>
                    <a:lnTo>
                      <a:pt x="22" y="31"/>
                    </a:lnTo>
                    <a:lnTo>
                      <a:pt x="22" y="31"/>
                    </a:lnTo>
                    <a:lnTo>
                      <a:pt x="22" y="29"/>
                    </a:lnTo>
                    <a:lnTo>
                      <a:pt x="22" y="27"/>
                    </a:lnTo>
                    <a:lnTo>
                      <a:pt x="22" y="27"/>
                    </a:lnTo>
                    <a:lnTo>
                      <a:pt x="20" y="27"/>
                    </a:lnTo>
                    <a:lnTo>
                      <a:pt x="20" y="27"/>
                    </a:lnTo>
                    <a:lnTo>
                      <a:pt x="20" y="24"/>
                    </a:lnTo>
                    <a:lnTo>
                      <a:pt x="20" y="24"/>
                    </a:lnTo>
                    <a:lnTo>
                      <a:pt x="20" y="24"/>
                    </a:lnTo>
                    <a:lnTo>
                      <a:pt x="17" y="27"/>
                    </a:lnTo>
                    <a:lnTo>
                      <a:pt x="17" y="27"/>
                    </a:lnTo>
                    <a:lnTo>
                      <a:pt x="17" y="27"/>
                    </a:lnTo>
                    <a:lnTo>
                      <a:pt x="15" y="27"/>
                    </a:lnTo>
                    <a:lnTo>
                      <a:pt x="15" y="29"/>
                    </a:lnTo>
                    <a:lnTo>
                      <a:pt x="15" y="31"/>
                    </a:lnTo>
                    <a:lnTo>
                      <a:pt x="15" y="31"/>
                    </a:lnTo>
                    <a:lnTo>
                      <a:pt x="17" y="31"/>
                    </a:lnTo>
                    <a:lnTo>
                      <a:pt x="17" y="33"/>
                    </a:lnTo>
                    <a:lnTo>
                      <a:pt x="17" y="33"/>
                    </a:lnTo>
                    <a:lnTo>
                      <a:pt x="17" y="33"/>
                    </a:lnTo>
                    <a:lnTo>
                      <a:pt x="17" y="38"/>
                    </a:lnTo>
                    <a:lnTo>
                      <a:pt x="15" y="38"/>
                    </a:lnTo>
                    <a:lnTo>
                      <a:pt x="13" y="40"/>
                    </a:lnTo>
                    <a:lnTo>
                      <a:pt x="11" y="40"/>
                    </a:lnTo>
                    <a:lnTo>
                      <a:pt x="8" y="40"/>
                    </a:lnTo>
                    <a:lnTo>
                      <a:pt x="6" y="38"/>
                    </a:lnTo>
                    <a:lnTo>
                      <a:pt x="6" y="38"/>
                    </a:lnTo>
                    <a:lnTo>
                      <a:pt x="6" y="38"/>
                    </a:lnTo>
                    <a:lnTo>
                      <a:pt x="6" y="38"/>
                    </a:lnTo>
                    <a:lnTo>
                      <a:pt x="8" y="36"/>
                    </a:lnTo>
                    <a:lnTo>
                      <a:pt x="8" y="33"/>
                    </a:lnTo>
                    <a:lnTo>
                      <a:pt x="11" y="33"/>
                    </a:lnTo>
                    <a:lnTo>
                      <a:pt x="11" y="31"/>
                    </a:lnTo>
                    <a:lnTo>
                      <a:pt x="11" y="29"/>
                    </a:lnTo>
                    <a:lnTo>
                      <a:pt x="8" y="27"/>
                    </a:lnTo>
                    <a:lnTo>
                      <a:pt x="6" y="27"/>
                    </a:lnTo>
                    <a:lnTo>
                      <a:pt x="6" y="27"/>
                    </a:lnTo>
                    <a:lnTo>
                      <a:pt x="2" y="27"/>
                    </a:lnTo>
                    <a:lnTo>
                      <a:pt x="2" y="29"/>
                    </a:lnTo>
                    <a:lnTo>
                      <a:pt x="0" y="27"/>
                    </a:lnTo>
                    <a:lnTo>
                      <a:pt x="0" y="27"/>
                    </a:lnTo>
                    <a:lnTo>
                      <a:pt x="0" y="27"/>
                    </a:lnTo>
                    <a:lnTo>
                      <a:pt x="0" y="27"/>
                    </a:lnTo>
                    <a:lnTo>
                      <a:pt x="0" y="24"/>
                    </a:lnTo>
                    <a:lnTo>
                      <a:pt x="0" y="24"/>
                    </a:lnTo>
                    <a:lnTo>
                      <a:pt x="2" y="22"/>
                    </a:lnTo>
                    <a:lnTo>
                      <a:pt x="2" y="22"/>
                    </a:lnTo>
                    <a:lnTo>
                      <a:pt x="2" y="22"/>
                    </a:lnTo>
                    <a:lnTo>
                      <a:pt x="0" y="22"/>
                    </a:lnTo>
                    <a:lnTo>
                      <a:pt x="0" y="22"/>
                    </a:lnTo>
                    <a:lnTo>
                      <a:pt x="0" y="22"/>
                    </a:lnTo>
                    <a:lnTo>
                      <a:pt x="0" y="22"/>
                    </a:lnTo>
                    <a:lnTo>
                      <a:pt x="2" y="22"/>
                    </a:lnTo>
                    <a:lnTo>
                      <a:pt x="2" y="20"/>
                    </a:lnTo>
                    <a:lnTo>
                      <a:pt x="2" y="20"/>
                    </a:lnTo>
                    <a:lnTo>
                      <a:pt x="4" y="18"/>
                    </a:lnTo>
                    <a:lnTo>
                      <a:pt x="4" y="18"/>
                    </a:lnTo>
                    <a:lnTo>
                      <a:pt x="4" y="18"/>
                    </a:lnTo>
                    <a:lnTo>
                      <a:pt x="4" y="15"/>
                    </a:lnTo>
                    <a:lnTo>
                      <a:pt x="4" y="15"/>
                    </a:lnTo>
                    <a:lnTo>
                      <a:pt x="2" y="13"/>
                    </a:lnTo>
                    <a:close/>
                  </a:path>
                </a:pathLst>
              </a:custGeom>
              <a:solidFill>
                <a:srgbClr val="008837"/>
              </a:solidFill>
              <a:ln w="9525">
                <a:noFill/>
              </a:ln>
            </p:spPr>
            <p:txBody>
              <a:bodyPr/>
              <a:lstStyle/>
              <a:p>
                <a:endParaRPr lang="ja-JP" altLang="en-US" sz="1799"/>
              </a:p>
            </p:txBody>
          </p:sp>
          <p:sp>
            <p:nvSpPr>
              <p:cNvPr id="11628" name="フリーフォーム 89499">
                <a:extLst>
                  <a:ext uri="{FF2B5EF4-FFF2-40B4-BE49-F238E27FC236}">
                    <a16:creationId xmlns:a16="http://schemas.microsoft.com/office/drawing/2014/main" id="{8B3D83E0-3D9B-9335-5669-5B0AB9AD49E2}"/>
                  </a:ext>
                </a:extLst>
              </p:cNvPr>
              <p:cNvSpPr/>
              <p:nvPr/>
            </p:nvSpPr>
            <p:spPr>
              <a:xfrm>
                <a:off x="2478" y="3189"/>
                <a:ext cx="60" cy="40"/>
              </a:xfrm>
              <a:custGeom>
                <a:avLst/>
                <a:gdLst/>
                <a:ahLst/>
                <a:cxnLst/>
                <a:rect l="0" t="0" r="0" b="0"/>
                <a:pathLst>
                  <a:path w="60" h="40">
                    <a:moveTo>
                      <a:pt x="2" y="13"/>
                    </a:moveTo>
                    <a:lnTo>
                      <a:pt x="4" y="11"/>
                    </a:lnTo>
                    <a:lnTo>
                      <a:pt x="6" y="11"/>
                    </a:lnTo>
                    <a:lnTo>
                      <a:pt x="6" y="11"/>
                    </a:lnTo>
                    <a:lnTo>
                      <a:pt x="8" y="11"/>
                    </a:lnTo>
                    <a:lnTo>
                      <a:pt x="8" y="11"/>
                    </a:lnTo>
                    <a:lnTo>
                      <a:pt x="11" y="11"/>
                    </a:lnTo>
                    <a:lnTo>
                      <a:pt x="11" y="13"/>
                    </a:lnTo>
                    <a:lnTo>
                      <a:pt x="11" y="15"/>
                    </a:lnTo>
                    <a:lnTo>
                      <a:pt x="13" y="18"/>
                    </a:lnTo>
                    <a:lnTo>
                      <a:pt x="13" y="18"/>
                    </a:lnTo>
                    <a:lnTo>
                      <a:pt x="13" y="18"/>
                    </a:lnTo>
                    <a:lnTo>
                      <a:pt x="15" y="15"/>
                    </a:lnTo>
                    <a:lnTo>
                      <a:pt x="15" y="13"/>
                    </a:lnTo>
                    <a:lnTo>
                      <a:pt x="17" y="11"/>
                    </a:lnTo>
                    <a:lnTo>
                      <a:pt x="17" y="9"/>
                    </a:lnTo>
                    <a:lnTo>
                      <a:pt x="20" y="9"/>
                    </a:lnTo>
                    <a:lnTo>
                      <a:pt x="20" y="9"/>
                    </a:lnTo>
                    <a:lnTo>
                      <a:pt x="17" y="11"/>
                    </a:lnTo>
                    <a:lnTo>
                      <a:pt x="17" y="11"/>
                    </a:lnTo>
                    <a:lnTo>
                      <a:pt x="17" y="13"/>
                    </a:lnTo>
                    <a:lnTo>
                      <a:pt x="17" y="15"/>
                    </a:lnTo>
                    <a:lnTo>
                      <a:pt x="20" y="15"/>
                    </a:lnTo>
                    <a:lnTo>
                      <a:pt x="24" y="13"/>
                    </a:lnTo>
                    <a:lnTo>
                      <a:pt x="26" y="11"/>
                    </a:lnTo>
                    <a:lnTo>
                      <a:pt x="29" y="11"/>
                    </a:lnTo>
                    <a:lnTo>
                      <a:pt x="31" y="11"/>
                    </a:lnTo>
                    <a:lnTo>
                      <a:pt x="33" y="13"/>
                    </a:lnTo>
                    <a:lnTo>
                      <a:pt x="33" y="13"/>
                    </a:lnTo>
                    <a:lnTo>
                      <a:pt x="33" y="13"/>
                    </a:lnTo>
                    <a:lnTo>
                      <a:pt x="35" y="11"/>
                    </a:lnTo>
                    <a:lnTo>
                      <a:pt x="35" y="11"/>
                    </a:lnTo>
                    <a:lnTo>
                      <a:pt x="33" y="9"/>
                    </a:lnTo>
                    <a:lnTo>
                      <a:pt x="33" y="7"/>
                    </a:lnTo>
                    <a:lnTo>
                      <a:pt x="33" y="4"/>
                    </a:lnTo>
                    <a:lnTo>
                      <a:pt x="33" y="4"/>
                    </a:lnTo>
                    <a:lnTo>
                      <a:pt x="33" y="4"/>
                    </a:lnTo>
                    <a:lnTo>
                      <a:pt x="35" y="4"/>
                    </a:lnTo>
                    <a:lnTo>
                      <a:pt x="38" y="7"/>
                    </a:lnTo>
                    <a:lnTo>
                      <a:pt x="38" y="7"/>
                    </a:lnTo>
                    <a:lnTo>
                      <a:pt x="38" y="9"/>
                    </a:lnTo>
                    <a:lnTo>
                      <a:pt x="40" y="9"/>
                    </a:lnTo>
                    <a:lnTo>
                      <a:pt x="42" y="11"/>
                    </a:lnTo>
                    <a:lnTo>
                      <a:pt x="42" y="11"/>
                    </a:lnTo>
                    <a:lnTo>
                      <a:pt x="44" y="9"/>
                    </a:lnTo>
                    <a:lnTo>
                      <a:pt x="44" y="9"/>
                    </a:lnTo>
                    <a:lnTo>
                      <a:pt x="42" y="7"/>
                    </a:lnTo>
                    <a:lnTo>
                      <a:pt x="42" y="4"/>
                    </a:lnTo>
                    <a:lnTo>
                      <a:pt x="42" y="4"/>
                    </a:lnTo>
                    <a:lnTo>
                      <a:pt x="44" y="4"/>
                    </a:lnTo>
                    <a:lnTo>
                      <a:pt x="44" y="2"/>
                    </a:lnTo>
                    <a:lnTo>
                      <a:pt x="47" y="2"/>
                    </a:lnTo>
                    <a:lnTo>
                      <a:pt x="49" y="4"/>
                    </a:lnTo>
                    <a:lnTo>
                      <a:pt x="51" y="7"/>
                    </a:lnTo>
                    <a:lnTo>
                      <a:pt x="53" y="9"/>
                    </a:lnTo>
                    <a:lnTo>
                      <a:pt x="53" y="11"/>
                    </a:lnTo>
                    <a:lnTo>
                      <a:pt x="53" y="11"/>
                    </a:lnTo>
                    <a:lnTo>
                      <a:pt x="53" y="11"/>
                    </a:lnTo>
                    <a:lnTo>
                      <a:pt x="53" y="9"/>
                    </a:lnTo>
                    <a:lnTo>
                      <a:pt x="51" y="7"/>
                    </a:lnTo>
                    <a:lnTo>
                      <a:pt x="51" y="4"/>
                    </a:lnTo>
                    <a:lnTo>
                      <a:pt x="53" y="2"/>
                    </a:lnTo>
                    <a:lnTo>
                      <a:pt x="53" y="2"/>
                    </a:lnTo>
                    <a:lnTo>
                      <a:pt x="53" y="0"/>
                    </a:lnTo>
                    <a:lnTo>
                      <a:pt x="55" y="0"/>
                    </a:lnTo>
                    <a:lnTo>
                      <a:pt x="55" y="0"/>
                    </a:lnTo>
                    <a:lnTo>
                      <a:pt x="58" y="2"/>
                    </a:lnTo>
                    <a:lnTo>
                      <a:pt x="58" y="2"/>
                    </a:lnTo>
                    <a:lnTo>
                      <a:pt x="58" y="2"/>
                    </a:lnTo>
                    <a:lnTo>
                      <a:pt x="58" y="2"/>
                    </a:lnTo>
                    <a:lnTo>
                      <a:pt x="60" y="7"/>
                    </a:lnTo>
                    <a:lnTo>
                      <a:pt x="60" y="9"/>
                    </a:lnTo>
                    <a:lnTo>
                      <a:pt x="60" y="11"/>
                    </a:lnTo>
                    <a:lnTo>
                      <a:pt x="60" y="13"/>
                    </a:lnTo>
                    <a:lnTo>
                      <a:pt x="60" y="15"/>
                    </a:lnTo>
                    <a:lnTo>
                      <a:pt x="58" y="15"/>
                    </a:lnTo>
                    <a:lnTo>
                      <a:pt x="58" y="18"/>
                    </a:lnTo>
                    <a:lnTo>
                      <a:pt x="58" y="15"/>
                    </a:lnTo>
                    <a:lnTo>
                      <a:pt x="58" y="20"/>
                    </a:lnTo>
                    <a:lnTo>
                      <a:pt x="58" y="22"/>
                    </a:lnTo>
                    <a:lnTo>
                      <a:pt x="58" y="27"/>
                    </a:lnTo>
                    <a:lnTo>
                      <a:pt x="60" y="31"/>
                    </a:lnTo>
                    <a:lnTo>
                      <a:pt x="60" y="29"/>
                    </a:lnTo>
                    <a:lnTo>
                      <a:pt x="58" y="27"/>
                    </a:lnTo>
                    <a:lnTo>
                      <a:pt x="58" y="27"/>
                    </a:lnTo>
                    <a:lnTo>
                      <a:pt x="58" y="27"/>
                    </a:lnTo>
                    <a:lnTo>
                      <a:pt x="58" y="27"/>
                    </a:lnTo>
                    <a:lnTo>
                      <a:pt x="55" y="27"/>
                    </a:lnTo>
                    <a:lnTo>
                      <a:pt x="55" y="29"/>
                    </a:lnTo>
                    <a:lnTo>
                      <a:pt x="53" y="29"/>
                    </a:lnTo>
                    <a:lnTo>
                      <a:pt x="53" y="29"/>
                    </a:lnTo>
                    <a:lnTo>
                      <a:pt x="53" y="29"/>
                    </a:lnTo>
                    <a:lnTo>
                      <a:pt x="51" y="31"/>
                    </a:lnTo>
                    <a:lnTo>
                      <a:pt x="51" y="31"/>
                    </a:lnTo>
                    <a:lnTo>
                      <a:pt x="49" y="31"/>
                    </a:lnTo>
                    <a:lnTo>
                      <a:pt x="49" y="29"/>
                    </a:lnTo>
                    <a:lnTo>
                      <a:pt x="49" y="27"/>
                    </a:lnTo>
                    <a:lnTo>
                      <a:pt x="47" y="24"/>
                    </a:lnTo>
                    <a:lnTo>
                      <a:pt x="44" y="22"/>
                    </a:lnTo>
                    <a:lnTo>
                      <a:pt x="42" y="20"/>
                    </a:lnTo>
                    <a:lnTo>
                      <a:pt x="42" y="20"/>
                    </a:lnTo>
                    <a:lnTo>
                      <a:pt x="42" y="22"/>
                    </a:lnTo>
                    <a:lnTo>
                      <a:pt x="42" y="22"/>
                    </a:lnTo>
                    <a:lnTo>
                      <a:pt x="42" y="24"/>
                    </a:lnTo>
                    <a:lnTo>
                      <a:pt x="42" y="27"/>
                    </a:lnTo>
                    <a:lnTo>
                      <a:pt x="42" y="29"/>
                    </a:lnTo>
                    <a:lnTo>
                      <a:pt x="40" y="29"/>
                    </a:lnTo>
                    <a:lnTo>
                      <a:pt x="40" y="29"/>
                    </a:lnTo>
                    <a:lnTo>
                      <a:pt x="40" y="29"/>
                    </a:lnTo>
                    <a:lnTo>
                      <a:pt x="40" y="27"/>
                    </a:lnTo>
                    <a:lnTo>
                      <a:pt x="40" y="27"/>
                    </a:lnTo>
                    <a:lnTo>
                      <a:pt x="40" y="22"/>
                    </a:lnTo>
                    <a:lnTo>
                      <a:pt x="38" y="22"/>
                    </a:lnTo>
                    <a:lnTo>
                      <a:pt x="38" y="20"/>
                    </a:lnTo>
                    <a:lnTo>
                      <a:pt x="38" y="20"/>
                    </a:lnTo>
                    <a:lnTo>
                      <a:pt x="35" y="20"/>
                    </a:lnTo>
                    <a:lnTo>
                      <a:pt x="33" y="22"/>
                    </a:lnTo>
                    <a:lnTo>
                      <a:pt x="31" y="22"/>
                    </a:lnTo>
                    <a:lnTo>
                      <a:pt x="33" y="24"/>
                    </a:lnTo>
                    <a:lnTo>
                      <a:pt x="33" y="24"/>
                    </a:lnTo>
                    <a:lnTo>
                      <a:pt x="35" y="27"/>
                    </a:lnTo>
                    <a:lnTo>
                      <a:pt x="35" y="29"/>
                    </a:lnTo>
                    <a:lnTo>
                      <a:pt x="35" y="31"/>
                    </a:lnTo>
                    <a:lnTo>
                      <a:pt x="35" y="31"/>
                    </a:lnTo>
                    <a:lnTo>
                      <a:pt x="33" y="33"/>
                    </a:lnTo>
                    <a:lnTo>
                      <a:pt x="33" y="33"/>
                    </a:lnTo>
                    <a:lnTo>
                      <a:pt x="33" y="31"/>
                    </a:lnTo>
                    <a:lnTo>
                      <a:pt x="31" y="31"/>
                    </a:lnTo>
                    <a:lnTo>
                      <a:pt x="29" y="31"/>
                    </a:lnTo>
                    <a:lnTo>
                      <a:pt x="26" y="31"/>
                    </a:lnTo>
                    <a:lnTo>
                      <a:pt x="24" y="33"/>
                    </a:lnTo>
                    <a:lnTo>
                      <a:pt x="22" y="33"/>
                    </a:lnTo>
                    <a:lnTo>
                      <a:pt x="22" y="33"/>
                    </a:lnTo>
                    <a:lnTo>
                      <a:pt x="22" y="31"/>
                    </a:lnTo>
                    <a:lnTo>
                      <a:pt x="22" y="31"/>
                    </a:lnTo>
                    <a:lnTo>
                      <a:pt x="22" y="29"/>
                    </a:lnTo>
                    <a:lnTo>
                      <a:pt x="22" y="27"/>
                    </a:lnTo>
                    <a:lnTo>
                      <a:pt x="22" y="27"/>
                    </a:lnTo>
                    <a:lnTo>
                      <a:pt x="20" y="27"/>
                    </a:lnTo>
                    <a:lnTo>
                      <a:pt x="20" y="27"/>
                    </a:lnTo>
                    <a:lnTo>
                      <a:pt x="20" y="24"/>
                    </a:lnTo>
                    <a:lnTo>
                      <a:pt x="20" y="24"/>
                    </a:lnTo>
                    <a:lnTo>
                      <a:pt x="20" y="24"/>
                    </a:lnTo>
                    <a:lnTo>
                      <a:pt x="17" y="27"/>
                    </a:lnTo>
                    <a:lnTo>
                      <a:pt x="17" y="27"/>
                    </a:lnTo>
                    <a:lnTo>
                      <a:pt x="17" y="27"/>
                    </a:lnTo>
                    <a:lnTo>
                      <a:pt x="15" y="27"/>
                    </a:lnTo>
                    <a:lnTo>
                      <a:pt x="15" y="29"/>
                    </a:lnTo>
                    <a:lnTo>
                      <a:pt x="15" y="31"/>
                    </a:lnTo>
                    <a:lnTo>
                      <a:pt x="15" y="31"/>
                    </a:lnTo>
                    <a:lnTo>
                      <a:pt x="17" y="31"/>
                    </a:lnTo>
                    <a:lnTo>
                      <a:pt x="17" y="33"/>
                    </a:lnTo>
                    <a:lnTo>
                      <a:pt x="17" y="33"/>
                    </a:lnTo>
                    <a:lnTo>
                      <a:pt x="17" y="33"/>
                    </a:lnTo>
                    <a:lnTo>
                      <a:pt x="17" y="38"/>
                    </a:lnTo>
                    <a:lnTo>
                      <a:pt x="15" y="38"/>
                    </a:lnTo>
                    <a:lnTo>
                      <a:pt x="13" y="40"/>
                    </a:lnTo>
                    <a:lnTo>
                      <a:pt x="11" y="40"/>
                    </a:lnTo>
                    <a:lnTo>
                      <a:pt x="8" y="40"/>
                    </a:lnTo>
                    <a:lnTo>
                      <a:pt x="6" y="38"/>
                    </a:lnTo>
                    <a:lnTo>
                      <a:pt x="6" y="38"/>
                    </a:lnTo>
                    <a:lnTo>
                      <a:pt x="6" y="38"/>
                    </a:lnTo>
                    <a:lnTo>
                      <a:pt x="6" y="38"/>
                    </a:lnTo>
                    <a:lnTo>
                      <a:pt x="8" y="36"/>
                    </a:lnTo>
                    <a:lnTo>
                      <a:pt x="8" y="33"/>
                    </a:lnTo>
                    <a:lnTo>
                      <a:pt x="11" y="33"/>
                    </a:lnTo>
                    <a:lnTo>
                      <a:pt x="11" y="31"/>
                    </a:lnTo>
                    <a:lnTo>
                      <a:pt x="11" y="29"/>
                    </a:lnTo>
                    <a:lnTo>
                      <a:pt x="8" y="27"/>
                    </a:lnTo>
                    <a:lnTo>
                      <a:pt x="6" y="27"/>
                    </a:lnTo>
                    <a:lnTo>
                      <a:pt x="6" y="27"/>
                    </a:lnTo>
                    <a:lnTo>
                      <a:pt x="2" y="27"/>
                    </a:lnTo>
                    <a:lnTo>
                      <a:pt x="2" y="29"/>
                    </a:lnTo>
                    <a:lnTo>
                      <a:pt x="0" y="27"/>
                    </a:lnTo>
                    <a:lnTo>
                      <a:pt x="0" y="27"/>
                    </a:lnTo>
                    <a:lnTo>
                      <a:pt x="0" y="27"/>
                    </a:lnTo>
                    <a:lnTo>
                      <a:pt x="0" y="27"/>
                    </a:lnTo>
                    <a:lnTo>
                      <a:pt x="0" y="24"/>
                    </a:lnTo>
                    <a:lnTo>
                      <a:pt x="0" y="24"/>
                    </a:lnTo>
                    <a:lnTo>
                      <a:pt x="2" y="22"/>
                    </a:lnTo>
                    <a:lnTo>
                      <a:pt x="2" y="22"/>
                    </a:lnTo>
                    <a:lnTo>
                      <a:pt x="2" y="22"/>
                    </a:lnTo>
                    <a:lnTo>
                      <a:pt x="0" y="22"/>
                    </a:lnTo>
                    <a:lnTo>
                      <a:pt x="0" y="22"/>
                    </a:lnTo>
                    <a:lnTo>
                      <a:pt x="0" y="22"/>
                    </a:lnTo>
                    <a:lnTo>
                      <a:pt x="0" y="22"/>
                    </a:lnTo>
                    <a:lnTo>
                      <a:pt x="2" y="22"/>
                    </a:lnTo>
                    <a:lnTo>
                      <a:pt x="2" y="20"/>
                    </a:lnTo>
                    <a:lnTo>
                      <a:pt x="2" y="20"/>
                    </a:lnTo>
                    <a:lnTo>
                      <a:pt x="4" y="18"/>
                    </a:lnTo>
                    <a:lnTo>
                      <a:pt x="4" y="18"/>
                    </a:lnTo>
                    <a:lnTo>
                      <a:pt x="4" y="18"/>
                    </a:lnTo>
                    <a:lnTo>
                      <a:pt x="4" y="15"/>
                    </a:lnTo>
                    <a:lnTo>
                      <a:pt x="4" y="15"/>
                    </a:lnTo>
                    <a:lnTo>
                      <a:pt x="2"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29" name="フリーフォーム 89500">
                <a:extLst>
                  <a:ext uri="{FF2B5EF4-FFF2-40B4-BE49-F238E27FC236}">
                    <a16:creationId xmlns:a16="http://schemas.microsoft.com/office/drawing/2014/main" id="{CDB30CD8-0B51-C7D2-5E30-B6C20811F063}"/>
                  </a:ext>
                </a:extLst>
              </p:cNvPr>
              <p:cNvSpPr/>
              <p:nvPr/>
            </p:nvSpPr>
            <p:spPr>
              <a:xfrm>
                <a:off x="2484" y="3119"/>
                <a:ext cx="45" cy="41"/>
              </a:xfrm>
              <a:custGeom>
                <a:avLst/>
                <a:gdLst/>
                <a:ahLst/>
                <a:cxnLst/>
                <a:rect l="0" t="0" r="0" b="0"/>
                <a:pathLst>
                  <a:path w="45" h="41">
                    <a:moveTo>
                      <a:pt x="23" y="30"/>
                    </a:moveTo>
                    <a:lnTo>
                      <a:pt x="25" y="32"/>
                    </a:lnTo>
                    <a:lnTo>
                      <a:pt x="25" y="34"/>
                    </a:lnTo>
                    <a:lnTo>
                      <a:pt x="27" y="36"/>
                    </a:lnTo>
                    <a:lnTo>
                      <a:pt x="27" y="36"/>
                    </a:lnTo>
                    <a:lnTo>
                      <a:pt x="27" y="36"/>
                    </a:lnTo>
                    <a:lnTo>
                      <a:pt x="27" y="36"/>
                    </a:lnTo>
                    <a:lnTo>
                      <a:pt x="29" y="34"/>
                    </a:lnTo>
                    <a:lnTo>
                      <a:pt x="32" y="34"/>
                    </a:lnTo>
                    <a:lnTo>
                      <a:pt x="34" y="36"/>
                    </a:lnTo>
                    <a:lnTo>
                      <a:pt x="34" y="38"/>
                    </a:lnTo>
                    <a:lnTo>
                      <a:pt x="34" y="41"/>
                    </a:lnTo>
                    <a:lnTo>
                      <a:pt x="36" y="41"/>
                    </a:lnTo>
                    <a:lnTo>
                      <a:pt x="36" y="41"/>
                    </a:lnTo>
                    <a:lnTo>
                      <a:pt x="38" y="41"/>
                    </a:lnTo>
                    <a:lnTo>
                      <a:pt x="41" y="41"/>
                    </a:lnTo>
                    <a:lnTo>
                      <a:pt x="43" y="41"/>
                    </a:lnTo>
                    <a:lnTo>
                      <a:pt x="43" y="36"/>
                    </a:lnTo>
                    <a:lnTo>
                      <a:pt x="45" y="34"/>
                    </a:lnTo>
                    <a:lnTo>
                      <a:pt x="45" y="32"/>
                    </a:lnTo>
                    <a:lnTo>
                      <a:pt x="43" y="30"/>
                    </a:lnTo>
                    <a:lnTo>
                      <a:pt x="43" y="30"/>
                    </a:lnTo>
                    <a:lnTo>
                      <a:pt x="43" y="30"/>
                    </a:lnTo>
                    <a:lnTo>
                      <a:pt x="41" y="30"/>
                    </a:lnTo>
                    <a:lnTo>
                      <a:pt x="38" y="30"/>
                    </a:lnTo>
                    <a:lnTo>
                      <a:pt x="38" y="25"/>
                    </a:lnTo>
                    <a:lnTo>
                      <a:pt x="38" y="23"/>
                    </a:lnTo>
                    <a:lnTo>
                      <a:pt x="32" y="23"/>
                    </a:lnTo>
                    <a:lnTo>
                      <a:pt x="32" y="16"/>
                    </a:lnTo>
                    <a:lnTo>
                      <a:pt x="32" y="7"/>
                    </a:lnTo>
                    <a:lnTo>
                      <a:pt x="32" y="7"/>
                    </a:lnTo>
                    <a:lnTo>
                      <a:pt x="29" y="7"/>
                    </a:lnTo>
                    <a:lnTo>
                      <a:pt x="27" y="9"/>
                    </a:lnTo>
                    <a:lnTo>
                      <a:pt x="25" y="9"/>
                    </a:lnTo>
                    <a:lnTo>
                      <a:pt x="23" y="12"/>
                    </a:lnTo>
                    <a:lnTo>
                      <a:pt x="23" y="14"/>
                    </a:lnTo>
                    <a:lnTo>
                      <a:pt x="20" y="16"/>
                    </a:lnTo>
                    <a:lnTo>
                      <a:pt x="16" y="16"/>
                    </a:lnTo>
                    <a:lnTo>
                      <a:pt x="16" y="16"/>
                    </a:lnTo>
                    <a:lnTo>
                      <a:pt x="14" y="16"/>
                    </a:lnTo>
                    <a:lnTo>
                      <a:pt x="14" y="9"/>
                    </a:lnTo>
                    <a:lnTo>
                      <a:pt x="16" y="0"/>
                    </a:lnTo>
                    <a:lnTo>
                      <a:pt x="2" y="0"/>
                    </a:lnTo>
                    <a:lnTo>
                      <a:pt x="2" y="5"/>
                    </a:lnTo>
                    <a:lnTo>
                      <a:pt x="2" y="9"/>
                    </a:lnTo>
                    <a:lnTo>
                      <a:pt x="2" y="12"/>
                    </a:lnTo>
                    <a:lnTo>
                      <a:pt x="0" y="16"/>
                    </a:lnTo>
                    <a:lnTo>
                      <a:pt x="0" y="18"/>
                    </a:lnTo>
                    <a:lnTo>
                      <a:pt x="0" y="21"/>
                    </a:lnTo>
                    <a:lnTo>
                      <a:pt x="11" y="25"/>
                    </a:lnTo>
                    <a:lnTo>
                      <a:pt x="11" y="30"/>
                    </a:lnTo>
                    <a:lnTo>
                      <a:pt x="7" y="34"/>
                    </a:lnTo>
                    <a:lnTo>
                      <a:pt x="2" y="38"/>
                    </a:lnTo>
                    <a:lnTo>
                      <a:pt x="5" y="36"/>
                    </a:lnTo>
                    <a:lnTo>
                      <a:pt x="7" y="36"/>
                    </a:lnTo>
                    <a:lnTo>
                      <a:pt x="14" y="32"/>
                    </a:lnTo>
                    <a:lnTo>
                      <a:pt x="18" y="30"/>
                    </a:lnTo>
                    <a:lnTo>
                      <a:pt x="20" y="30"/>
                    </a:lnTo>
                    <a:lnTo>
                      <a:pt x="23" y="30"/>
                    </a:lnTo>
                    <a:lnTo>
                      <a:pt x="23" y="30"/>
                    </a:lnTo>
                    <a:close/>
                  </a:path>
                </a:pathLst>
              </a:custGeom>
              <a:solidFill>
                <a:srgbClr val="008837"/>
              </a:solidFill>
              <a:ln w="9525">
                <a:noFill/>
              </a:ln>
            </p:spPr>
            <p:txBody>
              <a:bodyPr/>
              <a:lstStyle/>
              <a:p>
                <a:endParaRPr lang="ja-JP" altLang="en-US" sz="1799"/>
              </a:p>
            </p:txBody>
          </p:sp>
          <p:sp>
            <p:nvSpPr>
              <p:cNvPr id="11630" name="フリーフォーム 89501">
                <a:extLst>
                  <a:ext uri="{FF2B5EF4-FFF2-40B4-BE49-F238E27FC236}">
                    <a16:creationId xmlns:a16="http://schemas.microsoft.com/office/drawing/2014/main" id="{E15EAE9B-6CDA-DA7A-C761-AE77970843F7}"/>
                  </a:ext>
                </a:extLst>
              </p:cNvPr>
              <p:cNvSpPr/>
              <p:nvPr/>
            </p:nvSpPr>
            <p:spPr>
              <a:xfrm>
                <a:off x="2484" y="3119"/>
                <a:ext cx="45" cy="41"/>
              </a:xfrm>
              <a:custGeom>
                <a:avLst/>
                <a:gdLst/>
                <a:ahLst/>
                <a:cxnLst/>
                <a:rect l="0" t="0" r="0" b="0"/>
                <a:pathLst>
                  <a:path w="45" h="41">
                    <a:moveTo>
                      <a:pt x="23" y="30"/>
                    </a:moveTo>
                    <a:lnTo>
                      <a:pt x="25" y="32"/>
                    </a:lnTo>
                    <a:lnTo>
                      <a:pt x="25" y="34"/>
                    </a:lnTo>
                    <a:lnTo>
                      <a:pt x="27" y="36"/>
                    </a:lnTo>
                    <a:lnTo>
                      <a:pt x="27" y="36"/>
                    </a:lnTo>
                    <a:lnTo>
                      <a:pt x="27" y="36"/>
                    </a:lnTo>
                    <a:lnTo>
                      <a:pt x="27" y="36"/>
                    </a:lnTo>
                    <a:lnTo>
                      <a:pt x="29" y="34"/>
                    </a:lnTo>
                    <a:lnTo>
                      <a:pt x="32" y="34"/>
                    </a:lnTo>
                    <a:lnTo>
                      <a:pt x="34" y="36"/>
                    </a:lnTo>
                    <a:lnTo>
                      <a:pt x="34" y="38"/>
                    </a:lnTo>
                    <a:lnTo>
                      <a:pt x="34" y="41"/>
                    </a:lnTo>
                    <a:lnTo>
                      <a:pt x="36" y="41"/>
                    </a:lnTo>
                    <a:lnTo>
                      <a:pt x="36" y="41"/>
                    </a:lnTo>
                    <a:lnTo>
                      <a:pt x="38" y="41"/>
                    </a:lnTo>
                    <a:lnTo>
                      <a:pt x="41" y="41"/>
                    </a:lnTo>
                    <a:lnTo>
                      <a:pt x="43" y="41"/>
                    </a:lnTo>
                    <a:lnTo>
                      <a:pt x="43" y="36"/>
                    </a:lnTo>
                    <a:lnTo>
                      <a:pt x="45" y="34"/>
                    </a:lnTo>
                    <a:lnTo>
                      <a:pt x="45" y="32"/>
                    </a:lnTo>
                    <a:lnTo>
                      <a:pt x="43" y="30"/>
                    </a:lnTo>
                    <a:lnTo>
                      <a:pt x="43" y="30"/>
                    </a:lnTo>
                    <a:lnTo>
                      <a:pt x="43" y="30"/>
                    </a:lnTo>
                    <a:lnTo>
                      <a:pt x="41" y="30"/>
                    </a:lnTo>
                    <a:lnTo>
                      <a:pt x="38" y="30"/>
                    </a:lnTo>
                    <a:lnTo>
                      <a:pt x="38" y="25"/>
                    </a:lnTo>
                    <a:lnTo>
                      <a:pt x="38" y="23"/>
                    </a:lnTo>
                    <a:lnTo>
                      <a:pt x="32" y="23"/>
                    </a:lnTo>
                    <a:lnTo>
                      <a:pt x="32" y="16"/>
                    </a:lnTo>
                    <a:lnTo>
                      <a:pt x="32" y="7"/>
                    </a:lnTo>
                    <a:lnTo>
                      <a:pt x="32" y="7"/>
                    </a:lnTo>
                    <a:lnTo>
                      <a:pt x="29" y="7"/>
                    </a:lnTo>
                    <a:lnTo>
                      <a:pt x="27" y="9"/>
                    </a:lnTo>
                    <a:lnTo>
                      <a:pt x="25" y="9"/>
                    </a:lnTo>
                    <a:lnTo>
                      <a:pt x="23" y="12"/>
                    </a:lnTo>
                    <a:lnTo>
                      <a:pt x="23" y="14"/>
                    </a:lnTo>
                    <a:lnTo>
                      <a:pt x="20" y="16"/>
                    </a:lnTo>
                    <a:lnTo>
                      <a:pt x="16" y="16"/>
                    </a:lnTo>
                    <a:lnTo>
                      <a:pt x="16" y="16"/>
                    </a:lnTo>
                    <a:lnTo>
                      <a:pt x="14" y="16"/>
                    </a:lnTo>
                    <a:lnTo>
                      <a:pt x="14" y="9"/>
                    </a:lnTo>
                    <a:lnTo>
                      <a:pt x="16" y="0"/>
                    </a:lnTo>
                    <a:lnTo>
                      <a:pt x="2" y="0"/>
                    </a:lnTo>
                    <a:lnTo>
                      <a:pt x="2" y="5"/>
                    </a:lnTo>
                    <a:lnTo>
                      <a:pt x="2" y="9"/>
                    </a:lnTo>
                    <a:lnTo>
                      <a:pt x="2" y="12"/>
                    </a:lnTo>
                    <a:lnTo>
                      <a:pt x="0" y="16"/>
                    </a:lnTo>
                    <a:lnTo>
                      <a:pt x="0" y="18"/>
                    </a:lnTo>
                    <a:lnTo>
                      <a:pt x="0" y="21"/>
                    </a:lnTo>
                    <a:lnTo>
                      <a:pt x="11" y="25"/>
                    </a:lnTo>
                    <a:lnTo>
                      <a:pt x="11" y="30"/>
                    </a:lnTo>
                    <a:lnTo>
                      <a:pt x="7" y="34"/>
                    </a:lnTo>
                    <a:lnTo>
                      <a:pt x="2" y="38"/>
                    </a:lnTo>
                    <a:lnTo>
                      <a:pt x="5" y="36"/>
                    </a:lnTo>
                    <a:lnTo>
                      <a:pt x="7" y="36"/>
                    </a:lnTo>
                    <a:lnTo>
                      <a:pt x="14" y="32"/>
                    </a:lnTo>
                    <a:lnTo>
                      <a:pt x="18" y="30"/>
                    </a:lnTo>
                    <a:lnTo>
                      <a:pt x="20" y="30"/>
                    </a:lnTo>
                    <a:lnTo>
                      <a:pt x="23" y="30"/>
                    </a:lnTo>
                    <a:lnTo>
                      <a:pt x="23" y="3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31" name="フリーフォーム 89502">
                <a:extLst>
                  <a:ext uri="{FF2B5EF4-FFF2-40B4-BE49-F238E27FC236}">
                    <a16:creationId xmlns:a16="http://schemas.microsoft.com/office/drawing/2014/main" id="{BFFB2575-7656-3501-A85B-C180B3563DA1}"/>
                  </a:ext>
                </a:extLst>
              </p:cNvPr>
              <p:cNvSpPr/>
              <p:nvPr/>
            </p:nvSpPr>
            <p:spPr>
              <a:xfrm>
                <a:off x="2469" y="3142"/>
                <a:ext cx="60" cy="38"/>
              </a:xfrm>
              <a:custGeom>
                <a:avLst/>
                <a:gdLst/>
                <a:ahLst/>
                <a:cxnLst/>
                <a:rect l="0" t="0" r="0" b="0"/>
                <a:pathLst>
                  <a:path w="60" h="38">
                    <a:moveTo>
                      <a:pt x="4" y="24"/>
                    </a:moveTo>
                    <a:lnTo>
                      <a:pt x="6" y="27"/>
                    </a:lnTo>
                    <a:lnTo>
                      <a:pt x="6" y="29"/>
                    </a:lnTo>
                    <a:lnTo>
                      <a:pt x="9" y="29"/>
                    </a:lnTo>
                    <a:lnTo>
                      <a:pt x="11" y="29"/>
                    </a:lnTo>
                    <a:lnTo>
                      <a:pt x="11" y="27"/>
                    </a:lnTo>
                    <a:lnTo>
                      <a:pt x="11" y="24"/>
                    </a:lnTo>
                    <a:lnTo>
                      <a:pt x="11" y="22"/>
                    </a:lnTo>
                    <a:lnTo>
                      <a:pt x="11" y="22"/>
                    </a:lnTo>
                    <a:lnTo>
                      <a:pt x="13" y="22"/>
                    </a:lnTo>
                    <a:lnTo>
                      <a:pt x="13" y="22"/>
                    </a:lnTo>
                    <a:lnTo>
                      <a:pt x="15" y="22"/>
                    </a:lnTo>
                    <a:lnTo>
                      <a:pt x="15" y="27"/>
                    </a:lnTo>
                    <a:lnTo>
                      <a:pt x="17" y="29"/>
                    </a:lnTo>
                    <a:lnTo>
                      <a:pt x="17" y="29"/>
                    </a:lnTo>
                    <a:lnTo>
                      <a:pt x="20" y="29"/>
                    </a:lnTo>
                    <a:lnTo>
                      <a:pt x="20" y="29"/>
                    </a:lnTo>
                    <a:lnTo>
                      <a:pt x="20" y="29"/>
                    </a:lnTo>
                    <a:lnTo>
                      <a:pt x="17" y="27"/>
                    </a:lnTo>
                    <a:lnTo>
                      <a:pt x="17" y="24"/>
                    </a:lnTo>
                    <a:lnTo>
                      <a:pt x="20" y="22"/>
                    </a:lnTo>
                    <a:lnTo>
                      <a:pt x="20" y="22"/>
                    </a:lnTo>
                    <a:lnTo>
                      <a:pt x="24" y="27"/>
                    </a:lnTo>
                    <a:lnTo>
                      <a:pt x="26" y="27"/>
                    </a:lnTo>
                    <a:lnTo>
                      <a:pt x="29" y="29"/>
                    </a:lnTo>
                    <a:lnTo>
                      <a:pt x="31" y="27"/>
                    </a:lnTo>
                    <a:lnTo>
                      <a:pt x="33" y="24"/>
                    </a:lnTo>
                    <a:lnTo>
                      <a:pt x="33" y="24"/>
                    </a:lnTo>
                    <a:lnTo>
                      <a:pt x="33" y="27"/>
                    </a:lnTo>
                    <a:lnTo>
                      <a:pt x="35" y="27"/>
                    </a:lnTo>
                    <a:lnTo>
                      <a:pt x="35" y="29"/>
                    </a:lnTo>
                    <a:lnTo>
                      <a:pt x="33" y="31"/>
                    </a:lnTo>
                    <a:lnTo>
                      <a:pt x="31" y="33"/>
                    </a:lnTo>
                    <a:lnTo>
                      <a:pt x="31" y="33"/>
                    </a:lnTo>
                    <a:lnTo>
                      <a:pt x="31" y="33"/>
                    </a:lnTo>
                    <a:lnTo>
                      <a:pt x="33" y="33"/>
                    </a:lnTo>
                    <a:lnTo>
                      <a:pt x="35" y="33"/>
                    </a:lnTo>
                    <a:lnTo>
                      <a:pt x="35" y="33"/>
                    </a:lnTo>
                    <a:lnTo>
                      <a:pt x="38" y="31"/>
                    </a:lnTo>
                    <a:lnTo>
                      <a:pt x="38" y="31"/>
                    </a:lnTo>
                    <a:lnTo>
                      <a:pt x="40" y="29"/>
                    </a:lnTo>
                    <a:lnTo>
                      <a:pt x="42" y="29"/>
                    </a:lnTo>
                    <a:lnTo>
                      <a:pt x="42" y="29"/>
                    </a:lnTo>
                    <a:lnTo>
                      <a:pt x="42" y="29"/>
                    </a:lnTo>
                    <a:lnTo>
                      <a:pt x="42" y="31"/>
                    </a:lnTo>
                    <a:lnTo>
                      <a:pt x="42" y="31"/>
                    </a:lnTo>
                    <a:lnTo>
                      <a:pt x="42" y="33"/>
                    </a:lnTo>
                    <a:lnTo>
                      <a:pt x="42" y="33"/>
                    </a:lnTo>
                    <a:lnTo>
                      <a:pt x="42" y="36"/>
                    </a:lnTo>
                    <a:lnTo>
                      <a:pt x="44" y="36"/>
                    </a:lnTo>
                    <a:lnTo>
                      <a:pt x="47" y="36"/>
                    </a:lnTo>
                    <a:lnTo>
                      <a:pt x="47" y="36"/>
                    </a:lnTo>
                    <a:lnTo>
                      <a:pt x="51" y="31"/>
                    </a:lnTo>
                    <a:lnTo>
                      <a:pt x="51" y="29"/>
                    </a:lnTo>
                    <a:lnTo>
                      <a:pt x="51" y="29"/>
                    </a:lnTo>
                    <a:lnTo>
                      <a:pt x="51" y="29"/>
                    </a:lnTo>
                    <a:lnTo>
                      <a:pt x="51" y="29"/>
                    </a:lnTo>
                    <a:lnTo>
                      <a:pt x="51" y="29"/>
                    </a:lnTo>
                    <a:lnTo>
                      <a:pt x="51" y="33"/>
                    </a:lnTo>
                    <a:lnTo>
                      <a:pt x="51" y="33"/>
                    </a:lnTo>
                    <a:lnTo>
                      <a:pt x="51" y="36"/>
                    </a:lnTo>
                    <a:lnTo>
                      <a:pt x="51" y="38"/>
                    </a:lnTo>
                    <a:lnTo>
                      <a:pt x="53" y="38"/>
                    </a:lnTo>
                    <a:lnTo>
                      <a:pt x="56" y="38"/>
                    </a:lnTo>
                    <a:lnTo>
                      <a:pt x="56" y="38"/>
                    </a:lnTo>
                    <a:lnTo>
                      <a:pt x="58" y="36"/>
                    </a:lnTo>
                    <a:lnTo>
                      <a:pt x="58" y="36"/>
                    </a:lnTo>
                    <a:lnTo>
                      <a:pt x="58" y="38"/>
                    </a:lnTo>
                    <a:lnTo>
                      <a:pt x="58" y="33"/>
                    </a:lnTo>
                    <a:lnTo>
                      <a:pt x="58" y="29"/>
                    </a:lnTo>
                    <a:lnTo>
                      <a:pt x="60" y="27"/>
                    </a:lnTo>
                    <a:lnTo>
                      <a:pt x="58" y="24"/>
                    </a:lnTo>
                    <a:lnTo>
                      <a:pt x="58" y="22"/>
                    </a:lnTo>
                    <a:lnTo>
                      <a:pt x="58" y="22"/>
                    </a:lnTo>
                    <a:lnTo>
                      <a:pt x="58" y="22"/>
                    </a:lnTo>
                    <a:lnTo>
                      <a:pt x="58" y="22"/>
                    </a:lnTo>
                    <a:lnTo>
                      <a:pt x="58" y="20"/>
                    </a:lnTo>
                    <a:lnTo>
                      <a:pt x="58" y="18"/>
                    </a:lnTo>
                    <a:lnTo>
                      <a:pt x="58" y="13"/>
                    </a:lnTo>
                    <a:lnTo>
                      <a:pt x="58" y="11"/>
                    </a:lnTo>
                    <a:lnTo>
                      <a:pt x="60" y="9"/>
                    </a:lnTo>
                    <a:lnTo>
                      <a:pt x="58" y="11"/>
                    </a:lnTo>
                    <a:lnTo>
                      <a:pt x="58" y="13"/>
                    </a:lnTo>
                    <a:lnTo>
                      <a:pt x="58" y="13"/>
                    </a:lnTo>
                    <a:lnTo>
                      <a:pt x="56" y="13"/>
                    </a:lnTo>
                    <a:lnTo>
                      <a:pt x="56" y="13"/>
                    </a:lnTo>
                    <a:lnTo>
                      <a:pt x="56" y="11"/>
                    </a:lnTo>
                    <a:lnTo>
                      <a:pt x="56" y="11"/>
                    </a:lnTo>
                    <a:lnTo>
                      <a:pt x="53" y="11"/>
                    </a:lnTo>
                    <a:lnTo>
                      <a:pt x="53" y="11"/>
                    </a:lnTo>
                    <a:lnTo>
                      <a:pt x="51" y="11"/>
                    </a:lnTo>
                    <a:lnTo>
                      <a:pt x="51" y="11"/>
                    </a:lnTo>
                    <a:lnTo>
                      <a:pt x="51" y="9"/>
                    </a:lnTo>
                    <a:lnTo>
                      <a:pt x="51" y="9"/>
                    </a:lnTo>
                    <a:lnTo>
                      <a:pt x="49" y="9"/>
                    </a:lnTo>
                    <a:lnTo>
                      <a:pt x="47" y="9"/>
                    </a:lnTo>
                    <a:lnTo>
                      <a:pt x="47" y="13"/>
                    </a:lnTo>
                    <a:lnTo>
                      <a:pt x="47" y="15"/>
                    </a:lnTo>
                    <a:lnTo>
                      <a:pt x="44" y="18"/>
                    </a:lnTo>
                    <a:lnTo>
                      <a:pt x="42" y="18"/>
                    </a:lnTo>
                    <a:lnTo>
                      <a:pt x="40" y="18"/>
                    </a:lnTo>
                    <a:lnTo>
                      <a:pt x="42" y="18"/>
                    </a:lnTo>
                    <a:lnTo>
                      <a:pt x="42" y="18"/>
                    </a:lnTo>
                    <a:lnTo>
                      <a:pt x="42" y="13"/>
                    </a:lnTo>
                    <a:lnTo>
                      <a:pt x="42" y="13"/>
                    </a:lnTo>
                    <a:lnTo>
                      <a:pt x="40" y="11"/>
                    </a:lnTo>
                    <a:lnTo>
                      <a:pt x="40" y="11"/>
                    </a:lnTo>
                    <a:lnTo>
                      <a:pt x="40" y="9"/>
                    </a:lnTo>
                    <a:lnTo>
                      <a:pt x="40" y="11"/>
                    </a:lnTo>
                    <a:lnTo>
                      <a:pt x="40" y="11"/>
                    </a:lnTo>
                    <a:lnTo>
                      <a:pt x="40" y="13"/>
                    </a:lnTo>
                    <a:lnTo>
                      <a:pt x="40" y="18"/>
                    </a:lnTo>
                    <a:lnTo>
                      <a:pt x="38" y="18"/>
                    </a:lnTo>
                    <a:lnTo>
                      <a:pt x="38" y="18"/>
                    </a:lnTo>
                    <a:lnTo>
                      <a:pt x="38" y="20"/>
                    </a:lnTo>
                    <a:lnTo>
                      <a:pt x="35" y="18"/>
                    </a:lnTo>
                    <a:lnTo>
                      <a:pt x="33" y="18"/>
                    </a:lnTo>
                    <a:lnTo>
                      <a:pt x="31" y="15"/>
                    </a:lnTo>
                    <a:lnTo>
                      <a:pt x="31" y="15"/>
                    </a:lnTo>
                    <a:lnTo>
                      <a:pt x="33" y="13"/>
                    </a:lnTo>
                    <a:lnTo>
                      <a:pt x="35" y="13"/>
                    </a:lnTo>
                    <a:lnTo>
                      <a:pt x="35" y="11"/>
                    </a:lnTo>
                    <a:lnTo>
                      <a:pt x="35" y="9"/>
                    </a:lnTo>
                    <a:lnTo>
                      <a:pt x="35" y="7"/>
                    </a:lnTo>
                    <a:lnTo>
                      <a:pt x="33" y="7"/>
                    </a:lnTo>
                    <a:lnTo>
                      <a:pt x="33" y="7"/>
                    </a:lnTo>
                    <a:lnTo>
                      <a:pt x="31" y="9"/>
                    </a:lnTo>
                    <a:lnTo>
                      <a:pt x="31" y="9"/>
                    </a:lnTo>
                    <a:lnTo>
                      <a:pt x="29" y="9"/>
                    </a:lnTo>
                    <a:lnTo>
                      <a:pt x="26" y="9"/>
                    </a:lnTo>
                    <a:lnTo>
                      <a:pt x="24" y="7"/>
                    </a:lnTo>
                    <a:lnTo>
                      <a:pt x="22" y="7"/>
                    </a:lnTo>
                    <a:lnTo>
                      <a:pt x="22" y="7"/>
                    </a:lnTo>
                    <a:lnTo>
                      <a:pt x="22" y="7"/>
                    </a:lnTo>
                    <a:lnTo>
                      <a:pt x="22" y="9"/>
                    </a:lnTo>
                    <a:lnTo>
                      <a:pt x="22" y="11"/>
                    </a:lnTo>
                    <a:lnTo>
                      <a:pt x="22" y="11"/>
                    </a:lnTo>
                    <a:lnTo>
                      <a:pt x="22" y="13"/>
                    </a:lnTo>
                    <a:lnTo>
                      <a:pt x="20" y="13"/>
                    </a:lnTo>
                    <a:lnTo>
                      <a:pt x="20" y="13"/>
                    </a:lnTo>
                    <a:lnTo>
                      <a:pt x="20" y="13"/>
                    </a:lnTo>
                    <a:lnTo>
                      <a:pt x="20" y="13"/>
                    </a:lnTo>
                    <a:lnTo>
                      <a:pt x="20" y="13"/>
                    </a:lnTo>
                    <a:lnTo>
                      <a:pt x="17" y="13"/>
                    </a:lnTo>
                    <a:lnTo>
                      <a:pt x="15" y="11"/>
                    </a:lnTo>
                    <a:lnTo>
                      <a:pt x="15" y="11"/>
                    </a:lnTo>
                    <a:lnTo>
                      <a:pt x="15" y="9"/>
                    </a:lnTo>
                    <a:lnTo>
                      <a:pt x="15" y="9"/>
                    </a:lnTo>
                    <a:lnTo>
                      <a:pt x="15" y="9"/>
                    </a:lnTo>
                    <a:lnTo>
                      <a:pt x="15" y="7"/>
                    </a:lnTo>
                    <a:lnTo>
                      <a:pt x="17" y="7"/>
                    </a:lnTo>
                    <a:lnTo>
                      <a:pt x="17" y="7"/>
                    </a:lnTo>
                    <a:lnTo>
                      <a:pt x="17" y="7"/>
                    </a:lnTo>
                    <a:lnTo>
                      <a:pt x="15" y="2"/>
                    </a:lnTo>
                    <a:lnTo>
                      <a:pt x="15" y="2"/>
                    </a:lnTo>
                    <a:lnTo>
                      <a:pt x="13" y="0"/>
                    </a:lnTo>
                    <a:lnTo>
                      <a:pt x="9" y="0"/>
                    </a:lnTo>
                    <a:lnTo>
                      <a:pt x="9" y="2"/>
                    </a:lnTo>
                    <a:lnTo>
                      <a:pt x="9" y="2"/>
                    </a:lnTo>
                    <a:lnTo>
                      <a:pt x="9" y="2"/>
                    </a:lnTo>
                    <a:lnTo>
                      <a:pt x="9" y="2"/>
                    </a:lnTo>
                    <a:lnTo>
                      <a:pt x="9" y="4"/>
                    </a:lnTo>
                    <a:lnTo>
                      <a:pt x="11" y="4"/>
                    </a:lnTo>
                    <a:lnTo>
                      <a:pt x="11" y="7"/>
                    </a:lnTo>
                    <a:lnTo>
                      <a:pt x="11" y="9"/>
                    </a:lnTo>
                    <a:lnTo>
                      <a:pt x="11" y="11"/>
                    </a:lnTo>
                    <a:lnTo>
                      <a:pt x="9" y="11"/>
                    </a:lnTo>
                    <a:lnTo>
                      <a:pt x="6" y="13"/>
                    </a:lnTo>
                    <a:lnTo>
                      <a:pt x="6" y="13"/>
                    </a:lnTo>
                    <a:lnTo>
                      <a:pt x="4" y="13"/>
                    </a:lnTo>
                    <a:lnTo>
                      <a:pt x="2" y="11"/>
                    </a:lnTo>
                    <a:lnTo>
                      <a:pt x="0" y="11"/>
                    </a:lnTo>
                    <a:lnTo>
                      <a:pt x="0" y="11"/>
                    </a:lnTo>
                    <a:lnTo>
                      <a:pt x="0" y="13"/>
                    </a:lnTo>
                    <a:lnTo>
                      <a:pt x="0" y="13"/>
                    </a:lnTo>
                    <a:lnTo>
                      <a:pt x="0" y="13"/>
                    </a:lnTo>
                    <a:lnTo>
                      <a:pt x="0" y="15"/>
                    </a:lnTo>
                    <a:lnTo>
                      <a:pt x="2" y="15"/>
                    </a:lnTo>
                    <a:lnTo>
                      <a:pt x="2" y="18"/>
                    </a:lnTo>
                    <a:lnTo>
                      <a:pt x="2" y="18"/>
                    </a:lnTo>
                    <a:lnTo>
                      <a:pt x="0" y="18"/>
                    </a:lnTo>
                    <a:lnTo>
                      <a:pt x="0" y="18"/>
                    </a:lnTo>
                    <a:lnTo>
                      <a:pt x="0" y="18"/>
                    </a:lnTo>
                    <a:lnTo>
                      <a:pt x="0" y="18"/>
                    </a:lnTo>
                    <a:lnTo>
                      <a:pt x="2" y="18"/>
                    </a:lnTo>
                    <a:lnTo>
                      <a:pt x="2" y="18"/>
                    </a:lnTo>
                    <a:lnTo>
                      <a:pt x="2" y="20"/>
                    </a:lnTo>
                    <a:lnTo>
                      <a:pt x="4" y="20"/>
                    </a:lnTo>
                    <a:lnTo>
                      <a:pt x="6" y="22"/>
                    </a:lnTo>
                    <a:lnTo>
                      <a:pt x="6" y="22"/>
                    </a:lnTo>
                    <a:lnTo>
                      <a:pt x="6" y="22"/>
                    </a:lnTo>
                    <a:lnTo>
                      <a:pt x="4" y="24"/>
                    </a:lnTo>
                    <a:lnTo>
                      <a:pt x="4" y="24"/>
                    </a:lnTo>
                    <a:close/>
                  </a:path>
                </a:pathLst>
              </a:custGeom>
              <a:solidFill>
                <a:srgbClr val="008837"/>
              </a:solidFill>
              <a:ln w="9525">
                <a:noFill/>
              </a:ln>
            </p:spPr>
            <p:txBody>
              <a:bodyPr/>
              <a:lstStyle/>
              <a:p>
                <a:endParaRPr lang="ja-JP" altLang="en-US" sz="1799"/>
              </a:p>
            </p:txBody>
          </p:sp>
          <p:sp>
            <p:nvSpPr>
              <p:cNvPr id="11632" name="フリーフォーム 89503">
                <a:extLst>
                  <a:ext uri="{FF2B5EF4-FFF2-40B4-BE49-F238E27FC236}">
                    <a16:creationId xmlns:a16="http://schemas.microsoft.com/office/drawing/2014/main" id="{33F45650-48D6-A60E-0531-70B2694DBB6B}"/>
                  </a:ext>
                </a:extLst>
              </p:cNvPr>
              <p:cNvSpPr/>
              <p:nvPr/>
            </p:nvSpPr>
            <p:spPr>
              <a:xfrm>
                <a:off x="2469" y="3142"/>
                <a:ext cx="60" cy="38"/>
              </a:xfrm>
              <a:custGeom>
                <a:avLst/>
                <a:gdLst/>
                <a:ahLst/>
                <a:cxnLst/>
                <a:rect l="0" t="0" r="0" b="0"/>
                <a:pathLst>
                  <a:path w="60" h="38">
                    <a:moveTo>
                      <a:pt x="4" y="24"/>
                    </a:moveTo>
                    <a:lnTo>
                      <a:pt x="6" y="27"/>
                    </a:lnTo>
                    <a:lnTo>
                      <a:pt x="6" y="29"/>
                    </a:lnTo>
                    <a:lnTo>
                      <a:pt x="9" y="29"/>
                    </a:lnTo>
                    <a:lnTo>
                      <a:pt x="11" y="29"/>
                    </a:lnTo>
                    <a:lnTo>
                      <a:pt x="11" y="27"/>
                    </a:lnTo>
                    <a:lnTo>
                      <a:pt x="11" y="24"/>
                    </a:lnTo>
                    <a:lnTo>
                      <a:pt x="11" y="22"/>
                    </a:lnTo>
                    <a:lnTo>
                      <a:pt x="11" y="22"/>
                    </a:lnTo>
                    <a:lnTo>
                      <a:pt x="13" y="22"/>
                    </a:lnTo>
                    <a:lnTo>
                      <a:pt x="13" y="22"/>
                    </a:lnTo>
                    <a:lnTo>
                      <a:pt x="15" y="22"/>
                    </a:lnTo>
                    <a:lnTo>
                      <a:pt x="15" y="27"/>
                    </a:lnTo>
                    <a:lnTo>
                      <a:pt x="17" y="29"/>
                    </a:lnTo>
                    <a:lnTo>
                      <a:pt x="17" y="29"/>
                    </a:lnTo>
                    <a:lnTo>
                      <a:pt x="20" y="29"/>
                    </a:lnTo>
                    <a:lnTo>
                      <a:pt x="20" y="29"/>
                    </a:lnTo>
                    <a:lnTo>
                      <a:pt x="20" y="29"/>
                    </a:lnTo>
                    <a:lnTo>
                      <a:pt x="17" y="27"/>
                    </a:lnTo>
                    <a:lnTo>
                      <a:pt x="17" y="24"/>
                    </a:lnTo>
                    <a:lnTo>
                      <a:pt x="20" y="22"/>
                    </a:lnTo>
                    <a:lnTo>
                      <a:pt x="20" y="22"/>
                    </a:lnTo>
                    <a:lnTo>
                      <a:pt x="24" y="27"/>
                    </a:lnTo>
                    <a:lnTo>
                      <a:pt x="26" y="27"/>
                    </a:lnTo>
                    <a:lnTo>
                      <a:pt x="29" y="29"/>
                    </a:lnTo>
                    <a:lnTo>
                      <a:pt x="31" y="27"/>
                    </a:lnTo>
                    <a:lnTo>
                      <a:pt x="33" y="24"/>
                    </a:lnTo>
                    <a:lnTo>
                      <a:pt x="33" y="24"/>
                    </a:lnTo>
                    <a:lnTo>
                      <a:pt x="33" y="27"/>
                    </a:lnTo>
                    <a:lnTo>
                      <a:pt x="35" y="27"/>
                    </a:lnTo>
                    <a:lnTo>
                      <a:pt x="35" y="29"/>
                    </a:lnTo>
                    <a:lnTo>
                      <a:pt x="33" y="31"/>
                    </a:lnTo>
                    <a:lnTo>
                      <a:pt x="31" y="33"/>
                    </a:lnTo>
                    <a:lnTo>
                      <a:pt x="31" y="33"/>
                    </a:lnTo>
                    <a:lnTo>
                      <a:pt x="31" y="33"/>
                    </a:lnTo>
                    <a:lnTo>
                      <a:pt x="33" y="33"/>
                    </a:lnTo>
                    <a:lnTo>
                      <a:pt x="35" y="33"/>
                    </a:lnTo>
                    <a:lnTo>
                      <a:pt x="35" y="33"/>
                    </a:lnTo>
                    <a:lnTo>
                      <a:pt x="38" y="31"/>
                    </a:lnTo>
                    <a:lnTo>
                      <a:pt x="38" y="31"/>
                    </a:lnTo>
                    <a:lnTo>
                      <a:pt x="40" y="29"/>
                    </a:lnTo>
                    <a:lnTo>
                      <a:pt x="42" y="29"/>
                    </a:lnTo>
                    <a:lnTo>
                      <a:pt x="42" y="29"/>
                    </a:lnTo>
                    <a:lnTo>
                      <a:pt x="42" y="29"/>
                    </a:lnTo>
                    <a:lnTo>
                      <a:pt x="42" y="31"/>
                    </a:lnTo>
                    <a:lnTo>
                      <a:pt x="42" y="31"/>
                    </a:lnTo>
                    <a:lnTo>
                      <a:pt x="42" y="33"/>
                    </a:lnTo>
                    <a:lnTo>
                      <a:pt x="42" y="33"/>
                    </a:lnTo>
                    <a:lnTo>
                      <a:pt x="42" y="36"/>
                    </a:lnTo>
                    <a:lnTo>
                      <a:pt x="44" y="36"/>
                    </a:lnTo>
                    <a:lnTo>
                      <a:pt x="47" y="36"/>
                    </a:lnTo>
                    <a:lnTo>
                      <a:pt x="47" y="36"/>
                    </a:lnTo>
                    <a:lnTo>
                      <a:pt x="51" y="31"/>
                    </a:lnTo>
                    <a:lnTo>
                      <a:pt x="51" y="29"/>
                    </a:lnTo>
                    <a:lnTo>
                      <a:pt x="51" y="29"/>
                    </a:lnTo>
                    <a:lnTo>
                      <a:pt x="51" y="29"/>
                    </a:lnTo>
                    <a:lnTo>
                      <a:pt x="51" y="29"/>
                    </a:lnTo>
                    <a:lnTo>
                      <a:pt x="51" y="29"/>
                    </a:lnTo>
                    <a:lnTo>
                      <a:pt x="51" y="33"/>
                    </a:lnTo>
                    <a:lnTo>
                      <a:pt x="51" y="33"/>
                    </a:lnTo>
                    <a:lnTo>
                      <a:pt x="51" y="36"/>
                    </a:lnTo>
                    <a:lnTo>
                      <a:pt x="51" y="38"/>
                    </a:lnTo>
                    <a:lnTo>
                      <a:pt x="53" y="38"/>
                    </a:lnTo>
                    <a:lnTo>
                      <a:pt x="56" y="38"/>
                    </a:lnTo>
                    <a:lnTo>
                      <a:pt x="56" y="38"/>
                    </a:lnTo>
                    <a:lnTo>
                      <a:pt x="58" y="36"/>
                    </a:lnTo>
                    <a:lnTo>
                      <a:pt x="58" y="36"/>
                    </a:lnTo>
                    <a:lnTo>
                      <a:pt x="58" y="38"/>
                    </a:lnTo>
                    <a:lnTo>
                      <a:pt x="58" y="33"/>
                    </a:lnTo>
                    <a:lnTo>
                      <a:pt x="58" y="29"/>
                    </a:lnTo>
                    <a:lnTo>
                      <a:pt x="60" y="27"/>
                    </a:lnTo>
                    <a:lnTo>
                      <a:pt x="58" y="24"/>
                    </a:lnTo>
                    <a:lnTo>
                      <a:pt x="58" y="22"/>
                    </a:lnTo>
                    <a:lnTo>
                      <a:pt x="58" y="22"/>
                    </a:lnTo>
                    <a:lnTo>
                      <a:pt x="58" y="22"/>
                    </a:lnTo>
                    <a:lnTo>
                      <a:pt x="58" y="22"/>
                    </a:lnTo>
                    <a:lnTo>
                      <a:pt x="58" y="20"/>
                    </a:lnTo>
                    <a:lnTo>
                      <a:pt x="58" y="18"/>
                    </a:lnTo>
                    <a:lnTo>
                      <a:pt x="58" y="13"/>
                    </a:lnTo>
                    <a:lnTo>
                      <a:pt x="58" y="11"/>
                    </a:lnTo>
                    <a:lnTo>
                      <a:pt x="60" y="9"/>
                    </a:lnTo>
                    <a:lnTo>
                      <a:pt x="58" y="11"/>
                    </a:lnTo>
                    <a:lnTo>
                      <a:pt x="58" y="13"/>
                    </a:lnTo>
                    <a:lnTo>
                      <a:pt x="58" y="13"/>
                    </a:lnTo>
                    <a:lnTo>
                      <a:pt x="56" y="13"/>
                    </a:lnTo>
                    <a:lnTo>
                      <a:pt x="56" y="13"/>
                    </a:lnTo>
                    <a:lnTo>
                      <a:pt x="56" y="11"/>
                    </a:lnTo>
                    <a:lnTo>
                      <a:pt x="56" y="11"/>
                    </a:lnTo>
                    <a:lnTo>
                      <a:pt x="53" y="11"/>
                    </a:lnTo>
                    <a:lnTo>
                      <a:pt x="53" y="11"/>
                    </a:lnTo>
                    <a:lnTo>
                      <a:pt x="51" y="11"/>
                    </a:lnTo>
                    <a:lnTo>
                      <a:pt x="51" y="11"/>
                    </a:lnTo>
                    <a:lnTo>
                      <a:pt x="51" y="9"/>
                    </a:lnTo>
                    <a:lnTo>
                      <a:pt x="51" y="9"/>
                    </a:lnTo>
                    <a:lnTo>
                      <a:pt x="49" y="9"/>
                    </a:lnTo>
                    <a:lnTo>
                      <a:pt x="47" y="9"/>
                    </a:lnTo>
                    <a:lnTo>
                      <a:pt x="47" y="13"/>
                    </a:lnTo>
                    <a:lnTo>
                      <a:pt x="47" y="15"/>
                    </a:lnTo>
                    <a:lnTo>
                      <a:pt x="44" y="18"/>
                    </a:lnTo>
                    <a:lnTo>
                      <a:pt x="42" y="18"/>
                    </a:lnTo>
                    <a:lnTo>
                      <a:pt x="40" y="18"/>
                    </a:lnTo>
                    <a:lnTo>
                      <a:pt x="42" y="18"/>
                    </a:lnTo>
                    <a:lnTo>
                      <a:pt x="42" y="18"/>
                    </a:lnTo>
                    <a:lnTo>
                      <a:pt x="42" y="13"/>
                    </a:lnTo>
                    <a:lnTo>
                      <a:pt x="42" y="13"/>
                    </a:lnTo>
                    <a:lnTo>
                      <a:pt x="40" y="11"/>
                    </a:lnTo>
                    <a:lnTo>
                      <a:pt x="40" y="11"/>
                    </a:lnTo>
                    <a:lnTo>
                      <a:pt x="40" y="9"/>
                    </a:lnTo>
                    <a:lnTo>
                      <a:pt x="40" y="11"/>
                    </a:lnTo>
                    <a:lnTo>
                      <a:pt x="40" y="11"/>
                    </a:lnTo>
                    <a:lnTo>
                      <a:pt x="40" y="13"/>
                    </a:lnTo>
                    <a:lnTo>
                      <a:pt x="40" y="18"/>
                    </a:lnTo>
                    <a:lnTo>
                      <a:pt x="38" y="18"/>
                    </a:lnTo>
                    <a:lnTo>
                      <a:pt x="38" y="18"/>
                    </a:lnTo>
                    <a:lnTo>
                      <a:pt x="38" y="20"/>
                    </a:lnTo>
                    <a:lnTo>
                      <a:pt x="35" y="18"/>
                    </a:lnTo>
                    <a:lnTo>
                      <a:pt x="33" y="18"/>
                    </a:lnTo>
                    <a:lnTo>
                      <a:pt x="31" y="15"/>
                    </a:lnTo>
                    <a:lnTo>
                      <a:pt x="31" y="15"/>
                    </a:lnTo>
                    <a:lnTo>
                      <a:pt x="33" y="13"/>
                    </a:lnTo>
                    <a:lnTo>
                      <a:pt x="35" y="13"/>
                    </a:lnTo>
                    <a:lnTo>
                      <a:pt x="35" y="11"/>
                    </a:lnTo>
                    <a:lnTo>
                      <a:pt x="35" y="9"/>
                    </a:lnTo>
                    <a:lnTo>
                      <a:pt x="35" y="7"/>
                    </a:lnTo>
                    <a:lnTo>
                      <a:pt x="33" y="7"/>
                    </a:lnTo>
                    <a:lnTo>
                      <a:pt x="33" y="7"/>
                    </a:lnTo>
                    <a:lnTo>
                      <a:pt x="31" y="9"/>
                    </a:lnTo>
                    <a:lnTo>
                      <a:pt x="31" y="9"/>
                    </a:lnTo>
                    <a:lnTo>
                      <a:pt x="29" y="9"/>
                    </a:lnTo>
                    <a:lnTo>
                      <a:pt x="26" y="9"/>
                    </a:lnTo>
                    <a:lnTo>
                      <a:pt x="24" y="7"/>
                    </a:lnTo>
                    <a:lnTo>
                      <a:pt x="22" y="7"/>
                    </a:lnTo>
                    <a:lnTo>
                      <a:pt x="22" y="7"/>
                    </a:lnTo>
                    <a:lnTo>
                      <a:pt x="22" y="7"/>
                    </a:lnTo>
                    <a:lnTo>
                      <a:pt x="22" y="9"/>
                    </a:lnTo>
                    <a:lnTo>
                      <a:pt x="22" y="11"/>
                    </a:lnTo>
                    <a:lnTo>
                      <a:pt x="22" y="11"/>
                    </a:lnTo>
                    <a:lnTo>
                      <a:pt x="22" y="13"/>
                    </a:lnTo>
                    <a:lnTo>
                      <a:pt x="20" y="13"/>
                    </a:lnTo>
                    <a:lnTo>
                      <a:pt x="20" y="13"/>
                    </a:lnTo>
                    <a:lnTo>
                      <a:pt x="20" y="13"/>
                    </a:lnTo>
                    <a:lnTo>
                      <a:pt x="20" y="13"/>
                    </a:lnTo>
                    <a:lnTo>
                      <a:pt x="20" y="13"/>
                    </a:lnTo>
                    <a:lnTo>
                      <a:pt x="17" y="13"/>
                    </a:lnTo>
                    <a:lnTo>
                      <a:pt x="15" y="11"/>
                    </a:lnTo>
                    <a:lnTo>
                      <a:pt x="15" y="11"/>
                    </a:lnTo>
                    <a:lnTo>
                      <a:pt x="15" y="9"/>
                    </a:lnTo>
                    <a:lnTo>
                      <a:pt x="15" y="9"/>
                    </a:lnTo>
                    <a:lnTo>
                      <a:pt x="15" y="9"/>
                    </a:lnTo>
                    <a:lnTo>
                      <a:pt x="15" y="7"/>
                    </a:lnTo>
                    <a:lnTo>
                      <a:pt x="17" y="7"/>
                    </a:lnTo>
                    <a:lnTo>
                      <a:pt x="17" y="7"/>
                    </a:lnTo>
                    <a:lnTo>
                      <a:pt x="17" y="7"/>
                    </a:lnTo>
                    <a:lnTo>
                      <a:pt x="15" y="2"/>
                    </a:lnTo>
                    <a:lnTo>
                      <a:pt x="15" y="2"/>
                    </a:lnTo>
                    <a:lnTo>
                      <a:pt x="13" y="0"/>
                    </a:lnTo>
                    <a:lnTo>
                      <a:pt x="9" y="0"/>
                    </a:lnTo>
                    <a:lnTo>
                      <a:pt x="9" y="2"/>
                    </a:lnTo>
                    <a:lnTo>
                      <a:pt x="9" y="2"/>
                    </a:lnTo>
                    <a:lnTo>
                      <a:pt x="9" y="2"/>
                    </a:lnTo>
                    <a:lnTo>
                      <a:pt x="9" y="2"/>
                    </a:lnTo>
                    <a:lnTo>
                      <a:pt x="9" y="4"/>
                    </a:lnTo>
                    <a:lnTo>
                      <a:pt x="11" y="4"/>
                    </a:lnTo>
                    <a:lnTo>
                      <a:pt x="11" y="7"/>
                    </a:lnTo>
                    <a:lnTo>
                      <a:pt x="11" y="9"/>
                    </a:lnTo>
                    <a:lnTo>
                      <a:pt x="11" y="11"/>
                    </a:lnTo>
                    <a:lnTo>
                      <a:pt x="9" y="11"/>
                    </a:lnTo>
                    <a:lnTo>
                      <a:pt x="6" y="13"/>
                    </a:lnTo>
                    <a:lnTo>
                      <a:pt x="6" y="13"/>
                    </a:lnTo>
                    <a:lnTo>
                      <a:pt x="4" y="13"/>
                    </a:lnTo>
                    <a:lnTo>
                      <a:pt x="2" y="11"/>
                    </a:lnTo>
                    <a:lnTo>
                      <a:pt x="0" y="11"/>
                    </a:lnTo>
                    <a:lnTo>
                      <a:pt x="0" y="11"/>
                    </a:lnTo>
                    <a:lnTo>
                      <a:pt x="0" y="13"/>
                    </a:lnTo>
                    <a:lnTo>
                      <a:pt x="0" y="13"/>
                    </a:lnTo>
                    <a:lnTo>
                      <a:pt x="0" y="13"/>
                    </a:lnTo>
                    <a:lnTo>
                      <a:pt x="0" y="15"/>
                    </a:lnTo>
                    <a:lnTo>
                      <a:pt x="2" y="15"/>
                    </a:lnTo>
                    <a:lnTo>
                      <a:pt x="2" y="18"/>
                    </a:lnTo>
                    <a:lnTo>
                      <a:pt x="2" y="18"/>
                    </a:lnTo>
                    <a:lnTo>
                      <a:pt x="0" y="18"/>
                    </a:lnTo>
                    <a:lnTo>
                      <a:pt x="0" y="18"/>
                    </a:lnTo>
                    <a:lnTo>
                      <a:pt x="0" y="18"/>
                    </a:lnTo>
                    <a:lnTo>
                      <a:pt x="0" y="18"/>
                    </a:lnTo>
                    <a:lnTo>
                      <a:pt x="2" y="18"/>
                    </a:lnTo>
                    <a:lnTo>
                      <a:pt x="2" y="18"/>
                    </a:lnTo>
                    <a:lnTo>
                      <a:pt x="2" y="20"/>
                    </a:lnTo>
                    <a:lnTo>
                      <a:pt x="4" y="20"/>
                    </a:lnTo>
                    <a:lnTo>
                      <a:pt x="6" y="22"/>
                    </a:lnTo>
                    <a:lnTo>
                      <a:pt x="6" y="22"/>
                    </a:lnTo>
                    <a:lnTo>
                      <a:pt x="6" y="22"/>
                    </a:lnTo>
                    <a:lnTo>
                      <a:pt x="4" y="24"/>
                    </a:lnTo>
                    <a:lnTo>
                      <a:pt x="4" y="2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33" name="フリーフォーム 89504">
                <a:extLst>
                  <a:ext uri="{FF2B5EF4-FFF2-40B4-BE49-F238E27FC236}">
                    <a16:creationId xmlns:a16="http://schemas.microsoft.com/office/drawing/2014/main" id="{5B4005B9-A0E7-8617-CFA2-1BB9A87FCAF2}"/>
                  </a:ext>
                </a:extLst>
              </p:cNvPr>
              <p:cNvSpPr/>
              <p:nvPr/>
            </p:nvSpPr>
            <p:spPr>
              <a:xfrm>
                <a:off x="2457" y="3169"/>
                <a:ext cx="63" cy="40"/>
              </a:xfrm>
              <a:custGeom>
                <a:avLst/>
                <a:gdLst/>
                <a:ahLst/>
                <a:cxnLst/>
                <a:rect l="0" t="0" r="0" b="0"/>
                <a:pathLst>
                  <a:path w="63" h="40">
                    <a:moveTo>
                      <a:pt x="5" y="27"/>
                    </a:moveTo>
                    <a:lnTo>
                      <a:pt x="7" y="27"/>
                    </a:lnTo>
                    <a:lnTo>
                      <a:pt x="7" y="29"/>
                    </a:lnTo>
                    <a:lnTo>
                      <a:pt x="9" y="29"/>
                    </a:lnTo>
                    <a:lnTo>
                      <a:pt x="9" y="29"/>
                    </a:lnTo>
                    <a:lnTo>
                      <a:pt x="12" y="29"/>
                    </a:lnTo>
                    <a:lnTo>
                      <a:pt x="12" y="27"/>
                    </a:lnTo>
                    <a:lnTo>
                      <a:pt x="12" y="27"/>
                    </a:lnTo>
                    <a:lnTo>
                      <a:pt x="12" y="24"/>
                    </a:lnTo>
                    <a:lnTo>
                      <a:pt x="14" y="22"/>
                    </a:lnTo>
                    <a:lnTo>
                      <a:pt x="14" y="22"/>
                    </a:lnTo>
                    <a:lnTo>
                      <a:pt x="14" y="22"/>
                    </a:lnTo>
                    <a:lnTo>
                      <a:pt x="16" y="24"/>
                    </a:lnTo>
                    <a:lnTo>
                      <a:pt x="18" y="27"/>
                    </a:lnTo>
                    <a:lnTo>
                      <a:pt x="18" y="29"/>
                    </a:lnTo>
                    <a:lnTo>
                      <a:pt x="21" y="31"/>
                    </a:lnTo>
                    <a:lnTo>
                      <a:pt x="21" y="31"/>
                    </a:lnTo>
                    <a:lnTo>
                      <a:pt x="21" y="31"/>
                    </a:lnTo>
                    <a:lnTo>
                      <a:pt x="21" y="29"/>
                    </a:lnTo>
                    <a:lnTo>
                      <a:pt x="18" y="27"/>
                    </a:lnTo>
                    <a:lnTo>
                      <a:pt x="18" y="27"/>
                    </a:lnTo>
                    <a:lnTo>
                      <a:pt x="21" y="24"/>
                    </a:lnTo>
                    <a:lnTo>
                      <a:pt x="23" y="22"/>
                    </a:lnTo>
                    <a:lnTo>
                      <a:pt x="27" y="27"/>
                    </a:lnTo>
                    <a:lnTo>
                      <a:pt x="27" y="27"/>
                    </a:lnTo>
                    <a:lnTo>
                      <a:pt x="29" y="29"/>
                    </a:lnTo>
                    <a:lnTo>
                      <a:pt x="34" y="27"/>
                    </a:lnTo>
                    <a:lnTo>
                      <a:pt x="34" y="27"/>
                    </a:lnTo>
                    <a:lnTo>
                      <a:pt x="36" y="27"/>
                    </a:lnTo>
                    <a:lnTo>
                      <a:pt x="36" y="27"/>
                    </a:lnTo>
                    <a:lnTo>
                      <a:pt x="38" y="27"/>
                    </a:lnTo>
                    <a:lnTo>
                      <a:pt x="36" y="29"/>
                    </a:lnTo>
                    <a:lnTo>
                      <a:pt x="36" y="31"/>
                    </a:lnTo>
                    <a:lnTo>
                      <a:pt x="34" y="33"/>
                    </a:lnTo>
                    <a:lnTo>
                      <a:pt x="34" y="35"/>
                    </a:lnTo>
                    <a:lnTo>
                      <a:pt x="34" y="35"/>
                    </a:lnTo>
                    <a:lnTo>
                      <a:pt x="36" y="35"/>
                    </a:lnTo>
                    <a:lnTo>
                      <a:pt x="36" y="35"/>
                    </a:lnTo>
                    <a:lnTo>
                      <a:pt x="38" y="33"/>
                    </a:lnTo>
                    <a:lnTo>
                      <a:pt x="38" y="31"/>
                    </a:lnTo>
                    <a:lnTo>
                      <a:pt x="41" y="31"/>
                    </a:lnTo>
                    <a:lnTo>
                      <a:pt x="43" y="31"/>
                    </a:lnTo>
                    <a:lnTo>
                      <a:pt x="43" y="29"/>
                    </a:lnTo>
                    <a:lnTo>
                      <a:pt x="45" y="29"/>
                    </a:lnTo>
                    <a:lnTo>
                      <a:pt x="47" y="31"/>
                    </a:lnTo>
                    <a:lnTo>
                      <a:pt x="47" y="31"/>
                    </a:lnTo>
                    <a:lnTo>
                      <a:pt x="45" y="31"/>
                    </a:lnTo>
                    <a:lnTo>
                      <a:pt x="45" y="35"/>
                    </a:lnTo>
                    <a:lnTo>
                      <a:pt x="45" y="35"/>
                    </a:lnTo>
                    <a:lnTo>
                      <a:pt x="47" y="38"/>
                    </a:lnTo>
                    <a:lnTo>
                      <a:pt x="47" y="38"/>
                    </a:lnTo>
                    <a:lnTo>
                      <a:pt x="50" y="38"/>
                    </a:lnTo>
                    <a:lnTo>
                      <a:pt x="50" y="38"/>
                    </a:lnTo>
                    <a:lnTo>
                      <a:pt x="54" y="33"/>
                    </a:lnTo>
                    <a:lnTo>
                      <a:pt x="54" y="31"/>
                    </a:lnTo>
                    <a:lnTo>
                      <a:pt x="54" y="29"/>
                    </a:lnTo>
                    <a:lnTo>
                      <a:pt x="54" y="29"/>
                    </a:lnTo>
                    <a:lnTo>
                      <a:pt x="54" y="29"/>
                    </a:lnTo>
                    <a:lnTo>
                      <a:pt x="54" y="31"/>
                    </a:lnTo>
                    <a:lnTo>
                      <a:pt x="54" y="33"/>
                    </a:lnTo>
                    <a:lnTo>
                      <a:pt x="54" y="35"/>
                    </a:lnTo>
                    <a:lnTo>
                      <a:pt x="54" y="38"/>
                    </a:lnTo>
                    <a:lnTo>
                      <a:pt x="54" y="38"/>
                    </a:lnTo>
                    <a:lnTo>
                      <a:pt x="56" y="40"/>
                    </a:lnTo>
                    <a:lnTo>
                      <a:pt x="59" y="40"/>
                    </a:lnTo>
                    <a:lnTo>
                      <a:pt x="59" y="40"/>
                    </a:lnTo>
                    <a:lnTo>
                      <a:pt x="61" y="38"/>
                    </a:lnTo>
                    <a:lnTo>
                      <a:pt x="61" y="38"/>
                    </a:lnTo>
                    <a:lnTo>
                      <a:pt x="61" y="38"/>
                    </a:lnTo>
                    <a:lnTo>
                      <a:pt x="63" y="33"/>
                    </a:lnTo>
                    <a:lnTo>
                      <a:pt x="63" y="31"/>
                    </a:lnTo>
                    <a:lnTo>
                      <a:pt x="63" y="27"/>
                    </a:lnTo>
                    <a:lnTo>
                      <a:pt x="63" y="27"/>
                    </a:lnTo>
                    <a:lnTo>
                      <a:pt x="63" y="24"/>
                    </a:lnTo>
                    <a:lnTo>
                      <a:pt x="61" y="22"/>
                    </a:lnTo>
                    <a:lnTo>
                      <a:pt x="61" y="22"/>
                    </a:lnTo>
                    <a:lnTo>
                      <a:pt x="61" y="24"/>
                    </a:lnTo>
                    <a:lnTo>
                      <a:pt x="59" y="20"/>
                    </a:lnTo>
                    <a:lnTo>
                      <a:pt x="61" y="18"/>
                    </a:lnTo>
                    <a:lnTo>
                      <a:pt x="61" y="13"/>
                    </a:lnTo>
                    <a:lnTo>
                      <a:pt x="63" y="9"/>
                    </a:lnTo>
                    <a:lnTo>
                      <a:pt x="63" y="11"/>
                    </a:lnTo>
                    <a:lnTo>
                      <a:pt x="61" y="11"/>
                    </a:lnTo>
                    <a:lnTo>
                      <a:pt x="59" y="13"/>
                    </a:lnTo>
                    <a:lnTo>
                      <a:pt x="59" y="13"/>
                    </a:lnTo>
                    <a:lnTo>
                      <a:pt x="59" y="11"/>
                    </a:lnTo>
                    <a:lnTo>
                      <a:pt x="59" y="11"/>
                    </a:lnTo>
                    <a:lnTo>
                      <a:pt x="59" y="11"/>
                    </a:lnTo>
                    <a:lnTo>
                      <a:pt x="56" y="9"/>
                    </a:lnTo>
                    <a:lnTo>
                      <a:pt x="56" y="11"/>
                    </a:lnTo>
                    <a:lnTo>
                      <a:pt x="54" y="11"/>
                    </a:lnTo>
                    <a:lnTo>
                      <a:pt x="54" y="9"/>
                    </a:lnTo>
                    <a:lnTo>
                      <a:pt x="54" y="9"/>
                    </a:lnTo>
                    <a:lnTo>
                      <a:pt x="52" y="9"/>
                    </a:lnTo>
                    <a:lnTo>
                      <a:pt x="52" y="9"/>
                    </a:lnTo>
                    <a:lnTo>
                      <a:pt x="50" y="11"/>
                    </a:lnTo>
                    <a:lnTo>
                      <a:pt x="50" y="15"/>
                    </a:lnTo>
                    <a:lnTo>
                      <a:pt x="47" y="18"/>
                    </a:lnTo>
                    <a:lnTo>
                      <a:pt x="45" y="18"/>
                    </a:lnTo>
                    <a:lnTo>
                      <a:pt x="43" y="18"/>
                    </a:lnTo>
                    <a:lnTo>
                      <a:pt x="43" y="18"/>
                    </a:lnTo>
                    <a:lnTo>
                      <a:pt x="45" y="18"/>
                    </a:lnTo>
                    <a:lnTo>
                      <a:pt x="45" y="15"/>
                    </a:lnTo>
                    <a:lnTo>
                      <a:pt x="43" y="11"/>
                    </a:lnTo>
                    <a:lnTo>
                      <a:pt x="43" y="11"/>
                    </a:lnTo>
                    <a:lnTo>
                      <a:pt x="43" y="9"/>
                    </a:lnTo>
                    <a:lnTo>
                      <a:pt x="43" y="9"/>
                    </a:lnTo>
                    <a:lnTo>
                      <a:pt x="43" y="11"/>
                    </a:lnTo>
                    <a:lnTo>
                      <a:pt x="43" y="11"/>
                    </a:lnTo>
                    <a:lnTo>
                      <a:pt x="43" y="11"/>
                    </a:lnTo>
                    <a:lnTo>
                      <a:pt x="43" y="18"/>
                    </a:lnTo>
                    <a:lnTo>
                      <a:pt x="41" y="18"/>
                    </a:lnTo>
                    <a:lnTo>
                      <a:pt x="41" y="20"/>
                    </a:lnTo>
                    <a:lnTo>
                      <a:pt x="38" y="20"/>
                    </a:lnTo>
                    <a:lnTo>
                      <a:pt x="38" y="20"/>
                    </a:lnTo>
                    <a:lnTo>
                      <a:pt x="36" y="18"/>
                    </a:lnTo>
                    <a:lnTo>
                      <a:pt x="34" y="15"/>
                    </a:lnTo>
                    <a:lnTo>
                      <a:pt x="34" y="15"/>
                    </a:lnTo>
                    <a:lnTo>
                      <a:pt x="36" y="15"/>
                    </a:lnTo>
                    <a:lnTo>
                      <a:pt x="36" y="11"/>
                    </a:lnTo>
                    <a:lnTo>
                      <a:pt x="38" y="11"/>
                    </a:lnTo>
                    <a:lnTo>
                      <a:pt x="38" y="9"/>
                    </a:lnTo>
                    <a:lnTo>
                      <a:pt x="36" y="6"/>
                    </a:lnTo>
                    <a:lnTo>
                      <a:pt x="36" y="6"/>
                    </a:lnTo>
                    <a:lnTo>
                      <a:pt x="34" y="6"/>
                    </a:lnTo>
                    <a:lnTo>
                      <a:pt x="34" y="9"/>
                    </a:lnTo>
                    <a:lnTo>
                      <a:pt x="32" y="9"/>
                    </a:lnTo>
                    <a:lnTo>
                      <a:pt x="32" y="9"/>
                    </a:lnTo>
                    <a:lnTo>
                      <a:pt x="29" y="6"/>
                    </a:lnTo>
                    <a:lnTo>
                      <a:pt x="27" y="6"/>
                    </a:lnTo>
                    <a:lnTo>
                      <a:pt x="25" y="4"/>
                    </a:lnTo>
                    <a:lnTo>
                      <a:pt x="23" y="4"/>
                    </a:lnTo>
                    <a:lnTo>
                      <a:pt x="25" y="6"/>
                    </a:lnTo>
                    <a:lnTo>
                      <a:pt x="25" y="9"/>
                    </a:lnTo>
                    <a:lnTo>
                      <a:pt x="25" y="11"/>
                    </a:lnTo>
                    <a:lnTo>
                      <a:pt x="25" y="11"/>
                    </a:lnTo>
                    <a:lnTo>
                      <a:pt x="23" y="11"/>
                    </a:lnTo>
                    <a:lnTo>
                      <a:pt x="23" y="13"/>
                    </a:lnTo>
                    <a:lnTo>
                      <a:pt x="23" y="13"/>
                    </a:lnTo>
                    <a:lnTo>
                      <a:pt x="23" y="13"/>
                    </a:lnTo>
                    <a:lnTo>
                      <a:pt x="21" y="15"/>
                    </a:lnTo>
                    <a:lnTo>
                      <a:pt x="21" y="13"/>
                    </a:lnTo>
                    <a:lnTo>
                      <a:pt x="21" y="13"/>
                    </a:lnTo>
                    <a:lnTo>
                      <a:pt x="18" y="13"/>
                    </a:lnTo>
                    <a:lnTo>
                      <a:pt x="18" y="11"/>
                    </a:lnTo>
                    <a:lnTo>
                      <a:pt x="18" y="11"/>
                    </a:lnTo>
                    <a:lnTo>
                      <a:pt x="18" y="9"/>
                    </a:lnTo>
                    <a:lnTo>
                      <a:pt x="18" y="9"/>
                    </a:lnTo>
                    <a:lnTo>
                      <a:pt x="18" y="6"/>
                    </a:lnTo>
                    <a:lnTo>
                      <a:pt x="18" y="6"/>
                    </a:lnTo>
                    <a:lnTo>
                      <a:pt x="18" y="6"/>
                    </a:lnTo>
                    <a:lnTo>
                      <a:pt x="18" y="6"/>
                    </a:lnTo>
                    <a:lnTo>
                      <a:pt x="18" y="4"/>
                    </a:lnTo>
                    <a:lnTo>
                      <a:pt x="18" y="2"/>
                    </a:lnTo>
                    <a:lnTo>
                      <a:pt x="16" y="0"/>
                    </a:lnTo>
                    <a:lnTo>
                      <a:pt x="14" y="0"/>
                    </a:lnTo>
                    <a:lnTo>
                      <a:pt x="9" y="0"/>
                    </a:lnTo>
                    <a:lnTo>
                      <a:pt x="9" y="0"/>
                    </a:lnTo>
                    <a:lnTo>
                      <a:pt x="9" y="0"/>
                    </a:lnTo>
                    <a:lnTo>
                      <a:pt x="9" y="2"/>
                    </a:lnTo>
                    <a:lnTo>
                      <a:pt x="9" y="2"/>
                    </a:lnTo>
                    <a:lnTo>
                      <a:pt x="9" y="4"/>
                    </a:lnTo>
                    <a:lnTo>
                      <a:pt x="12" y="4"/>
                    </a:lnTo>
                    <a:lnTo>
                      <a:pt x="12" y="6"/>
                    </a:lnTo>
                    <a:lnTo>
                      <a:pt x="12" y="6"/>
                    </a:lnTo>
                    <a:lnTo>
                      <a:pt x="12" y="9"/>
                    </a:lnTo>
                    <a:lnTo>
                      <a:pt x="12" y="11"/>
                    </a:lnTo>
                    <a:lnTo>
                      <a:pt x="9" y="13"/>
                    </a:lnTo>
                    <a:lnTo>
                      <a:pt x="7" y="13"/>
                    </a:lnTo>
                    <a:lnTo>
                      <a:pt x="5" y="13"/>
                    </a:lnTo>
                    <a:lnTo>
                      <a:pt x="3" y="11"/>
                    </a:lnTo>
                    <a:lnTo>
                      <a:pt x="3" y="11"/>
                    </a:lnTo>
                    <a:lnTo>
                      <a:pt x="0" y="11"/>
                    </a:lnTo>
                    <a:lnTo>
                      <a:pt x="0" y="11"/>
                    </a:lnTo>
                    <a:lnTo>
                      <a:pt x="0" y="13"/>
                    </a:lnTo>
                    <a:lnTo>
                      <a:pt x="3" y="13"/>
                    </a:lnTo>
                    <a:lnTo>
                      <a:pt x="3" y="15"/>
                    </a:lnTo>
                    <a:lnTo>
                      <a:pt x="3" y="15"/>
                    </a:lnTo>
                    <a:lnTo>
                      <a:pt x="3" y="18"/>
                    </a:lnTo>
                    <a:lnTo>
                      <a:pt x="3" y="18"/>
                    </a:lnTo>
                    <a:lnTo>
                      <a:pt x="3" y="18"/>
                    </a:lnTo>
                    <a:lnTo>
                      <a:pt x="0" y="18"/>
                    </a:lnTo>
                    <a:lnTo>
                      <a:pt x="0" y="18"/>
                    </a:lnTo>
                    <a:lnTo>
                      <a:pt x="0" y="18"/>
                    </a:lnTo>
                    <a:lnTo>
                      <a:pt x="3" y="18"/>
                    </a:lnTo>
                    <a:lnTo>
                      <a:pt x="3" y="20"/>
                    </a:lnTo>
                    <a:lnTo>
                      <a:pt x="3" y="20"/>
                    </a:lnTo>
                    <a:lnTo>
                      <a:pt x="5" y="20"/>
                    </a:lnTo>
                    <a:lnTo>
                      <a:pt x="7" y="22"/>
                    </a:lnTo>
                    <a:lnTo>
                      <a:pt x="7" y="22"/>
                    </a:lnTo>
                    <a:lnTo>
                      <a:pt x="7" y="24"/>
                    </a:lnTo>
                    <a:lnTo>
                      <a:pt x="5" y="24"/>
                    </a:lnTo>
                    <a:lnTo>
                      <a:pt x="5" y="27"/>
                    </a:lnTo>
                    <a:close/>
                  </a:path>
                </a:pathLst>
              </a:custGeom>
              <a:solidFill>
                <a:srgbClr val="008837"/>
              </a:solidFill>
              <a:ln w="9525">
                <a:noFill/>
              </a:ln>
            </p:spPr>
            <p:txBody>
              <a:bodyPr/>
              <a:lstStyle/>
              <a:p>
                <a:endParaRPr lang="ja-JP" altLang="en-US" sz="1799"/>
              </a:p>
            </p:txBody>
          </p:sp>
          <p:sp>
            <p:nvSpPr>
              <p:cNvPr id="11634" name="フリーフォーム 89505">
                <a:extLst>
                  <a:ext uri="{FF2B5EF4-FFF2-40B4-BE49-F238E27FC236}">
                    <a16:creationId xmlns:a16="http://schemas.microsoft.com/office/drawing/2014/main" id="{C005F8E7-E758-168A-AA47-9BFE2D8C82AC}"/>
                  </a:ext>
                </a:extLst>
              </p:cNvPr>
              <p:cNvSpPr/>
              <p:nvPr/>
            </p:nvSpPr>
            <p:spPr>
              <a:xfrm>
                <a:off x="2457" y="3169"/>
                <a:ext cx="63" cy="40"/>
              </a:xfrm>
              <a:custGeom>
                <a:avLst/>
                <a:gdLst/>
                <a:ahLst/>
                <a:cxnLst/>
                <a:rect l="0" t="0" r="0" b="0"/>
                <a:pathLst>
                  <a:path w="63" h="40">
                    <a:moveTo>
                      <a:pt x="5" y="27"/>
                    </a:moveTo>
                    <a:lnTo>
                      <a:pt x="7" y="27"/>
                    </a:lnTo>
                    <a:lnTo>
                      <a:pt x="7" y="29"/>
                    </a:lnTo>
                    <a:lnTo>
                      <a:pt x="9" y="29"/>
                    </a:lnTo>
                    <a:lnTo>
                      <a:pt x="9" y="29"/>
                    </a:lnTo>
                    <a:lnTo>
                      <a:pt x="12" y="29"/>
                    </a:lnTo>
                    <a:lnTo>
                      <a:pt x="12" y="27"/>
                    </a:lnTo>
                    <a:lnTo>
                      <a:pt x="12" y="27"/>
                    </a:lnTo>
                    <a:lnTo>
                      <a:pt x="12" y="24"/>
                    </a:lnTo>
                    <a:lnTo>
                      <a:pt x="14" y="22"/>
                    </a:lnTo>
                    <a:lnTo>
                      <a:pt x="14" y="22"/>
                    </a:lnTo>
                    <a:lnTo>
                      <a:pt x="14" y="22"/>
                    </a:lnTo>
                    <a:lnTo>
                      <a:pt x="16" y="24"/>
                    </a:lnTo>
                    <a:lnTo>
                      <a:pt x="18" y="27"/>
                    </a:lnTo>
                    <a:lnTo>
                      <a:pt x="18" y="29"/>
                    </a:lnTo>
                    <a:lnTo>
                      <a:pt x="21" y="31"/>
                    </a:lnTo>
                    <a:lnTo>
                      <a:pt x="21" y="31"/>
                    </a:lnTo>
                    <a:lnTo>
                      <a:pt x="21" y="31"/>
                    </a:lnTo>
                    <a:lnTo>
                      <a:pt x="21" y="29"/>
                    </a:lnTo>
                    <a:lnTo>
                      <a:pt x="18" y="27"/>
                    </a:lnTo>
                    <a:lnTo>
                      <a:pt x="18" y="27"/>
                    </a:lnTo>
                    <a:lnTo>
                      <a:pt x="21" y="24"/>
                    </a:lnTo>
                    <a:lnTo>
                      <a:pt x="23" y="22"/>
                    </a:lnTo>
                    <a:lnTo>
                      <a:pt x="27" y="27"/>
                    </a:lnTo>
                    <a:lnTo>
                      <a:pt x="27" y="27"/>
                    </a:lnTo>
                    <a:lnTo>
                      <a:pt x="29" y="29"/>
                    </a:lnTo>
                    <a:lnTo>
                      <a:pt x="34" y="27"/>
                    </a:lnTo>
                    <a:lnTo>
                      <a:pt x="34" y="27"/>
                    </a:lnTo>
                    <a:lnTo>
                      <a:pt x="36" y="27"/>
                    </a:lnTo>
                    <a:lnTo>
                      <a:pt x="36" y="27"/>
                    </a:lnTo>
                    <a:lnTo>
                      <a:pt x="38" y="27"/>
                    </a:lnTo>
                    <a:lnTo>
                      <a:pt x="36" y="29"/>
                    </a:lnTo>
                    <a:lnTo>
                      <a:pt x="36" y="31"/>
                    </a:lnTo>
                    <a:lnTo>
                      <a:pt x="34" y="33"/>
                    </a:lnTo>
                    <a:lnTo>
                      <a:pt x="34" y="35"/>
                    </a:lnTo>
                    <a:lnTo>
                      <a:pt x="34" y="35"/>
                    </a:lnTo>
                    <a:lnTo>
                      <a:pt x="36" y="35"/>
                    </a:lnTo>
                    <a:lnTo>
                      <a:pt x="36" y="35"/>
                    </a:lnTo>
                    <a:lnTo>
                      <a:pt x="38" y="33"/>
                    </a:lnTo>
                    <a:lnTo>
                      <a:pt x="38" y="31"/>
                    </a:lnTo>
                    <a:lnTo>
                      <a:pt x="41" y="31"/>
                    </a:lnTo>
                    <a:lnTo>
                      <a:pt x="43" y="31"/>
                    </a:lnTo>
                    <a:lnTo>
                      <a:pt x="43" y="29"/>
                    </a:lnTo>
                    <a:lnTo>
                      <a:pt x="45" y="29"/>
                    </a:lnTo>
                    <a:lnTo>
                      <a:pt x="47" y="31"/>
                    </a:lnTo>
                    <a:lnTo>
                      <a:pt x="47" y="31"/>
                    </a:lnTo>
                    <a:lnTo>
                      <a:pt x="45" y="31"/>
                    </a:lnTo>
                    <a:lnTo>
                      <a:pt x="45" y="35"/>
                    </a:lnTo>
                    <a:lnTo>
                      <a:pt x="45" y="35"/>
                    </a:lnTo>
                    <a:lnTo>
                      <a:pt x="47" y="38"/>
                    </a:lnTo>
                    <a:lnTo>
                      <a:pt x="47" y="38"/>
                    </a:lnTo>
                    <a:lnTo>
                      <a:pt x="50" y="38"/>
                    </a:lnTo>
                    <a:lnTo>
                      <a:pt x="50" y="38"/>
                    </a:lnTo>
                    <a:lnTo>
                      <a:pt x="54" y="33"/>
                    </a:lnTo>
                    <a:lnTo>
                      <a:pt x="54" y="31"/>
                    </a:lnTo>
                    <a:lnTo>
                      <a:pt x="54" y="29"/>
                    </a:lnTo>
                    <a:lnTo>
                      <a:pt x="54" y="29"/>
                    </a:lnTo>
                    <a:lnTo>
                      <a:pt x="54" y="29"/>
                    </a:lnTo>
                    <a:lnTo>
                      <a:pt x="54" y="31"/>
                    </a:lnTo>
                    <a:lnTo>
                      <a:pt x="54" y="33"/>
                    </a:lnTo>
                    <a:lnTo>
                      <a:pt x="54" y="35"/>
                    </a:lnTo>
                    <a:lnTo>
                      <a:pt x="54" y="38"/>
                    </a:lnTo>
                    <a:lnTo>
                      <a:pt x="54" y="38"/>
                    </a:lnTo>
                    <a:lnTo>
                      <a:pt x="56" y="40"/>
                    </a:lnTo>
                    <a:lnTo>
                      <a:pt x="59" y="40"/>
                    </a:lnTo>
                    <a:lnTo>
                      <a:pt x="59" y="40"/>
                    </a:lnTo>
                    <a:lnTo>
                      <a:pt x="61" y="38"/>
                    </a:lnTo>
                    <a:lnTo>
                      <a:pt x="61" y="38"/>
                    </a:lnTo>
                    <a:lnTo>
                      <a:pt x="61" y="38"/>
                    </a:lnTo>
                    <a:lnTo>
                      <a:pt x="63" y="33"/>
                    </a:lnTo>
                    <a:lnTo>
                      <a:pt x="63" y="31"/>
                    </a:lnTo>
                    <a:lnTo>
                      <a:pt x="63" y="27"/>
                    </a:lnTo>
                    <a:lnTo>
                      <a:pt x="63" y="27"/>
                    </a:lnTo>
                    <a:lnTo>
                      <a:pt x="63" y="24"/>
                    </a:lnTo>
                    <a:lnTo>
                      <a:pt x="61" y="22"/>
                    </a:lnTo>
                    <a:lnTo>
                      <a:pt x="61" y="22"/>
                    </a:lnTo>
                    <a:lnTo>
                      <a:pt x="61" y="24"/>
                    </a:lnTo>
                    <a:lnTo>
                      <a:pt x="59" y="20"/>
                    </a:lnTo>
                    <a:lnTo>
                      <a:pt x="61" y="18"/>
                    </a:lnTo>
                    <a:lnTo>
                      <a:pt x="61" y="13"/>
                    </a:lnTo>
                    <a:lnTo>
                      <a:pt x="63" y="9"/>
                    </a:lnTo>
                    <a:lnTo>
                      <a:pt x="63" y="11"/>
                    </a:lnTo>
                    <a:lnTo>
                      <a:pt x="61" y="11"/>
                    </a:lnTo>
                    <a:lnTo>
                      <a:pt x="59" y="13"/>
                    </a:lnTo>
                    <a:lnTo>
                      <a:pt x="59" y="13"/>
                    </a:lnTo>
                    <a:lnTo>
                      <a:pt x="59" y="11"/>
                    </a:lnTo>
                    <a:lnTo>
                      <a:pt x="59" y="11"/>
                    </a:lnTo>
                    <a:lnTo>
                      <a:pt x="59" y="11"/>
                    </a:lnTo>
                    <a:lnTo>
                      <a:pt x="56" y="9"/>
                    </a:lnTo>
                    <a:lnTo>
                      <a:pt x="56" y="11"/>
                    </a:lnTo>
                    <a:lnTo>
                      <a:pt x="54" y="11"/>
                    </a:lnTo>
                    <a:lnTo>
                      <a:pt x="54" y="9"/>
                    </a:lnTo>
                    <a:lnTo>
                      <a:pt x="54" y="9"/>
                    </a:lnTo>
                    <a:lnTo>
                      <a:pt x="52" y="9"/>
                    </a:lnTo>
                    <a:lnTo>
                      <a:pt x="52" y="9"/>
                    </a:lnTo>
                    <a:lnTo>
                      <a:pt x="50" y="11"/>
                    </a:lnTo>
                    <a:lnTo>
                      <a:pt x="50" y="15"/>
                    </a:lnTo>
                    <a:lnTo>
                      <a:pt x="47" y="18"/>
                    </a:lnTo>
                    <a:lnTo>
                      <a:pt x="45" y="18"/>
                    </a:lnTo>
                    <a:lnTo>
                      <a:pt x="43" y="18"/>
                    </a:lnTo>
                    <a:lnTo>
                      <a:pt x="43" y="18"/>
                    </a:lnTo>
                    <a:lnTo>
                      <a:pt x="45" y="18"/>
                    </a:lnTo>
                    <a:lnTo>
                      <a:pt x="45" y="15"/>
                    </a:lnTo>
                    <a:lnTo>
                      <a:pt x="43" y="11"/>
                    </a:lnTo>
                    <a:lnTo>
                      <a:pt x="43" y="11"/>
                    </a:lnTo>
                    <a:lnTo>
                      <a:pt x="43" y="9"/>
                    </a:lnTo>
                    <a:lnTo>
                      <a:pt x="43" y="9"/>
                    </a:lnTo>
                    <a:lnTo>
                      <a:pt x="43" y="11"/>
                    </a:lnTo>
                    <a:lnTo>
                      <a:pt x="43" y="11"/>
                    </a:lnTo>
                    <a:lnTo>
                      <a:pt x="43" y="11"/>
                    </a:lnTo>
                    <a:lnTo>
                      <a:pt x="43" y="18"/>
                    </a:lnTo>
                    <a:lnTo>
                      <a:pt x="41" y="18"/>
                    </a:lnTo>
                    <a:lnTo>
                      <a:pt x="41" y="20"/>
                    </a:lnTo>
                    <a:lnTo>
                      <a:pt x="38" y="20"/>
                    </a:lnTo>
                    <a:lnTo>
                      <a:pt x="38" y="20"/>
                    </a:lnTo>
                    <a:lnTo>
                      <a:pt x="36" y="18"/>
                    </a:lnTo>
                    <a:lnTo>
                      <a:pt x="34" y="15"/>
                    </a:lnTo>
                    <a:lnTo>
                      <a:pt x="34" y="15"/>
                    </a:lnTo>
                    <a:lnTo>
                      <a:pt x="36" y="15"/>
                    </a:lnTo>
                    <a:lnTo>
                      <a:pt x="36" y="11"/>
                    </a:lnTo>
                    <a:lnTo>
                      <a:pt x="38" y="11"/>
                    </a:lnTo>
                    <a:lnTo>
                      <a:pt x="38" y="9"/>
                    </a:lnTo>
                    <a:lnTo>
                      <a:pt x="36" y="6"/>
                    </a:lnTo>
                    <a:lnTo>
                      <a:pt x="36" y="6"/>
                    </a:lnTo>
                    <a:lnTo>
                      <a:pt x="34" y="6"/>
                    </a:lnTo>
                    <a:lnTo>
                      <a:pt x="34" y="9"/>
                    </a:lnTo>
                    <a:lnTo>
                      <a:pt x="32" y="9"/>
                    </a:lnTo>
                    <a:lnTo>
                      <a:pt x="32" y="9"/>
                    </a:lnTo>
                    <a:lnTo>
                      <a:pt x="29" y="6"/>
                    </a:lnTo>
                    <a:lnTo>
                      <a:pt x="27" y="6"/>
                    </a:lnTo>
                    <a:lnTo>
                      <a:pt x="25" y="4"/>
                    </a:lnTo>
                    <a:lnTo>
                      <a:pt x="23" y="4"/>
                    </a:lnTo>
                    <a:lnTo>
                      <a:pt x="25" y="6"/>
                    </a:lnTo>
                    <a:lnTo>
                      <a:pt x="25" y="9"/>
                    </a:lnTo>
                    <a:lnTo>
                      <a:pt x="25" y="11"/>
                    </a:lnTo>
                    <a:lnTo>
                      <a:pt x="25" y="11"/>
                    </a:lnTo>
                    <a:lnTo>
                      <a:pt x="23" y="11"/>
                    </a:lnTo>
                    <a:lnTo>
                      <a:pt x="23" y="13"/>
                    </a:lnTo>
                    <a:lnTo>
                      <a:pt x="23" y="13"/>
                    </a:lnTo>
                    <a:lnTo>
                      <a:pt x="23" y="13"/>
                    </a:lnTo>
                    <a:lnTo>
                      <a:pt x="21" y="15"/>
                    </a:lnTo>
                    <a:lnTo>
                      <a:pt x="21" y="13"/>
                    </a:lnTo>
                    <a:lnTo>
                      <a:pt x="21" y="13"/>
                    </a:lnTo>
                    <a:lnTo>
                      <a:pt x="18" y="13"/>
                    </a:lnTo>
                    <a:lnTo>
                      <a:pt x="18" y="11"/>
                    </a:lnTo>
                    <a:lnTo>
                      <a:pt x="18" y="11"/>
                    </a:lnTo>
                    <a:lnTo>
                      <a:pt x="18" y="9"/>
                    </a:lnTo>
                    <a:lnTo>
                      <a:pt x="18" y="9"/>
                    </a:lnTo>
                    <a:lnTo>
                      <a:pt x="18" y="6"/>
                    </a:lnTo>
                    <a:lnTo>
                      <a:pt x="18" y="6"/>
                    </a:lnTo>
                    <a:lnTo>
                      <a:pt x="18" y="6"/>
                    </a:lnTo>
                    <a:lnTo>
                      <a:pt x="18" y="6"/>
                    </a:lnTo>
                    <a:lnTo>
                      <a:pt x="18" y="4"/>
                    </a:lnTo>
                    <a:lnTo>
                      <a:pt x="18" y="2"/>
                    </a:lnTo>
                    <a:lnTo>
                      <a:pt x="16" y="0"/>
                    </a:lnTo>
                    <a:lnTo>
                      <a:pt x="14" y="0"/>
                    </a:lnTo>
                    <a:lnTo>
                      <a:pt x="9" y="0"/>
                    </a:lnTo>
                    <a:lnTo>
                      <a:pt x="9" y="0"/>
                    </a:lnTo>
                    <a:lnTo>
                      <a:pt x="9" y="0"/>
                    </a:lnTo>
                    <a:lnTo>
                      <a:pt x="9" y="2"/>
                    </a:lnTo>
                    <a:lnTo>
                      <a:pt x="9" y="2"/>
                    </a:lnTo>
                    <a:lnTo>
                      <a:pt x="9" y="4"/>
                    </a:lnTo>
                    <a:lnTo>
                      <a:pt x="12" y="4"/>
                    </a:lnTo>
                    <a:lnTo>
                      <a:pt x="12" y="6"/>
                    </a:lnTo>
                    <a:lnTo>
                      <a:pt x="12" y="6"/>
                    </a:lnTo>
                    <a:lnTo>
                      <a:pt x="12" y="9"/>
                    </a:lnTo>
                    <a:lnTo>
                      <a:pt x="12" y="11"/>
                    </a:lnTo>
                    <a:lnTo>
                      <a:pt x="9" y="13"/>
                    </a:lnTo>
                    <a:lnTo>
                      <a:pt x="7" y="13"/>
                    </a:lnTo>
                    <a:lnTo>
                      <a:pt x="5" y="13"/>
                    </a:lnTo>
                    <a:lnTo>
                      <a:pt x="3" y="11"/>
                    </a:lnTo>
                    <a:lnTo>
                      <a:pt x="3" y="11"/>
                    </a:lnTo>
                    <a:lnTo>
                      <a:pt x="0" y="11"/>
                    </a:lnTo>
                    <a:lnTo>
                      <a:pt x="0" y="11"/>
                    </a:lnTo>
                    <a:lnTo>
                      <a:pt x="0" y="13"/>
                    </a:lnTo>
                    <a:lnTo>
                      <a:pt x="3" y="13"/>
                    </a:lnTo>
                    <a:lnTo>
                      <a:pt x="3" y="15"/>
                    </a:lnTo>
                    <a:lnTo>
                      <a:pt x="3" y="15"/>
                    </a:lnTo>
                    <a:lnTo>
                      <a:pt x="3" y="18"/>
                    </a:lnTo>
                    <a:lnTo>
                      <a:pt x="3" y="18"/>
                    </a:lnTo>
                    <a:lnTo>
                      <a:pt x="3" y="18"/>
                    </a:lnTo>
                    <a:lnTo>
                      <a:pt x="0" y="18"/>
                    </a:lnTo>
                    <a:lnTo>
                      <a:pt x="0" y="18"/>
                    </a:lnTo>
                    <a:lnTo>
                      <a:pt x="0" y="18"/>
                    </a:lnTo>
                    <a:lnTo>
                      <a:pt x="3" y="18"/>
                    </a:lnTo>
                    <a:lnTo>
                      <a:pt x="3" y="20"/>
                    </a:lnTo>
                    <a:lnTo>
                      <a:pt x="3" y="20"/>
                    </a:lnTo>
                    <a:lnTo>
                      <a:pt x="5" y="20"/>
                    </a:lnTo>
                    <a:lnTo>
                      <a:pt x="7" y="22"/>
                    </a:lnTo>
                    <a:lnTo>
                      <a:pt x="7" y="22"/>
                    </a:lnTo>
                    <a:lnTo>
                      <a:pt x="7" y="24"/>
                    </a:lnTo>
                    <a:lnTo>
                      <a:pt x="5" y="24"/>
                    </a:lnTo>
                    <a:lnTo>
                      <a:pt x="5" y="27"/>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35" name="フリーフォーム 89506">
                <a:extLst>
                  <a:ext uri="{FF2B5EF4-FFF2-40B4-BE49-F238E27FC236}">
                    <a16:creationId xmlns:a16="http://schemas.microsoft.com/office/drawing/2014/main" id="{B5F86950-77F9-E2FB-CFDC-5C5C3078D158}"/>
                  </a:ext>
                </a:extLst>
              </p:cNvPr>
              <p:cNvSpPr/>
              <p:nvPr/>
            </p:nvSpPr>
            <p:spPr>
              <a:xfrm>
                <a:off x="2424" y="3196"/>
                <a:ext cx="62" cy="40"/>
              </a:xfrm>
              <a:custGeom>
                <a:avLst/>
                <a:gdLst/>
                <a:ahLst/>
                <a:cxnLst/>
                <a:rect l="0" t="0" r="0" b="0"/>
                <a:pathLst>
                  <a:path w="62" h="40">
                    <a:moveTo>
                      <a:pt x="58" y="13"/>
                    </a:moveTo>
                    <a:lnTo>
                      <a:pt x="56" y="11"/>
                    </a:lnTo>
                    <a:lnTo>
                      <a:pt x="56" y="11"/>
                    </a:lnTo>
                    <a:lnTo>
                      <a:pt x="54" y="11"/>
                    </a:lnTo>
                    <a:lnTo>
                      <a:pt x="54" y="11"/>
                    </a:lnTo>
                    <a:lnTo>
                      <a:pt x="51" y="11"/>
                    </a:lnTo>
                    <a:lnTo>
                      <a:pt x="51" y="11"/>
                    </a:lnTo>
                    <a:lnTo>
                      <a:pt x="51" y="13"/>
                    </a:lnTo>
                    <a:lnTo>
                      <a:pt x="51" y="15"/>
                    </a:lnTo>
                    <a:lnTo>
                      <a:pt x="49" y="15"/>
                    </a:lnTo>
                    <a:lnTo>
                      <a:pt x="49" y="15"/>
                    </a:lnTo>
                    <a:lnTo>
                      <a:pt x="49" y="15"/>
                    </a:lnTo>
                    <a:lnTo>
                      <a:pt x="47" y="15"/>
                    </a:lnTo>
                    <a:lnTo>
                      <a:pt x="45" y="13"/>
                    </a:lnTo>
                    <a:lnTo>
                      <a:pt x="45" y="11"/>
                    </a:lnTo>
                    <a:lnTo>
                      <a:pt x="42" y="8"/>
                    </a:lnTo>
                    <a:lnTo>
                      <a:pt x="42" y="8"/>
                    </a:lnTo>
                    <a:lnTo>
                      <a:pt x="42" y="8"/>
                    </a:lnTo>
                    <a:lnTo>
                      <a:pt x="42" y="11"/>
                    </a:lnTo>
                    <a:lnTo>
                      <a:pt x="42" y="11"/>
                    </a:lnTo>
                    <a:lnTo>
                      <a:pt x="45" y="13"/>
                    </a:lnTo>
                    <a:lnTo>
                      <a:pt x="42" y="15"/>
                    </a:lnTo>
                    <a:lnTo>
                      <a:pt x="40" y="15"/>
                    </a:lnTo>
                    <a:lnTo>
                      <a:pt x="36" y="13"/>
                    </a:lnTo>
                    <a:lnTo>
                      <a:pt x="36" y="11"/>
                    </a:lnTo>
                    <a:lnTo>
                      <a:pt x="31" y="11"/>
                    </a:lnTo>
                    <a:lnTo>
                      <a:pt x="29" y="11"/>
                    </a:lnTo>
                    <a:lnTo>
                      <a:pt x="27" y="13"/>
                    </a:lnTo>
                    <a:lnTo>
                      <a:pt x="27" y="13"/>
                    </a:lnTo>
                    <a:lnTo>
                      <a:pt x="27" y="13"/>
                    </a:lnTo>
                    <a:lnTo>
                      <a:pt x="24" y="11"/>
                    </a:lnTo>
                    <a:lnTo>
                      <a:pt x="24" y="8"/>
                    </a:lnTo>
                    <a:lnTo>
                      <a:pt x="27" y="8"/>
                    </a:lnTo>
                    <a:lnTo>
                      <a:pt x="29" y="4"/>
                    </a:lnTo>
                    <a:lnTo>
                      <a:pt x="29" y="4"/>
                    </a:lnTo>
                    <a:lnTo>
                      <a:pt x="29" y="4"/>
                    </a:lnTo>
                    <a:lnTo>
                      <a:pt x="27" y="4"/>
                    </a:lnTo>
                    <a:lnTo>
                      <a:pt x="24" y="4"/>
                    </a:lnTo>
                    <a:lnTo>
                      <a:pt x="24" y="4"/>
                    </a:lnTo>
                    <a:lnTo>
                      <a:pt x="22" y="6"/>
                    </a:lnTo>
                    <a:lnTo>
                      <a:pt x="20" y="8"/>
                    </a:lnTo>
                    <a:lnTo>
                      <a:pt x="20" y="11"/>
                    </a:lnTo>
                    <a:lnTo>
                      <a:pt x="18" y="11"/>
                    </a:lnTo>
                    <a:lnTo>
                      <a:pt x="18" y="11"/>
                    </a:lnTo>
                    <a:lnTo>
                      <a:pt x="15" y="8"/>
                    </a:lnTo>
                    <a:lnTo>
                      <a:pt x="15" y="8"/>
                    </a:lnTo>
                    <a:lnTo>
                      <a:pt x="15" y="6"/>
                    </a:lnTo>
                    <a:lnTo>
                      <a:pt x="18" y="4"/>
                    </a:lnTo>
                    <a:lnTo>
                      <a:pt x="18" y="4"/>
                    </a:lnTo>
                    <a:lnTo>
                      <a:pt x="15" y="2"/>
                    </a:lnTo>
                    <a:lnTo>
                      <a:pt x="15" y="2"/>
                    </a:lnTo>
                    <a:lnTo>
                      <a:pt x="13" y="2"/>
                    </a:lnTo>
                    <a:lnTo>
                      <a:pt x="11" y="2"/>
                    </a:lnTo>
                    <a:lnTo>
                      <a:pt x="9" y="6"/>
                    </a:lnTo>
                    <a:lnTo>
                      <a:pt x="9" y="8"/>
                    </a:lnTo>
                    <a:lnTo>
                      <a:pt x="6" y="11"/>
                    </a:lnTo>
                    <a:lnTo>
                      <a:pt x="6" y="11"/>
                    </a:lnTo>
                    <a:lnTo>
                      <a:pt x="6" y="11"/>
                    </a:lnTo>
                    <a:lnTo>
                      <a:pt x="6" y="8"/>
                    </a:lnTo>
                    <a:lnTo>
                      <a:pt x="9" y="4"/>
                    </a:lnTo>
                    <a:lnTo>
                      <a:pt x="9" y="4"/>
                    </a:lnTo>
                    <a:lnTo>
                      <a:pt x="9" y="2"/>
                    </a:lnTo>
                    <a:lnTo>
                      <a:pt x="6" y="0"/>
                    </a:lnTo>
                    <a:lnTo>
                      <a:pt x="4" y="0"/>
                    </a:lnTo>
                    <a:lnTo>
                      <a:pt x="4" y="0"/>
                    </a:lnTo>
                    <a:lnTo>
                      <a:pt x="4" y="0"/>
                    </a:lnTo>
                    <a:lnTo>
                      <a:pt x="4" y="0"/>
                    </a:lnTo>
                    <a:lnTo>
                      <a:pt x="4" y="2"/>
                    </a:lnTo>
                    <a:lnTo>
                      <a:pt x="2" y="2"/>
                    </a:lnTo>
                    <a:lnTo>
                      <a:pt x="2" y="2"/>
                    </a:lnTo>
                    <a:lnTo>
                      <a:pt x="0" y="0"/>
                    </a:lnTo>
                    <a:lnTo>
                      <a:pt x="0" y="4"/>
                    </a:lnTo>
                    <a:lnTo>
                      <a:pt x="0" y="8"/>
                    </a:lnTo>
                    <a:lnTo>
                      <a:pt x="0" y="11"/>
                    </a:lnTo>
                    <a:lnTo>
                      <a:pt x="0" y="13"/>
                    </a:lnTo>
                    <a:lnTo>
                      <a:pt x="0" y="15"/>
                    </a:lnTo>
                    <a:lnTo>
                      <a:pt x="0" y="15"/>
                    </a:lnTo>
                    <a:lnTo>
                      <a:pt x="2" y="15"/>
                    </a:lnTo>
                    <a:lnTo>
                      <a:pt x="2" y="15"/>
                    </a:lnTo>
                    <a:lnTo>
                      <a:pt x="2" y="20"/>
                    </a:lnTo>
                    <a:lnTo>
                      <a:pt x="2" y="22"/>
                    </a:lnTo>
                    <a:lnTo>
                      <a:pt x="0" y="24"/>
                    </a:lnTo>
                    <a:lnTo>
                      <a:pt x="0" y="29"/>
                    </a:lnTo>
                    <a:lnTo>
                      <a:pt x="0" y="26"/>
                    </a:lnTo>
                    <a:lnTo>
                      <a:pt x="2" y="26"/>
                    </a:lnTo>
                    <a:lnTo>
                      <a:pt x="2" y="26"/>
                    </a:lnTo>
                    <a:lnTo>
                      <a:pt x="4" y="26"/>
                    </a:lnTo>
                    <a:lnTo>
                      <a:pt x="4" y="26"/>
                    </a:lnTo>
                    <a:lnTo>
                      <a:pt x="4" y="26"/>
                    </a:lnTo>
                    <a:lnTo>
                      <a:pt x="4" y="29"/>
                    </a:lnTo>
                    <a:lnTo>
                      <a:pt x="4" y="29"/>
                    </a:lnTo>
                    <a:lnTo>
                      <a:pt x="6" y="29"/>
                    </a:lnTo>
                    <a:lnTo>
                      <a:pt x="9" y="26"/>
                    </a:lnTo>
                    <a:lnTo>
                      <a:pt x="9" y="29"/>
                    </a:lnTo>
                    <a:lnTo>
                      <a:pt x="9" y="31"/>
                    </a:lnTo>
                    <a:lnTo>
                      <a:pt x="9" y="31"/>
                    </a:lnTo>
                    <a:lnTo>
                      <a:pt x="11" y="29"/>
                    </a:lnTo>
                    <a:lnTo>
                      <a:pt x="13" y="26"/>
                    </a:lnTo>
                    <a:lnTo>
                      <a:pt x="13" y="24"/>
                    </a:lnTo>
                    <a:lnTo>
                      <a:pt x="15" y="20"/>
                    </a:lnTo>
                    <a:lnTo>
                      <a:pt x="18" y="20"/>
                    </a:lnTo>
                    <a:lnTo>
                      <a:pt x="20" y="20"/>
                    </a:lnTo>
                    <a:lnTo>
                      <a:pt x="20" y="20"/>
                    </a:lnTo>
                    <a:lnTo>
                      <a:pt x="18" y="22"/>
                    </a:lnTo>
                    <a:lnTo>
                      <a:pt x="18" y="24"/>
                    </a:lnTo>
                    <a:lnTo>
                      <a:pt x="18" y="26"/>
                    </a:lnTo>
                    <a:lnTo>
                      <a:pt x="20" y="26"/>
                    </a:lnTo>
                    <a:lnTo>
                      <a:pt x="20" y="29"/>
                    </a:lnTo>
                    <a:lnTo>
                      <a:pt x="20" y="29"/>
                    </a:lnTo>
                    <a:lnTo>
                      <a:pt x="20" y="26"/>
                    </a:lnTo>
                    <a:lnTo>
                      <a:pt x="20" y="26"/>
                    </a:lnTo>
                    <a:lnTo>
                      <a:pt x="20" y="26"/>
                    </a:lnTo>
                    <a:lnTo>
                      <a:pt x="20" y="22"/>
                    </a:lnTo>
                    <a:lnTo>
                      <a:pt x="22" y="20"/>
                    </a:lnTo>
                    <a:lnTo>
                      <a:pt x="22" y="20"/>
                    </a:lnTo>
                    <a:lnTo>
                      <a:pt x="24" y="20"/>
                    </a:lnTo>
                    <a:lnTo>
                      <a:pt x="24" y="20"/>
                    </a:lnTo>
                    <a:lnTo>
                      <a:pt x="27" y="20"/>
                    </a:lnTo>
                    <a:lnTo>
                      <a:pt x="29" y="22"/>
                    </a:lnTo>
                    <a:lnTo>
                      <a:pt x="27" y="24"/>
                    </a:lnTo>
                    <a:lnTo>
                      <a:pt x="24" y="26"/>
                    </a:lnTo>
                    <a:lnTo>
                      <a:pt x="24" y="26"/>
                    </a:lnTo>
                    <a:lnTo>
                      <a:pt x="24" y="31"/>
                    </a:lnTo>
                    <a:lnTo>
                      <a:pt x="24" y="31"/>
                    </a:lnTo>
                    <a:lnTo>
                      <a:pt x="27" y="31"/>
                    </a:lnTo>
                    <a:lnTo>
                      <a:pt x="27" y="31"/>
                    </a:lnTo>
                    <a:lnTo>
                      <a:pt x="29" y="31"/>
                    </a:lnTo>
                    <a:lnTo>
                      <a:pt x="29" y="29"/>
                    </a:lnTo>
                    <a:lnTo>
                      <a:pt x="31" y="29"/>
                    </a:lnTo>
                    <a:lnTo>
                      <a:pt x="33" y="31"/>
                    </a:lnTo>
                    <a:lnTo>
                      <a:pt x="36" y="31"/>
                    </a:lnTo>
                    <a:lnTo>
                      <a:pt x="38" y="33"/>
                    </a:lnTo>
                    <a:lnTo>
                      <a:pt x="40" y="33"/>
                    </a:lnTo>
                    <a:lnTo>
                      <a:pt x="38" y="31"/>
                    </a:lnTo>
                    <a:lnTo>
                      <a:pt x="38" y="29"/>
                    </a:lnTo>
                    <a:lnTo>
                      <a:pt x="38" y="26"/>
                    </a:lnTo>
                    <a:lnTo>
                      <a:pt x="38" y="26"/>
                    </a:lnTo>
                    <a:lnTo>
                      <a:pt x="40" y="26"/>
                    </a:lnTo>
                    <a:lnTo>
                      <a:pt x="40" y="26"/>
                    </a:lnTo>
                    <a:lnTo>
                      <a:pt x="40" y="26"/>
                    </a:lnTo>
                    <a:lnTo>
                      <a:pt x="40" y="24"/>
                    </a:lnTo>
                    <a:lnTo>
                      <a:pt x="42" y="24"/>
                    </a:lnTo>
                    <a:lnTo>
                      <a:pt x="42" y="24"/>
                    </a:lnTo>
                    <a:lnTo>
                      <a:pt x="45" y="26"/>
                    </a:lnTo>
                    <a:lnTo>
                      <a:pt x="45" y="26"/>
                    </a:lnTo>
                    <a:lnTo>
                      <a:pt x="45" y="26"/>
                    </a:lnTo>
                    <a:lnTo>
                      <a:pt x="45" y="29"/>
                    </a:lnTo>
                    <a:lnTo>
                      <a:pt x="45" y="29"/>
                    </a:lnTo>
                    <a:lnTo>
                      <a:pt x="45" y="31"/>
                    </a:lnTo>
                    <a:lnTo>
                      <a:pt x="45" y="31"/>
                    </a:lnTo>
                    <a:lnTo>
                      <a:pt x="45" y="31"/>
                    </a:lnTo>
                    <a:lnTo>
                      <a:pt x="45" y="31"/>
                    </a:lnTo>
                    <a:lnTo>
                      <a:pt x="45" y="33"/>
                    </a:lnTo>
                    <a:lnTo>
                      <a:pt x="45" y="35"/>
                    </a:lnTo>
                    <a:lnTo>
                      <a:pt x="47" y="38"/>
                    </a:lnTo>
                    <a:lnTo>
                      <a:pt x="49" y="38"/>
                    </a:lnTo>
                    <a:lnTo>
                      <a:pt x="51" y="40"/>
                    </a:lnTo>
                    <a:lnTo>
                      <a:pt x="54" y="38"/>
                    </a:lnTo>
                    <a:lnTo>
                      <a:pt x="54" y="38"/>
                    </a:lnTo>
                    <a:lnTo>
                      <a:pt x="54" y="38"/>
                    </a:lnTo>
                    <a:lnTo>
                      <a:pt x="54" y="35"/>
                    </a:lnTo>
                    <a:lnTo>
                      <a:pt x="54" y="35"/>
                    </a:lnTo>
                    <a:lnTo>
                      <a:pt x="54" y="35"/>
                    </a:lnTo>
                    <a:lnTo>
                      <a:pt x="51" y="33"/>
                    </a:lnTo>
                    <a:lnTo>
                      <a:pt x="51" y="33"/>
                    </a:lnTo>
                    <a:lnTo>
                      <a:pt x="51" y="31"/>
                    </a:lnTo>
                    <a:lnTo>
                      <a:pt x="51" y="29"/>
                    </a:lnTo>
                    <a:lnTo>
                      <a:pt x="54" y="26"/>
                    </a:lnTo>
                    <a:lnTo>
                      <a:pt x="54" y="26"/>
                    </a:lnTo>
                    <a:lnTo>
                      <a:pt x="56" y="24"/>
                    </a:lnTo>
                    <a:lnTo>
                      <a:pt x="58" y="26"/>
                    </a:lnTo>
                    <a:lnTo>
                      <a:pt x="60" y="26"/>
                    </a:lnTo>
                    <a:lnTo>
                      <a:pt x="60" y="26"/>
                    </a:lnTo>
                    <a:lnTo>
                      <a:pt x="62" y="26"/>
                    </a:lnTo>
                    <a:lnTo>
                      <a:pt x="62" y="26"/>
                    </a:lnTo>
                    <a:lnTo>
                      <a:pt x="62" y="24"/>
                    </a:lnTo>
                    <a:lnTo>
                      <a:pt x="62" y="24"/>
                    </a:lnTo>
                    <a:lnTo>
                      <a:pt x="60" y="24"/>
                    </a:lnTo>
                    <a:lnTo>
                      <a:pt x="60" y="22"/>
                    </a:lnTo>
                    <a:lnTo>
                      <a:pt x="60" y="22"/>
                    </a:lnTo>
                    <a:lnTo>
                      <a:pt x="60" y="20"/>
                    </a:lnTo>
                    <a:lnTo>
                      <a:pt x="60" y="20"/>
                    </a:lnTo>
                    <a:lnTo>
                      <a:pt x="62" y="20"/>
                    </a:lnTo>
                    <a:lnTo>
                      <a:pt x="62" y="20"/>
                    </a:lnTo>
                    <a:lnTo>
                      <a:pt x="62" y="20"/>
                    </a:lnTo>
                    <a:lnTo>
                      <a:pt x="60" y="20"/>
                    </a:lnTo>
                    <a:lnTo>
                      <a:pt x="60" y="20"/>
                    </a:lnTo>
                    <a:lnTo>
                      <a:pt x="58" y="17"/>
                    </a:lnTo>
                    <a:lnTo>
                      <a:pt x="56" y="15"/>
                    </a:lnTo>
                    <a:lnTo>
                      <a:pt x="56" y="15"/>
                    </a:lnTo>
                    <a:lnTo>
                      <a:pt x="56" y="15"/>
                    </a:lnTo>
                    <a:lnTo>
                      <a:pt x="58" y="13"/>
                    </a:lnTo>
                    <a:lnTo>
                      <a:pt x="58" y="13"/>
                    </a:lnTo>
                    <a:close/>
                  </a:path>
                </a:pathLst>
              </a:custGeom>
              <a:solidFill>
                <a:srgbClr val="008837"/>
              </a:solidFill>
              <a:ln w="9525">
                <a:noFill/>
              </a:ln>
            </p:spPr>
            <p:txBody>
              <a:bodyPr/>
              <a:lstStyle/>
              <a:p>
                <a:endParaRPr lang="ja-JP" altLang="en-US" sz="1799"/>
              </a:p>
            </p:txBody>
          </p:sp>
          <p:sp>
            <p:nvSpPr>
              <p:cNvPr id="11636" name="フリーフォーム 89507">
                <a:extLst>
                  <a:ext uri="{FF2B5EF4-FFF2-40B4-BE49-F238E27FC236}">
                    <a16:creationId xmlns:a16="http://schemas.microsoft.com/office/drawing/2014/main" id="{7AB387B7-C825-0039-32A1-1E407BF425D1}"/>
                  </a:ext>
                </a:extLst>
              </p:cNvPr>
              <p:cNvSpPr/>
              <p:nvPr/>
            </p:nvSpPr>
            <p:spPr>
              <a:xfrm>
                <a:off x="2424" y="3196"/>
                <a:ext cx="62" cy="40"/>
              </a:xfrm>
              <a:custGeom>
                <a:avLst/>
                <a:gdLst/>
                <a:ahLst/>
                <a:cxnLst/>
                <a:rect l="0" t="0" r="0" b="0"/>
                <a:pathLst>
                  <a:path w="62" h="40">
                    <a:moveTo>
                      <a:pt x="58" y="13"/>
                    </a:moveTo>
                    <a:lnTo>
                      <a:pt x="56" y="11"/>
                    </a:lnTo>
                    <a:lnTo>
                      <a:pt x="56" y="11"/>
                    </a:lnTo>
                    <a:lnTo>
                      <a:pt x="54" y="11"/>
                    </a:lnTo>
                    <a:lnTo>
                      <a:pt x="54" y="11"/>
                    </a:lnTo>
                    <a:lnTo>
                      <a:pt x="51" y="11"/>
                    </a:lnTo>
                    <a:lnTo>
                      <a:pt x="51" y="11"/>
                    </a:lnTo>
                    <a:lnTo>
                      <a:pt x="51" y="13"/>
                    </a:lnTo>
                    <a:lnTo>
                      <a:pt x="51" y="15"/>
                    </a:lnTo>
                    <a:lnTo>
                      <a:pt x="49" y="15"/>
                    </a:lnTo>
                    <a:lnTo>
                      <a:pt x="49" y="15"/>
                    </a:lnTo>
                    <a:lnTo>
                      <a:pt x="49" y="15"/>
                    </a:lnTo>
                    <a:lnTo>
                      <a:pt x="47" y="15"/>
                    </a:lnTo>
                    <a:lnTo>
                      <a:pt x="45" y="13"/>
                    </a:lnTo>
                    <a:lnTo>
                      <a:pt x="45" y="11"/>
                    </a:lnTo>
                    <a:lnTo>
                      <a:pt x="42" y="8"/>
                    </a:lnTo>
                    <a:lnTo>
                      <a:pt x="42" y="8"/>
                    </a:lnTo>
                    <a:lnTo>
                      <a:pt x="42" y="8"/>
                    </a:lnTo>
                    <a:lnTo>
                      <a:pt x="42" y="11"/>
                    </a:lnTo>
                    <a:lnTo>
                      <a:pt x="42" y="11"/>
                    </a:lnTo>
                    <a:lnTo>
                      <a:pt x="45" y="13"/>
                    </a:lnTo>
                    <a:lnTo>
                      <a:pt x="42" y="15"/>
                    </a:lnTo>
                    <a:lnTo>
                      <a:pt x="40" y="15"/>
                    </a:lnTo>
                    <a:lnTo>
                      <a:pt x="36" y="13"/>
                    </a:lnTo>
                    <a:lnTo>
                      <a:pt x="36" y="11"/>
                    </a:lnTo>
                    <a:lnTo>
                      <a:pt x="31" y="11"/>
                    </a:lnTo>
                    <a:lnTo>
                      <a:pt x="29" y="11"/>
                    </a:lnTo>
                    <a:lnTo>
                      <a:pt x="27" y="13"/>
                    </a:lnTo>
                    <a:lnTo>
                      <a:pt x="27" y="13"/>
                    </a:lnTo>
                    <a:lnTo>
                      <a:pt x="27" y="13"/>
                    </a:lnTo>
                    <a:lnTo>
                      <a:pt x="24" y="11"/>
                    </a:lnTo>
                    <a:lnTo>
                      <a:pt x="24" y="8"/>
                    </a:lnTo>
                    <a:lnTo>
                      <a:pt x="27" y="8"/>
                    </a:lnTo>
                    <a:lnTo>
                      <a:pt x="29" y="4"/>
                    </a:lnTo>
                    <a:lnTo>
                      <a:pt x="29" y="4"/>
                    </a:lnTo>
                    <a:lnTo>
                      <a:pt x="29" y="4"/>
                    </a:lnTo>
                    <a:lnTo>
                      <a:pt x="27" y="4"/>
                    </a:lnTo>
                    <a:lnTo>
                      <a:pt x="24" y="4"/>
                    </a:lnTo>
                    <a:lnTo>
                      <a:pt x="24" y="4"/>
                    </a:lnTo>
                    <a:lnTo>
                      <a:pt x="22" y="6"/>
                    </a:lnTo>
                    <a:lnTo>
                      <a:pt x="20" y="8"/>
                    </a:lnTo>
                    <a:lnTo>
                      <a:pt x="20" y="11"/>
                    </a:lnTo>
                    <a:lnTo>
                      <a:pt x="18" y="11"/>
                    </a:lnTo>
                    <a:lnTo>
                      <a:pt x="18" y="11"/>
                    </a:lnTo>
                    <a:lnTo>
                      <a:pt x="15" y="8"/>
                    </a:lnTo>
                    <a:lnTo>
                      <a:pt x="15" y="8"/>
                    </a:lnTo>
                    <a:lnTo>
                      <a:pt x="15" y="6"/>
                    </a:lnTo>
                    <a:lnTo>
                      <a:pt x="18" y="4"/>
                    </a:lnTo>
                    <a:lnTo>
                      <a:pt x="18" y="4"/>
                    </a:lnTo>
                    <a:lnTo>
                      <a:pt x="15" y="2"/>
                    </a:lnTo>
                    <a:lnTo>
                      <a:pt x="15" y="2"/>
                    </a:lnTo>
                    <a:lnTo>
                      <a:pt x="13" y="2"/>
                    </a:lnTo>
                    <a:lnTo>
                      <a:pt x="11" y="2"/>
                    </a:lnTo>
                    <a:lnTo>
                      <a:pt x="9" y="6"/>
                    </a:lnTo>
                    <a:lnTo>
                      <a:pt x="9" y="8"/>
                    </a:lnTo>
                    <a:lnTo>
                      <a:pt x="6" y="11"/>
                    </a:lnTo>
                    <a:lnTo>
                      <a:pt x="6" y="11"/>
                    </a:lnTo>
                    <a:lnTo>
                      <a:pt x="6" y="11"/>
                    </a:lnTo>
                    <a:lnTo>
                      <a:pt x="6" y="8"/>
                    </a:lnTo>
                    <a:lnTo>
                      <a:pt x="9" y="4"/>
                    </a:lnTo>
                    <a:lnTo>
                      <a:pt x="9" y="4"/>
                    </a:lnTo>
                    <a:lnTo>
                      <a:pt x="9" y="2"/>
                    </a:lnTo>
                    <a:lnTo>
                      <a:pt x="6" y="0"/>
                    </a:lnTo>
                    <a:lnTo>
                      <a:pt x="4" y="0"/>
                    </a:lnTo>
                    <a:lnTo>
                      <a:pt x="4" y="0"/>
                    </a:lnTo>
                    <a:lnTo>
                      <a:pt x="4" y="0"/>
                    </a:lnTo>
                    <a:lnTo>
                      <a:pt x="4" y="0"/>
                    </a:lnTo>
                    <a:lnTo>
                      <a:pt x="4" y="2"/>
                    </a:lnTo>
                    <a:lnTo>
                      <a:pt x="2" y="2"/>
                    </a:lnTo>
                    <a:lnTo>
                      <a:pt x="2" y="2"/>
                    </a:lnTo>
                    <a:lnTo>
                      <a:pt x="0" y="0"/>
                    </a:lnTo>
                    <a:lnTo>
                      <a:pt x="0" y="4"/>
                    </a:lnTo>
                    <a:lnTo>
                      <a:pt x="0" y="8"/>
                    </a:lnTo>
                    <a:lnTo>
                      <a:pt x="0" y="11"/>
                    </a:lnTo>
                    <a:lnTo>
                      <a:pt x="0" y="13"/>
                    </a:lnTo>
                    <a:lnTo>
                      <a:pt x="0" y="15"/>
                    </a:lnTo>
                    <a:lnTo>
                      <a:pt x="0" y="15"/>
                    </a:lnTo>
                    <a:lnTo>
                      <a:pt x="2" y="15"/>
                    </a:lnTo>
                    <a:lnTo>
                      <a:pt x="2" y="15"/>
                    </a:lnTo>
                    <a:lnTo>
                      <a:pt x="2" y="20"/>
                    </a:lnTo>
                    <a:lnTo>
                      <a:pt x="2" y="22"/>
                    </a:lnTo>
                    <a:lnTo>
                      <a:pt x="0" y="24"/>
                    </a:lnTo>
                    <a:lnTo>
                      <a:pt x="0" y="29"/>
                    </a:lnTo>
                    <a:lnTo>
                      <a:pt x="0" y="26"/>
                    </a:lnTo>
                    <a:lnTo>
                      <a:pt x="2" y="26"/>
                    </a:lnTo>
                    <a:lnTo>
                      <a:pt x="2" y="26"/>
                    </a:lnTo>
                    <a:lnTo>
                      <a:pt x="4" y="26"/>
                    </a:lnTo>
                    <a:lnTo>
                      <a:pt x="4" y="26"/>
                    </a:lnTo>
                    <a:lnTo>
                      <a:pt x="4" y="26"/>
                    </a:lnTo>
                    <a:lnTo>
                      <a:pt x="4" y="29"/>
                    </a:lnTo>
                    <a:lnTo>
                      <a:pt x="4" y="29"/>
                    </a:lnTo>
                    <a:lnTo>
                      <a:pt x="6" y="29"/>
                    </a:lnTo>
                    <a:lnTo>
                      <a:pt x="9" y="26"/>
                    </a:lnTo>
                    <a:lnTo>
                      <a:pt x="9" y="29"/>
                    </a:lnTo>
                    <a:lnTo>
                      <a:pt x="9" y="31"/>
                    </a:lnTo>
                    <a:lnTo>
                      <a:pt x="9" y="31"/>
                    </a:lnTo>
                    <a:lnTo>
                      <a:pt x="11" y="29"/>
                    </a:lnTo>
                    <a:lnTo>
                      <a:pt x="13" y="26"/>
                    </a:lnTo>
                    <a:lnTo>
                      <a:pt x="13" y="24"/>
                    </a:lnTo>
                    <a:lnTo>
                      <a:pt x="15" y="20"/>
                    </a:lnTo>
                    <a:lnTo>
                      <a:pt x="18" y="20"/>
                    </a:lnTo>
                    <a:lnTo>
                      <a:pt x="20" y="20"/>
                    </a:lnTo>
                    <a:lnTo>
                      <a:pt x="20" y="20"/>
                    </a:lnTo>
                    <a:lnTo>
                      <a:pt x="18" y="22"/>
                    </a:lnTo>
                    <a:lnTo>
                      <a:pt x="18" y="24"/>
                    </a:lnTo>
                    <a:lnTo>
                      <a:pt x="18" y="26"/>
                    </a:lnTo>
                    <a:lnTo>
                      <a:pt x="20" y="26"/>
                    </a:lnTo>
                    <a:lnTo>
                      <a:pt x="20" y="29"/>
                    </a:lnTo>
                    <a:lnTo>
                      <a:pt x="20" y="29"/>
                    </a:lnTo>
                    <a:lnTo>
                      <a:pt x="20" y="26"/>
                    </a:lnTo>
                    <a:lnTo>
                      <a:pt x="20" y="26"/>
                    </a:lnTo>
                    <a:lnTo>
                      <a:pt x="20" y="26"/>
                    </a:lnTo>
                    <a:lnTo>
                      <a:pt x="20" y="22"/>
                    </a:lnTo>
                    <a:lnTo>
                      <a:pt x="22" y="20"/>
                    </a:lnTo>
                    <a:lnTo>
                      <a:pt x="22" y="20"/>
                    </a:lnTo>
                    <a:lnTo>
                      <a:pt x="24" y="20"/>
                    </a:lnTo>
                    <a:lnTo>
                      <a:pt x="24" y="20"/>
                    </a:lnTo>
                    <a:lnTo>
                      <a:pt x="27" y="20"/>
                    </a:lnTo>
                    <a:lnTo>
                      <a:pt x="29" y="22"/>
                    </a:lnTo>
                    <a:lnTo>
                      <a:pt x="27" y="24"/>
                    </a:lnTo>
                    <a:lnTo>
                      <a:pt x="24" y="26"/>
                    </a:lnTo>
                    <a:lnTo>
                      <a:pt x="24" y="26"/>
                    </a:lnTo>
                    <a:lnTo>
                      <a:pt x="24" y="31"/>
                    </a:lnTo>
                    <a:lnTo>
                      <a:pt x="24" y="31"/>
                    </a:lnTo>
                    <a:lnTo>
                      <a:pt x="27" y="31"/>
                    </a:lnTo>
                    <a:lnTo>
                      <a:pt x="27" y="31"/>
                    </a:lnTo>
                    <a:lnTo>
                      <a:pt x="29" y="31"/>
                    </a:lnTo>
                    <a:lnTo>
                      <a:pt x="29" y="29"/>
                    </a:lnTo>
                    <a:lnTo>
                      <a:pt x="31" y="29"/>
                    </a:lnTo>
                    <a:lnTo>
                      <a:pt x="33" y="31"/>
                    </a:lnTo>
                    <a:lnTo>
                      <a:pt x="36" y="31"/>
                    </a:lnTo>
                    <a:lnTo>
                      <a:pt x="38" y="33"/>
                    </a:lnTo>
                    <a:lnTo>
                      <a:pt x="40" y="33"/>
                    </a:lnTo>
                    <a:lnTo>
                      <a:pt x="38" y="31"/>
                    </a:lnTo>
                    <a:lnTo>
                      <a:pt x="38" y="29"/>
                    </a:lnTo>
                    <a:lnTo>
                      <a:pt x="38" y="26"/>
                    </a:lnTo>
                    <a:lnTo>
                      <a:pt x="38" y="26"/>
                    </a:lnTo>
                    <a:lnTo>
                      <a:pt x="40" y="26"/>
                    </a:lnTo>
                    <a:lnTo>
                      <a:pt x="40" y="26"/>
                    </a:lnTo>
                    <a:lnTo>
                      <a:pt x="40" y="26"/>
                    </a:lnTo>
                    <a:lnTo>
                      <a:pt x="40" y="24"/>
                    </a:lnTo>
                    <a:lnTo>
                      <a:pt x="42" y="24"/>
                    </a:lnTo>
                    <a:lnTo>
                      <a:pt x="42" y="24"/>
                    </a:lnTo>
                    <a:lnTo>
                      <a:pt x="45" y="26"/>
                    </a:lnTo>
                    <a:lnTo>
                      <a:pt x="45" y="26"/>
                    </a:lnTo>
                    <a:lnTo>
                      <a:pt x="45" y="26"/>
                    </a:lnTo>
                    <a:lnTo>
                      <a:pt x="45" y="29"/>
                    </a:lnTo>
                    <a:lnTo>
                      <a:pt x="45" y="29"/>
                    </a:lnTo>
                    <a:lnTo>
                      <a:pt x="45" y="31"/>
                    </a:lnTo>
                    <a:lnTo>
                      <a:pt x="45" y="31"/>
                    </a:lnTo>
                    <a:lnTo>
                      <a:pt x="45" y="31"/>
                    </a:lnTo>
                    <a:lnTo>
                      <a:pt x="45" y="31"/>
                    </a:lnTo>
                    <a:lnTo>
                      <a:pt x="45" y="33"/>
                    </a:lnTo>
                    <a:lnTo>
                      <a:pt x="45" y="35"/>
                    </a:lnTo>
                    <a:lnTo>
                      <a:pt x="47" y="38"/>
                    </a:lnTo>
                    <a:lnTo>
                      <a:pt x="49" y="38"/>
                    </a:lnTo>
                    <a:lnTo>
                      <a:pt x="51" y="40"/>
                    </a:lnTo>
                    <a:lnTo>
                      <a:pt x="54" y="38"/>
                    </a:lnTo>
                    <a:lnTo>
                      <a:pt x="54" y="38"/>
                    </a:lnTo>
                    <a:lnTo>
                      <a:pt x="54" y="38"/>
                    </a:lnTo>
                    <a:lnTo>
                      <a:pt x="54" y="35"/>
                    </a:lnTo>
                    <a:lnTo>
                      <a:pt x="54" y="35"/>
                    </a:lnTo>
                    <a:lnTo>
                      <a:pt x="54" y="35"/>
                    </a:lnTo>
                    <a:lnTo>
                      <a:pt x="51" y="33"/>
                    </a:lnTo>
                    <a:lnTo>
                      <a:pt x="51" y="33"/>
                    </a:lnTo>
                    <a:lnTo>
                      <a:pt x="51" y="31"/>
                    </a:lnTo>
                    <a:lnTo>
                      <a:pt x="51" y="29"/>
                    </a:lnTo>
                    <a:lnTo>
                      <a:pt x="54" y="26"/>
                    </a:lnTo>
                    <a:lnTo>
                      <a:pt x="54" y="26"/>
                    </a:lnTo>
                    <a:lnTo>
                      <a:pt x="56" y="24"/>
                    </a:lnTo>
                    <a:lnTo>
                      <a:pt x="58" y="26"/>
                    </a:lnTo>
                    <a:lnTo>
                      <a:pt x="60" y="26"/>
                    </a:lnTo>
                    <a:lnTo>
                      <a:pt x="60" y="26"/>
                    </a:lnTo>
                    <a:lnTo>
                      <a:pt x="62" y="26"/>
                    </a:lnTo>
                    <a:lnTo>
                      <a:pt x="62" y="26"/>
                    </a:lnTo>
                    <a:lnTo>
                      <a:pt x="62" y="24"/>
                    </a:lnTo>
                    <a:lnTo>
                      <a:pt x="62" y="24"/>
                    </a:lnTo>
                    <a:lnTo>
                      <a:pt x="60" y="24"/>
                    </a:lnTo>
                    <a:lnTo>
                      <a:pt x="60" y="22"/>
                    </a:lnTo>
                    <a:lnTo>
                      <a:pt x="60" y="22"/>
                    </a:lnTo>
                    <a:lnTo>
                      <a:pt x="60" y="20"/>
                    </a:lnTo>
                    <a:lnTo>
                      <a:pt x="60" y="20"/>
                    </a:lnTo>
                    <a:lnTo>
                      <a:pt x="62" y="20"/>
                    </a:lnTo>
                    <a:lnTo>
                      <a:pt x="62" y="20"/>
                    </a:lnTo>
                    <a:lnTo>
                      <a:pt x="62" y="20"/>
                    </a:lnTo>
                    <a:lnTo>
                      <a:pt x="60" y="20"/>
                    </a:lnTo>
                    <a:lnTo>
                      <a:pt x="60" y="20"/>
                    </a:lnTo>
                    <a:lnTo>
                      <a:pt x="58" y="17"/>
                    </a:lnTo>
                    <a:lnTo>
                      <a:pt x="56" y="15"/>
                    </a:lnTo>
                    <a:lnTo>
                      <a:pt x="56" y="15"/>
                    </a:lnTo>
                    <a:lnTo>
                      <a:pt x="56" y="15"/>
                    </a:lnTo>
                    <a:lnTo>
                      <a:pt x="58" y="13"/>
                    </a:lnTo>
                    <a:lnTo>
                      <a:pt x="58"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37" name="フリーフォーム 89508">
                <a:extLst>
                  <a:ext uri="{FF2B5EF4-FFF2-40B4-BE49-F238E27FC236}">
                    <a16:creationId xmlns:a16="http://schemas.microsoft.com/office/drawing/2014/main" id="{E582FF93-7525-384A-2268-246E89E5DCC2}"/>
                  </a:ext>
                </a:extLst>
              </p:cNvPr>
              <p:cNvSpPr/>
              <p:nvPr/>
            </p:nvSpPr>
            <p:spPr>
              <a:xfrm>
                <a:off x="2457" y="3102"/>
                <a:ext cx="47" cy="38"/>
              </a:xfrm>
              <a:custGeom>
                <a:avLst/>
                <a:gdLst/>
                <a:ahLst/>
                <a:cxnLst/>
                <a:rect l="0" t="0" r="0" b="0"/>
                <a:pathLst>
                  <a:path w="47" h="38">
                    <a:moveTo>
                      <a:pt x="3" y="24"/>
                    </a:moveTo>
                    <a:lnTo>
                      <a:pt x="5" y="26"/>
                    </a:lnTo>
                    <a:lnTo>
                      <a:pt x="7" y="26"/>
                    </a:lnTo>
                    <a:lnTo>
                      <a:pt x="7" y="26"/>
                    </a:lnTo>
                    <a:lnTo>
                      <a:pt x="7" y="26"/>
                    </a:lnTo>
                    <a:lnTo>
                      <a:pt x="7" y="26"/>
                    </a:lnTo>
                    <a:lnTo>
                      <a:pt x="9" y="22"/>
                    </a:lnTo>
                    <a:lnTo>
                      <a:pt x="9" y="22"/>
                    </a:lnTo>
                    <a:lnTo>
                      <a:pt x="12" y="20"/>
                    </a:lnTo>
                    <a:lnTo>
                      <a:pt x="12" y="24"/>
                    </a:lnTo>
                    <a:lnTo>
                      <a:pt x="14" y="26"/>
                    </a:lnTo>
                    <a:lnTo>
                      <a:pt x="16" y="29"/>
                    </a:lnTo>
                    <a:lnTo>
                      <a:pt x="16" y="29"/>
                    </a:lnTo>
                    <a:lnTo>
                      <a:pt x="16" y="29"/>
                    </a:lnTo>
                    <a:lnTo>
                      <a:pt x="16" y="26"/>
                    </a:lnTo>
                    <a:lnTo>
                      <a:pt x="14" y="24"/>
                    </a:lnTo>
                    <a:lnTo>
                      <a:pt x="16" y="22"/>
                    </a:lnTo>
                    <a:lnTo>
                      <a:pt x="16" y="22"/>
                    </a:lnTo>
                    <a:lnTo>
                      <a:pt x="21" y="24"/>
                    </a:lnTo>
                    <a:lnTo>
                      <a:pt x="23" y="26"/>
                    </a:lnTo>
                    <a:lnTo>
                      <a:pt x="23" y="26"/>
                    </a:lnTo>
                    <a:lnTo>
                      <a:pt x="25" y="26"/>
                    </a:lnTo>
                    <a:lnTo>
                      <a:pt x="27" y="24"/>
                    </a:lnTo>
                    <a:lnTo>
                      <a:pt x="27" y="24"/>
                    </a:lnTo>
                    <a:lnTo>
                      <a:pt x="27" y="26"/>
                    </a:lnTo>
                    <a:lnTo>
                      <a:pt x="27" y="26"/>
                    </a:lnTo>
                    <a:lnTo>
                      <a:pt x="27" y="29"/>
                    </a:lnTo>
                    <a:lnTo>
                      <a:pt x="27" y="31"/>
                    </a:lnTo>
                    <a:lnTo>
                      <a:pt x="25" y="33"/>
                    </a:lnTo>
                    <a:lnTo>
                      <a:pt x="25" y="33"/>
                    </a:lnTo>
                    <a:lnTo>
                      <a:pt x="25" y="33"/>
                    </a:lnTo>
                    <a:lnTo>
                      <a:pt x="27" y="33"/>
                    </a:lnTo>
                    <a:lnTo>
                      <a:pt x="27" y="33"/>
                    </a:lnTo>
                    <a:lnTo>
                      <a:pt x="29" y="31"/>
                    </a:lnTo>
                    <a:lnTo>
                      <a:pt x="29" y="31"/>
                    </a:lnTo>
                    <a:lnTo>
                      <a:pt x="29" y="29"/>
                    </a:lnTo>
                    <a:lnTo>
                      <a:pt x="32" y="29"/>
                    </a:lnTo>
                    <a:lnTo>
                      <a:pt x="34" y="26"/>
                    </a:lnTo>
                    <a:lnTo>
                      <a:pt x="34" y="26"/>
                    </a:lnTo>
                    <a:lnTo>
                      <a:pt x="34" y="29"/>
                    </a:lnTo>
                    <a:lnTo>
                      <a:pt x="34" y="29"/>
                    </a:lnTo>
                    <a:lnTo>
                      <a:pt x="34" y="31"/>
                    </a:lnTo>
                    <a:lnTo>
                      <a:pt x="34" y="31"/>
                    </a:lnTo>
                    <a:lnTo>
                      <a:pt x="34" y="33"/>
                    </a:lnTo>
                    <a:lnTo>
                      <a:pt x="34" y="33"/>
                    </a:lnTo>
                    <a:lnTo>
                      <a:pt x="34" y="33"/>
                    </a:lnTo>
                    <a:lnTo>
                      <a:pt x="36" y="35"/>
                    </a:lnTo>
                    <a:lnTo>
                      <a:pt x="38" y="35"/>
                    </a:lnTo>
                    <a:lnTo>
                      <a:pt x="38" y="33"/>
                    </a:lnTo>
                    <a:lnTo>
                      <a:pt x="38" y="33"/>
                    </a:lnTo>
                    <a:lnTo>
                      <a:pt x="41" y="29"/>
                    </a:lnTo>
                    <a:lnTo>
                      <a:pt x="41" y="26"/>
                    </a:lnTo>
                    <a:lnTo>
                      <a:pt x="43" y="26"/>
                    </a:lnTo>
                    <a:lnTo>
                      <a:pt x="41" y="26"/>
                    </a:lnTo>
                    <a:lnTo>
                      <a:pt x="41" y="29"/>
                    </a:lnTo>
                    <a:lnTo>
                      <a:pt x="41" y="33"/>
                    </a:lnTo>
                    <a:lnTo>
                      <a:pt x="41" y="33"/>
                    </a:lnTo>
                    <a:lnTo>
                      <a:pt x="41" y="35"/>
                    </a:lnTo>
                    <a:lnTo>
                      <a:pt x="43" y="38"/>
                    </a:lnTo>
                    <a:lnTo>
                      <a:pt x="43" y="38"/>
                    </a:lnTo>
                    <a:lnTo>
                      <a:pt x="43" y="38"/>
                    </a:lnTo>
                    <a:lnTo>
                      <a:pt x="43" y="38"/>
                    </a:lnTo>
                    <a:lnTo>
                      <a:pt x="45" y="35"/>
                    </a:lnTo>
                    <a:lnTo>
                      <a:pt x="45" y="35"/>
                    </a:lnTo>
                    <a:lnTo>
                      <a:pt x="45" y="35"/>
                    </a:lnTo>
                    <a:lnTo>
                      <a:pt x="47" y="35"/>
                    </a:lnTo>
                    <a:lnTo>
                      <a:pt x="47" y="33"/>
                    </a:lnTo>
                    <a:lnTo>
                      <a:pt x="47" y="29"/>
                    </a:lnTo>
                    <a:lnTo>
                      <a:pt x="47" y="24"/>
                    </a:lnTo>
                    <a:lnTo>
                      <a:pt x="47" y="22"/>
                    </a:lnTo>
                    <a:lnTo>
                      <a:pt x="47" y="22"/>
                    </a:lnTo>
                    <a:lnTo>
                      <a:pt x="45" y="22"/>
                    </a:lnTo>
                    <a:lnTo>
                      <a:pt x="45" y="22"/>
                    </a:lnTo>
                    <a:lnTo>
                      <a:pt x="45" y="17"/>
                    </a:lnTo>
                    <a:lnTo>
                      <a:pt x="45" y="15"/>
                    </a:lnTo>
                    <a:lnTo>
                      <a:pt x="45" y="13"/>
                    </a:lnTo>
                    <a:lnTo>
                      <a:pt x="47" y="8"/>
                    </a:lnTo>
                    <a:lnTo>
                      <a:pt x="47" y="11"/>
                    </a:lnTo>
                    <a:lnTo>
                      <a:pt x="45" y="11"/>
                    </a:lnTo>
                    <a:lnTo>
                      <a:pt x="45" y="11"/>
                    </a:lnTo>
                    <a:lnTo>
                      <a:pt x="45" y="11"/>
                    </a:lnTo>
                    <a:lnTo>
                      <a:pt x="45" y="11"/>
                    </a:lnTo>
                    <a:lnTo>
                      <a:pt x="43" y="11"/>
                    </a:lnTo>
                    <a:lnTo>
                      <a:pt x="43" y="8"/>
                    </a:lnTo>
                    <a:lnTo>
                      <a:pt x="43" y="8"/>
                    </a:lnTo>
                    <a:lnTo>
                      <a:pt x="43" y="8"/>
                    </a:lnTo>
                    <a:lnTo>
                      <a:pt x="41" y="11"/>
                    </a:lnTo>
                    <a:lnTo>
                      <a:pt x="41" y="8"/>
                    </a:lnTo>
                    <a:lnTo>
                      <a:pt x="41" y="6"/>
                    </a:lnTo>
                    <a:lnTo>
                      <a:pt x="38" y="6"/>
                    </a:lnTo>
                    <a:lnTo>
                      <a:pt x="38" y="8"/>
                    </a:lnTo>
                    <a:lnTo>
                      <a:pt x="38" y="11"/>
                    </a:lnTo>
                    <a:lnTo>
                      <a:pt x="36" y="15"/>
                    </a:lnTo>
                    <a:lnTo>
                      <a:pt x="34" y="17"/>
                    </a:lnTo>
                    <a:lnTo>
                      <a:pt x="34" y="17"/>
                    </a:lnTo>
                    <a:lnTo>
                      <a:pt x="34" y="15"/>
                    </a:lnTo>
                    <a:lnTo>
                      <a:pt x="34" y="13"/>
                    </a:lnTo>
                    <a:lnTo>
                      <a:pt x="34" y="11"/>
                    </a:lnTo>
                    <a:lnTo>
                      <a:pt x="34" y="11"/>
                    </a:lnTo>
                    <a:lnTo>
                      <a:pt x="32" y="8"/>
                    </a:lnTo>
                    <a:lnTo>
                      <a:pt x="32" y="8"/>
                    </a:lnTo>
                    <a:lnTo>
                      <a:pt x="32" y="11"/>
                    </a:lnTo>
                    <a:lnTo>
                      <a:pt x="34" y="11"/>
                    </a:lnTo>
                    <a:lnTo>
                      <a:pt x="32" y="15"/>
                    </a:lnTo>
                    <a:lnTo>
                      <a:pt x="32" y="17"/>
                    </a:lnTo>
                    <a:lnTo>
                      <a:pt x="29" y="17"/>
                    </a:lnTo>
                    <a:lnTo>
                      <a:pt x="29" y="17"/>
                    </a:lnTo>
                    <a:lnTo>
                      <a:pt x="27" y="17"/>
                    </a:lnTo>
                    <a:lnTo>
                      <a:pt x="27" y="17"/>
                    </a:lnTo>
                    <a:lnTo>
                      <a:pt x="25" y="15"/>
                    </a:lnTo>
                    <a:lnTo>
                      <a:pt x="27" y="13"/>
                    </a:lnTo>
                    <a:lnTo>
                      <a:pt x="27" y="11"/>
                    </a:lnTo>
                    <a:lnTo>
                      <a:pt x="27" y="11"/>
                    </a:lnTo>
                    <a:lnTo>
                      <a:pt x="27" y="6"/>
                    </a:lnTo>
                    <a:lnTo>
                      <a:pt x="27" y="6"/>
                    </a:lnTo>
                    <a:lnTo>
                      <a:pt x="27" y="6"/>
                    </a:lnTo>
                    <a:lnTo>
                      <a:pt x="27" y="6"/>
                    </a:lnTo>
                    <a:lnTo>
                      <a:pt x="25" y="6"/>
                    </a:lnTo>
                    <a:lnTo>
                      <a:pt x="25" y="8"/>
                    </a:lnTo>
                    <a:lnTo>
                      <a:pt x="23" y="8"/>
                    </a:lnTo>
                    <a:lnTo>
                      <a:pt x="23" y="6"/>
                    </a:lnTo>
                    <a:lnTo>
                      <a:pt x="21" y="6"/>
                    </a:lnTo>
                    <a:lnTo>
                      <a:pt x="18" y="4"/>
                    </a:lnTo>
                    <a:lnTo>
                      <a:pt x="18" y="4"/>
                    </a:lnTo>
                    <a:lnTo>
                      <a:pt x="18" y="6"/>
                    </a:lnTo>
                    <a:lnTo>
                      <a:pt x="18" y="8"/>
                    </a:lnTo>
                    <a:lnTo>
                      <a:pt x="18" y="11"/>
                    </a:lnTo>
                    <a:lnTo>
                      <a:pt x="18" y="11"/>
                    </a:lnTo>
                    <a:lnTo>
                      <a:pt x="18" y="11"/>
                    </a:lnTo>
                    <a:lnTo>
                      <a:pt x="16" y="11"/>
                    </a:lnTo>
                    <a:lnTo>
                      <a:pt x="16" y="11"/>
                    </a:lnTo>
                    <a:lnTo>
                      <a:pt x="16" y="13"/>
                    </a:lnTo>
                    <a:lnTo>
                      <a:pt x="16" y="13"/>
                    </a:lnTo>
                    <a:lnTo>
                      <a:pt x="16" y="13"/>
                    </a:lnTo>
                    <a:lnTo>
                      <a:pt x="14" y="11"/>
                    </a:lnTo>
                    <a:lnTo>
                      <a:pt x="14" y="11"/>
                    </a:lnTo>
                    <a:lnTo>
                      <a:pt x="12" y="8"/>
                    </a:lnTo>
                    <a:lnTo>
                      <a:pt x="12" y="8"/>
                    </a:lnTo>
                    <a:lnTo>
                      <a:pt x="14" y="6"/>
                    </a:lnTo>
                    <a:lnTo>
                      <a:pt x="14" y="6"/>
                    </a:lnTo>
                    <a:lnTo>
                      <a:pt x="14" y="6"/>
                    </a:lnTo>
                    <a:lnTo>
                      <a:pt x="14" y="4"/>
                    </a:lnTo>
                    <a:lnTo>
                      <a:pt x="14" y="2"/>
                    </a:lnTo>
                    <a:lnTo>
                      <a:pt x="12" y="0"/>
                    </a:lnTo>
                    <a:lnTo>
                      <a:pt x="12" y="0"/>
                    </a:lnTo>
                    <a:lnTo>
                      <a:pt x="9" y="0"/>
                    </a:lnTo>
                    <a:lnTo>
                      <a:pt x="7" y="0"/>
                    </a:lnTo>
                    <a:lnTo>
                      <a:pt x="7" y="0"/>
                    </a:lnTo>
                    <a:lnTo>
                      <a:pt x="7" y="2"/>
                    </a:lnTo>
                    <a:lnTo>
                      <a:pt x="7" y="2"/>
                    </a:lnTo>
                    <a:lnTo>
                      <a:pt x="7" y="2"/>
                    </a:lnTo>
                    <a:lnTo>
                      <a:pt x="7" y="4"/>
                    </a:lnTo>
                    <a:lnTo>
                      <a:pt x="9" y="6"/>
                    </a:lnTo>
                    <a:lnTo>
                      <a:pt x="9" y="8"/>
                    </a:lnTo>
                    <a:lnTo>
                      <a:pt x="7" y="11"/>
                    </a:lnTo>
                    <a:lnTo>
                      <a:pt x="7" y="11"/>
                    </a:lnTo>
                    <a:lnTo>
                      <a:pt x="5" y="13"/>
                    </a:lnTo>
                    <a:lnTo>
                      <a:pt x="3" y="11"/>
                    </a:lnTo>
                    <a:lnTo>
                      <a:pt x="3" y="11"/>
                    </a:lnTo>
                    <a:lnTo>
                      <a:pt x="0" y="11"/>
                    </a:lnTo>
                    <a:lnTo>
                      <a:pt x="0" y="11"/>
                    </a:lnTo>
                    <a:lnTo>
                      <a:pt x="0" y="13"/>
                    </a:lnTo>
                    <a:lnTo>
                      <a:pt x="0" y="13"/>
                    </a:lnTo>
                    <a:lnTo>
                      <a:pt x="3" y="13"/>
                    </a:lnTo>
                    <a:lnTo>
                      <a:pt x="3" y="15"/>
                    </a:lnTo>
                    <a:lnTo>
                      <a:pt x="3" y="15"/>
                    </a:lnTo>
                    <a:lnTo>
                      <a:pt x="3" y="15"/>
                    </a:lnTo>
                    <a:lnTo>
                      <a:pt x="0" y="15"/>
                    </a:lnTo>
                    <a:lnTo>
                      <a:pt x="0" y="17"/>
                    </a:lnTo>
                    <a:lnTo>
                      <a:pt x="3" y="17"/>
                    </a:lnTo>
                    <a:lnTo>
                      <a:pt x="3" y="17"/>
                    </a:lnTo>
                    <a:lnTo>
                      <a:pt x="5" y="20"/>
                    </a:lnTo>
                    <a:lnTo>
                      <a:pt x="5" y="22"/>
                    </a:lnTo>
                    <a:lnTo>
                      <a:pt x="5" y="22"/>
                    </a:lnTo>
                    <a:lnTo>
                      <a:pt x="5" y="22"/>
                    </a:lnTo>
                    <a:lnTo>
                      <a:pt x="5" y="22"/>
                    </a:lnTo>
                    <a:lnTo>
                      <a:pt x="3" y="24"/>
                    </a:lnTo>
                    <a:close/>
                  </a:path>
                </a:pathLst>
              </a:custGeom>
              <a:solidFill>
                <a:srgbClr val="008837"/>
              </a:solidFill>
              <a:ln w="9525">
                <a:noFill/>
              </a:ln>
            </p:spPr>
            <p:txBody>
              <a:bodyPr/>
              <a:lstStyle/>
              <a:p>
                <a:endParaRPr lang="ja-JP" altLang="en-US" sz="1799"/>
              </a:p>
            </p:txBody>
          </p:sp>
          <p:sp>
            <p:nvSpPr>
              <p:cNvPr id="11638" name="フリーフォーム 89509">
                <a:extLst>
                  <a:ext uri="{FF2B5EF4-FFF2-40B4-BE49-F238E27FC236}">
                    <a16:creationId xmlns:a16="http://schemas.microsoft.com/office/drawing/2014/main" id="{7ACE3053-6BAA-55C3-244A-28D59478A4A6}"/>
                  </a:ext>
                </a:extLst>
              </p:cNvPr>
              <p:cNvSpPr/>
              <p:nvPr/>
            </p:nvSpPr>
            <p:spPr>
              <a:xfrm>
                <a:off x="2457" y="3102"/>
                <a:ext cx="47" cy="38"/>
              </a:xfrm>
              <a:custGeom>
                <a:avLst/>
                <a:gdLst/>
                <a:ahLst/>
                <a:cxnLst/>
                <a:rect l="0" t="0" r="0" b="0"/>
                <a:pathLst>
                  <a:path w="47" h="38">
                    <a:moveTo>
                      <a:pt x="3" y="24"/>
                    </a:moveTo>
                    <a:lnTo>
                      <a:pt x="5" y="26"/>
                    </a:lnTo>
                    <a:lnTo>
                      <a:pt x="7" y="26"/>
                    </a:lnTo>
                    <a:lnTo>
                      <a:pt x="7" y="26"/>
                    </a:lnTo>
                    <a:lnTo>
                      <a:pt x="7" y="26"/>
                    </a:lnTo>
                    <a:lnTo>
                      <a:pt x="7" y="26"/>
                    </a:lnTo>
                    <a:lnTo>
                      <a:pt x="9" y="22"/>
                    </a:lnTo>
                    <a:lnTo>
                      <a:pt x="9" y="22"/>
                    </a:lnTo>
                    <a:lnTo>
                      <a:pt x="12" y="20"/>
                    </a:lnTo>
                    <a:lnTo>
                      <a:pt x="12" y="24"/>
                    </a:lnTo>
                    <a:lnTo>
                      <a:pt x="14" y="26"/>
                    </a:lnTo>
                    <a:lnTo>
                      <a:pt x="16" y="29"/>
                    </a:lnTo>
                    <a:lnTo>
                      <a:pt x="16" y="29"/>
                    </a:lnTo>
                    <a:lnTo>
                      <a:pt x="16" y="29"/>
                    </a:lnTo>
                    <a:lnTo>
                      <a:pt x="16" y="26"/>
                    </a:lnTo>
                    <a:lnTo>
                      <a:pt x="14" y="24"/>
                    </a:lnTo>
                    <a:lnTo>
                      <a:pt x="16" y="22"/>
                    </a:lnTo>
                    <a:lnTo>
                      <a:pt x="16" y="22"/>
                    </a:lnTo>
                    <a:lnTo>
                      <a:pt x="21" y="24"/>
                    </a:lnTo>
                    <a:lnTo>
                      <a:pt x="23" y="26"/>
                    </a:lnTo>
                    <a:lnTo>
                      <a:pt x="23" y="26"/>
                    </a:lnTo>
                    <a:lnTo>
                      <a:pt x="25" y="26"/>
                    </a:lnTo>
                    <a:lnTo>
                      <a:pt x="27" y="24"/>
                    </a:lnTo>
                    <a:lnTo>
                      <a:pt x="27" y="24"/>
                    </a:lnTo>
                    <a:lnTo>
                      <a:pt x="27" y="26"/>
                    </a:lnTo>
                    <a:lnTo>
                      <a:pt x="27" y="26"/>
                    </a:lnTo>
                    <a:lnTo>
                      <a:pt x="27" y="29"/>
                    </a:lnTo>
                    <a:lnTo>
                      <a:pt x="27" y="31"/>
                    </a:lnTo>
                    <a:lnTo>
                      <a:pt x="25" y="33"/>
                    </a:lnTo>
                    <a:lnTo>
                      <a:pt x="25" y="33"/>
                    </a:lnTo>
                    <a:lnTo>
                      <a:pt x="25" y="33"/>
                    </a:lnTo>
                    <a:lnTo>
                      <a:pt x="27" y="33"/>
                    </a:lnTo>
                    <a:lnTo>
                      <a:pt x="27" y="33"/>
                    </a:lnTo>
                    <a:lnTo>
                      <a:pt x="29" y="31"/>
                    </a:lnTo>
                    <a:lnTo>
                      <a:pt x="29" y="31"/>
                    </a:lnTo>
                    <a:lnTo>
                      <a:pt x="29" y="29"/>
                    </a:lnTo>
                    <a:lnTo>
                      <a:pt x="32" y="29"/>
                    </a:lnTo>
                    <a:lnTo>
                      <a:pt x="34" y="26"/>
                    </a:lnTo>
                    <a:lnTo>
                      <a:pt x="34" y="26"/>
                    </a:lnTo>
                    <a:lnTo>
                      <a:pt x="34" y="29"/>
                    </a:lnTo>
                    <a:lnTo>
                      <a:pt x="34" y="29"/>
                    </a:lnTo>
                    <a:lnTo>
                      <a:pt x="34" y="31"/>
                    </a:lnTo>
                    <a:lnTo>
                      <a:pt x="34" y="31"/>
                    </a:lnTo>
                    <a:lnTo>
                      <a:pt x="34" y="33"/>
                    </a:lnTo>
                    <a:lnTo>
                      <a:pt x="34" y="33"/>
                    </a:lnTo>
                    <a:lnTo>
                      <a:pt x="34" y="33"/>
                    </a:lnTo>
                    <a:lnTo>
                      <a:pt x="36" y="35"/>
                    </a:lnTo>
                    <a:lnTo>
                      <a:pt x="38" y="35"/>
                    </a:lnTo>
                    <a:lnTo>
                      <a:pt x="38" y="33"/>
                    </a:lnTo>
                    <a:lnTo>
                      <a:pt x="38" y="33"/>
                    </a:lnTo>
                    <a:lnTo>
                      <a:pt x="41" y="29"/>
                    </a:lnTo>
                    <a:lnTo>
                      <a:pt x="41" y="26"/>
                    </a:lnTo>
                    <a:lnTo>
                      <a:pt x="43" y="26"/>
                    </a:lnTo>
                    <a:lnTo>
                      <a:pt x="41" y="26"/>
                    </a:lnTo>
                    <a:lnTo>
                      <a:pt x="41" y="29"/>
                    </a:lnTo>
                    <a:lnTo>
                      <a:pt x="41" y="33"/>
                    </a:lnTo>
                    <a:lnTo>
                      <a:pt x="41" y="33"/>
                    </a:lnTo>
                    <a:lnTo>
                      <a:pt x="41" y="35"/>
                    </a:lnTo>
                    <a:lnTo>
                      <a:pt x="43" y="38"/>
                    </a:lnTo>
                    <a:lnTo>
                      <a:pt x="43" y="38"/>
                    </a:lnTo>
                    <a:lnTo>
                      <a:pt x="43" y="38"/>
                    </a:lnTo>
                    <a:lnTo>
                      <a:pt x="43" y="38"/>
                    </a:lnTo>
                    <a:lnTo>
                      <a:pt x="45" y="35"/>
                    </a:lnTo>
                    <a:lnTo>
                      <a:pt x="45" y="35"/>
                    </a:lnTo>
                    <a:lnTo>
                      <a:pt x="45" y="35"/>
                    </a:lnTo>
                    <a:lnTo>
                      <a:pt x="47" y="35"/>
                    </a:lnTo>
                    <a:lnTo>
                      <a:pt x="47" y="33"/>
                    </a:lnTo>
                    <a:lnTo>
                      <a:pt x="47" y="29"/>
                    </a:lnTo>
                    <a:lnTo>
                      <a:pt x="47" y="24"/>
                    </a:lnTo>
                    <a:lnTo>
                      <a:pt x="47" y="22"/>
                    </a:lnTo>
                    <a:lnTo>
                      <a:pt x="47" y="22"/>
                    </a:lnTo>
                    <a:lnTo>
                      <a:pt x="45" y="22"/>
                    </a:lnTo>
                    <a:lnTo>
                      <a:pt x="45" y="22"/>
                    </a:lnTo>
                    <a:lnTo>
                      <a:pt x="45" y="17"/>
                    </a:lnTo>
                    <a:lnTo>
                      <a:pt x="45" y="15"/>
                    </a:lnTo>
                    <a:lnTo>
                      <a:pt x="45" y="13"/>
                    </a:lnTo>
                    <a:lnTo>
                      <a:pt x="47" y="8"/>
                    </a:lnTo>
                    <a:lnTo>
                      <a:pt x="47" y="11"/>
                    </a:lnTo>
                    <a:lnTo>
                      <a:pt x="45" y="11"/>
                    </a:lnTo>
                    <a:lnTo>
                      <a:pt x="45" y="11"/>
                    </a:lnTo>
                    <a:lnTo>
                      <a:pt x="45" y="11"/>
                    </a:lnTo>
                    <a:lnTo>
                      <a:pt x="45" y="11"/>
                    </a:lnTo>
                    <a:lnTo>
                      <a:pt x="43" y="11"/>
                    </a:lnTo>
                    <a:lnTo>
                      <a:pt x="43" y="8"/>
                    </a:lnTo>
                    <a:lnTo>
                      <a:pt x="43" y="8"/>
                    </a:lnTo>
                    <a:lnTo>
                      <a:pt x="43" y="8"/>
                    </a:lnTo>
                    <a:lnTo>
                      <a:pt x="41" y="11"/>
                    </a:lnTo>
                    <a:lnTo>
                      <a:pt x="41" y="8"/>
                    </a:lnTo>
                    <a:lnTo>
                      <a:pt x="41" y="6"/>
                    </a:lnTo>
                    <a:lnTo>
                      <a:pt x="38" y="6"/>
                    </a:lnTo>
                    <a:lnTo>
                      <a:pt x="38" y="8"/>
                    </a:lnTo>
                    <a:lnTo>
                      <a:pt x="38" y="11"/>
                    </a:lnTo>
                    <a:lnTo>
                      <a:pt x="36" y="15"/>
                    </a:lnTo>
                    <a:lnTo>
                      <a:pt x="34" y="17"/>
                    </a:lnTo>
                    <a:lnTo>
                      <a:pt x="34" y="17"/>
                    </a:lnTo>
                    <a:lnTo>
                      <a:pt x="34" y="15"/>
                    </a:lnTo>
                    <a:lnTo>
                      <a:pt x="34" y="13"/>
                    </a:lnTo>
                    <a:lnTo>
                      <a:pt x="34" y="11"/>
                    </a:lnTo>
                    <a:lnTo>
                      <a:pt x="34" y="11"/>
                    </a:lnTo>
                    <a:lnTo>
                      <a:pt x="32" y="8"/>
                    </a:lnTo>
                    <a:lnTo>
                      <a:pt x="32" y="8"/>
                    </a:lnTo>
                    <a:lnTo>
                      <a:pt x="32" y="11"/>
                    </a:lnTo>
                    <a:lnTo>
                      <a:pt x="34" y="11"/>
                    </a:lnTo>
                    <a:lnTo>
                      <a:pt x="32" y="15"/>
                    </a:lnTo>
                    <a:lnTo>
                      <a:pt x="32" y="17"/>
                    </a:lnTo>
                    <a:lnTo>
                      <a:pt x="29" y="17"/>
                    </a:lnTo>
                    <a:lnTo>
                      <a:pt x="29" y="17"/>
                    </a:lnTo>
                    <a:lnTo>
                      <a:pt x="27" y="17"/>
                    </a:lnTo>
                    <a:lnTo>
                      <a:pt x="27" y="17"/>
                    </a:lnTo>
                    <a:lnTo>
                      <a:pt x="25" y="15"/>
                    </a:lnTo>
                    <a:lnTo>
                      <a:pt x="27" y="13"/>
                    </a:lnTo>
                    <a:lnTo>
                      <a:pt x="27" y="11"/>
                    </a:lnTo>
                    <a:lnTo>
                      <a:pt x="27" y="11"/>
                    </a:lnTo>
                    <a:lnTo>
                      <a:pt x="27" y="6"/>
                    </a:lnTo>
                    <a:lnTo>
                      <a:pt x="27" y="6"/>
                    </a:lnTo>
                    <a:lnTo>
                      <a:pt x="27" y="6"/>
                    </a:lnTo>
                    <a:lnTo>
                      <a:pt x="27" y="6"/>
                    </a:lnTo>
                    <a:lnTo>
                      <a:pt x="25" y="6"/>
                    </a:lnTo>
                    <a:lnTo>
                      <a:pt x="25" y="8"/>
                    </a:lnTo>
                    <a:lnTo>
                      <a:pt x="23" y="8"/>
                    </a:lnTo>
                    <a:lnTo>
                      <a:pt x="23" y="6"/>
                    </a:lnTo>
                    <a:lnTo>
                      <a:pt x="21" y="6"/>
                    </a:lnTo>
                    <a:lnTo>
                      <a:pt x="18" y="4"/>
                    </a:lnTo>
                    <a:lnTo>
                      <a:pt x="18" y="4"/>
                    </a:lnTo>
                    <a:lnTo>
                      <a:pt x="18" y="6"/>
                    </a:lnTo>
                    <a:lnTo>
                      <a:pt x="18" y="8"/>
                    </a:lnTo>
                    <a:lnTo>
                      <a:pt x="18" y="11"/>
                    </a:lnTo>
                    <a:lnTo>
                      <a:pt x="18" y="11"/>
                    </a:lnTo>
                    <a:lnTo>
                      <a:pt x="18" y="11"/>
                    </a:lnTo>
                    <a:lnTo>
                      <a:pt x="16" y="11"/>
                    </a:lnTo>
                    <a:lnTo>
                      <a:pt x="16" y="11"/>
                    </a:lnTo>
                    <a:lnTo>
                      <a:pt x="16" y="13"/>
                    </a:lnTo>
                    <a:lnTo>
                      <a:pt x="16" y="13"/>
                    </a:lnTo>
                    <a:lnTo>
                      <a:pt x="16" y="13"/>
                    </a:lnTo>
                    <a:lnTo>
                      <a:pt x="14" y="11"/>
                    </a:lnTo>
                    <a:lnTo>
                      <a:pt x="14" y="11"/>
                    </a:lnTo>
                    <a:lnTo>
                      <a:pt x="12" y="8"/>
                    </a:lnTo>
                    <a:lnTo>
                      <a:pt x="12" y="8"/>
                    </a:lnTo>
                    <a:lnTo>
                      <a:pt x="14" y="6"/>
                    </a:lnTo>
                    <a:lnTo>
                      <a:pt x="14" y="6"/>
                    </a:lnTo>
                    <a:lnTo>
                      <a:pt x="14" y="6"/>
                    </a:lnTo>
                    <a:lnTo>
                      <a:pt x="14" y="4"/>
                    </a:lnTo>
                    <a:lnTo>
                      <a:pt x="14" y="2"/>
                    </a:lnTo>
                    <a:lnTo>
                      <a:pt x="12" y="0"/>
                    </a:lnTo>
                    <a:lnTo>
                      <a:pt x="12" y="0"/>
                    </a:lnTo>
                    <a:lnTo>
                      <a:pt x="9" y="0"/>
                    </a:lnTo>
                    <a:lnTo>
                      <a:pt x="7" y="0"/>
                    </a:lnTo>
                    <a:lnTo>
                      <a:pt x="7" y="0"/>
                    </a:lnTo>
                    <a:lnTo>
                      <a:pt x="7" y="2"/>
                    </a:lnTo>
                    <a:lnTo>
                      <a:pt x="7" y="2"/>
                    </a:lnTo>
                    <a:lnTo>
                      <a:pt x="7" y="2"/>
                    </a:lnTo>
                    <a:lnTo>
                      <a:pt x="7" y="4"/>
                    </a:lnTo>
                    <a:lnTo>
                      <a:pt x="9" y="6"/>
                    </a:lnTo>
                    <a:lnTo>
                      <a:pt x="9" y="8"/>
                    </a:lnTo>
                    <a:lnTo>
                      <a:pt x="7" y="11"/>
                    </a:lnTo>
                    <a:lnTo>
                      <a:pt x="7" y="11"/>
                    </a:lnTo>
                    <a:lnTo>
                      <a:pt x="5" y="13"/>
                    </a:lnTo>
                    <a:lnTo>
                      <a:pt x="3" y="11"/>
                    </a:lnTo>
                    <a:lnTo>
                      <a:pt x="3" y="11"/>
                    </a:lnTo>
                    <a:lnTo>
                      <a:pt x="0" y="11"/>
                    </a:lnTo>
                    <a:lnTo>
                      <a:pt x="0" y="11"/>
                    </a:lnTo>
                    <a:lnTo>
                      <a:pt x="0" y="13"/>
                    </a:lnTo>
                    <a:lnTo>
                      <a:pt x="0" y="13"/>
                    </a:lnTo>
                    <a:lnTo>
                      <a:pt x="3" y="13"/>
                    </a:lnTo>
                    <a:lnTo>
                      <a:pt x="3" y="15"/>
                    </a:lnTo>
                    <a:lnTo>
                      <a:pt x="3" y="15"/>
                    </a:lnTo>
                    <a:lnTo>
                      <a:pt x="3" y="15"/>
                    </a:lnTo>
                    <a:lnTo>
                      <a:pt x="0" y="15"/>
                    </a:lnTo>
                    <a:lnTo>
                      <a:pt x="0" y="17"/>
                    </a:lnTo>
                    <a:lnTo>
                      <a:pt x="3" y="17"/>
                    </a:lnTo>
                    <a:lnTo>
                      <a:pt x="3" y="17"/>
                    </a:lnTo>
                    <a:lnTo>
                      <a:pt x="5" y="20"/>
                    </a:lnTo>
                    <a:lnTo>
                      <a:pt x="5" y="22"/>
                    </a:lnTo>
                    <a:lnTo>
                      <a:pt x="5" y="22"/>
                    </a:lnTo>
                    <a:lnTo>
                      <a:pt x="5" y="22"/>
                    </a:lnTo>
                    <a:lnTo>
                      <a:pt x="5" y="22"/>
                    </a:lnTo>
                    <a:lnTo>
                      <a:pt x="3" y="24"/>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39" name="フリーフォーム 89510">
                <a:extLst>
                  <a:ext uri="{FF2B5EF4-FFF2-40B4-BE49-F238E27FC236}">
                    <a16:creationId xmlns:a16="http://schemas.microsoft.com/office/drawing/2014/main" id="{6F228779-44DC-D2D6-8EAD-C2A5C99E3FA4}"/>
                  </a:ext>
                </a:extLst>
              </p:cNvPr>
              <p:cNvSpPr/>
              <p:nvPr/>
            </p:nvSpPr>
            <p:spPr>
              <a:xfrm>
                <a:off x="2439" y="3348"/>
                <a:ext cx="32" cy="33"/>
              </a:xfrm>
              <a:custGeom>
                <a:avLst/>
                <a:gdLst/>
                <a:ahLst/>
                <a:cxnLst/>
                <a:rect l="0" t="0" r="0" b="0"/>
                <a:pathLst>
                  <a:path w="32" h="33">
                    <a:moveTo>
                      <a:pt x="14" y="9"/>
                    </a:moveTo>
                    <a:lnTo>
                      <a:pt x="14" y="6"/>
                    </a:lnTo>
                    <a:lnTo>
                      <a:pt x="14" y="4"/>
                    </a:lnTo>
                    <a:lnTo>
                      <a:pt x="12" y="2"/>
                    </a:lnTo>
                    <a:lnTo>
                      <a:pt x="12" y="2"/>
                    </a:lnTo>
                    <a:lnTo>
                      <a:pt x="12" y="4"/>
                    </a:lnTo>
                    <a:lnTo>
                      <a:pt x="9" y="4"/>
                    </a:lnTo>
                    <a:lnTo>
                      <a:pt x="9" y="4"/>
                    </a:lnTo>
                    <a:lnTo>
                      <a:pt x="7" y="2"/>
                    </a:lnTo>
                    <a:lnTo>
                      <a:pt x="7" y="0"/>
                    </a:lnTo>
                    <a:lnTo>
                      <a:pt x="5" y="0"/>
                    </a:lnTo>
                    <a:lnTo>
                      <a:pt x="5" y="0"/>
                    </a:lnTo>
                    <a:lnTo>
                      <a:pt x="5" y="0"/>
                    </a:lnTo>
                    <a:lnTo>
                      <a:pt x="3" y="0"/>
                    </a:lnTo>
                    <a:lnTo>
                      <a:pt x="0" y="0"/>
                    </a:lnTo>
                    <a:lnTo>
                      <a:pt x="0" y="2"/>
                    </a:lnTo>
                    <a:lnTo>
                      <a:pt x="0" y="4"/>
                    </a:lnTo>
                    <a:lnTo>
                      <a:pt x="0" y="6"/>
                    </a:lnTo>
                    <a:lnTo>
                      <a:pt x="0" y="6"/>
                    </a:lnTo>
                    <a:lnTo>
                      <a:pt x="0" y="9"/>
                    </a:lnTo>
                    <a:lnTo>
                      <a:pt x="0" y="9"/>
                    </a:lnTo>
                    <a:lnTo>
                      <a:pt x="3" y="9"/>
                    </a:lnTo>
                    <a:lnTo>
                      <a:pt x="5" y="13"/>
                    </a:lnTo>
                    <a:lnTo>
                      <a:pt x="9" y="13"/>
                    </a:lnTo>
                    <a:lnTo>
                      <a:pt x="7" y="27"/>
                    </a:lnTo>
                    <a:lnTo>
                      <a:pt x="9" y="27"/>
                    </a:lnTo>
                    <a:lnTo>
                      <a:pt x="12" y="27"/>
                    </a:lnTo>
                    <a:lnTo>
                      <a:pt x="14" y="22"/>
                    </a:lnTo>
                    <a:lnTo>
                      <a:pt x="16" y="22"/>
                    </a:lnTo>
                    <a:lnTo>
                      <a:pt x="18" y="20"/>
                    </a:lnTo>
                    <a:lnTo>
                      <a:pt x="21" y="20"/>
                    </a:lnTo>
                    <a:lnTo>
                      <a:pt x="23" y="18"/>
                    </a:lnTo>
                    <a:lnTo>
                      <a:pt x="21" y="31"/>
                    </a:lnTo>
                    <a:lnTo>
                      <a:pt x="25" y="33"/>
                    </a:lnTo>
                    <a:lnTo>
                      <a:pt x="30" y="33"/>
                    </a:lnTo>
                    <a:lnTo>
                      <a:pt x="30" y="22"/>
                    </a:lnTo>
                    <a:lnTo>
                      <a:pt x="32" y="20"/>
                    </a:lnTo>
                    <a:lnTo>
                      <a:pt x="32" y="18"/>
                    </a:lnTo>
                    <a:lnTo>
                      <a:pt x="32" y="15"/>
                    </a:lnTo>
                    <a:lnTo>
                      <a:pt x="30" y="13"/>
                    </a:lnTo>
                    <a:lnTo>
                      <a:pt x="25" y="13"/>
                    </a:lnTo>
                    <a:lnTo>
                      <a:pt x="25" y="9"/>
                    </a:lnTo>
                    <a:lnTo>
                      <a:pt x="27" y="6"/>
                    </a:lnTo>
                    <a:lnTo>
                      <a:pt x="30" y="2"/>
                    </a:lnTo>
                    <a:lnTo>
                      <a:pt x="30" y="2"/>
                    </a:lnTo>
                    <a:lnTo>
                      <a:pt x="25" y="2"/>
                    </a:lnTo>
                    <a:lnTo>
                      <a:pt x="23" y="6"/>
                    </a:lnTo>
                    <a:lnTo>
                      <a:pt x="18" y="9"/>
                    </a:lnTo>
                    <a:lnTo>
                      <a:pt x="16" y="9"/>
                    </a:lnTo>
                    <a:lnTo>
                      <a:pt x="14" y="9"/>
                    </a:lnTo>
                    <a:lnTo>
                      <a:pt x="14" y="9"/>
                    </a:lnTo>
                    <a:close/>
                  </a:path>
                </a:pathLst>
              </a:custGeom>
              <a:solidFill>
                <a:srgbClr val="008837"/>
              </a:solidFill>
              <a:ln w="9525">
                <a:noFill/>
              </a:ln>
            </p:spPr>
            <p:txBody>
              <a:bodyPr/>
              <a:lstStyle/>
              <a:p>
                <a:endParaRPr lang="ja-JP" altLang="en-US" sz="1799"/>
              </a:p>
            </p:txBody>
          </p:sp>
          <p:sp>
            <p:nvSpPr>
              <p:cNvPr id="11640" name="フリーフォーム 89511">
                <a:extLst>
                  <a:ext uri="{FF2B5EF4-FFF2-40B4-BE49-F238E27FC236}">
                    <a16:creationId xmlns:a16="http://schemas.microsoft.com/office/drawing/2014/main" id="{087C5CD3-2676-FE74-5909-FDA98EE71127}"/>
                  </a:ext>
                </a:extLst>
              </p:cNvPr>
              <p:cNvSpPr/>
              <p:nvPr/>
            </p:nvSpPr>
            <p:spPr>
              <a:xfrm>
                <a:off x="2439" y="3348"/>
                <a:ext cx="32" cy="33"/>
              </a:xfrm>
              <a:custGeom>
                <a:avLst/>
                <a:gdLst/>
                <a:ahLst/>
                <a:cxnLst/>
                <a:rect l="0" t="0" r="0" b="0"/>
                <a:pathLst>
                  <a:path w="32" h="33">
                    <a:moveTo>
                      <a:pt x="14" y="9"/>
                    </a:moveTo>
                    <a:lnTo>
                      <a:pt x="14" y="6"/>
                    </a:lnTo>
                    <a:lnTo>
                      <a:pt x="14" y="4"/>
                    </a:lnTo>
                    <a:lnTo>
                      <a:pt x="12" y="2"/>
                    </a:lnTo>
                    <a:lnTo>
                      <a:pt x="12" y="2"/>
                    </a:lnTo>
                    <a:lnTo>
                      <a:pt x="12" y="4"/>
                    </a:lnTo>
                    <a:lnTo>
                      <a:pt x="9" y="4"/>
                    </a:lnTo>
                    <a:lnTo>
                      <a:pt x="9" y="4"/>
                    </a:lnTo>
                    <a:lnTo>
                      <a:pt x="7" y="2"/>
                    </a:lnTo>
                    <a:lnTo>
                      <a:pt x="7" y="0"/>
                    </a:lnTo>
                    <a:lnTo>
                      <a:pt x="5" y="0"/>
                    </a:lnTo>
                    <a:lnTo>
                      <a:pt x="5" y="0"/>
                    </a:lnTo>
                    <a:lnTo>
                      <a:pt x="5" y="0"/>
                    </a:lnTo>
                    <a:lnTo>
                      <a:pt x="3" y="0"/>
                    </a:lnTo>
                    <a:lnTo>
                      <a:pt x="0" y="0"/>
                    </a:lnTo>
                    <a:lnTo>
                      <a:pt x="0" y="2"/>
                    </a:lnTo>
                    <a:lnTo>
                      <a:pt x="0" y="4"/>
                    </a:lnTo>
                    <a:lnTo>
                      <a:pt x="0" y="6"/>
                    </a:lnTo>
                    <a:lnTo>
                      <a:pt x="0" y="6"/>
                    </a:lnTo>
                    <a:lnTo>
                      <a:pt x="0" y="9"/>
                    </a:lnTo>
                    <a:lnTo>
                      <a:pt x="0" y="9"/>
                    </a:lnTo>
                    <a:lnTo>
                      <a:pt x="3" y="9"/>
                    </a:lnTo>
                    <a:lnTo>
                      <a:pt x="5" y="13"/>
                    </a:lnTo>
                    <a:lnTo>
                      <a:pt x="9" y="13"/>
                    </a:lnTo>
                    <a:lnTo>
                      <a:pt x="7" y="27"/>
                    </a:lnTo>
                    <a:lnTo>
                      <a:pt x="9" y="27"/>
                    </a:lnTo>
                    <a:lnTo>
                      <a:pt x="12" y="27"/>
                    </a:lnTo>
                    <a:lnTo>
                      <a:pt x="14" y="22"/>
                    </a:lnTo>
                    <a:lnTo>
                      <a:pt x="16" y="22"/>
                    </a:lnTo>
                    <a:lnTo>
                      <a:pt x="18" y="20"/>
                    </a:lnTo>
                    <a:lnTo>
                      <a:pt x="21" y="20"/>
                    </a:lnTo>
                    <a:lnTo>
                      <a:pt x="23" y="18"/>
                    </a:lnTo>
                    <a:lnTo>
                      <a:pt x="21" y="31"/>
                    </a:lnTo>
                    <a:lnTo>
                      <a:pt x="25" y="33"/>
                    </a:lnTo>
                    <a:lnTo>
                      <a:pt x="30" y="33"/>
                    </a:lnTo>
                    <a:lnTo>
                      <a:pt x="30" y="22"/>
                    </a:lnTo>
                    <a:lnTo>
                      <a:pt x="32" y="20"/>
                    </a:lnTo>
                    <a:lnTo>
                      <a:pt x="32" y="18"/>
                    </a:lnTo>
                    <a:lnTo>
                      <a:pt x="32" y="15"/>
                    </a:lnTo>
                    <a:lnTo>
                      <a:pt x="30" y="13"/>
                    </a:lnTo>
                    <a:lnTo>
                      <a:pt x="25" y="13"/>
                    </a:lnTo>
                    <a:lnTo>
                      <a:pt x="25" y="9"/>
                    </a:lnTo>
                    <a:lnTo>
                      <a:pt x="27" y="6"/>
                    </a:lnTo>
                    <a:lnTo>
                      <a:pt x="30" y="2"/>
                    </a:lnTo>
                    <a:lnTo>
                      <a:pt x="30" y="2"/>
                    </a:lnTo>
                    <a:lnTo>
                      <a:pt x="25" y="2"/>
                    </a:lnTo>
                    <a:lnTo>
                      <a:pt x="23" y="6"/>
                    </a:lnTo>
                    <a:lnTo>
                      <a:pt x="18" y="9"/>
                    </a:lnTo>
                    <a:lnTo>
                      <a:pt x="16" y="9"/>
                    </a:lnTo>
                    <a:lnTo>
                      <a:pt x="14" y="9"/>
                    </a:lnTo>
                    <a:lnTo>
                      <a:pt x="14"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41" name="フリーフォーム 89512">
                <a:extLst>
                  <a:ext uri="{FF2B5EF4-FFF2-40B4-BE49-F238E27FC236}">
                    <a16:creationId xmlns:a16="http://schemas.microsoft.com/office/drawing/2014/main" id="{E38BF6E0-2F5D-2201-239F-1A172A1DE90A}"/>
                  </a:ext>
                </a:extLst>
              </p:cNvPr>
              <p:cNvSpPr/>
              <p:nvPr/>
            </p:nvSpPr>
            <p:spPr>
              <a:xfrm>
                <a:off x="2439" y="3330"/>
                <a:ext cx="45" cy="38"/>
              </a:xfrm>
              <a:custGeom>
                <a:avLst/>
                <a:gdLst/>
                <a:ahLst/>
                <a:cxnLst/>
                <a:rect l="0" t="0" r="0" b="0"/>
                <a:pathLst>
                  <a:path w="45" h="38">
                    <a:moveTo>
                      <a:pt x="41" y="13"/>
                    </a:moveTo>
                    <a:lnTo>
                      <a:pt x="41" y="11"/>
                    </a:lnTo>
                    <a:lnTo>
                      <a:pt x="39" y="9"/>
                    </a:lnTo>
                    <a:lnTo>
                      <a:pt x="39" y="9"/>
                    </a:lnTo>
                    <a:lnTo>
                      <a:pt x="36" y="9"/>
                    </a:lnTo>
                    <a:lnTo>
                      <a:pt x="36" y="11"/>
                    </a:lnTo>
                    <a:lnTo>
                      <a:pt x="36" y="13"/>
                    </a:lnTo>
                    <a:lnTo>
                      <a:pt x="36" y="16"/>
                    </a:lnTo>
                    <a:lnTo>
                      <a:pt x="36" y="16"/>
                    </a:lnTo>
                    <a:lnTo>
                      <a:pt x="34" y="16"/>
                    </a:lnTo>
                    <a:lnTo>
                      <a:pt x="32" y="11"/>
                    </a:lnTo>
                    <a:lnTo>
                      <a:pt x="30" y="9"/>
                    </a:lnTo>
                    <a:lnTo>
                      <a:pt x="30" y="7"/>
                    </a:lnTo>
                    <a:lnTo>
                      <a:pt x="30" y="7"/>
                    </a:lnTo>
                    <a:lnTo>
                      <a:pt x="30" y="9"/>
                    </a:lnTo>
                    <a:lnTo>
                      <a:pt x="30" y="9"/>
                    </a:lnTo>
                    <a:lnTo>
                      <a:pt x="30" y="11"/>
                    </a:lnTo>
                    <a:lnTo>
                      <a:pt x="30" y="13"/>
                    </a:lnTo>
                    <a:lnTo>
                      <a:pt x="30" y="16"/>
                    </a:lnTo>
                    <a:lnTo>
                      <a:pt x="30" y="16"/>
                    </a:lnTo>
                    <a:lnTo>
                      <a:pt x="23" y="9"/>
                    </a:lnTo>
                    <a:lnTo>
                      <a:pt x="21" y="9"/>
                    </a:lnTo>
                    <a:lnTo>
                      <a:pt x="21" y="13"/>
                    </a:lnTo>
                    <a:lnTo>
                      <a:pt x="18" y="11"/>
                    </a:lnTo>
                    <a:lnTo>
                      <a:pt x="18" y="11"/>
                    </a:lnTo>
                    <a:lnTo>
                      <a:pt x="18" y="9"/>
                    </a:lnTo>
                    <a:lnTo>
                      <a:pt x="18" y="9"/>
                    </a:lnTo>
                    <a:lnTo>
                      <a:pt x="18" y="7"/>
                    </a:lnTo>
                    <a:lnTo>
                      <a:pt x="21" y="4"/>
                    </a:lnTo>
                    <a:lnTo>
                      <a:pt x="21" y="4"/>
                    </a:lnTo>
                    <a:lnTo>
                      <a:pt x="21" y="4"/>
                    </a:lnTo>
                    <a:lnTo>
                      <a:pt x="18" y="4"/>
                    </a:lnTo>
                    <a:lnTo>
                      <a:pt x="16" y="4"/>
                    </a:lnTo>
                    <a:lnTo>
                      <a:pt x="14" y="7"/>
                    </a:lnTo>
                    <a:lnTo>
                      <a:pt x="14" y="9"/>
                    </a:lnTo>
                    <a:lnTo>
                      <a:pt x="12" y="9"/>
                    </a:lnTo>
                    <a:lnTo>
                      <a:pt x="12" y="9"/>
                    </a:lnTo>
                    <a:lnTo>
                      <a:pt x="12" y="9"/>
                    </a:lnTo>
                    <a:lnTo>
                      <a:pt x="12" y="7"/>
                    </a:lnTo>
                    <a:lnTo>
                      <a:pt x="12" y="7"/>
                    </a:lnTo>
                    <a:lnTo>
                      <a:pt x="12" y="4"/>
                    </a:lnTo>
                    <a:lnTo>
                      <a:pt x="12" y="4"/>
                    </a:lnTo>
                    <a:lnTo>
                      <a:pt x="12" y="2"/>
                    </a:lnTo>
                    <a:lnTo>
                      <a:pt x="12" y="2"/>
                    </a:lnTo>
                    <a:lnTo>
                      <a:pt x="9" y="0"/>
                    </a:lnTo>
                    <a:lnTo>
                      <a:pt x="9" y="0"/>
                    </a:lnTo>
                    <a:lnTo>
                      <a:pt x="7" y="4"/>
                    </a:lnTo>
                    <a:lnTo>
                      <a:pt x="5" y="7"/>
                    </a:lnTo>
                    <a:lnTo>
                      <a:pt x="5" y="9"/>
                    </a:lnTo>
                    <a:lnTo>
                      <a:pt x="5" y="9"/>
                    </a:lnTo>
                    <a:lnTo>
                      <a:pt x="5" y="9"/>
                    </a:lnTo>
                    <a:lnTo>
                      <a:pt x="5" y="7"/>
                    </a:lnTo>
                    <a:lnTo>
                      <a:pt x="5" y="4"/>
                    </a:lnTo>
                    <a:lnTo>
                      <a:pt x="5" y="2"/>
                    </a:lnTo>
                    <a:lnTo>
                      <a:pt x="5" y="0"/>
                    </a:lnTo>
                    <a:lnTo>
                      <a:pt x="5" y="0"/>
                    </a:lnTo>
                    <a:lnTo>
                      <a:pt x="3" y="0"/>
                    </a:lnTo>
                    <a:lnTo>
                      <a:pt x="3" y="0"/>
                    </a:lnTo>
                    <a:lnTo>
                      <a:pt x="3" y="0"/>
                    </a:lnTo>
                    <a:lnTo>
                      <a:pt x="0" y="0"/>
                    </a:lnTo>
                    <a:lnTo>
                      <a:pt x="0" y="2"/>
                    </a:lnTo>
                    <a:lnTo>
                      <a:pt x="0" y="2"/>
                    </a:lnTo>
                    <a:lnTo>
                      <a:pt x="0" y="0"/>
                    </a:lnTo>
                    <a:lnTo>
                      <a:pt x="0" y="4"/>
                    </a:lnTo>
                    <a:lnTo>
                      <a:pt x="0" y="7"/>
                    </a:lnTo>
                    <a:lnTo>
                      <a:pt x="0" y="9"/>
                    </a:lnTo>
                    <a:lnTo>
                      <a:pt x="0" y="11"/>
                    </a:lnTo>
                    <a:lnTo>
                      <a:pt x="0" y="13"/>
                    </a:lnTo>
                    <a:lnTo>
                      <a:pt x="0" y="16"/>
                    </a:lnTo>
                    <a:lnTo>
                      <a:pt x="0" y="16"/>
                    </a:lnTo>
                    <a:lnTo>
                      <a:pt x="0" y="16"/>
                    </a:lnTo>
                    <a:lnTo>
                      <a:pt x="0" y="18"/>
                    </a:lnTo>
                    <a:lnTo>
                      <a:pt x="0" y="20"/>
                    </a:lnTo>
                    <a:lnTo>
                      <a:pt x="0" y="24"/>
                    </a:lnTo>
                    <a:lnTo>
                      <a:pt x="0" y="27"/>
                    </a:lnTo>
                    <a:lnTo>
                      <a:pt x="0" y="27"/>
                    </a:lnTo>
                    <a:lnTo>
                      <a:pt x="0" y="24"/>
                    </a:lnTo>
                    <a:lnTo>
                      <a:pt x="0" y="24"/>
                    </a:lnTo>
                    <a:lnTo>
                      <a:pt x="0" y="24"/>
                    </a:lnTo>
                    <a:lnTo>
                      <a:pt x="0" y="24"/>
                    </a:lnTo>
                    <a:lnTo>
                      <a:pt x="3" y="27"/>
                    </a:lnTo>
                    <a:lnTo>
                      <a:pt x="3" y="27"/>
                    </a:lnTo>
                    <a:lnTo>
                      <a:pt x="5" y="27"/>
                    </a:lnTo>
                    <a:lnTo>
                      <a:pt x="5" y="27"/>
                    </a:lnTo>
                    <a:lnTo>
                      <a:pt x="5" y="29"/>
                    </a:lnTo>
                    <a:lnTo>
                      <a:pt x="7" y="29"/>
                    </a:lnTo>
                    <a:lnTo>
                      <a:pt x="7" y="27"/>
                    </a:lnTo>
                    <a:lnTo>
                      <a:pt x="9" y="24"/>
                    </a:lnTo>
                    <a:lnTo>
                      <a:pt x="9" y="20"/>
                    </a:lnTo>
                    <a:lnTo>
                      <a:pt x="12" y="18"/>
                    </a:lnTo>
                    <a:lnTo>
                      <a:pt x="14" y="18"/>
                    </a:lnTo>
                    <a:lnTo>
                      <a:pt x="12" y="20"/>
                    </a:lnTo>
                    <a:lnTo>
                      <a:pt x="12" y="22"/>
                    </a:lnTo>
                    <a:lnTo>
                      <a:pt x="12" y="24"/>
                    </a:lnTo>
                    <a:lnTo>
                      <a:pt x="14" y="27"/>
                    </a:lnTo>
                    <a:lnTo>
                      <a:pt x="14" y="27"/>
                    </a:lnTo>
                    <a:lnTo>
                      <a:pt x="14" y="27"/>
                    </a:lnTo>
                    <a:lnTo>
                      <a:pt x="14" y="27"/>
                    </a:lnTo>
                    <a:lnTo>
                      <a:pt x="14" y="24"/>
                    </a:lnTo>
                    <a:lnTo>
                      <a:pt x="14" y="20"/>
                    </a:lnTo>
                    <a:lnTo>
                      <a:pt x="16" y="18"/>
                    </a:lnTo>
                    <a:lnTo>
                      <a:pt x="16" y="18"/>
                    </a:lnTo>
                    <a:lnTo>
                      <a:pt x="18" y="18"/>
                    </a:lnTo>
                    <a:lnTo>
                      <a:pt x="18" y="20"/>
                    </a:lnTo>
                    <a:lnTo>
                      <a:pt x="21" y="20"/>
                    </a:lnTo>
                    <a:lnTo>
                      <a:pt x="18" y="22"/>
                    </a:lnTo>
                    <a:lnTo>
                      <a:pt x="18" y="24"/>
                    </a:lnTo>
                    <a:lnTo>
                      <a:pt x="16" y="27"/>
                    </a:lnTo>
                    <a:lnTo>
                      <a:pt x="18" y="29"/>
                    </a:lnTo>
                    <a:lnTo>
                      <a:pt x="18" y="31"/>
                    </a:lnTo>
                    <a:lnTo>
                      <a:pt x="18" y="31"/>
                    </a:lnTo>
                    <a:lnTo>
                      <a:pt x="21" y="31"/>
                    </a:lnTo>
                    <a:lnTo>
                      <a:pt x="21" y="29"/>
                    </a:lnTo>
                    <a:lnTo>
                      <a:pt x="21" y="27"/>
                    </a:lnTo>
                    <a:lnTo>
                      <a:pt x="23" y="27"/>
                    </a:lnTo>
                    <a:lnTo>
                      <a:pt x="23" y="29"/>
                    </a:lnTo>
                    <a:lnTo>
                      <a:pt x="25" y="31"/>
                    </a:lnTo>
                    <a:lnTo>
                      <a:pt x="25" y="31"/>
                    </a:lnTo>
                    <a:lnTo>
                      <a:pt x="27" y="31"/>
                    </a:lnTo>
                    <a:lnTo>
                      <a:pt x="27" y="29"/>
                    </a:lnTo>
                    <a:lnTo>
                      <a:pt x="25" y="27"/>
                    </a:lnTo>
                    <a:lnTo>
                      <a:pt x="25" y="27"/>
                    </a:lnTo>
                    <a:lnTo>
                      <a:pt x="27" y="24"/>
                    </a:lnTo>
                    <a:lnTo>
                      <a:pt x="30" y="24"/>
                    </a:lnTo>
                    <a:lnTo>
                      <a:pt x="30" y="24"/>
                    </a:lnTo>
                    <a:lnTo>
                      <a:pt x="30" y="22"/>
                    </a:lnTo>
                    <a:lnTo>
                      <a:pt x="30" y="22"/>
                    </a:lnTo>
                    <a:lnTo>
                      <a:pt x="30" y="24"/>
                    </a:lnTo>
                    <a:lnTo>
                      <a:pt x="30" y="24"/>
                    </a:lnTo>
                    <a:lnTo>
                      <a:pt x="32" y="27"/>
                    </a:lnTo>
                    <a:lnTo>
                      <a:pt x="32" y="27"/>
                    </a:lnTo>
                    <a:lnTo>
                      <a:pt x="32" y="29"/>
                    </a:lnTo>
                    <a:lnTo>
                      <a:pt x="32" y="29"/>
                    </a:lnTo>
                    <a:lnTo>
                      <a:pt x="30" y="31"/>
                    </a:lnTo>
                    <a:lnTo>
                      <a:pt x="30" y="31"/>
                    </a:lnTo>
                    <a:lnTo>
                      <a:pt x="30" y="31"/>
                    </a:lnTo>
                    <a:lnTo>
                      <a:pt x="32" y="33"/>
                    </a:lnTo>
                    <a:lnTo>
                      <a:pt x="32" y="36"/>
                    </a:lnTo>
                    <a:lnTo>
                      <a:pt x="34" y="38"/>
                    </a:lnTo>
                    <a:lnTo>
                      <a:pt x="36" y="38"/>
                    </a:lnTo>
                    <a:lnTo>
                      <a:pt x="36" y="38"/>
                    </a:lnTo>
                    <a:lnTo>
                      <a:pt x="39" y="36"/>
                    </a:lnTo>
                    <a:lnTo>
                      <a:pt x="39" y="36"/>
                    </a:lnTo>
                    <a:lnTo>
                      <a:pt x="39" y="33"/>
                    </a:lnTo>
                    <a:lnTo>
                      <a:pt x="36" y="33"/>
                    </a:lnTo>
                    <a:lnTo>
                      <a:pt x="36" y="31"/>
                    </a:lnTo>
                    <a:lnTo>
                      <a:pt x="36" y="29"/>
                    </a:lnTo>
                    <a:lnTo>
                      <a:pt x="36" y="27"/>
                    </a:lnTo>
                    <a:lnTo>
                      <a:pt x="36" y="24"/>
                    </a:lnTo>
                    <a:lnTo>
                      <a:pt x="39" y="24"/>
                    </a:lnTo>
                    <a:lnTo>
                      <a:pt x="41" y="24"/>
                    </a:lnTo>
                    <a:lnTo>
                      <a:pt x="41" y="24"/>
                    </a:lnTo>
                    <a:lnTo>
                      <a:pt x="43" y="27"/>
                    </a:lnTo>
                    <a:lnTo>
                      <a:pt x="45" y="24"/>
                    </a:lnTo>
                    <a:lnTo>
                      <a:pt x="45" y="24"/>
                    </a:lnTo>
                    <a:lnTo>
                      <a:pt x="45" y="24"/>
                    </a:lnTo>
                    <a:lnTo>
                      <a:pt x="43" y="22"/>
                    </a:lnTo>
                    <a:lnTo>
                      <a:pt x="43" y="22"/>
                    </a:lnTo>
                    <a:lnTo>
                      <a:pt x="43" y="20"/>
                    </a:lnTo>
                    <a:lnTo>
                      <a:pt x="43" y="20"/>
                    </a:lnTo>
                    <a:lnTo>
                      <a:pt x="43" y="20"/>
                    </a:lnTo>
                    <a:lnTo>
                      <a:pt x="45" y="20"/>
                    </a:lnTo>
                    <a:lnTo>
                      <a:pt x="43" y="20"/>
                    </a:lnTo>
                    <a:lnTo>
                      <a:pt x="43" y="20"/>
                    </a:lnTo>
                    <a:lnTo>
                      <a:pt x="41" y="18"/>
                    </a:lnTo>
                    <a:lnTo>
                      <a:pt x="41" y="18"/>
                    </a:lnTo>
                    <a:lnTo>
                      <a:pt x="41" y="16"/>
                    </a:lnTo>
                    <a:lnTo>
                      <a:pt x="41" y="16"/>
                    </a:lnTo>
                    <a:lnTo>
                      <a:pt x="41" y="16"/>
                    </a:lnTo>
                    <a:lnTo>
                      <a:pt x="41" y="13"/>
                    </a:lnTo>
                    <a:lnTo>
                      <a:pt x="41" y="13"/>
                    </a:lnTo>
                    <a:close/>
                  </a:path>
                </a:pathLst>
              </a:custGeom>
              <a:solidFill>
                <a:srgbClr val="008837"/>
              </a:solidFill>
              <a:ln w="9525">
                <a:noFill/>
              </a:ln>
            </p:spPr>
            <p:txBody>
              <a:bodyPr/>
              <a:lstStyle/>
              <a:p>
                <a:endParaRPr lang="ja-JP" altLang="en-US" sz="1799"/>
              </a:p>
            </p:txBody>
          </p:sp>
          <p:sp>
            <p:nvSpPr>
              <p:cNvPr id="11642" name="フリーフォーム 89513">
                <a:extLst>
                  <a:ext uri="{FF2B5EF4-FFF2-40B4-BE49-F238E27FC236}">
                    <a16:creationId xmlns:a16="http://schemas.microsoft.com/office/drawing/2014/main" id="{23296843-9AAB-4014-B74D-7FDAC27FEB29}"/>
                  </a:ext>
                </a:extLst>
              </p:cNvPr>
              <p:cNvSpPr/>
              <p:nvPr/>
            </p:nvSpPr>
            <p:spPr>
              <a:xfrm>
                <a:off x="2439" y="3330"/>
                <a:ext cx="45" cy="38"/>
              </a:xfrm>
              <a:custGeom>
                <a:avLst/>
                <a:gdLst/>
                <a:ahLst/>
                <a:cxnLst/>
                <a:rect l="0" t="0" r="0" b="0"/>
                <a:pathLst>
                  <a:path w="45" h="38">
                    <a:moveTo>
                      <a:pt x="41" y="13"/>
                    </a:moveTo>
                    <a:lnTo>
                      <a:pt x="41" y="11"/>
                    </a:lnTo>
                    <a:lnTo>
                      <a:pt x="39" y="9"/>
                    </a:lnTo>
                    <a:lnTo>
                      <a:pt x="39" y="9"/>
                    </a:lnTo>
                    <a:lnTo>
                      <a:pt x="36" y="9"/>
                    </a:lnTo>
                    <a:lnTo>
                      <a:pt x="36" y="11"/>
                    </a:lnTo>
                    <a:lnTo>
                      <a:pt x="36" y="13"/>
                    </a:lnTo>
                    <a:lnTo>
                      <a:pt x="36" y="16"/>
                    </a:lnTo>
                    <a:lnTo>
                      <a:pt x="36" y="16"/>
                    </a:lnTo>
                    <a:lnTo>
                      <a:pt x="34" y="16"/>
                    </a:lnTo>
                    <a:lnTo>
                      <a:pt x="32" y="11"/>
                    </a:lnTo>
                    <a:lnTo>
                      <a:pt x="30" y="9"/>
                    </a:lnTo>
                    <a:lnTo>
                      <a:pt x="30" y="7"/>
                    </a:lnTo>
                    <a:lnTo>
                      <a:pt x="30" y="7"/>
                    </a:lnTo>
                    <a:lnTo>
                      <a:pt x="30" y="9"/>
                    </a:lnTo>
                    <a:lnTo>
                      <a:pt x="30" y="9"/>
                    </a:lnTo>
                    <a:lnTo>
                      <a:pt x="30" y="11"/>
                    </a:lnTo>
                    <a:lnTo>
                      <a:pt x="30" y="13"/>
                    </a:lnTo>
                    <a:lnTo>
                      <a:pt x="30" y="16"/>
                    </a:lnTo>
                    <a:lnTo>
                      <a:pt x="30" y="16"/>
                    </a:lnTo>
                    <a:lnTo>
                      <a:pt x="23" y="9"/>
                    </a:lnTo>
                    <a:lnTo>
                      <a:pt x="21" y="9"/>
                    </a:lnTo>
                    <a:lnTo>
                      <a:pt x="21" y="13"/>
                    </a:lnTo>
                    <a:lnTo>
                      <a:pt x="18" y="11"/>
                    </a:lnTo>
                    <a:lnTo>
                      <a:pt x="18" y="11"/>
                    </a:lnTo>
                    <a:lnTo>
                      <a:pt x="18" y="9"/>
                    </a:lnTo>
                    <a:lnTo>
                      <a:pt x="18" y="9"/>
                    </a:lnTo>
                    <a:lnTo>
                      <a:pt x="18" y="7"/>
                    </a:lnTo>
                    <a:lnTo>
                      <a:pt x="21" y="4"/>
                    </a:lnTo>
                    <a:lnTo>
                      <a:pt x="21" y="4"/>
                    </a:lnTo>
                    <a:lnTo>
                      <a:pt x="21" y="4"/>
                    </a:lnTo>
                    <a:lnTo>
                      <a:pt x="18" y="4"/>
                    </a:lnTo>
                    <a:lnTo>
                      <a:pt x="16" y="4"/>
                    </a:lnTo>
                    <a:lnTo>
                      <a:pt x="14" y="7"/>
                    </a:lnTo>
                    <a:lnTo>
                      <a:pt x="14" y="9"/>
                    </a:lnTo>
                    <a:lnTo>
                      <a:pt x="12" y="9"/>
                    </a:lnTo>
                    <a:lnTo>
                      <a:pt x="12" y="9"/>
                    </a:lnTo>
                    <a:lnTo>
                      <a:pt x="12" y="9"/>
                    </a:lnTo>
                    <a:lnTo>
                      <a:pt x="12" y="7"/>
                    </a:lnTo>
                    <a:lnTo>
                      <a:pt x="12" y="7"/>
                    </a:lnTo>
                    <a:lnTo>
                      <a:pt x="12" y="4"/>
                    </a:lnTo>
                    <a:lnTo>
                      <a:pt x="12" y="4"/>
                    </a:lnTo>
                    <a:lnTo>
                      <a:pt x="12" y="2"/>
                    </a:lnTo>
                    <a:lnTo>
                      <a:pt x="12" y="2"/>
                    </a:lnTo>
                    <a:lnTo>
                      <a:pt x="9" y="0"/>
                    </a:lnTo>
                    <a:lnTo>
                      <a:pt x="9" y="0"/>
                    </a:lnTo>
                    <a:lnTo>
                      <a:pt x="7" y="4"/>
                    </a:lnTo>
                    <a:lnTo>
                      <a:pt x="5" y="7"/>
                    </a:lnTo>
                    <a:lnTo>
                      <a:pt x="5" y="9"/>
                    </a:lnTo>
                    <a:lnTo>
                      <a:pt x="5" y="9"/>
                    </a:lnTo>
                    <a:lnTo>
                      <a:pt x="5" y="9"/>
                    </a:lnTo>
                    <a:lnTo>
                      <a:pt x="5" y="7"/>
                    </a:lnTo>
                    <a:lnTo>
                      <a:pt x="5" y="4"/>
                    </a:lnTo>
                    <a:lnTo>
                      <a:pt x="5" y="2"/>
                    </a:lnTo>
                    <a:lnTo>
                      <a:pt x="5" y="0"/>
                    </a:lnTo>
                    <a:lnTo>
                      <a:pt x="5" y="0"/>
                    </a:lnTo>
                    <a:lnTo>
                      <a:pt x="3" y="0"/>
                    </a:lnTo>
                    <a:lnTo>
                      <a:pt x="3" y="0"/>
                    </a:lnTo>
                    <a:lnTo>
                      <a:pt x="3" y="0"/>
                    </a:lnTo>
                    <a:lnTo>
                      <a:pt x="0" y="0"/>
                    </a:lnTo>
                    <a:lnTo>
                      <a:pt x="0" y="2"/>
                    </a:lnTo>
                    <a:lnTo>
                      <a:pt x="0" y="2"/>
                    </a:lnTo>
                    <a:lnTo>
                      <a:pt x="0" y="0"/>
                    </a:lnTo>
                    <a:lnTo>
                      <a:pt x="0" y="4"/>
                    </a:lnTo>
                    <a:lnTo>
                      <a:pt x="0" y="7"/>
                    </a:lnTo>
                    <a:lnTo>
                      <a:pt x="0" y="9"/>
                    </a:lnTo>
                    <a:lnTo>
                      <a:pt x="0" y="11"/>
                    </a:lnTo>
                    <a:lnTo>
                      <a:pt x="0" y="13"/>
                    </a:lnTo>
                    <a:lnTo>
                      <a:pt x="0" y="16"/>
                    </a:lnTo>
                    <a:lnTo>
                      <a:pt x="0" y="16"/>
                    </a:lnTo>
                    <a:lnTo>
                      <a:pt x="0" y="16"/>
                    </a:lnTo>
                    <a:lnTo>
                      <a:pt x="0" y="18"/>
                    </a:lnTo>
                    <a:lnTo>
                      <a:pt x="0" y="20"/>
                    </a:lnTo>
                    <a:lnTo>
                      <a:pt x="0" y="24"/>
                    </a:lnTo>
                    <a:lnTo>
                      <a:pt x="0" y="27"/>
                    </a:lnTo>
                    <a:lnTo>
                      <a:pt x="0" y="27"/>
                    </a:lnTo>
                    <a:lnTo>
                      <a:pt x="0" y="24"/>
                    </a:lnTo>
                    <a:lnTo>
                      <a:pt x="0" y="24"/>
                    </a:lnTo>
                    <a:lnTo>
                      <a:pt x="0" y="24"/>
                    </a:lnTo>
                    <a:lnTo>
                      <a:pt x="0" y="24"/>
                    </a:lnTo>
                    <a:lnTo>
                      <a:pt x="3" y="27"/>
                    </a:lnTo>
                    <a:lnTo>
                      <a:pt x="3" y="27"/>
                    </a:lnTo>
                    <a:lnTo>
                      <a:pt x="5" y="27"/>
                    </a:lnTo>
                    <a:lnTo>
                      <a:pt x="5" y="27"/>
                    </a:lnTo>
                    <a:lnTo>
                      <a:pt x="5" y="29"/>
                    </a:lnTo>
                    <a:lnTo>
                      <a:pt x="7" y="29"/>
                    </a:lnTo>
                    <a:lnTo>
                      <a:pt x="7" y="27"/>
                    </a:lnTo>
                    <a:lnTo>
                      <a:pt x="9" y="24"/>
                    </a:lnTo>
                    <a:lnTo>
                      <a:pt x="9" y="20"/>
                    </a:lnTo>
                    <a:lnTo>
                      <a:pt x="12" y="18"/>
                    </a:lnTo>
                    <a:lnTo>
                      <a:pt x="14" y="18"/>
                    </a:lnTo>
                    <a:lnTo>
                      <a:pt x="12" y="20"/>
                    </a:lnTo>
                    <a:lnTo>
                      <a:pt x="12" y="22"/>
                    </a:lnTo>
                    <a:lnTo>
                      <a:pt x="12" y="24"/>
                    </a:lnTo>
                    <a:lnTo>
                      <a:pt x="14" y="27"/>
                    </a:lnTo>
                    <a:lnTo>
                      <a:pt x="14" y="27"/>
                    </a:lnTo>
                    <a:lnTo>
                      <a:pt x="14" y="27"/>
                    </a:lnTo>
                    <a:lnTo>
                      <a:pt x="14" y="27"/>
                    </a:lnTo>
                    <a:lnTo>
                      <a:pt x="14" y="24"/>
                    </a:lnTo>
                    <a:lnTo>
                      <a:pt x="14" y="20"/>
                    </a:lnTo>
                    <a:lnTo>
                      <a:pt x="16" y="18"/>
                    </a:lnTo>
                    <a:lnTo>
                      <a:pt x="16" y="18"/>
                    </a:lnTo>
                    <a:lnTo>
                      <a:pt x="18" y="18"/>
                    </a:lnTo>
                    <a:lnTo>
                      <a:pt x="18" y="20"/>
                    </a:lnTo>
                    <a:lnTo>
                      <a:pt x="21" y="20"/>
                    </a:lnTo>
                    <a:lnTo>
                      <a:pt x="18" y="22"/>
                    </a:lnTo>
                    <a:lnTo>
                      <a:pt x="18" y="24"/>
                    </a:lnTo>
                    <a:lnTo>
                      <a:pt x="16" y="27"/>
                    </a:lnTo>
                    <a:lnTo>
                      <a:pt x="18" y="29"/>
                    </a:lnTo>
                    <a:lnTo>
                      <a:pt x="18" y="31"/>
                    </a:lnTo>
                    <a:lnTo>
                      <a:pt x="18" y="31"/>
                    </a:lnTo>
                    <a:lnTo>
                      <a:pt x="21" y="31"/>
                    </a:lnTo>
                    <a:lnTo>
                      <a:pt x="21" y="29"/>
                    </a:lnTo>
                    <a:lnTo>
                      <a:pt x="21" y="27"/>
                    </a:lnTo>
                    <a:lnTo>
                      <a:pt x="23" y="27"/>
                    </a:lnTo>
                    <a:lnTo>
                      <a:pt x="23" y="29"/>
                    </a:lnTo>
                    <a:lnTo>
                      <a:pt x="25" y="31"/>
                    </a:lnTo>
                    <a:lnTo>
                      <a:pt x="25" y="31"/>
                    </a:lnTo>
                    <a:lnTo>
                      <a:pt x="27" y="31"/>
                    </a:lnTo>
                    <a:lnTo>
                      <a:pt x="27" y="29"/>
                    </a:lnTo>
                    <a:lnTo>
                      <a:pt x="25" y="27"/>
                    </a:lnTo>
                    <a:lnTo>
                      <a:pt x="25" y="27"/>
                    </a:lnTo>
                    <a:lnTo>
                      <a:pt x="27" y="24"/>
                    </a:lnTo>
                    <a:lnTo>
                      <a:pt x="30" y="24"/>
                    </a:lnTo>
                    <a:lnTo>
                      <a:pt x="30" y="24"/>
                    </a:lnTo>
                    <a:lnTo>
                      <a:pt x="30" y="22"/>
                    </a:lnTo>
                    <a:lnTo>
                      <a:pt x="30" y="22"/>
                    </a:lnTo>
                    <a:lnTo>
                      <a:pt x="30" y="24"/>
                    </a:lnTo>
                    <a:lnTo>
                      <a:pt x="30" y="24"/>
                    </a:lnTo>
                    <a:lnTo>
                      <a:pt x="32" y="27"/>
                    </a:lnTo>
                    <a:lnTo>
                      <a:pt x="32" y="27"/>
                    </a:lnTo>
                    <a:lnTo>
                      <a:pt x="32" y="29"/>
                    </a:lnTo>
                    <a:lnTo>
                      <a:pt x="32" y="29"/>
                    </a:lnTo>
                    <a:lnTo>
                      <a:pt x="30" y="31"/>
                    </a:lnTo>
                    <a:lnTo>
                      <a:pt x="30" y="31"/>
                    </a:lnTo>
                    <a:lnTo>
                      <a:pt x="30" y="31"/>
                    </a:lnTo>
                    <a:lnTo>
                      <a:pt x="32" y="33"/>
                    </a:lnTo>
                    <a:lnTo>
                      <a:pt x="32" y="36"/>
                    </a:lnTo>
                    <a:lnTo>
                      <a:pt x="34" y="38"/>
                    </a:lnTo>
                    <a:lnTo>
                      <a:pt x="36" y="38"/>
                    </a:lnTo>
                    <a:lnTo>
                      <a:pt x="36" y="38"/>
                    </a:lnTo>
                    <a:lnTo>
                      <a:pt x="39" y="36"/>
                    </a:lnTo>
                    <a:lnTo>
                      <a:pt x="39" y="36"/>
                    </a:lnTo>
                    <a:lnTo>
                      <a:pt x="39" y="33"/>
                    </a:lnTo>
                    <a:lnTo>
                      <a:pt x="36" y="33"/>
                    </a:lnTo>
                    <a:lnTo>
                      <a:pt x="36" y="31"/>
                    </a:lnTo>
                    <a:lnTo>
                      <a:pt x="36" y="29"/>
                    </a:lnTo>
                    <a:lnTo>
                      <a:pt x="36" y="27"/>
                    </a:lnTo>
                    <a:lnTo>
                      <a:pt x="36" y="24"/>
                    </a:lnTo>
                    <a:lnTo>
                      <a:pt x="39" y="24"/>
                    </a:lnTo>
                    <a:lnTo>
                      <a:pt x="41" y="24"/>
                    </a:lnTo>
                    <a:lnTo>
                      <a:pt x="41" y="24"/>
                    </a:lnTo>
                    <a:lnTo>
                      <a:pt x="43" y="27"/>
                    </a:lnTo>
                    <a:lnTo>
                      <a:pt x="45" y="24"/>
                    </a:lnTo>
                    <a:lnTo>
                      <a:pt x="45" y="24"/>
                    </a:lnTo>
                    <a:lnTo>
                      <a:pt x="45" y="24"/>
                    </a:lnTo>
                    <a:lnTo>
                      <a:pt x="43" y="22"/>
                    </a:lnTo>
                    <a:lnTo>
                      <a:pt x="43" y="22"/>
                    </a:lnTo>
                    <a:lnTo>
                      <a:pt x="43" y="20"/>
                    </a:lnTo>
                    <a:lnTo>
                      <a:pt x="43" y="20"/>
                    </a:lnTo>
                    <a:lnTo>
                      <a:pt x="43" y="20"/>
                    </a:lnTo>
                    <a:lnTo>
                      <a:pt x="45" y="20"/>
                    </a:lnTo>
                    <a:lnTo>
                      <a:pt x="43" y="20"/>
                    </a:lnTo>
                    <a:lnTo>
                      <a:pt x="43" y="20"/>
                    </a:lnTo>
                    <a:lnTo>
                      <a:pt x="41" y="18"/>
                    </a:lnTo>
                    <a:lnTo>
                      <a:pt x="41" y="18"/>
                    </a:lnTo>
                    <a:lnTo>
                      <a:pt x="41" y="16"/>
                    </a:lnTo>
                    <a:lnTo>
                      <a:pt x="41" y="16"/>
                    </a:lnTo>
                    <a:lnTo>
                      <a:pt x="41" y="16"/>
                    </a:lnTo>
                    <a:lnTo>
                      <a:pt x="41" y="13"/>
                    </a:lnTo>
                    <a:lnTo>
                      <a:pt x="41"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43" name="フリーフォーム 89514">
                <a:extLst>
                  <a:ext uri="{FF2B5EF4-FFF2-40B4-BE49-F238E27FC236}">
                    <a16:creationId xmlns:a16="http://schemas.microsoft.com/office/drawing/2014/main" id="{D64F65E7-D8FD-D3C0-5D8C-D79C470CC7B4}"/>
                  </a:ext>
                </a:extLst>
              </p:cNvPr>
              <p:cNvSpPr/>
              <p:nvPr/>
            </p:nvSpPr>
            <p:spPr>
              <a:xfrm>
                <a:off x="2439" y="3310"/>
                <a:ext cx="47" cy="31"/>
              </a:xfrm>
              <a:custGeom>
                <a:avLst/>
                <a:gdLst/>
                <a:ahLst/>
                <a:cxnLst/>
                <a:rect l="0" t="0" r="0" b="0"/>
                <a:pathLst>
                  <a:path w="47" h="31">
                    <a:moveTo>
                      <a:pt x="45" y="9"/>
                    </a:moveTo>
                    <a:lnTo>
                      <a:pt x="43" y="9"/>
                    </a:lnTo>
                    <a:lnTo>
                      <a:pt x="41" y="9"/>
                    </a:lnTo>
                    <a:lnTo>
                      <a:pt x="41" y="6"/>
                    </a:lnTo>
                    <a:lnTo>
                      <a:pt x="41" y="6"/>
                    </a:lnTo>
                    <a:lnTo>
                      <a:pt x="39" y="9"/>
                    </a:lnTo>
                    <a:lnTo>
                      <a:pt x="39" y="9"/>
                    </a:lnTo>
                    <a:lnTo>
                      <a:pt x="39" y="11"/>
                    </a:lnTo>
                    <a:lnTo>
                      <a:pt x="39" y="13"/>
                    </a:lnTo>
                    <a:lnTo>
                      <a:pt x="36" y="13"/>
                    </a:lnTo>
                    <a:lnTo>
                      <a:pt x="36" y="9"/>
                    </a:lnTo>
                    <a:lnTo>
                      <a:pt x="34" y="6"/>
                    </a:lnTo>
                    <a:lnTo>
                      <a:pt x="32" y="6"/>
                    </a:lnTo>
                    <a:lnTo>
                      <a:pt x="32" y="4"/>
                    </a:lnTo>
                    <a:lnTo>
                      <a:pt x="32" y="6"/>
                    </a:lnTo>
                    <a:lnTo>
                      <a:pt x="32" y="6"/>
                    </a:lnTo>
                    <a:lnTo>
                      <a:pt x="34" y="9"/>
                    </a:lnTo>
                    <a:lnTo>
                      <a:pt x="34" y="9"/>
                    </a:lnTo>
                    <a:lnTo>
                      <a:pt x="32" y="11"/>
                    </a:lnTo>
                    <a:lnTo>
                      <a:pt x="32" y="11"/>
                    </a:lnTo>
                    <a:lnTo>
                      <a:pt x="27" y="9"/>
                    </a:lnTo>
                    <a:lnTo>
                      <a:pt x="25" y="9"/>
                    </a:lnTo>
                    <a:lnTo>
                      <a:pt x="23" y="9"/>
                    </a:lnTo>
                    <a:lnTo>
                      <a:pt x="21" y="9"/>
                    </a:lnTo>
                    <a:lnTo>
                      <a:pt x="21" y="9"/>
                    </a:lnTo>
                    <a:lnTo>
                      <a:pt x="21" y="9"/>
                    </a:lnTo>
                    <a:lnTo>
                      <a:pt x="21" y="9"/>
                    </a:lnTo>
                    <a:lnTo>
                      <a:pt x="21" y="6"/>
                    </a:lnTo>
                    <a:lnTo>
                      <a:pt x="21" y="4"/>
                    </a:lnTo>
                    <a:lnTo>
                      <a:pt x="21" y="4"/>
                    </a:lnTo>
                    <a:lnTo>
                      <a:pt x="23" y="2"/>
                    </a:lnTo>
                    <a:lnTo>
                      <a:pt x="23" y="2"/>
                    </a:lnTo>
                    <a:lnTo>
                      <a:pt x="21" y="2"/>
                    </a:lnTo>
                    <a:lnTo>
                      <a:pt x="21" y="2"/>
                    </a:lnTo>
                    <a:lnTo>
                      <a:pt x="18" y="4"/>
                    </a:lnTo>
                    <a:lnTo>
                      <a:pt x="16" y="4"/>
                    </a:lnTo>
                    <a:lnTo>
                      <a:pt x="16" y="6"/>
                    </a:lnTo>
                    <a:lnTo>
                      <a:pt x="14" y="6"/>
                    </a:lnTo>
                    <a:lnTo>
                      <a:pt x="14" y="6"/>
                    </a:lnTo>
                    <a:lnTo>
                      <a:pt x="14" y="6"/>
                    </a:lnTo>
                    <a:lnTo>
                      <a:pt x="14" y="4"/>
                    </a:lnTo>
                    <a:lnTo>
                      <a:pt x="14" y="4"/>
                    </a:lnTo>
                    <a:lnTo>
                      <a:pt x="14" y="4"/>
                    </a:lnTo>
                    <a:lnTo>
                      <a:pt x="14" y="2"/>
                    </a:lnTo>
                    <a:lnTo>
                      <a:pt x="14" y="2"/>
                    </a:lnTo>
                    <a:lnTo>
                      <a:pt x="14" y="2"/>
                    </a:lnTo>
                    <a:lnTo>
                      <a:pt x="12" y="0"/>
                    </a:lnTo>
                    <a:lnTo>
                      <a:pt x="9" y="0"/>
                    </a:lnTo>
                    <a:lnTo>
                      <a:pt x="7" y="2"/>
                    </a:lnTo>
                    <a:lnTo>
                      <a:pt x="7" y="4"/>
                    </a:lnTo>
                    <a:lnTo>
                      <a:pt x="5" y="6"/>
                    </a:lnTo>
                    <a:lnTo>
                      <a:pt x="5" y="6"/>
                    </a:lnTo>
                    <a:lnTo>
                      <a:pt x="5" y="6"/>
                    </a:lnTo>
                    <a:lnTo>
                      <a:pt x="5" y="4"/>
                    </a:lnTo>
                    <a:lnTo>
                      <a:pt x="7" y="4"/>
                    </a:lnTo>
                    <a:lnTo>
                      <a:pt x="7" y="2"/>
                    </a:lnTo>
                    <a:lnTo>
                      <a:pt x="7" y="0"/>
                    </a:lnTo>
                    <a:lnTo>
                      <a:pt x="5" y="0"/>
                    </a:lnTo>
                    <a:lnTo>
                      <a:pt x="5" y="0"/>
                    </a:lnTo>
                    <a:lnTo>
                      <a:pt x="5" y="0"/>
                    </a:lnTo>
                    <a:lnTo>
                      <a:pt x="3" y="0"/>
                    </a:lnTo>
                    <a:lnTo>
                      <a:pt x="3" y="0"/>
                    </a:lnTo>
                    <a:lnTo>
                      <a:pt x="3" y="0"/>
                    </a:lnTo>
                    <a:lnTo>
                      <a:pt x="0" y="0"/>
                    </a:lnTo>
                    <a:lnTo>
                      <a:pt x="0" y="0"/>
                    </a:lnTo>
                    <a:lnTo>
                      <a:pt x="0" y="2"/>
                    </a:lnTo>
                    <a:lnTo>
                      <a:pt x="0" y="4"/>
                    </a:lnTo>
                    <a:lnTo>
                      <a:pt x="0" y="9"/>
                    </a:lnTo>
                    <a:lnTo>
                      <a:pt x="0" y="9"/>
                    </a:lnTo>
                    <a:lnTo>
                      <a:pt x="0" y="11"/>
                    </a:lnTo>
                    <a:lnTo>
                      <a:pt x="0" y="11"/>
                    </a:lnTo>
                    <a:lnTo>
                      <a:pt x="0" y="11"/>
                    </a:lnTo>
                    <a:lnTo>
                      <a:pt x="3" y="11"/>
                    </a:lnTo>
                    <a:lnTo>
                      <a:pt x="3" y="15"/>
                    </a:lnTo>
                    <a:lnTo>
                      <a:pt x="3" y="18"/>
                    </a:lnTo>
                    <a:lnTo>
                      <a:pt x="0" y="20"/>
                    </a:lnTo>
                    <a:lnTo>
                      <a:pt x="0" y="22"/>
                    </a:lnTo>
                    <a:lnTo>
                      <a:pt x="0" y="22"/>
                    </a:lnTo>
                    <a:lnTo>
                      <a:pt x="0" y="20"/>
                    </a:lnTo>
                    <a:lnTo>
                      <a:pt x="3" y="20"/>
                    </a:lnTo>
                    <a:lnTo>
                      <a:pt x="3" y="20"/>
                    </a:lnTo>
                    <a:lnTo>
                      <a:pt x="3" y="20"/>
                    </a:lnTo>
                    <a:lnTo>
                      <a:pt x="3" y="20"/>
                    </a:lnTo>
                    <a:lnTo>
                      <a:pt x="5" y="22"/>
                    </a:lnTo>
                    <a:lnTo>
                      <a:pt x="5" y="22"/>
                    </a:lnTo>
                    <a:lnTo>
                      <a:pt x="7" y="22"/>
                    </a:lnTo>
                    <a:lnTo>
                      <a:pt x="7" y="24"/>
                    </a:lnTo>
                    <a:lnTo>
                      <a:pt x="7" y="24"/>
                    </a:lnTo>
                    <a:lnTo>
                      <a:pt x="9" y="22"/>
                    </a:lnTo>
                    <a:lnTo>
                      <a:pt x="9" y="20"/>
                    </a:lnTo>
                    <a:lnTo>
                      <a:pt x="12" y="15"/>
                    </a:lnTo>
                    <a:lnTo>
                      <a:pt x="14" y="15"/>
                    </a:lnTo>
                    <a:lnTo>
                      <a:pt x="14" y="15"/>
                    </a:lnTo>
                    <a:lnTo>
                      <a:pt x="14" y="18"/>
                    </a:lnTo>
                    <a:lnTo>
                      <a:pt x="14" y="18"/>
                    </a:lnTo>
                    <a:lnTo>
                      <a:pt x="14" y="20"/>
                    </a:lnTo>
                    <a:lnTo>
                      <a:pt x="14" y="22"/>
                    </a:lnTo>
                    <a:lnTo>
                      <a:pt x="14" y="22"/>
                    </a:lnTo>
                    <a:lnTo>
                      <a:pt x="16" y="22"/>
                    </a:lnTo>
                    <a:lnTo>
                      <a:pt x="16" y="22"/>
                    </a:lnTo>
                    <a:lnTo>
                      <a:pt x="14" y="20"/>
                    </a:lnTo>
                    <a:lnTo>
                      <a:pt x="16" y="18"/>
                    </a:lnTo>
                    <a:lnTo>
                      <a:pt x="18" y="15"/>
                    </a:lnTo>
                    <a:lnTo>
                      <a:pt x="18" y="15"/>
                    </a:lnTo>
                    <a:lnTo>
                      <a:pt x="21" y="15"/>
                    </a:lnTo>
                    <a:lnTo>
                      <a:pt x="21" y="15"/>
                    </a:lnTo>
                    <a:lnTo>
                      <a:pt x="23" y="18"/>
                    </a:lnTo>
                    <a:lnTo>
                      <a:pt x="21" y="18"/>
                    </a:lnTo>
                    <a:lnTo>
                      <a:pt x="21" y="20"/>
                    </a:lnTo>
                    <a:lnTo>
                      <a:pt x="21" y="22"/>
                    </a:lnTo>
                    <a:lnTo>
                      <a:pt x="21" y="22"/>
                    </a:lnTo>
                    <a:lnTo>
                      <a:pt x="21" y="24"/>
                    </a:lnTo>
                    <a:lnTo>
                      <a:pt x="21" y="24"/>
                    </a:lnTo>
                    <a:lnTo>
                      <a:pt x="21" y="24"/>
                    </a:lnTo>
                    <a:lnTo>
                      <a:pt x="23" y="24"/>
                    </a:lnTo>
                    <a:lnTo>
                      <a:pt x="23" y="22"/>
                    </a:lnTo>
                    <a:lnTo>
                      <a:pt x="25" y="22"/>
                    </a:lnTo>
                    <a:lnTo>
                      <a:pt x="25" y="24"/>
                    </a:lnTo>
                    <a:lnTo>
                      <a:pt x="27" y="24"/>
                    </a:lnTo>
                    <a:lnTo>
                      <a:pt x="30" y="24"/>
                    </a:lnTo>
                    <a:lnTo>
                      <a:pt x="30" y="24"/>
                    </a:lnTo>
                    <a:lnTo>
                      <a:pt x="30" y="24"/>
                    </a:lnTo>
                    <a:lnTo>
                      <a:pt x="30" y="22"/>
                    </a:lnTo>
                    <a:lnTo>
                      <a:pt x="30" y="22"/>
                    </a:lnTo>
                    <a:lnTo>
                      <a:pt x="30" y="20"/>
                    </a:lnTo>
                    <a:lnTo>
                      <a:pt x="30" y="20"/>
                    </a:lnTo>
                    <a:lnTo>
                      <a:pt x="32" y="20"/>
                    </a:lnTo>
                    <a:lnTo>
                      <a:pt x="32" y="20"/>
                    </a:lnTo>
                    <a:lnTo>
                      <a:pt x="32" y="20"/>
                    </a:lnTo>
                    <a:lnTo>
                      <a:pt x="32" y="18"/>
                    </a:lnTo>
                    <a:lnTo>
                      <a:pt x="32" y="20"/>
                    </a:lnTo>
                    <a:lnTo>
                      <a:pt x="34" y="20"/>
                    </a:lnTo>
                    <a:lnTo>
                      <a:pt x="34" y="20"/>
                    </a:lnTo>
                    <a:lnTo>
                      <a:pt x="36" y="22"/>
                    </a:lnTo>
                    <a:lnTo>
                      <a:pt x="36" y="22"/>
                    </a:lnTo>
                    <a:lnTo>
                      <a:pt x="34" y="24"/>
                    </a:lnTo>
                    <a:lnTo>
                      <a:pt x="34" y="24"/>
                    </a:lnTo>
                    <a:lnTo>
                      <a:pt x="34" y="24"/>
                    </a:lnTo>
                    <a:lnTo>
                      <a:pt x="34" y="24"/>
                    </a:lnTo>
                    <a:lnTo>
                      <a:pt x="34" y="24"/>
                    </a:lnTo>
                    <a:lnTo>
                      <a:pt x="34" y="27"/>
                    </a:lnTo>
                    <a:lnTo>
                      <a:pt x="36" y="29"/>
                    </a:lnTo>
                    <a:lnTo>
                      <a:pt x="36" y="29"/>
                    </a:lnTo>
                    <a:lnTo>
                      <a:pt x="39" y="31"/>
                    </a:lnTo>
                    <a:lnTo>
                      <a:pt x="41" y="29"/>
                    </a:lnTo>
                    <a:lnTo>
                      <a:pt x="41" y="29"/>
                    </a:lnTo>
                    <a:lnTo>
                      <a:pt x="41" y="29"/>
                    </a:lnTo>
                    <a:lnTo>
                      <a:pt x="41" y="27"/>
                    </a:lnTo>
                    <a:lnTo>
                      <a:pt x="41" y="27"/>
                    </a:lnTo>
                    <a:lnTo>
                      <a:pt x="39" y="24"/>
                    </a:lnTo>
                    <a:lnTo>
                      <a:pt x="39" y="24"/>
                    </a:lnTo>
                    <a:lnTo>
                      <a:pt x="39" y="22"/>
                    </a:lnTo>
                    <a:lnTo>
                      <a:pt x="41" y="20"/>
                    </a:lnTo>
                    <a:lnTo>
                      <a:pt x="41" y="20"/>
                    </a:lnTo>
                    <a:lnTo>
                      <a:pt x="43" y="20"/>
                    </a:lnTo>
                    <a:lnTo>
                      <a:pt x="45" y="20"/>
                    </a:lnTo>
                    <a:lnTo>
                      <a:pt x="45" y="22"/>
                    </a:lnTo>
                    <a:lnTo>
                      <a:pt x="47" y="20"/>
                    </a:lnTo>
                    <a:lnTo>
                      <a:pt x="47" y="20"/>
                    </a:lnTo>
                    <a:lnTo>
                      <a:pt x="47" y="20"/>
                    </a:lnTo>
                    <a:lnTo>
                      <a:pt x="47" y="18"/>
                    </a:lnTo>
                    <a:lnTo>
                      <a:pt x="45" y="18"/>
                    </a:lnTo>
                    <a:lnTo>
                      <a:pt x="45" y="18"/>
                    </a:lnTo>
                    <a:lnTo>
                      <a:pt x="45" y="18"/>
                    </a:lnTo>
                    <a:lnTo>
                      <a:pt x="47" y="15"/>
                    </a:lnTo>
                    <a:lnTo>
                      <a:pt x="47" y="15"/>
                    </a:lnTo>
                    <a:lnTo>
                      <a:pt x="47" y="15"/>
                    </a:lnTo>
                    <a:lnTo>
                      <a:pt x="45" y="15"/>
                    </a:lnTo>
                    <a:lnTo>
                      <a:pt x="43" y="13"/>
                    </a:lnTo>
                    <a:lnTo>
                      <a:pt x="43" y="13"/>
                    </a:lnTo>
                    <a:lnTo>
                      <a:pt x="43" y="11"/>
                    </a:lnTo>
                    <a:lnTo>
                      <a:pt x="43" y="11"/>
                    </a:lnTo>
                    <a:lnTo>
                      <a:pt x="43" y="11"/>
                    </a:lnTo>
                    <a:lnTo>
                      <a:pt x="45" y="9"/>
                    </a:lnTo>
                    <a:close/>
                  </a:path>
                </a:pathLst>
              </a:custGeom>
              <a:solidFill>
                <a:srgbClr val="008837"/>
              </a:solidFill>
              <a:ln w="9525">
                <a:noFill/>
              </a:ln>
            </p:spPr>
            <p:txBody>
              <a:bodyPr/>
              <a:lstStyle/>
              <a:p>
                <a:endParaRPr lang="ja-JP" altLang="en-US" sz="1799"/>
              </a:p>
            </p:txBody>
          </p:sp>
          <p:sp>
            <p:nvSpPr>
              <p:cNvPr id="11644" name="フリーフォーム 89515">
                <a:extLst>
                  <a:ext uri="{FF2B5EF4-FFF2-40B4-BE49-F238E27FC236}">
                    <a16:creationId xmlns:a16="http://schemas.microsoft.com/office/drawing/2014/main" id="{14AD6B9D-7F25-671E-5704-A0A14E00D76E}"/>
                  </a:ext>
                </a:extLst>
              </p:cNvPr>
              <p:cNvSpPr/>
              <p:nvPr/>
            </p:nvSpPr>
            <p:spPr>
              <a:xfrm>
                <a:off x="2439" y="3310"/>
                <a:ext cx="47" cy="31"/>
              </a:xfrm>
              <a:custGeom>
                <a:avLst/>
                <a:gdLst/>
                <a:ahLst/>
                <a:cxnLst/>
                <a:rect l="0" t="0" r="0" b="0"/>
                <a:pathLst>
                  <a:path w="47" h="31">
                    <a:moveTo>
                      <a:pt x="45" y="9"/>
                    </a:moveTo>
                    <a:lnTo>
                      <a:pt x="43" y="9"/>
                    </a:lnTo>
                    <a:lnTo>
                      <a:pt x="41" y="9"/>
                    </a:lnTo>
                    <a:lnTo>
                      <a:pt x="41" y="6"/>
                    </a:lnTo>
                    <a:lnTo>
                      <a:pt x="41" y="6"/>
                    </a:lnTo>
                    <a:lnTo>
                      <a:pt x="39" y="9"/>
                    </a:lnTo>
                    <a:lnTo>
                      <a:pt x="39" y="9"/>
                    </a:lnTo>
                    <a:lnTo>
                      <a:pt x="39" y="11"/>
                    </a:lnTo>
                    <a:lnTo>
                      <a:pt x="39" y="13"/>
                    </a:lnTo>
                    <a:lnTo>
                      <a:pt x="36" y="13"/>
                    </a:lnTo>
                    <a:lnTo>
                      <a:pt x="36" y="9"/>
                    </a:lnTo>
                    <a:lnTo>
                      <a:pt x="34" y="6"/>
                    </a:lnTo>
                    <a:lnTo>
                      <a:pt x="32" y="6"/>
                    </a:lnTo>
                    <a:lnTo>
                      <a:pt x="32" y="4"/>
                    </a:lnTo>
                    <a:lnTo>
                      <a:pt x="32" y="6"/>
                    </a:lnTo>
                    <a:lnTo>
                      <a:pt x="32" y="6"/>
                    </a:lnTo>
                    <a:lnTo>
                      <a:pt x="34" y="9"/>
                    </a:lnTo>
                    <a:lnTo>
                      <a:pt x="34" y="9"/>
                    </a:lnTo>
                    <a:lnTo>
                      <a:pt x="32" y="11"/>
                    </a:lnTo>
                    <a:lnTo>
                      <a:pt x="32" y="11"/>
                    </a:lnTo>
                    <a:lnTo>
                      <a:pt x="27" y="9"/>
                    </a:lnTo>
                    <a:lnTo>
                      <a:pt x="25" y="9"/>
                    </a:lnTo>
                    <a:lnTo>
                      <a:pt x="23" y="9"/>
                    </a:lnTo>
                    <a:lnTo>
                      <a:pt x="21" y="9"/>
                    </a:lnTo>
                    <a:lnTo>
                      <a:pt x="21" y="9"/>
                    </a:lnTo>
                    <a:lnTo>
                      <a:pt x="21" y="9"/>
                    </a:lnTo>
                    <a:lnTo>
                      <a:pt x="21" y="9"/>
                    </a:lnTo>
                    <a:lnTo>
                      <a:pt x="21" y="6"/>
                    </a:lnTo>
                    <a:lnTo>
                      <a:pt x="21" y="4"/>
                    </a:lnTo>
                    <a:lnTo>
                      <a:pt x="21" y="4"/>
                    </a:lnTo>
                    <a:lnTo>
                      <a:pt x="23" y="2"/>
                    </a:lnTo>
                    <a:lnTo>
                      <a:pt x="23" y="2"/>
                    </a:lnTo>
                    <a:lnTo>
                      <a:pt x="21" y="2"/>
                    </a:lnTo>
                    <a:lnTo>
                      <a:pt x="21" y="2"/>
                    </a:lnTo>
                    <a:lnTo>
                      <a:pt x="18" y="4"/>
                    </a:lnTo>
                    <a:lnTo>
                      <a:pt x="16" y="4"/>
                    </a:lnTo>
                    <a:lnTo>
                      <a:pt x="16" y="6"/>
                    </a:lnTo>
                    <a:lnTo>
                      <a:pt x="14" y="6"/>
                    </a:lnTo>
                    <a:lnTo>
                      <a:pt x="14" y="6"/>
                    </a:lnTo>
                    <a:lnTo>
                      <a:pt x="14" y="6"/>
                    </a:lnTo>
                    <a:lnTo>
                      <a:pt x="14" y="4"/>
                    </a:lnTo>
                    <a:lnTo>
                      <a:pt x="14" y="4"/>
                    </a:lnTo>
                    <a:lnTo>
                      <a:pt x="14" y="4"/>
                    </a:lnTo>
                    <a:lnTo>
                      <a:pt x="14" y="2"/>
                    </a:lnTo>
                    <a:lnTo>
                      <a:pt x="14" y="2"/>
                    </a:lnTo>
                    <a:lnTo>
                      <a:pt x="14" y="2"/>
                    </a:lnTo>
                    <a:lnTo>
                      <a:pt x="12" y="0"/>
                    </a:lnTo>
                    <a:lnTo>
                      <a:pt x="9" y="0"/>
                    </a:lnTo>
                    <a:lnTo>
                      <a:pt x="7" y="2"/>
                    </a:lnTo>
                    <a:lnTo>
                      <a:pt x="7" y="4"/>
                    </a:lnTo>
                    <a:lnTo>
                      <a:pt x="5" y="6"/>
                    </a:lnTo>
                    <a:lnTo>
                      <a:pt x="5" y="6"/>
                    </a:lnTo>
                    <a:lnTo>
                      <a:pt x="5" y="6"/>
                    </a:lnTo>
                    <a:lnTo>
                      <a:pt x="5" y="4"/>
                    </a:lnTo>
                    <a:lnTo>
                      <a:pt x="7" y="4"/>
                    </a:lnTo>
                    <a:lnTo>
                      <a:pt x="7" y="2"/>
                    </a:lnTo>
                    <a:lnTo>
                      <a:pt x="7" y="0"/>
                    </a:lnTo>
                    <a:lnTo>
                      <a:pt x="5" y="0"/>
                    </a:lnTo>
                    <a:lnTo>
                      <a:pt x="5" y="0"/>
                    </a:lnTo>
                    <a:lnTo>
                      <a:pt x="5" y="0"/>
                    </a:lnTo>
                    <a:lnTo>
                      <a:pt x="3" y="0"/>
                    </a:lnTo>
                    <a:lnTo>
                      <a:pt x="3" y="0"/>
                    </a:lnTo>
                    <a:lnTo>
                      <a:pt x="3" y="0"/>
                    </a:lnTo>
                    <a:lnTo>
                      <a:pt x="0" y="0"/>
                    </a:lnTo>
                    <a:lnTo>
                      <a:pt x="0" y="0"/>
                    </a:lnTo>
                    <a:lnTo>
                      <a:pt x="0" y="2"/>
                    </a:lnTo>
                    <a:lnTo>
                      <a:pt x="0" y="4"/>
                    </a:lnTo>
                    <a:lnTo>
                      <a:pt x="0" y="9"/>
                    </a:lnTo>
                    <a:lnTo>
                      <a:pt x="0" y="9"/>
                    </a:lnTo>
                    <a:lnTo>
                      <a:pt x="0" y="11"/>
                    </a:lnTo>
                    <a:lnTo>
                      <a:pt x="0" y="11"/>
                    </a:lnTo>
                    <a:lnTo>
                      <a:pt x="0" y="11"/>
                    </a:lnTo>
                    <a:lnTo>
                      <a:pt x="3" y="11"/>
                    </a:lnTo>
                    <a:lnTo>
                      <a:pt x="3" y="15"/>
                    </a:lnTo>
                    <a:lnTo>
                      <a:pt x="3" y="18"/>
                    </a:lnTo>
                    <a:lnTo>
                      <a:pt x="0" y="20"/>
                    </a:lnTo>
                    <a:lnTo>
                      <a:pt x="0" y="22"/>
                    </a:lnTo>
                    <a:lnTo>
                      <a:pt x="0" y="22"/>
                    </a:lnTo>
                    <a:lnTo>
                      <a:pt x="0" y="20"/>
                    </a:lnTo>
                    <a:lnTo>
                      <a:pt x="3" y="20"/>
                    </a:lnTo>
                    <a:lnTo>
                      <a:pt x="3" y="20"/>
                    </a:lnTo>
                    <a:lnTo>
                      <a:pt x="3" y="20"/>
                    </a:lnTo>
                    <a:lnTo>
                      <a:pt x="3" y="20"/>
                    </a:lnTo>
                    <a:lnTo>
                      <a:pt x="5" y="22"/>
                    </a:lnTo>
                    <a:lnTo>
                      <a:pt x="5" y="22"/>
                    </a:lnTo>
                    <a:lnTo>
                      <a:pt x="7" y="22"/>
                    </a:lnTo>
                    <a:lnTo>
                      <a:pt x="7" y="24"/>
                    </a:lnTo>
                    <a:lnTo>
                      <a:pt x="7" y="24"/>
                    </a:lnTo>
                    <a:lnTo>
                      <a:pt x="9" y="22"/>
                    </a:lnTo>
                    <a:lnTo>
                      <a:pt x="9" y="20"/>
                    </a:lnTo>
                    <a:lnTo>
                      <a:pt x="12" y="15"/>
                    </a:lnTo>
                    <a:lnTo>
                      <a:pt x="14" y="15"/>
                    </a:lnTo>
                    <a:lnTo>
                      <a:pt x="14" y="15"/>
                    </a:lnTo>
                    <a:lnTo>
                      <a:pt x="14" y="18"/>
                    </a:lnTo>
                    <a:lnTo>
                      <a:pt x="14" y="18"/>
                    </a:lnTo>
                    <a:lnTo>
                      <a:pt x="14" y="20"/>
                    </a:lnTo>
                    <a:lnTo>
                      <a:pt x="14" y="22"/>
                    </a:lnTo>
                    <a:lnTo>
                      <a:pt x="14" y="22"/>
                    </a:lnTo>
                    <a:lnTo>
                      <a:pt x="16" y="22"/>
                    </a:lnTo>
                    <a:lnTo>
                      <a:pt x="16" y="22"/>
                    </a:lnTo>
                    <a:lnTo>
                      <a:pt x="14" y="20"/>
                    </a:lnTo>
                    <a:lnTo>
                      <a:pt x="16" y="18"/>
                    </a:lnTo>
                    <a:lnTo>
                      <a:pt x="18" y="15"/>
                    </a:lnTo>
                    <a:lnTo>
                      <a:pt x="18" y="15"/>
                    </a:lnTo>
                    <a:lnTo>
                      <a:pt x="21" y="15"/>
                    </a:lnTo>
                    <a:lnTo>
                      <a:pt x="21" y="15"/>
                    </a:lnTo>
                    <a:lnTo>
                      <a:pt x="23" y="18"/>
                    </a:lnTo>
                    <a:lnTo>
                      <a:pt x="21" y="18"/>
                    </a:lnTo>
                    <a:lnTo>
                      <a:pt x="21" y="20"/>
                    </a:lnTo>
                    <a:lnTo>
                      <a:pt x="21" y="22"/>
                    </a:lnTo>
                    <a:lnTo>
                      <a:pt x="21" y="22"/>
                    </a:lnTo>
                    <a:lnTo>
                      <a:pt x="21" y="24"/>
                    </a:lnTo>
                    <a:lnTo>
                      <a:pt x="21" y="24"/>
                    </a:lnTo>
                    <a:lnTo>
                      <a:pt x="21" y="24"/>
                    </a:lnTo>
                    <a:lnTo>
                      <a:pt x="23" y="24"/>
                    </a:lnTo>
                    <a:lnTo>
                      <a:pt x="23" y="22"/>
                    </a:lnTo>
                    <a:lnTo>
                      <a:pt x="25" y="22"/>
                    </a:lnTo>
                    <a:lnTo>
                      <a:pt x="25" y="24"/>
                    </a:lnTo>
                    <a:lnTo>
                      <a:pt x="27" y="24"/>
                    </a:lnTo>
                    <a:lnTo>
                      <a:pt x="30" y="24"/>
                    </a:lnTo>
                    <a:lnTo>
                      <a:pt x="30" y="24"/>
                    </a:lnTo>
                    <a:lnTo>
                      <a:pt x="30" y="24"/>
                    </a:lnTo>
                    <a:lnTo>
                      <a:pt x="30" y="22"/>
                    </a:lnTo>
                    <a:lnTo>
                      <a:pt x="30" y="22"/>
                    </a:lnTo>
                    <a:lnTo>
                      <a:pt x="30" y="20"/>
                    </a:lnTo>
                    <a:lnTo>
                      <a:pt x="30" y="20"/>
                    </a:lnTo>
                    <a:lnTo>
                      <a:pt x="32" y="20"/>
                    </a:lnTo>
                    <a:lnTo>
                      <a:pt x="32" y="20"/>
                    </a:lnTo>
                    <a:lnTo>
                      <a:pt x="32" y="20"/>
                    </a:lnTo>
                    <a:lnTo>
                      <a:pt x="32" y="18"/>
                    </a:lnTo>
                    <a:lnTo>
                      <a:pt x="32" y="20"/>
                    </a:lnTo>
                    <a:lnTo>
                      <a:pt x="34" y="20"/>
                    </a:lnTo>
                    <a:lnTo>
                      <a:pt x="34" y="20"/>
                    </a:lnTo>
                    <a:lnTo>
                      <a:pt x="36" y="22"/>
                    </a:lnTo>
                    <a:lnTo>
                      <a:pt x="36" y="22"/>
                    </a:lnTo>
                    <a:lnTo>
                      <a:pt x="34" y="24"/>
                    </a:lnTo>
                    <a:lnTo>
                      <a:pt x="34" y="24"/>
                    </a:lnTo>
                    <a:lnTo>
                      <a:pt x="34" y="24"/>
                    </a:lnTo>
                    <a:lnTo>
                      <a:pt x="34" y="24"/>
                    </a:lnTo>
                    <a:lnTo>
                      <a:pt x="34" y="24"/>
                    </a:lnTo>
                    <a:lnTo>
                      <a:pt x="34" y="27"/>
                    </a:lnTo>
                    <a:lnTo>
                      <a:pt x="36" y="29"/>
                    </a:lnTo>
                    <a:lnTo>
                      <a:pt x="36" y="29"/>
                    </a:lnTo>
                    <a:lnTo>
                      <a:pt x="39" y="31"/>
                    </a:lnTo>
                    <a:lnTo>
                      <a:pt x="41" y="29"/>
                    </a:lnTo>
                    <a:lnTo>
                      <a:pt x="41" y="29"/>
                    </a:lnTo>
                    <a:lnTo>
                      <a:pt x="41" y="29"/>
                    </a:lnTo>
                    <a:lnTo>
                      <a:pt x="41" y="27"/>
                    </a:lnTo>
                    <a:lnTo>
                      <a:pt x="41" y="27"/>
                    </a:lnTo>
                    <a:lnTo>
                      <a:pt x="39" y="24"/>
                    </a:lnTo>
                    <a:lnTo>
                      <a:pt x="39" y="24"/>
                    </a:lnTo>
                    <a:lnTo>
                      <a:pt x="39" y="22"/>
                    </a:lnTo>
                    <a:lnTo>
                      <a:pt x="41" y="20"/>
                    </a:lnTo>
                    <a:lnTo>
                      <a:pt x="41" y="20"/>
                    </a:lnTo>
                    <a:lnTo>
                      <a:pt x="43" y="20"/>
                    </a:lnTo>
                    <a:lnTo>
                      <a:pt x="45" y="20"/>
                    </a:lnTo>
                    <a:lnTo>
                      <a:pt x="45" y="22"/>
                    </a:lnTo>
                    <a:lnTo>
                      <a:pt x="47" y="20"/>
                    </a:lnTo>
                    <a:lnTo>
                      <a:pt x="47" y="20"/>
                    </a:lnTo>
                    <a:lnTo>
                      <a:pt x="47" y="20"/>
                    </a:lnTo>
                    <a:lnTo>
                      <a:pt x="47" y="18"/>
                    </a:lnTo>
                    <a:lnTo>
                      <a:pt x="45" y="18"/>
                    </a:lnTo>
                    <a:lnTo>
                      <a:pt x="45" y="18"/>
                    </a:lnTo>
                    <a:lnTo>
                      <a:pt x="45" y="18"/>
                    </a:lnTo>
                    <a:lnTo>
                      <a:pt x="47" y="15"/>
                    </a:lnTo>
                    <a:lnTo>
                      <a:pt x="47" y="15"/>
                    </a:lnTo>
                    <a:lnTo>
                      <a:pt x="47" y="15"/>
                    </a:lnTo>
                    <a:lnTo>
                      <a:pt x="45" y="15"/>
                    </a:lnTo>
                    <a:lnTo>
                      <a:pt x="43" y="13"/>
                    </a:lnTo>
                    <a:lnTo>
                      <a:pt x="43" y="13"/>
                    </a:lnTo>
                    <a:lnTo>
                      <a:pt x="43" y="11"/>
                    </a:lnTo>
                    <a:lnTo>
                      <a:pt x="43" y="11"/>
                    </a:lnTo>
                    <a:lnTo>
                      <a:pt x="43" y="11"/>
                    </a:lnTo>
                    <a:lnTo>
                      <a:pt x="45"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45" name="フリーフォーム 89516">
                <a:extLst>
                  <a:ext uri="{FF2B5EF4-FFF2-40B4-BE49-F238E27FC236}">
                    <a16:creationId xmlns:a16="http://schemas.microsoft.com/office/drawing/2014/main" id="{A347C51A-6D40-9EE0-E4F9-AC122B5443EB}"/>
                  </a:ext>
                </a:extLst>
              </p:cNvPr>
              <p:cNvSpPr/>
              <p:nvPr/>
            </p:nvSpPr>
            <p:spPr>
              <a:xfrm>
                <a:off x="2448" y="3258"/>
                <a:ext cx="32" cy="29"/>
              </a:xfrm>
              <a:custGeom>
                <a:avLst/>
                <a:gdLst/>
                <a:ahLst/>
                <a:cxnLst/>
                <a:rect l="0" t="0" r="0" b="0"/>
                <a:pathLst>
                  <a:path w="32" h="29">
                    <a:moveTo>
                      <a:pt x="14" y="20"/>
                    </a:moveTo>
                    <a:lnTo>
                      <a:pt x="14" y="23"/>
                    </a:lnTo>
                    <a:lnTo>
                      <a:pt x="12" y="25"/>
                    </a:lnTo>
                    <a:lnTo>
                      <a:pt x="12" y="25"/>
                    </a:lnTo>
                    <a:lnTo>
                      <a:pt x="12" y="25"/>
                    </a:lnTo>
                    <a:lnTo>
                      <a:pt x="12" y="25"/>
                    </a:lnTo>
                    <a:lnTo>
                      <a:pt x="9" y="25"/>
                    </a:lnTo>
                    <a:lnTo>
                      <a:pt x="7" y="27"/>
                    </a:lnTo>
                    <a:lnTo>
                      <a:pt x="7" y="29"/>
                    </a:lnTo>
                    <a:lnTo>
                      <a:pt x="5" y="29"/>
                    </a:lnTo>
                    <a:lnTo>
                      <a:pt x="5" y="29"/>
                    </a:lnTo>
                    <a:lnTo>
                      <a:pt x="5" y="29"/>
                    </a:lnTo>
                    <a:lnTo>
                      <a:pt x="3" y="29"/>
                    </a:lnTo>
                    <a:lnTo>
                      <a:pt x="0" y="29"/>
                    </a:lnTo>
                    <a:lnTo>
                      <a:pt x="0" y="27"/>
                    </a:lnTo>
                    <a:lnTo>
                      <a:pt x="0" y="25"/>
                    </a:lnTo>
                    <a:lnTo>
                      <a:pt x="0" y="23"/>
                    </a:lnTo>
                    <a:lnTo>
                      <a:pt x="0" y="23"/>
                    </a:lnTo>
                    <a:lnTo>
                      <a:pt x="0" y="20"/>
                    </a:lnTo>
                    <a:lnTo>
                      <a:pt x="0" y="20"/>
                    </a:lnTo>
                    <a:lnTo>
                      <a:pt x="5" y="20"/>
                    </a:lnTo>
                    <a:lnTo>
                      <a:pt x="5" y="18"/>
                    </a:lnTo>
                    <a:lnTo>
                      <a:pt x="5" y="16"/>
                    </a:lnTo>
                    <a:lnTo>
                      <a:pt x="9" y="16"/>
                    </a:lnTo>
                    <a:lnTo>
                      <a:pt x="9" y="11"/>
                    </a:lnTo>
                    <a:lnTo>
                      <a:pt x="9" y="5"/>
                    </a:lnTo>
                    <a:lnTo>
                      <a:pt x="12" y="5"/>
                    </a:lnTo>
                    <a:lnTo>
                      <a:pt x="12" y="5"/>
                    </a:lnTo>
                    <a:lnTo>
                      <a:pt x="16" y="7"/>
                    </a:lnTo>
                    <a:lnTo>
                      <a:pt x="16" y="9"/>
                    </a:lnTo>
                    <a:lnTo>
                      <a:pt x="18" y="9"/>
                    </a:lnTo>
                    <a:lnTo>
                      <a:pt x="21" y="11"/>
                    </a:lnTo>
                    <a:lnTo>
                      <a:pt x="21" y="11"/>
                    </a:lnTo>
                    <a:lnTo>
                      <a:pt x="21" y="5"/>
                    </a:lnTo>
                    <a:lnTo>
                      <a:pt x="21" y="0"/>
                    </a:lnTo>
                    <a:lnTo>
                      <a:pt x="25" y="0"/>
                    </a:lnTo>
                    <a:lnTo>
                      <a:pt x="30" y="0"/>
                    </a:lnTo>
                    <a:lnTo>
                      <a:pt x="30" y="2"/>
                    </a:lnTo>
                    <a:lnTo>
                      <a:pt x="30" y="5"/>
                    </a:lnTo>
                    <a:lnTo>
                      <a:pt x="30" y="9"/>
                    </a:lnTo>
                    <a:lnTo>
                      <a:pt x="32" y="9"/>
                    </a:lnTo>
                    <a:lnTo>
                      <a:pt x="32" y="11"/>
                    </a:lnTo>
                    <a:lnTo>
                      <a:pt x="32" y="14"/>
                    </a:lnTo>
                    <a:lnTo>
                      <a:pt x="27" y="16"/>
                    </a:lnTo>
                    <a:lnTo>
                      <a:pt x="25" y="18"/>
                    </a:lnTo>
                    <a:lnTo>
                      <a:pt x="25" y="20"/>
                    </a:lnTo>
                    <a:lnTo>
                      <a:pt x="27" y="25"/>
                    </a:lnTo>
                    <a:lnTo>
                      <a:pt x="30" y="27"/>
                    </a:lnTo>
                    <a:lnTo>
                      <a:pt x="27" y="27"/>
                    </a:lnTo>
                    <a:lnTo>
                      <a:pt x="27" y="25"/>
                    </a:lnTo>
                    <a:lnTo>
                      <a:pt x="23" y="23"/>
                    </a:lnTo>
                    <a:lnTo>
                      <a:pt x="18" y="20"/>
                    </a:lnTo>
                    <a:lnTo>
                      <a:pt x="16" y="20"/>
                    </a:lnTo>
                    <a:lnTo>
                      <a:pt x="14" y="20"/>
                    </a:lnTo>
                    <a:lnTo>
                      <a:pt x="14" y="20"/>
                    </a:lnTo>
                    <a:close/>
                  </a:path>
                </a:pathLst>
              </a:custGeom>
              <a:solidFill>
                <a:srgbClr val="008837"/>
              </a:solidFill>
              <a:ln w="9525">
                <a:noFill/>
              </a:ln>
            </p:spPr>
            <p:txBody>
              <a:bodyPr/>
              <a:lstStyle/>
              <a:p>
                <a:endParaRPr lang="ja-JP" altLang="en-US" sz="1799"/>
              </a:p>
            </p:txBody>
          </p:sp>
          <p:sp>
            <p:nvSpPr>
              <p:cNvPr id="11646" name="フリーフォーム 89517">
                <a:extLst>
                  <a:ext uri="{FF2B5EF4-FFF2-40B4-BE49-F238E27FC236}">
                    <a16:creationId xmlns:a16="http://schemas.microsoft.com/office/drawing/2014/main" id="{D115AFA5-6124-91B0-B74D-A32A8BA8A87D}"/>
                  </a:ext>
                </a:extLst>
              </p:cNvPr>
              <p:cNvSpPr/>
              <p:nvPr/>
            </p:nvSpPr>
            <p:spPr>
              <a:xfrm>
                <a:off x="2448" y="3258"/>
                <a:ext cx="32" cy="29"/>
              </a:xfrm>
              <a:custGeom>
                <a:avLst/>
                <a:gdLst/>
                <a:ahLst/>
                <a:cxnLst/>
                <a:rect l="0" t="0" r="0" b="0"/>
                <a:pathLst>
                  <a:path w="32" h="29">
                    <a:moveTo>
                      <a:pt x="14" y="20"/>
                    </a:moveTo>
                    <a:lnTo>
                      <a:pt x="14" y="23"/>
                    </a:lnTo>
                    <a:lnTo>
                      <a:pt x="12" y="25"/>
                    </a:lnTo>
                    <a:lnTo>
                      <a:pt x="12" y="25"/>
                    </a:lnTo>
                    <a:lnTo>
                      <a:pt x="12" y="25"/>
                    </a:lnTo>
                    <a:lnTo>
                      <a:pt x="12" y="25"/>
                    </a:lnTo>
                    <a:lnTo>
                      <a:pt x="9" y="25"/>
                    </a:lnTo>
                    <a:lnTo>
                      <a:pt x="7" y="27"/>
                    </a:lnTo>
                    <a:lnTo>
                      <a:pt x="7" y="29"/>
                    </a:lnTo>
                    <a:lnTo>
                      <a:pt x="5" y="29"/>
                    </a:lnTo>
                    <a:lnTo>
                      <a:pt x="5" y="29"/>
                    </a:lnTo>
                    <a:lnTo>
                      <a:pt x="5" y="29"/>
                    </a:lnTo>
                    <a:lnTo>
                      <a:pt x="3" y="29"/>
                    </a:lnTo>
                    <a:lnTo>
                      <a:pt x="0" y="29"/>
                    </a:lnTo>
                    <a:lnTo>
                      <a:pt x="0" y="27"/>
                    </a:lnTo>
                    <a:lnTo>
                      <a:pt x="0" y="25"/>
                    </a:lnTo>
                    <a:lnTo>
                      <a:pt x="0" y="23"/>
                    </a:lnTo>
                    <a:lnTo>
                      <a:pt x="0" y="23"/>
                    </a:lnTo>
                    <a:lnTo>
                      <a:pt x="0" y="20"/>
                    </a:lnTo>
                    <a:lnTo>
                      <a:pt x="0" y="20"/>
                    </a:lnTo>
                    <a:lnTo>
                      <a:pt x="5" y="20"/>
                    </a:lnTo>
                    <a:lnTo>
                      <a:pt x="5" y="18"/>
                    </a:lnTo>
                    <a:lnTo>
                      <a:pt x="5" y="16"/>
                    </a:lnTo>
                    <a:lnTo>
                      <a:pt x="9" y="16"/>
                    </a:lnTo>
                    <a:lnTo>
                      <a:pt x="9" y="11"/>
                    </a:lnTo>
                    <a:lnTo>
                      <a:pt x="9" y="5"/>
                    </a:lnTo>
                    <a:lnTo>
                      <a:pt x="12" y="5"/>
                    </a:lnTo>
                    <a:lnTo>
                      <a:pt x="12" y="5"/>
                    </a:lnTo>
                    <a:lnTo>
                      <a:pt x="16" y="7"/>
                    </a:lnTo>
                    <a:lnTo>
                      <a:pt x="16" y="9"/>
                    </a:lnTo>
                    <a:lnTo>
                      <a:pt x="18" y="9"/>
                    </a:lnTo>
                    <a:lnTo>
                      <a:pt x="21" y="11"/>
                    </a:lnTo>
                    <a:lnTo>
                      <a:pt x="21" y="11"/>
                    </a:lnTo>
                    <a:lnTo>
                      <a:pt x="21" y="5"/>
                    </a:lnTo>
                    <a:lnTo>
                      <a:pt x="21" y="0"/>
                    </a:lnTo>
                    <a:lnTo>
                      <a:pt x="25" y="0"/>
                    </a:lnTo>
                    <a:lnTo>
                      <a:pt x="30" y="0"/>
                    </a:lnTo>
                    <a:lnTo>
                      <a:pt x="30" y="2"/>
                    </a:lnTo>
                    <a:lnTo>
                      <a:pt x="30" y="5"/>
                    </a:lnTo>
                    <a:lnTo>
                      <a:pt x="30" y="9"/>
                    </a:lnTo>
                    <a:lnTo>
                      <a:pt x="32" y="9"/>
                    </a:lnTo>
                    <a:lnTo>
                      <a:pt x="32" y="11"/>
                    </a:lnTo>
                    <a:lnTo>
                      <a:pt x="32" y="14"/>
                    </a:lnTo>
                    <a:lnTo>
                      <a:pt x="27" y="16"/>
                    </a:lnTo>
                    <a:lnTo>
                      <a:pt x="25" y="18"/>
                    </a:lnTo>
                    <a:lnTo>
                      <a:pt x="25" y="20"/>
                    </a:lnTo>
                    <a:lnTo>
                      <a:pt x="27" y="25"/>
                    </a:lnTo>
                    <a:lnTo>
                      <a:pt x="30" y="27"/>
                    </a:lnTo>
                    <a:lnTo>
                      <a:pt x="27" y="27"/>
                    </a:lnTo>
                    <a:lnTo>
                      <a:pt x="27" y="25"/>
                    </a:lnTo>
                    <a:lnTo>
                      <a:pt x="23" y="23"/>
                    </a:lnTo>
                    <a:lnTo>
                      <a:pt x="18" y="20"/>
                    </a:lnTo>
                    <a:lnTo>
                      <a:pt x="16" y="20"/>
                    </a:lnTo>
                    <a:lnTo>
                      <a:pt x="14" y="20"/>
                    </a:lnTo>
                    <a:lnTo>
                      <a:pt x="14"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47" name="フリーフォーム 89518">
                <a:extLst>
                  <a:ext uri="{FF2B5EF4-FFF2-40B4-BE49-F238E27FC236}">
                    <a16:creationId xmlns:a16="http://schemas.microsoft.com/office/drawing/2014/main" id="{A62C462B-E547-7686-D008-67ACFC99C68A}"/>
                  </a:ext>
                </a:extLst>
              </p:cNvPr>
              <p:cNvSpPr/>
              <p:nvPr/>
            </p:nvSpPr>
            <p:spPr>
              <a:xfrm>
                <a:off x="2448" y="3272"/>
                <a:ext cx="50" cy="31"/>
              </a:xfrm>
              <a:custGeom>
                <a:avLst/>
                <a:gdLst/>
                <a:ahLst/>
                <a:cxnLst/>
                <a:rect l="0" t="0" r="0" b="0"/>
                <a:pathLst>
                  <a:path w="50" h="31">
                    <a:moveTo>
                      <a:pt x="47" y="20"/>
                    </a:moveTo>
                    <a:lnTo>
                      <a:pt x="45" y="22"/>
                    </a:lnTo>
                    <a:lnTo>
                      <a:pt x="43" y="22"/>
                    </a:lnTo>
                    <a:lnTo>
                      <a:pt x="43" y="22"/>
                    </a:lnTo>
                    <a:lnTo>
                      <a:pt x="43" y="22"/>
                    </a:lnTo>
                    <a:lnTo>
                      <a:pt x="41" y="22"/>
                    </a:lnTo>
                    <a:lnTo>
                      <a:pt x="41" y="20"/>
                    </a:lnTo>
                    <a:lnTo>
                      <a:pt x="41" y="20"/>
                    </a:lnTo>
                    <a:lnTo>
                      <a:pt x="41" y="18"/>
                    </a:lnTo>
                    <a:lnTo>
                      <a:pt x="38" y="18"/>
                    </a:lnTo>
                    <a:lnTo>
                      <a:pt x="36" y="22"/>
                    </a:lnTo>
                    <a:lnTo>
                      <a:pt x="36" y="22"/>
                    </a:lnTo>
                    <a:lnTo>
                      <a:pt x="34" y="24"/>
                    </a:lnTo>
                    <a:lnTo>
                      <a:pt x="34" y="24"/>
                    </a:lnTo>
                    <a:lnTo>
                      <a:pt x="34" y="24"/>
                    </a:lnTo>
                    <a:lnTo>
                      <a:pt x="34" y="22"/>
                    </a:lnTo>
                    <a:lnTo>
                      <a:pt x="34" y="22"/>
                    </a:lnTo>
                    <a:lnTo>
                      <a:pt x="36" y="20"/>
                    </a:lnTo>
                    <a:lnTo>
                      <a:pt x="34" y="18"/>
                    </a:lnTo>
                    <a:lnTo>
                      <a:pt x="32" y="18"/>
                    </a:lnTo>
                    <a:lnTo>
                      <a:pt x="32" y="20"/>
                    </a:lnTo>
                    <a:lnTo>
                      <a:pt x="30" y="22"/>
                    </a:lnTo>
                    <a:lnTo>
                      <a:pt x="27" y="22"/>
                    </a:lnTo>
                    <a:lnTo>
                      <a:pt x="25" y="22"/>
                    </a:lnTo>
                    <a:lnTo>
                      <a:pt x="23" y="20"/>
                    </a:lnTo>
                    <a:lnTo>
                      <a:pt x="21" y="22"/>
                    </a:lnTo>
                    <a:lnTo>
                      <a:pt x="21" y="22"/>
                    </a:lnTo>
                    <a:lnTo>
                      <a:pt x="21" y="22"/>
                    </a:lnTo>
                    <a:lnTo>
                      <a:pt x="21" y="24"/>
                    </a:lnTo>
                    <a:lnTo>
                      <a:pt x="21" y="24"/>
                    </a:lnTo>
                    <a:lnTo>
                      <a:pt x="23" y="27"/>
                    </a:lnTo>
                    <a:lnTo>
                      <a:pt x="23" y="27"/>
                    </a:lnTo>
                    <a:lnTo>
                      <a:pt x="23" y="27"/>
                    </a:lnTo>
                    <a:lnTo>
                      <a:pt x="21" y="27"/>
                    </a:lnTo>
                    <a:lnTo>
                      <a:pt x="21" y="27"/>
                    </a:lnTo>
                    <a:lnTo>
                      <a:pt x="18" y="24"/>
                    </a:lnTo>
                    <a:lnTo>
                      <a:pt x="16" y="24"/>
                    </a:lnTo>
                    <a:lnTo>
                      <a:pt x="16" y="22"/>
                    </a:lnTo>
                    <a:lnTo>
                      <a:pt x="14" y="24"/>
                    </a:lnTo>
                    <a:lnTo>
                      <a:pt x="14" y="24"/>
                    </a:lnTo>
                    <a:lnTo>
                      <a:pt x="14" y="24"/>
                    </a:lnTo>
                    <a:lnTo>
                      <a:pt x="14" y="27"/>
                    </a:lnTo>
                    <a:lnTo>
                      <a:pt x="14" y="27"/>
                    </a:lnTo>
                    <a:lnTo>
                      <a:pt x="14" y="29"/>
                    </a:lnTo>
                    <a:lnTo>
                      <a:pt x="14" y="29"/>
                    </a:lnTo>
                    <a:lnTo>
                      <a:pt x="12" y="29"/>
                    </a:lnTo>
                    <a:lnTo>
                      <a:pt x="12" y="29"/>
                    </a:lnTo>
                    <a:lnTo>
                      <a:pt x="9" y="27"/>
                    </a:lnTo>
                    <a:lnTo>
                      <a:pt x="7" y="24"/>
                    </a:lnTo>
                    <a:lnTo>
                      <a:pt x="5" y="24"/>
                    </a:lnTo>
                    <a:lnTo>
                      <a:pt x="5" y="22"/>
                    </a:lnTo>
                    <a:lnTo>
                      <a:pt x="5" y="24"/>
                    </a:lnTo>
                    <a:lnTo>
                      <a:pt x="7" y="24"/>
                    </a:lnTo>
                    <a:lnTo>
                      <a:pt x="7" y="27"/>
                    </a:lnTo>
                    <a:lnTo>
                      <a:pt x="7" y="29"/>
                    </a:lnTo>
                    <a:lnTo>
                      <a:pt x="7" y="29"/>
                    </a:lnTo>
                    <a:lnTo>
                      <a:pt x="5" y="31"/>
                    </a:lnTo>
                    <a:lnTo>
                      <a:pt x="5" y="31"/>
                    </a:lnTo>
                    <a:lnTo>
                      <a:pt x="5" y="31"/>
                    </a:lnTo>
                    <a:lnTo>
                      <a:pt x="3" y="31"/>
                    </a:lnTo>
                    <a:lnTo>
                      <a:pt x="3" y="31"/>
                    </a:lnTo>
                    <a:lnTo>
                      <a:pt x="3" y="29"/>
                    </a:lnTo>
                    <a:lnTo>
                      <a:pt x="3" y="29"/>
                    </a:lnTo>
                    <a:lnTo>
                      <a:pt x="0" y="31"/>
                    </a:lnTo>
                    <a:lnTo>
                      <a:pt x="0" y="27"/>
                    </a:lnTo>
                    <a:lnTo>
                      <a:pt x="0" y="22"/>
                    </a:lnTo>
                    <a:lnTo>
                      <a:pt x="0" y="22"/>
                    </a:lnTo>
                    <a:lnTo>
                      <a:pt x="0" y="20"/>
                    </a:lnTo>
                    <a:lnTo>
                      <a:pt x="0" y="18"/>
                    </a:lnTo>
                    <a:lnTo>
                      <a:pt x="0" y="18"/>
                    </a:lnTo>
                    <a:lnTo>
                      <a:pt x="3" y="20"/>
                    </a:lnTo>
                    <a:lnTo>
                      <a:pt x="3" y="15"/>
                    </a:lnTo>
                    <a:lnTo>
                      <a:pt x="3" y="13"/>
                    </a:lnTo>
                    <a:lnTo>
                      <a:pt x="0" y="11"/>
                    </a:lnTo>
                    <a:lnTo>
                      <a:pt x="0" y="9"/>
                    </a:lnTo>
                    <a:lnTo>
                      <a:pt x="0" y="9"/>
                    </a:lnTo>
                    <a:lnTo>
                      <a:pt x="0" y="11"/>
                    </a:lnTo>
                    <a:lnTo>
                      <a:pt x="3" y="11"/>
                    </a:lnTo>
                    <a:lnTo>
                      <a:pt x="3" y="11"/>
                    </a:lnTo>
                    <a:lnTo>
                      <a:pt x="3" y="11"/>
                    </a:lnTo>
                    <a:lnTo>
                      <a:pt x="3" y="9"/>
                    </a:lnTo>
                    <a:lnTo>
                      <a:pt x="5" y="9"/>
                    </a:lnTo>
                    <a:lnTo>
                      <a:pt x="5" y="9"/>
                    </a:lnTo>
                    <a:lnTo>
                      <a:pt x="7" y="9"/>
                    </a:lnTo>
                    <a:lnTo>
                      <a:pt x="7" y="6"/>
                    </a:lnTo>
                    <a:lnTo>
                      <a:pt x="9" y="6"/>
                    </a:lnTo>
                    <a:lnTo>
                      <a:pt x="9" y="9"/>
                    </a:lnTo>
                    <a:lnTo>
                      <a:pt x="12" y="11"/>
                    </a:lnTo>
                    <a:lnTo>
                      <a:pt x="12" y="13"/>
                    </a:lnTo>
                    <a:lnTo>
                      <a:pt x="14" y="15"/>
                    </a:lnTo>
                    <a:lnTo>
                      <a:pt x="16" y="15"/>
                    </a:lnTo>
                    <a:lnTo>
                      <a:pt x="16" y="13"/>
                    </a:lnTo>
                    <a:lnTo>
                      <a:pt x="16" y="11"/>
                    </a:lnTo>
                    <a:lnTo>
                      <a:pt x="16" y="11"/>
                    </a:lnTo>
                    <a:lnTo>
                      <a:pt x="16" y="9"/>
                    </a:lnTo>
                    <a:lnTo>
                      <a:pt x="16" y="9"/>
                    </a:lnTo>
                    <a:lnTo>
                      <a:pt x="16" y="9"/>
                    </a:lnTo>
                    <a:lnTo>
                      <a:pt x="16" y="9"/>
                    </a:lnTo>
                    <a:lnTo>
                      <a:pt x="16" y="11"/>
                    </a:lnTo>
                    <a:lnTo>
                      <a:pt x="16" y="13"/>
                    </a:lnTo>
                    <a:lnTo>
                      <a:pt x="18" y="15"/>
                    </a:lnTo>
                    <a:lnTo>
                      <a:pt x="18" y="15"/>
                    </a:lnTo>
                    <a:lnTo>
                      <a:pt x="21" y="15"/>
                    </a:lnTo>
                    <a:lnTo>
                      <a:pt x="21" y="15"/>
                    </a:lnTo>
                    <a:lnTo>
                      <a:pt x="23" y="13"/>
                    </a:lnTo>
                    <a:lnTo>
                      <a:pt x="21" y="11"/>
                    </a:lnTo>
                    <a:lnTo>
                      <a:pt x="21" y="11"/>
                    </a:lnTo>
                    <a:lnTo>
                      <a:pt x="21" y="9"/>
                    </a:lnTo>
                    <a:lnTo>
                      <a:pt x="21" y="6"/>
                    </a:lnTo>
                    <a:lnTo>
                      <a:pt x="21" y="6"/>
                    </a:lnTo>
                    <a:lnTo>
                      <a:pt x="21" y="6"/>
                    </a:lnTo>
                    <a:lnTo>
                      <a:pt x="23" y="6"/>
                    </a:lnTo>
                    <a:lnTo>
                      <a:pt x="23" y="6"/>
                    </a:lnTo>
                    <a:lnTo>
                      <a:pt x="25" y="9"/>
                    </a:lnTo>
                    <a:lnTo>
                      <a:pt x="25" y="9"/>
                    </a:lnTo>
                    <a:lnTo>
                      <a:pt x="27" y="6"/>
                    </a:lnTo>
                    <a:lnTo>
                      <a:pt x="30" y="6"/>
                    </a:lnTo>
                    <a:lnTo>
                      <a:pt x="30" y="4"/>
                    </a:lnTo>
                    <a:lnTo>
                      <a:pt x="32" y="4"/>
                    </a:lnTo>
                    <a:lnTo>
                      <a:pt x="32" y="6"/>
                    </a:lnTo>
                    <a:lnTo>
                      <a:pt x="32" y="9"/>
                    </a:lnTo>
                    <a:lnTo>
                      <a:pt x="32" y="9"/>
                    </a:lnTo>
                    <a:lnTo>
                      <a:pt x="32" y="9"/>
                    </a:lnTo>
                    <a:lnTo>
                      <a:pt x="32" y="11"/>
                    </a:lnTo>
                    <a:lnTo>
                      <a:pt x="32" y="11"/>
                    </a:lnTo>
                    <a:lnTo>
                      <a:pt x="32" y="11"/>
                    </a:lnTo>
                    <a:lnTo>
                      <a:pt x="32" y="11"/>
                    </a:lnTo>
                    <a:lnTo>
                      <a:pt x="34" y="11"/>
                    </a:lnTo>
                    <a:lnTo>
                      <a:pt x="34" y="11"/>
                    </a:lnTo>
                    <a:lnTo>
                      <a:pt x="34" y="11"/>
                    </a:lnTo>
                    <a:lnTo>
                      <a:pt x="36" y="9"/>
                    </a:lnTo>
                    <a:lnTo>
                      <a:pt x="36" y="9"/>
                    </a:lnTo>
                    <a:lnTo>
                      <a:pt x="36" y="6"/>
                    </a:lnTo>
                    <a:lnTo>
                      <a:pt x="36" y="6"/>
                    </a:lnTo>
                    <a:lnTo>
                      <a:pt x="36" y="6"/>
                    </a:lnTo>
                    <a:lnTo>
                      <a:pt x="36" y="6"/>
                    </a:lnTo>
                    <a:lnTo>
                      <a:pt x="34" y="6"/>
                    </a:lnTo>
                    <a:lnTo>
                      <a:pt x="34" y="4"/>
                    </a:lnTo>
                    <a:lnTo>
                      <a:pt x="36" y="2"/>
                    </a:lnTo>
                    <a:lnTo>
                      <a:pt x="36" y="2"/>
                    </a:lnTo>
                    <a:lnTo>
                      <a:pt x="38" y="0"/>
                    </a:lnTo>
                    <a:lnTo>
                      <a:pt x="41" y="0"/>
                    </a:lnTo>
                    <a:lnTo>
                      <a:pt x="43" y="0"/>
                    </a:lnTo>
                    <a:lnTo>
                      <a:pt x="43" y="0"/>
                    </a:lnTo>
                    <a:lnTo>
                      <a:pt x="43" y="2"/>
                    </a:lnTo>
                    <a:lnTo>
                      <a:pt x="43" y="2"/>
                    </a:lnTo>
                    <a:lnTo>
                      <a:pt x="43" y="4"/>
                    </a:lnTo>
                    <a:lnTo>
                      <a:pt x="41" y="4"/>
                    </a:lnTo>
                    <a:lnTo>
                      <a:pt x="41" y="6"/>
                    </a:lnTo>
                    <a:lnTo>
                      <a:pt x="41" y="9"/>
                    </a:lnTo>
                    <a:lnTo>
                      <a:pt x="43" y="9"/>
                    </a:lnTo>
                    <a:lnTo>
                      <a:pt x="43" y="11"/>
                    </a:lnTo>
                    <a:lnTo>
                      <a:pt x="45" y="11"/>
                    </a:lnTo>
                    <a:lnTo>
                      <a:pt x="47" y="11"/>
                    </a:lnTo>
                    <a:lnTo>
                      <a:pt x="47" y="9"/>
                    </a:lnTo>
                    <a:lnTo>
                      <a:pt x="50" y="9"/>
                    </a:lnTo>
                    <a:lnTo>
                      <a:pt x="50" y="9"/>
                    </a:lnTo>
                    <a:lnTo>
                      <a:pt x="50" y="11"/>
                    </a:lnTo>
                    <a:lnTo>
                      <a:pt x="50" y="11"/>
                    </a:lnTo>
                    <a:lnTo>
                      <a:pt x="50" y="11"/>
                    </a:lnTo>
                    <a:lnTo>
                      <a:pt x="47" y="13"/>
                    </a:lnTo>
                    <a:lnTo>
                      <a:pt x="47" y="13"/>
                    </a:lnTo>
                    <a:lnTo>
                      <a:pt x="47" y="13"/>
                    </a:lnTo>
                    <a:lnTo>
                      <a:pt x="50" y="13"/>
                    </a:lnTo>
                    <a:lnTo>
                      <a:pt x="50" y="15"/>
                    </a:lnTo>
                    <a:lnTo>
                      <a:pt x="47" y="15"/>
                    </a:lnTo>
                    <a:lnTo>
                      <a:pt x="47" y="15"/>
                    </a:lnTo>
                    <a:lnTo>
                      <a:pt x="45" y="15"/>
                    </a:lnTo>
                    <a:lnTo>
                      <a:pt x="45" y="18"/>
                    </a:lnTo>
                    <a:lnTo>
                      <a:pt x="45" y="18"/>
                    </a:lnTo>
                    <a:lnTo>
                      <a:pt x="45" y="20"/>
                    </a:lnTo>
                    <a:lnTo>
                      <a:pt x="45" y="20"/>
                    </a:lnTo>
                    <a:lnTo>
                      <a:pt x="47" y="20"/>
                    </a:lnTo>
                    <a:close/>
                  </a:path>
                </a:pathLst>
              </a:custGeom>
              <a:solidFill>
                <a:srgbClr val="008837"/>
              </a:solidFill>
              <a:ln w="9525">
                <a:noFill/>
              </a:ln>
            </p:spPr>
            <p:txBody>
              <a:bodyPr/>
              <a:lstStyle/>
              <a:p>
                <a:endParaRPr lang="ja-JP" altLang="en-US" sz="1799"/>
              </a:p>
            </p:txBody>
          </p:sp>
          <p:sp>
            <p:nvSpPr>
              <p:cNvPr id="11648" name="フリーフォーム 89519">
                <a:extLst>
                  <a:ext uri="{FF2B5EF4-FFF2-40B4-BE49-F238E27FC236}">
                    <a16:creationId xmlns:a16="http://schemas.microsoft.com/office/drawing/2014/main" id="{93860631-A3D5-8FEF-780C-FCB94A7758D8}"/>
                  </a:ext>
                </a:extLst>
              </p:cNvPr>
              <p:cNvSpPr/>
              <p:nvPr/>
            </p:nvSpPr>
            <p:spPr>
              <a:xfrm>
                <a:off x="2448" y="3272"/>
                <a:ext cx="50" cy="31"/>
              </a:xfrm>
              <a:custGeom>
                <a:avLst/>
                <a:gdLst/>
                <a:ahLst/>
                <a:cxnLst/>
                <a:rect l="0" t="0" r="0" b="0"/>
                <a:pathLst>
                  <a:path w="50" h="31">
                    <a:moveTo>
                      <a:pt x="47" y="20"/>
                    </a:moveTo>
                    <a:lnTo>
                      <a:pt x="45" y="22"/>
                    </a:lnTo>
                    <a:lnTo>
                      <a:pt x="43" y="22"/>
                    </a:lnTo>
                    <a:lnTo>
                      <a:pt x="43" y="22"/>
                    </a:lnTo>
                    <a:lnTo>
                      <a:pt x="43" y="22"/>
                    </a:lnTo>
                    <a:lnTo>
                      <a:pt x="41" y="22"/>
                    </a:lnTo>
                    <a:lnTo>
                      <a:pt x="41" y="20"/>
                    </a:lnTo>
                    <a:lnTo>
                      <a:pt x="41" y="20"/>
                    </a:lnTo>
                    <a:lnTo>
                      <a:pt x="41" y="18"/>
                    </a:lnTo>
                    <a:lnTo>
                      <a:pt x="38" y="18"/>
                    </a:lnTo>
                    <a:lnTo>
                      <a:pt x="36" y="22"/>
                    </a:lnTo>
                    <a:lnTo>
                      <a:pt x="36" y="22"/>
                    </a:lnTo>
                    <a:lnTo>
                      <a:pt x="34" y="24"/>
                    </a:lnTo>
                    <a:lnTo>
                      <a:pt x="34" y="24"/>
                    </a:lnTo>
                    <a:lnTo>
                      <a:pt x="34" y="24"/>
                    </a:lnTo>
                    <a:lnTo>
                      <a:pt x="34" y="22"/>
                    </a:lnTo>
                    <a:lnTo>
                      <a:pt x="34" y="22"/>
                    </a:lnTo>
                    <a:lnTo>
                      <a:pt x="36" y="20"/>
                    </a:lnTo>
                    <a:lnTo>
                      <a:pt x="34" y="18"/>
                    </a:lnTo>
                    <a:lnTo>
                      <a:pt x="32" y="18"/>
                    </a:lnTo>
                    <a:lnTo>
                      <a:pt x="32" y="20"/>
                    </a:lnTo>
                    <a:lnTo>
                      <a:pt x="30" y="22"/>
                    </a:lnTo>
                    <a:lnTo>
                      <a:pt x="27" y="22"/>
                    </a:lnTo>
                    <a:lnTo>
                      <a:pt x="25" y="22"/>
                    </a:lnTo>
                    <a:lnTo>
                      <a:pt x="23" y="20"/>
                    </a:lnTo>
                    <a:lnTo>
                      <a:pt x="21" y="22"/>
                    </a:lnTo>
                    <a:lnTo>
                      <a:pt x="21" y="22"/>
                    </a:lnTo>
                    <a:lnTo>
                      <a:pt x="21" y="22"/>
                    </a:lnTo>
                    <a:lnTo>
                      <a:pt x="21" y="24"/>
                    </a:lnTo>
                    <a:lnTo>
                      <a:pt x="21" y="24"/>
                    </a:lnTo>
                    <a:lnTo>
                      <a:pt x="23" y="27"/>
                    </a:lnTo>
                    <a:lnTo>
                      <a:pt x="23" y="27"/>
                    </a:lnTo>
                    <a:lnTo>
                      <a:pt x="23" y="27"/>
                    </a:lnTo>
                    <a:lnTo>
                      <a:pt x="21" y="27"/>
                    </a:lnTo>
                    <a:lnTo>
                      <a:pt x="21" y="27"/>
                    </a:lnTo>
                    <a:lnTo>
                      <a:pt x="18" y="24"/>
                    </a:lnTo>
                    <a:lnTo>
                      <a:pt x="16" y="24"/>
                    </a:lnTo>
                    <a:lnTo>
                      <a:pt x="16" y="22"/>
                    </a:lnTo>
                    <a:lnTo>
                      <a:pt x="14" y="24"/>
                    </a:lnTo>
                    <a:lnTo>
                      <a:pt x="14" y="24"/>
                    </a:lnTo>
                    <a:lnTo>
                      <a:pt x="14" y="24"/>
                    </a:lnTo>
                    <a:lnTo>
                      <a:pt x="14" y="27"/>
                    </a:lnTo>
                    <a:lnTo>
                      <a:pt x="14" y="27"/>
                    </a:lnTo>
                    <a:lnTo>
                      <a:pt x="14" y="29"/>
                    </a:lnTo>
                    <a:lnTo>
                      <a:pt x="14" y="29"/>
                    </a:lnTo>
                    <a:lnTo>
                      <a:pt x="12" y="29"/>
                    </a:lnTo>
                    <a:lnTo>
                      <a:pt x="12" y="29"/>
                    </a:lnTo>
                    <a:lnTo>
                      <a:pt x="9" y="27"/>
                    </a:lnTo>
                    <a:lnTo>
                      <a:pt x="7" y="24"/>
                    </a:lnTo>
                    <a:lnTo>
                      <a:pt x="5" y="24"/>
                    </a:lnTo>
                    <a:lnTo>
                      <a:pt x="5" y="22"/>
                    </a:lnTo>
                    <a:lnTo>
                      <a:pt x="5" y="24"/>
                    </a:lnTo>
                    <a:lnTo>
                      <a:pt x="7" y="24"/>
                    </a:lnTo>
                    <a:lnTo>
                      <a:pt x="7" y="27"/>
                    </a:lnTo>
                    <a:lnTo>
                      <a:pt x="7" y="29"/>
                    </a:lnTo>
                    <a:lnTo>
                      <a:pt x="7" y="29"/>
                    </a:lnTo>
                    <a:lnTo>
                      <a:pt x="5" y="31"/>
                    </a:lnTo>
                    <a:lnTo>
                      <a:pt x="5" y="31"/>
                    </a:lnTo>
                    <a:lnTo>
                      <a:pt x="5" y="31"/>
                    </a:lnTo>
                    <a:lnTo>
                      <a:pt x="3" y="31"/>
                    </a:lnTo>
                    <a:lnTo>
                      <a:pt x="3" y="31"/>
                    </a:lnTo>
                    <a:lnTo>
                      <a:pt x="3" y="29"/>
                    </a:lnTo>
                    <a:lnTo>
                      <a:pt x="3" y="29"/>
                    </a:lnTo>
                    <a:lnTo>
                      <a:pt x="0" y="31"/>
                    </a:lnTo>
                    <a:lnTo>
                      <a:pt x="0" y="27"/>
                    </a:lnTo>
                    <a:lnTo>
                      <a:pt x="0" y="22"/>
                    </a:lnTo>
                    <a:lnTo>
                      <a:pt x="0" y="22"/>
                    </a:lnTo>
                    <a:lnTo>
                      <a:pt x="0" y="20"/>
                    </a:lnTo>
                    <a:lnTo>
                      <a:pt x="0" y="18"/>
                    </a:lnTo>
                    <a:lnTo>
                      <a:pt x="0" y="18"/>
                    </a:lnTo>
                    <a:lnTo>
                      <a:pt x="3" y="20"/>
                    </a:lnTo>
                    <a:lnTo>
                      <a:pt x="3" y="15"/>
                    </a:lnTo>
                    <a:lnTo>
                      <a:pt x="3" y="13"/>
                    </a:lnTo>
                    <a:lnTo>
                      <a:pt x="0" y="11"/>
                    </a:lnTo>
                    <a:lnTo>
                      <a:pt x="0" y="9"/>
                    </a:lnTo>
                    <a:lnTo>
                      <a:pt x="0" y="9"/>
                    </a:lnTo>
                    <a:lnTo>
                      <a:pt x="0" y="11"/>
                    </a:lnTo>
                    <a:lnTo>
                      <a:pt x="3" y="11"/>
                    </a:lnTo>
                    <a:lnTo>
                      <a:pt x="3" y="11"/>
                    </a:lnTo>
                    <a:lnTo>
                      <a:pt x="3" y="11"/>
                    </a:lnTo>
                    <a:lnTo>
                      <a:pt x="3" y="9"/>
                    </a:lnTo>
                    <a:lnTo>
                      <a:pt x="5" y="9"/>
                    </a:lnTo>
                    <a:lnTo>
                      <a:pt x="5" y="9"/>
                    </a:lnTo>
                    <a:lnTo>
                      <a:pt x="7" y="9"/>
                    </a:lnTo>
                    <a:lnTo>
                      <a:pt x="7" y="6"/>
                    </a:lnTo>
                    <a:lnTo>
                      <a:pt x="9" y="6"/>
                    </a:lnTo>
                    <a:lnTo>
                      <a:pt x="9" y="9"/>
                    </a:lnTo>
                    <a:lnTo>
                      <a:pt x="12" y="11"/>
                    </a:lnTo>
                    <a:lnTo>
                      <a:pt x="12" y="13"/>
                    </a:lnTo>
                    <a:lnTo>
                      <a:pt x="14" y="15"/>
                    </a:lnTo>
                    <a:lnTo>
                      <a:pt x="16" y="15"/>
                    </a:lnTo>
                    <a:lnTo>
                      <a:pt x="16" y="13"/>
                    </a:lnTo>
                    <a:lnTo>
                      <a:pt x="16" y="11"/>
                    </a:lnTo>
                    <a:lnTo>
                      <a:pt x="16" y="11"/>
                    </a:lnTo>
                    <a:lnTo>
                      <a:pt x="16" y="9"/>
                    </a:lnTo>
                    <a:lnTo>
                      <a:pt x="16" y="9"/>
                    </a:lnTo>
                    <a:lnTo>
                      <a:pt x="16" y="9"/>
                    </a:lnTo>
                    <a:lnTo>
                      <a:pt x="16" y="9"/>
                    </a:lnTo>
                    <a:lnTo>
                      <a:pt x="16" y="11"/>
                    </a:lnTo>
                    <a:lnTo>
                      <a:pt x="16" y="13"/>
                    </a:lnTo>
                    <a:lnTo>
                      <a:pt x="18" y="15"/>
                    </a:lnTo>
                    <a:lnTo>
                      <a:pt x="18" y="15"/>
                    </a:lnTo>
                    <a:lnTo>
                      <a:pt x="21" y="15"/>
                    </a:lnTo>
                    <a:lnTo>
                      <a:pt x="21" y="15"/>
                    </a:lnTo>
                    <a:lnTo>
                      <a:pt x="23" y="13"/>
                    </a:lnTo>
                    <a:lnTo>
                      <a:pt x="21" y="11"/>
                    </a:lnTo>
                    <a:lnTo>
                      <a:pt x="21" y="11"/>
                    </a:lnTo>
                    <a:lnTo>
                      <a:pt x="21" y="9"/>
                    </a:lnTo>
                    <a:lnTo>
                      <a:pt x="21" y="6"/>
                    </a:lnTo>
                    <a:lnTo>
                      <a:pt x="21" y="6"/>
                    </a:lnTo>
                    <a:lnTo>
                      <a:pt x="21" y="6"/>
                    </a:lnTo>
                    <a:lnTo>
                      <a:pt x="23" y="6"/>
                    </a:lnTo>
                    <a:lnTo>
                      <a:pt x="23" y="6"/>
                    </a:lnTo>
                    <a:lnTo>
                      <a:pt x="25" y="9"/>
                    </a:lnTo>
                    <a:lnTo>
                      <a:pt x="25" y="9"/>
                    </a:lnTo>
                    <a:lnTo>
                      <a:pt x="27" y="6"/>
                    </a:lnTo>
                    <a:lnTo>
                      <a:pt x="30" y="6"/>
                    </a:lnTo>
                    <a:lnTo>
                      <a:pt x="30" y="4"/>
                    </a:lnTo>
                    <a:lnTo>
                      <a:pt x="32" y="4"/>
                    </a:lnTo>
                    <a:lnTo>
                      <a:pt x="32" y="6"/>
                    </a:lnTo>
                    <a:lnTo>
                      <a:pt x="32" y="9"/>
                    </a:lnTo>
                    <a:lnTo>
                      <a:pt x="32" y="9"/>
                    </a:lnTo>
                    <a:lnTo>
                      <a:pt x="32" y="9"/>
                    </a:lnTo>
                    <a:lnTo>
                      <a:pt x="32" y="11"/>
                    </a:lnTo>
                    <a:lnTo>
                      <a:pt x="32" y="11"/>
                    </a:lnTo>
                    <a:lnTo>
                      <a:pt x="32" y="11"/>
                    </a:lnTo>
                    <a:lnTo>
                      <a:pt x="32" y="11"/>
                    </a:lnTo>
                    <a:lnTo>
                      <a:pt x="34" y="11"/>
                    </a:lnTo>
                    <a:lnTo>
                      <a:pt x="34" y="11"/>
                    </a:lnTo>
                    <a:lnTo>
                      <a:pt x="34" y="11"/>
                    </a:lnTo>
                    <a:lnTo>
                      <a:pt x="36" y="9"/>
                    </a:lnTo>
                    <a:lnTo>
                      <a:pt x="36" y="9"/>
                    </a:lnTo>
                    <a:lnTo>
                      <a:pt x="36" y="6"/>
                    </a:lnTo>
                    <a:lnTo>
                      <a:pt x="36" y="6"/>
                    </a:lnTo>
                    <a:lnTo>
                      <a:pt x="36" y="6"/>
                    </a:lnTo>
                    <a:lnTo>
                      <a:pt x="36" y="6"/>
                    </a:lnTo>
                    <a:lnTo>
                      <a:pt x="34" y="6"/>
                    </a:lnTo>
                    <a:lnTo>
                      <a:pt x="34" y="4"/>
                    </a:lnTo>
                    <a:lnTo>
                      <a:pt x="36" y="2"/>
                    </a:lnTo>
                    <a:lnTo>
                      <a:pt x="36" y="2"/>
                    </a:lnTo>
                    <a:lnTo>
                      <a:pt x="38" y="0"/>
                    </a:lnTo>
                    <a:lnTo>
                      <a:pt x="41" y="0"/>
                    </a:lnTo>
                    <a:lnTo>
                      <a:pt x="43" y="0"/>
                    </a:lnTo>
                    <a:lnTo>
                      <a:pt x="43" y="0"/>
                    </a:lnTo>
                    <a:lnTo>
                      <a:pt x="43" y="2"/>
                    </a:lnTo>
                    <a:lnTo>
                      <a:pt x="43" y="2"/>
                    </a:lnTo>
                    <a:lnTo>
                      <a:pt x="43" y="4"/>
                    </a:lnTo>
                    <a:lnTo>
                      <a:pt x="41" y="4"/>
                    </a:lnTo>
                    <a:lnTo>
                      <a:pt x="41" y="6"/>
                    </a:lnTo>
                    <a:lnTo>
                      <a:pt x="41" y="9"/>
                    </a:lnTo>
                    <a:lnTo>
                      <a:pt x="43" y="9"/>
                    </a:lnTo>
                    <a:lnTo>
                      <a:pt x="43" y="11"/>
                    </a:lnTo>
                    <a:lnTo>
                      <a:pt x="45" y="11"/>
                    </a:lnTo>
                    <a:lnTo>
                      <a:pt x="47" y="11"/>
                    </a:lnTo>
                    <a:lnTo>
                      <a:pt x="47" y="9"/>
                    </a:lnTo>
                    <a:lnTo>
                      <a:pt x="50" y="9"/>
                    </a:lnTo>
                    <a:lnTo>
                      <a:pt x="50" y="9"/>
                    </a:lnTo>
                    <a:lnTo>
                      <a:pt x="50" y="11"/>
                    </a:lnTo>
                    <a:lnTo>
                      <a:pt x="50" y="11"/>
                    </a:lnTo>
                    <a:lnTo>
                      <a:pt x="50" y="11"/>
                    </a:lnTo>
                    <a:lnTo>
                      <a:pt x="47" y="13"/>
                    </a:lnTo>
                    <a:lnTo>
                      <a:pt x="47" y="13"/>
                    </a:lnTo>
                    <a:lnTo>
                      <a:pt x="47" y="13"/>
                    </a:lnTo>
                    <a:lnTo>
                      <a:pt x="50" y="13"/>
                    </a:lnTo>
                    <a:lnTo>
                      <a:pt x="50" y="15"/>
                    </a:lnTo>
                    <a:lnTo>
                      <a:pt x="47" y="15"/>
                    </a:lnTo>
                    <a:lnTo>
                      <a:pt x="47" y="15"/>
                    </a:lnTo>
                    <a:lnTo>
                      <a:pt x="45" y="15"/>
                    </a:lnTo>
                    <a:lnTo>
                      <a:pt x="45" y="18"/>
                    </a:lnTo>
                    <a:lnTo>
                      <a:pt x="45" y="18"/>
                    </a:lnTo>
                    <a:lnTo>
                      <a:pt x="45" y="20"/>
                    </a:lnTo>
                    <a:lnTo>
                      <a:pt x="45" y="20"/>
                    </a:lnTo>
                    <a:lnTo>
                      <a:pt x="47"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49" name="フリーフォーム 89520">
                <a:extLst>
                  <a:ext uri="{FF2B5EF4-FFF2-40B4-BE49-F238E27FC236}">
                    <a16:creationId xmlns:a16="http://schemas.microsoft.com/office/drawing/2014/main" id="{01FC6423-50DB-D360-4E6A-7189734F619A}"/>
                  </a:ext>
                </a:extLst>
              </p:cNvPr>
              <p:cNvSpPr/>
              <p:nvPr/>
            </p:nvSpPr>
            <p:spPr>
              <a:xfrm>
                <a:off x="2448" y="3292"/>
                <a:ext cx="52" cy="33"/>
              </a:xfrm>
              <a:custGeom>
                <a:avLst/>
                <a:gdLst/>
                <a:ahLst/>
                <a:cxnLst/>
                <a:rect l="0" t="0" r="0" b="0"/>
                <a:pathLst>
                  <a:path w="52" h="33">
                    <a:moveTo>
                      <a:pt x="47" y="22"/>
                    </a:moveTo>
                    <a:lnTo>
                      <a:pt x="47" y="22"/>
                    </a:lnTo>
                    <a:lnTo>
                      <a:pt x="45" y="24"/>
                    </a:lnTo>
                    <a:lnTo>
                      <a:pt x="45" y="24"/>
                    </a:lnTo>
                    <a:lnTo>
                      <a:pt x="43" y="24"/>
                    </a:lnTo>
                    <a:lnTo>
                      <a:pt x="43" y="22"/>
                    </a:lnTo>
                    <a:lnTo>
                      <a:pt x="43" y="22"/>
                    </a:lnTo>
                    <a:lnTo>
                      <a:pt x="43" y="20"/>
                    </a:lnTo>
                    <a:lnTo>
                      <a:pt x="41" y="18"/>
                    </a:lnTo>
                    <a:lnTo>
                      <a:pt x="41" y="18"/>
                    </a:lnTo>
                    <a:lnTo>
                      <a:pt x="36" y="22"/>
                    </a:lnTo>
                    <a:lnTo>
                      <a:pt x="36" y="24"/>
                    </a:lnTo>
                    <a:lnTo>
                      <a:pt x="36" y="27"/>
                    </a:lnTo>
                    <a:lnTo>
                      <a:pt x="34" y="27"/>
                    </a:lnTo>
                    <a:lnTo>
                      <a:pt x="34" y="27"/>
                    </a:lnTo>
                    <a:lnTo>
                      <a:pt x="36" y="24"/>
                    </a:lnTo>
                    <a:lnTo>
                      <a:pt x="36" y="22"/>
                    </a:lnTo>
                    <a:lnTo>
                      <a:pt x="36" y="20"/>
                    </a:lnTo>
                    <a:lnTo>
                      <a:pt x="34" y="20"/>
                    </a:lnTo>
                    <a:lnTo>
                      <a:pt x="32" y="20"/>
                    </a:lnTo>
                    <a:lnTo>
                      <a:pt x="32" y="22"/>
                    </a:lnTo>
                    <a:lnTo>
                      <a:pt x="27" y="24"/>
                    </a:lnTo>
                    <a:lnTo>
                      <a:pt x="25" y="24"/>
                    </a:lnTo>
                    <a:lnTo>
                      <a:pt x="23" y="22"/>
                    </a:lnTo>
                    <a:lnTo>
                      <a:pt x="23" y="22"/>
                    </a:lnTo>
                    <a:lnTo>
                      <a:pt x="21" y="22"/>
                    </a:lnTo>
                    <a:lnTo>
                      <a:pt x="21" y="24"/>
                    </a:lnTo>
                    <a:lnTo>
                      <a:pt x="21" y="24"/>
                    </a:lnTo>
                    <a:lnTo>
                      <a:pt x="23" y="27"/>
                    </a:lnTo>
                    <a:lnTo>
                      <a:pt x="23" y="29"/>
                    </a:lnTo>
                    <a:lnTo>
                      <a:pt x="25" y="29"/>
                    </a:lnTo>
                    <a:lnTo>
                      <a:pt x="23" y="29"/>
                    </a:lnTo>
                    <a:lnTo>
                      <a:pt x="23" y="29"/>
                    </a:lnTo>
                    <a:lnTo>
                      <a:pt x="21" y="29"/>
                    </a:lnTo>
                    <a:lnTo>
                      <a:pt x="21" y="29"/>
                    </a:lnTo>
                    <a:lnTo>
                      <a:pt x="18" y="27"/>
                    </a:lnTo>
                    <a:lnTo>
                      <a:pt x="18" y="27"/>
                    </a:lnTo>
                    <a:lnTo>
                      <a:pt x="16" y="24"/>
                    </a:lnTo>
                    <a:lnTo>
                      <a:pt x="14" y="24"/>
                    </a:lnTo>
                    <a:lnTo>
                      <a:pt x="14" y="27"/>
                    </a:lnTo>
                    <a:lnTo>
                      <a:pt x="14" y="27"/>
                    </a:lnTo>
                    <a:lnTo>
                      <a:pt x="14" y="29"/>
                    </a:lnTo>
                    <a:lnTo>
                      <a:pt x="16" y="29"/>
                    </a:lnTo>
                    <a:lnTo>
                      <a:pt x="14" y="31"/>
                    </a:lnTo>
                    <a:lnTo>
                      <a:pt x="14" y="31"/>
                    </a:lnTo>
                    <a:lnTo>
                      <a:pt x="12" y="31"/>
                    </a:lnTo>
                    <a:lnTo>
                      <a:pt x="12" y="31"/>
                    </a:lnTo>
                    <a:lnTo>
                      <a:pt x="9" y="29"/>
                    </a:lnTo>
                    <a:lnTo>
                      <a:pt x="7" y="27"/>
                    </a:lnTo>
                    <a:lnTo>
                      <a:pt x="7" y="24"/>
                    </a:lnTo>
                    <a:lnTo>
                      <a:pt x="5" y="24"/>
                    </a:lnTo>
                    <a:lnTo>
                      <a:pt x="7" y="24"/>
                    </a:lnTo>
                    <a:lnTo>
                      <a:pt x="7" y="27"/>
                    </a:lnTo>
                    <a:lnTo>
                      <a:pt x="7" y="29"/>
                    </a:lnTo>
                    <a:lnTo>
                      <a:pt x="7" y="31"/>
                    </a:lnTo>
                    <a:lnTo>
                      <a:pt x="7" y="31"/>
                    </a:lnTo>
                    <a:lnTo>
                      <a:pt x="5" y="33"/>
                    </a:lnTo>
                    <a:lnTo>
                      <a:pt x="5" y="33"/>
                    </a:lnTo>
                    <a:lnTo>
                      <a:pt x="5" y="33"/>
                    </a:lnTo>
                    <a:lnTo>
                      <a:pt x="3" y="33"/>
                    </a:lnTo>
                    <a:lnTo>
                      <a:pt x="3" y="33"/>
                    </a:lnTo>
                    <a:lnTo>
                      <a:pt x="3" y="31"/>
                    </a:lnTo>
                    <a:lnTo>
                      <a:pt x="3" y="31"/>
                    </a:lnTo>
                    <a:lnTo>
                      <a:pt x="0" y="33"/>
                    </a:lnTo>
                    <a:lnTo>
                      <a:pt x="0" y="29"/>
                    </a:lnTo>
                    <a:lnTo>
                      <a:pt x="0" y="27"/>
                    </a:lnTo>
                    <a:lnTo>
                      <a:pt x="0" y="24"/>
                    </a:lnTo>
                    <a:lnTo>
                      <a:pt x="0" y="22"/>
                    </a:lnTo>
                    <a:lnTo>
                      <a:pt x="0" y="20"/>
                    </a:lnTo>
                    <a:lnTo>
                      <a:pt x="0" y="20"/>
                    </a:lnTo>
                    <a:lnTo>
                      <a:pt x="0" y="20"/>
                    </a:lnTo>
                    <a:lnTo>
                      <a:pt x="3" y="20"/>
                    </a:lnTo>
                    <a:lnTo>
                      <a:pt x="3" y="18"/>
                    </a:lnTo>
                    <a:lnTo>
                      <a:pt x="3" y="13"/>
                    </a:lnTo>
                    <a:lnTo>
                      <a:pt x="0" y="11"/>
                    </a:lnTo>
                    <a:lnTo>
                      <a:pt x="0" y="7"/>
                    </a:lnTo>
                    <a:lnTo>
                      <a:pt x="0" y="9"/>
                    </a:lnTo>
                    <a:lnTo>
                      <a:pt x="0" y="9"/>
                    </a:lnTo>
                    <a:lnTo>
                      <a:pt x="3" y="11"/>
                    </a:lnTo>
                    <a:lnTo>
                      <a:pt x="3" y="11"/>
                    </a:lnTo>
                    <a:lnTo>
                      <a:pt x="3" y="11"/>
                    </a:lnTo>
                    <a:lnTo>
                      <a:pt x="3" y="9"/>
                    </a:lnTo>
                    <a:lnTo>
                      <a:pt x="5" y="9"/>
                    </a:lnTo>
                    <a:lnTo>
                      <a:pt x="5" y="9"/>
                    </a:lnTo>
                    <a:lnTo>
                      <a:pt x="7" y="9"/>
                    </a:lnTo>
                    <a:lnTo>
                      <a:pt x="7" y="7"/>
                    </a:lnTo>
                    <a:lnTo>
                      <a:pt x="9" y="7"/>
                    </a:lnTo>
                    <a:lnTo>
                      <a:pt x="9" y="7"/>
                    </a:lnTo>
                    <a:lnTo>
                      <a:pt x="12" y="11"/>
                    </a:lnTo>
                    <a:lnTo>
                      <a:pt x="12" y="11"/>
                    </a:lnTo>
                    <a:lnTo>
                      <a:pt x="14" y="15"/>
                    </a:lnTo>
                    <a:lnTo>
                      <a:pt x="14" y="15"/>
                    </a:lnTo>
                    <a:lnTo>
                      <a:pt x="16" y="15"/>
                    </a:lnTo>
                    <a:lnTo>
                      <a:pt x="16" y="13"/>
                    </a:lnTo>
                    <a:lnTo>
                      <a:pt x="16" y="11"/>
                    </a:lnTo>
                    <a:lnTo>
                      <a:pt x="16" y="11"/>
                    </a:lnTo>
                    <a:lnTo>
                      <a:pt x="16" y="9"/>
                    </a:lnTo>
                    <a:lnTo>
                      <a:pt x="16" y="9"/>
                    </a:lnTo>
                    <a:lnTo>
                      <a:pt x="16" y="7"/>
                    </a:lnTo>
                    <a:lnTo>
                      <a:pt x="16" y="9"/>
                    </a:lnTo>
                    <a:lnTo>
                      <a:pt x="16" y="11"/>
                    </a:lnTo>
                    <a:lnTo>
                      <a:pt x="18" y="13"/>
                    </a:lnTo>
                    <a:lnTo>
                      <a:pt x="18" y="15"/>
                    </a:lnTo>
                    <a:lnTo>
                      <a:pt x="21" y="18"/>
                    </a:lnTo>
                    <a:lnTo>
                      <a:pt x="21" y="15"/>
                    </a:lnTo>
                    <a:lnTo>
                      <a:pt x="23" y="15"/>
                    </a:lnTo>
                    <a:lnTo>
                      <a:pt x="25" y="13"/>
                    </a:lnTo>
                    <a:lnTo>
                      <a:pt x="23" y="11"/>
                    </a:lnTo>
                    <a:lnTo>
                      <a:pt x="21" y="11"/>
                    </a:lnTo>
                    <a:lnTo>
                      <a:pt x="21" y="9"/>
                    </a:lnTo>
                    <a:lnTo>
                      <a:pt x="21" y="7"/>
                    </a:lnTo>
                    <a:lnTo>
                      <a:pt x="21" y="7"/>
                    </a:lnTo>
                    <a:lnTo>
                      <a:pt x="23" y="4"/>
                    </a:lnTo>
                    <a:lnTo>
                      <a:pt x="23" y="4"/>
                    </a:lnTo>
                    <a:lnTo>
                      <a:pt x="25" y="7"/>
                    </a:lnTo>
                    <a:lnTo>
                      <a:pt x="25" y="7"/>
                    </a:lnTo>
                    <a:lnTo>
                      <a:pt x="27" y="7"/>
                    </a:lnTo>
                    <a:lnTo>
                      <a:pt x="27" y="7"/>
                    </a:lnTo>
                    <a:lnTo>
                      <a:pt x="30" y="4"/>
                    </a:lnTo>
                    <a:lnTo>
                      <a:pt x="32" y="4"/>
                    </a:lnTo>
                    <a:lnTo>
                      <a:pt x="32" y="4"/>
                    </a:lnTo>
                    <a:lnTo>
                      <a:pt x="32" y="7"/>
                    </a:lnTo>
                    <a:lnTo>
                      <a:pt x="32" y="7"/>
                    </a:lnTo>
                    <a:lnTo>
                      <a:pt x="32" y="9"/>
                    </a:lnTo>
                    <a:lnTo>
                      <a:pt x="32" y="9"/>
                    </a:lnTo>
                    <a:lnTo>
                      <a:pt x="32" y="11"/>
                    </a:lnTo>
                    <a:lnTo>
                      <a:pt x="34" y="11"/>
                    </a:lnTo>
                    <a:lnTo>
                      <a:pt x="34" y="11"/>
                    </a:lnTo>
                    <a:lnTo>
                      <a:pt x="34" y="11"/>
                    </a:lnTo>
                    <a:lnTo>
                      <a:pt x="34" y="11"/>
                    </a:lnTo>
                    <a:lnTo>
                      <a:pt x="36" y="11"/>
                    </a:lnTo>
                    <a:lnTo>
                      <a:pt x="36" y="11"/>
                    </a:lnTo>
                    <a:lnTo>
                      <a:pt x="36" y="9"/>
                    </a:lnTo>
                    <a:lnTo>
                      <a:pt x="38" y="9"/>
                    </a:lnTo>
                    <a:lnTo>
                      <a:pt x="38" y="7"/>
                    </a:lnTo>
                    <a:lnTo>
                      <a:pt x="36" y="7"/>
                    </a:lnTo>
                    <a:lnTo>
                      <a:pt x="36" y="7"/>
                    </a:lnTo>
                    <a:lnTo>
                      <a:pt x="36" y="7"/>
                    </a:lnTo>
                    <a:lnTo>
                      <a:pt x="36" y="4"/>
                    </a:lnTo>
                    <a:lnTo>
                      <a:pt x="36" y="4"/>
                    </a:lnTo>
                    <a:lnTo>
                      <a:pt x="36" y="2"/>
                    </a:lnTo>
                    <a:lnTo>
                      <a:pt x="38" y="0"/>
                    </a:lnTo>
                    <a:lnTo>
                      <a:pt x="41" y="0"/>
                    </a:lnTo>
                    <a:lnTo>
                      <a:pt x="43" y="0"/>
                    </a:lnTo>
                    <a:lnTo>
                      <a:pt x="43" y="0"/>
                    </a:lnTo>
                    <a:lnTo>
                      <a:pt x="45" y="0"/>
                    </a:lnTo>
                    <a:lnTo>
                      <a:pt x="45" y="2"/>
                    </a:lnTo>
                    <a:lnTo>
                      <a:pt x="45" y="2"/>
                    </a:lnTo>
                    <a:lnTo>
                      <a:pt x="43" y="2"/>
                    </a:lnTo>
                    <a:lnTo>
                      <a:pt x="43" y="4"/>
                    </a:lnTo>
                    <a:lnTo>
                      <a:pt x="43" y="7"/>
                    </a:lnTo>
                    <a:lnTo>
                      <a:pt x="43" y="9"/>
                    </a:lnTo>
                    <a:lnTo>
                      <a:pt x="43" y="9"/>
                    </a:lnTo>
                    <a:lnTo>
                      <a:pt x="45" y="11"/>
                    </a:lnTo>
                    <a:lnTo>
                      <a:pt x="47" y="11"/>
                    </a:lnTo>
                    <a:lnTo>
                      <a:pt x="47" y="11"/>
                    </a:lnTo>
                    <a:lnTo>
                      <a:pt x="50" y="9"/>
                    </a:lnTo>
                    <a:lnTo>
                      <a:pt x="52" y="9"/>
                    </a:lnTo>
                    <a:lnTo>
                      <a:pt x="52" y="11"/>
                    </a:lnTo>
                    <a:lnTo>
                      <a:pt x="52" y="11"/>
                    </a:lnTo>
                    <a:lnTo>
                      <a:pt x="52" y="11"/>
                    </a:lnTo>
                    <a:lnTo>
                      <a:pt x="50" y="13"/>
                    </a:lnTo>
                    <a:lnTo>
                      <a:pt x="50" y="13"/>
                    </a:lnTo>
                    <a:lnTo>
                      <a:pt x="50" y="13"/>
                    </a:lnTo>
                    <a:lnTo>
                      <a:pt x="52" y="13"/>
                    </a:lnTo>
                    <a:lnTo>
                      <a:pt x="52" y="15"/>
                    </a:lnTo>
                    <a:lnTo>
                      <a:pt x="50" y="15"/>
                    </a:lnTo>
                    <a:lnTo>
                      <a:pt x="50" y="18"/>
                    </a:lnTo>
                    <a:lnTo>
                      <a:pt x="47" y="18"/>
                    </a:lnTo>
                    <a:lnTo>
                      <a:pt x="47" y="18"/>
                    </a:lnTo>
                    <a:lnTo>
                      <a:pt x="47" y="20"/>
                    </a:lnTo>
                    <a:lnTo>
                      <a:pt x="47" y="20"/>
                    </a:lnTo>
                    <a:lnTo>
                      <a:pt x="47" y="20"/>
                    </a:lnTo>
                    <a:lnTo>
                      <a:pt x="47" y="22"/>
                    </a:lnTo>
                    <a:close/>
                  </a:path>
                </a:pathLst>
              </a:custGeom>
              <a:solidFill>
                <a:srgbClr val="008837"/>
              </a:solidFill>
              <a:ln w="9525">
                <a:noFill/>
              </a:ln>
            </p:spPr>
            <p:txBody>
              <a:bodyPr/>
              <a:lstStyle/>
              <a:p>
                <a:endParaRPr lang="ja-JP" altLang="en-US" sz="1799"/>
              </a:p>
            </p:txBody>
          </p:sp>
          <p:sp>
            <p:nvSpPr>
              <p:cNvPr id="11650" name="フリーフォーム 89521">
                <a:extLst>
                  <a:ext uri="{FF2B5EF4-FFF2-40B4-BE49-F238E27FC236}">
                    <a16:creationId xmlns:a16="http://schemas.microsoft.com/office/drawing/2014/main" id="{2F09233A-5B99-3262-89EA-8B4B3CA8DA77}"/>
                  </a:ext>
                </a:extLst>
              </p:cNvPr>
              <p:cNvSpPr/>
              <p:nvPr/>
            </p:nvSpPr>
            <p:spPr>
              <a:xfrm>
                <a:off x="2448" y="3292"/>
                <a:ext cx="52" cy="33"/>
              </a:xfrm>
              <a:custGeom>
                <a:avLst/>
                <a:gdLst/>
                <a:ahLst/>
                <a:cxnLst/>
                <a:rect l="0" t="0" r="0" b="0"/>
                <a:pathLst>
                  <a:path w="52" h="33">
                    <a:moveTo>
                      <a:pt x="47" y="22"/>
                    </a:moveTo>
                    <a:lnTo>
                      <a:pt x="47" y="22"/>
                    </a:lnTo>
                    <a:lnTo>
                      <a:pt x="45" y="24"/>
                    </a:lnTo>
                    <a:lnTo>
                      <a:pt x="45" y="24"/>
                    </a:lnTo>
                    <a:lnTo>
                      <a:pt x="43" y="24"/>
                    </a:lnTo>
                    <a:lnTo>
                      <a:pt x="43" y="22"/>
                    </a:lnTo>
                    <a:lnTo>
                      <a:pt x="43" y="22"/>
                    </a:lnTo>
                    <a:lnTo>
                      <a:pt x="43" y="20"/>
                    </a:lnTo>
                    <a:lnTo>
                      <a:pt x="41" y="18"/>
                    </a:lnTo>
                    <a:lnTo>
                      <a:pt x="41" y="18"/>
                    </a:lnTo>
                    <a:lnTo>
                      <a:pt x="36" y="22"/>
                    </a:lnTo>
                    <a:lnTo>
                      <a:pt x="36" y="24"/>
                    </a:lnTo>
                    <a:lnTo>
                      <a:pt x="36" y="27"/>
                    </a:lnTo>
                    <a:lnTo>
                      <a:pt x="34" y="27"/>
                    </a:lnTo>
                    <a:lnTo>
                      <a:pt x="34" y="27"/>
                    </a:lnTo>
                    <a:lnTo>
                      <a:pt x="36" y="24"/>
                    </a:lnTo>
                    <a:lnTo>
                      <a:pt x="36" y="22"/>
                    </a:lnTo>
                    <a:lnTo>
                      <a:pt x="36" y="20"/>
                    </a:lnTo>
                    <a:lnTo>
                      <a:pt x="34" y="20"/>
                    </a:lnTo>
                    <a:lnTo>
                      <a:pt x="32" y="20"/>
                    </a:lnTo>
                    <a:lnTo>
                      <a:pt x="32" y="22"/>
                    </a:lnTo>
                    <a:lnTo>
                      <a:pt x="27" y="24"/>
                    </a:lnTo>
                    <a:lnTo>
                      <a:pt x="25" y="24"/>
                    </a:lnTo>
                    <a:lnTo>
                      <a:pt x="23" y="22"/>
                    </a:lnTo>
                    <a:lnTo>
                      <a:pt x="23" y="22"/>
                    </a:lnTo>
                    <a:lnTo>
                      <a:pt x="21" y="22"/>
                    </a:lnTo>
                    <a:lnTo>
                      <a:pt x="21" y="24"/>
                    </a:lnTo>
                    <a:lnTo>
                      <a:pt x="21" y="24"/>
                    </a:lnTo>
                    <a:lnTo>
                      <a:pt x="23" y="27"/>
                    </a:lnTo>
                    <a:lnTo>
                      <a:pt x="23" y="29"/>
                    </a:lnTo>
                    <a:lnTo>
                      <a:pt x="25" y="29"/>
                    </a:lnTo>
                    <a:lnTo>
                      <a:pt x="23" y="29"/>
                    </a:lnTo>
                    <a:lnTo>
                      <a:pt x="23" y="29"/>
                    </a:lnTo>
                    <a:lnTo>
                      <a:pt x="21" y="29"/>
                    </a:lnTo>
                    <a:lnTo>
                      <a:pt x="21" y="29"/>
                    </a:lnTo>
                    <a:lnTo>
                      <a:pt x="18" y="27"/>
                    </a:lnTo>
                    <a:lnTo>
                      <a:pt x="18" y="27"/>
                    </a:lnTo>
                    <a:lnTo>
                      <a:pt x="16" y="24"/>
                    </a:lnTo>
                    <a:lnTo>
                      <a:pt x="14" y="24"/>
                    </a:lnTo>
                    <a:lnTo>
                      <a:pt x="14" y="27"/>
                    </a:lnTo>
                    <a:lnTo>
                      <a:pt x="14" y="27"/>
                    </a:lnTo>
                    <a:lnTo>
                      <a:pt x="14" y="29"/>
                    </a:lnTo>
                    <a:lnTo>
                      <a:pt x="16" y="29"/>
                    </a:lnTo>
                    <a:lnTo>
                      <a:pt x="14" y="31"/>
                    </a:lnTo>
                    <a:lnTo>
                      <a:pt x="14" y="31"/>
                    </a:lnTo>
                    <a:lnTo>
                      <a:pt x="12" y="31"/>
                    </a:lnTo>
                    <a:lnTo>
                      <a:pt x="12" y="31"/>
                    </a:lnTo>
                    <a:lnTo>
                      <a:pt x="9" y="29"/>
                    </a:lnTo>
                    <a:lnTo>
                      <a:pt x="7" y="27"/>
                    </a:lnTo>
                    <a:lnTo>
                      <a:pt x="7" y="24"/>
                    </a:lnTo>
                    <a:lnTo>
                      <a:pt x="5" y="24"/>
                    </a:lnTo>
                    <a:lnTo>
                      <a:pt x="7" y="24"/>
                    </a:lnTo>
                    <a:lnTo>
                      <a:pt x="7" y="27"/>
                    </a:lnTo>
                    <a:lnTo>
                      <a:pt x="7" y="29"/>
                    </a:lnTo>
                    <a:lnTo>
                      <a:pt x="7" y="31"/>
                    </a:lnTo>
                    <a:lnTo>
                      <a:pt x="7" y="31"/>
                    </a:lnTo>
                    <a:lnTo>
                      <a:pt x="5" y="33"/>
                    </a:lnTo>
                    <a:lnTo>
                      <a:pt x="5" y="33"/>
                    </a:lnTo>
                    <a:lnTo>
                      <a:pt x="5" y="33"/>
                    </a:lnTo>
                    <a:lnTo>
                      <a:pt x="3" y="33"/>
                    </a:lnTo>
                    <a:lnTo>
                      <a:pt x="3" y="33"/>
                    </a:lnTo>
                    <a:lnTo>
                      <a:pt x="3" y="31"/>
                    </a:lnTo>
                    <a:lnTo>
                      <a:pt x="3" y="31"/>
                    </a:lnTo>
                    <a:lnTo>
                      <a:pt x="0" y="33"/>
                    </a:lnTo>
                    <a:lnTo>
                      <a:pt x="0" y="29"/>
                    </a:lnTo>
                    <a:lnTo>
                      <a:pt x="0" y="27"/>
                    </a:lnTo>
                    <a:lnTo>
                      <a:pt x="0" y="24"/>
                    </a:lnTo>
                    <a:lnTo>
                      <a:pt x="0" y="22"/>
                    </a:lnTo>
                    <a:lnTo>
                      <a:pt x="0" y="20"/>
                    </a:lnTo>
                    <a:lnTo>
                      <a:pt x="0" y="20"/>
                    </a:lnTo>
                    <a:lnTo>
                      <a:pt x="0" y="20"/>
                    </a:lnTo>
                    <a:lnTo>
                      <a:pt x="3" y="20"/>
                    </a:lnTo>
                    <a:lnTo>
                      <a:pt x="3" y="18"/>
                    </a:lnTo>
                    <a:lnTo>
                      <a:pt x="3" y="13"/>
                    </a:lnTo>
                    <a:lnTo>
                      <a:pt x="0" y="11"/>
                    </a:lnTo>
                    <a:lnTo>
                      <a:pt x="0" y="7"/>
                    </a:lnTo>
                    <a:lnTo>
                      <a:pt x="0" y="9"/>
                    </a:lnTo>
                    <a:lnTo>
                      <a:pt x="0" y="9"/>
                    </a:lnTo>
                    <a:lnTo>
                      <a:pt x="3" y="11"/>
                    </a:lnTo>
                    <a:lnTo>
                      <a:pt x="3" y="11"/>
                    </a:lnTo>
                    <a:lnTo>
                      <a:pt x="3" y="11"/>
                    </a:lnTo>
                    <a:lnTo>
                      <a:pt x="3" y="9"/>
                    </a:lnTo>
                    <a:lnTo>
                      <a:pt x="5" y="9"/>
                    </a:lnTo>
                    <a:lnTo>
                      <a:pt x="5" y="9"/>
                    </a:lnTo>
                    <a:lnTo>
                      <a:pt x="7" y="9"/>
                    </a:lnTo>
                    <a:lnTo>
                      <a:pt x="7" y="7"/>
                    </a:lnTo>
                    <a:lnTo>
                      <a:pt x="9" y="7"/>
                    </a:lnTo>
                    <a:lnTo>
                      <a:pt x="9" y="7"/>
                    </a:lnTo>
                    <a:lnTo>
                      <a:pt x="12" y="11"/>
                    </a:lnTo>
                    <a:lnTo>
                      <a:pt x="12" y="11"/>
                    </a:lnTo>
                    <a:lnTo>
                      <a:pt x="14" y="15"/>
                    </a:lnTo>
                    <a:lnTo>
                      <a:pt x="14" y="15"/>
                    </a:lnTo>
                    <a:lnTo>
                      <a:pt x="16" y="15"/>
                    </a:lnTo>
                    <a:lnTo>
                      <a:pt x="16" y="13"/>
                    </a:lnTo>
                    <a:lnTo>
                      <a:pt x="16" y="11"/>
                    </a:lnTo>
                    <a:lnTo>
                      <a:pt x="16" y="11"/>
                    </a:lnTo>
                    <a:lnTo>
                      <a:pt x="16" y="9"/>
                    </a:lnTo>
                    <a:lnTo>
                      <a:pt x="16" y="9"/>
                    </a:lnTo>
                    <a:lnTo>
                      <a:pt x="16" y="7"/>
                    </a:lnTo>
                    <a:lnTo>
                      <a:pt x="16" y="9"/>
                    </a:lnTo>
                    <a:lnTo>
                      <a:pt x="16" y="11"/>
                    </a:lnTo>
                    <a:lnTo>
                      <a:pt x="18" y="13"/>
                    </a:lnTo>
                    <a:lnTo>
                      <a:pt x="18" y="15"/>
                    </a:lnTo>
                    <a:lnTo>
                      <a:pt x="21" y="18"/>
                    </a:lnTo>
                    <a:lnTo>
                      <a:pt x="21" y="15"/>
                    </a:lnTo>
                    <a:lnTo>
                      <a:pt x="23" y="15"/>
                    </a:lnTo>
                    <a:lnTo>
                      <a:pt x="25" y="13"/>
                    </a:lnTo>
                    <a:lnTo>
                      <a:pt x="23" y="11"/>
                    </a:lnTo>
                    <a:lnTo>
                      <a:pt x="21" y="11"/>
                    </a:lnTo>
                    <a:lnTo>
                      <a:pt x="21" y="9"/>
                    </a:lnTo>
                    <a:lnTo>
                      <a:pt x="21" y="7"/>
                    </a:lnTo>
                    <a:lnTo>
                      <a:pt x="21" y="7"/>
                    </a:lnTo>
                    <a:lnTo>
                      <a:pt x="23" y="4"/>
                    </a:lnTo>
                    <a:lnTo>
                      <a:pt x="23" y="4"/>
                    </a:lnTo>
                    <a:lnTo>
                      <a:pt x="25" y="7"/>
                    </a:lnTo>
                    <a:lnTo>
                      <a:pt x="25" y="7"/>
                    </a:lnTo>
                    <a:lnTo>
                      <a:pt x="27" y="7"/>
                    </a:lnTo>
                    <a:lnTo>
                      <a:pt x="27" y="7"/>
                    </a:lnTo>
                    <a:lnTo>
                      <a:pt x="30" y="4"/>
                    </a:lnTo>
                    <a:lnTo>
                      <a:pt x="32" y="4"/>
                    </a:lnTo>
                    <a:lnTo>
                      <a:pt x="32" y="4"/>
                    </a:lnTo>
                    <a:lnTo>
                      <a:pt x="32" y="7"/>
                    </a:lnTo>
                    <a:lnTo>
                      <a:pt x="32" y="7"/>
                    </a:lnTo>
                    <a:lnTo>
                      <a:pt x="32" y="9"/>
                    </a:lnTo>
                    <a:lnTo>
                      <a:pt x="32" y="9"/>
                    </a:lnTo>
                    <a:lnTo>
                      <a:pt x="32" y="11"/>
                    </a:lnTo>
                    <a:lnTo>
                      <a:pt x="34" y="11"/>
                    </a:lnTo>
                    <a:lnTo>
                      <a:pt x="34" y="11"/>
                    </a:lnTo>
                    <a:lnTo>
                      <a:pt x="34" y="11"/>
                    </a:lnTo>
                    <a:lnTo>
                      <a:pt x="34" y="11"/>
                    </a:lnTo>
                    <a:lnTo>
                      <a:pt x="36" y="11"/>
                    </a:lnTo>
                    <a:lnTo>
                      <a:pt x="36" y="11"/>
                    </a:lnTo>
                    <a:lnTo>
                      <a:pt x="36" y="9"/>
                    </a:lnTo>
                    <a:lnTo>
                      <a:pt x="38" y="9"/>
                    </a:lnTo>
                    <a:lnTo>
                      <a:pt x="38" y="7"/>
                    </a:lnTo>
                    <a:lnTo>
                      <a:pt x="36" y="7"/>
                    </a:lnTo>
                    <a:lnTo>
                      <a:pt x="36" y="7"/>
                    </a:lnTo>
                    <a:lnTo>
                      <a:pt x="36" y="7"/>
                    </a:lnTo>
                    <a:lnTo>
                      <a:pt x="36" y="4"/>
                    </a:lnTo>
                    <a:lnTo>
                      <a:pt x="36" y="4"/>
                    </a:lnTo>
                    <a:lnTo>
                      <a:pt x="36" y="2"/>
                    </a:lnTo>
                    <a:lnTo>
                      <a:pt x="38" y="0"/>
                    </a:lnTo>
                    <a:lnTo>
                      <a:pt x="41" y="0"/>
                    </a:lnTo>
                    <a:lnTo>
                      <a:pt x="43" y="0"/>
                    </a:lnTo>
                    <a:lnTo>
                      <a:pt x="43" y="0"/>
                    </a:lnTo>
                    <a:lnTo>
                      <a:pt x="45" y="0"/>
                    </a:lnTo>
                    <a:lnTo>
                      <a:pt x="45" y="2"/>
                    </a:lnTo>
                    <a:lnTo>
                      <a:pt x="45" y="2"/>
                    </a:lnTo>
                    <a:lnTo>
                      <a:pt x="43" y="2"/>
                    </a:lnTo>
                    <a:lnTo>
                      <a:pt x="43" y="4"/>
                    </a:lnTo>
                    <a:lnTo>
                      <a:pt x="43" y="7"/>
                    </a:lnTo>
                    <a:lnTo>
                      <a:pt x="43" y="9"/>
                    </a:lnTo>
                    <a:lnTo>
                      <a:pt x="43" y="9"/>
                    </a:lnTo>
                    <a:lnTo>
                      <a:pt x="45" y="11"/>
                    </a:lnTo>
                    <a:lnTo>
                      <a:pt x="47" y="11"/>
                    </a:lnTo>
                    <a:lnTo>
                      <a:pt x="47" y="11"/>
                    </a:lnTo>
                    <a:lnTo>
                      <a:pt x="50" y="9"/>
                    </a:lnTo>
                    <a:lnTo>
                      <a:pt x="52" y="9"/>
                    </a:lnTo>
                    <a:lnTo>
                      <a:pt x="52" y="11"/>
                    </a:lnTo>
                    <a:lnTo>
                      <a:pt x="52" y="11"/>
                    </a:lnTo>
                    <a:lnTo>
                      <a:pt x="52" y="11"/>
                    </a:lnTo>
                    <a:lnTo>
                      <a:pt x="50" y="13"/>
                    </a:lnTo>
                    <a:lnTo>
                      <a:pt x="50" y="13"/>
                    </a:lnTo>
                    <a:lnTo>
                      <a:pt x="50" y="13"/>
                    </a:lnTo>
                    <a:lnTo>
                      <a:pt x="52" y="13"/>
                    </a:lnTo>
                    <a:lnTo>
                      <a:pt x="52" y="15"/>
                    </a:lnTo>
                    <a:lnTo>
                      <a:pt x="50" y="15"/>
                    </a:lnTo>
                    <a:lnTo>
                      <a:pt x="50" y="18"/>
                    </a:lnTo>
                    <a:lnTo>
                      <a:pt x="47" y="18"/>
                    </a:lnTo>
                    <a:lnTo>
                      <a:pt x="47" y="18"/>
                    </a:lnTo>
                    <a:lnTo>
                      <a:pt x="47" y="20"/>
                    </a:lnTo>
                    <a:lnTo>
                      <a:pt x="47" y="20"/>
                    </a:lnTo>
                    <a:lnTo>
                      <a:pt x="47" y="20"/>
                    </a:lnTo>
                    <a:lnTo>
                      <a:pt x="47" y="2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51" name="フリーフォーム 89522">
                <a:extLst>
                  <a:ext uri="{FF2B5EF4-FFF2-40B4-BE49-F238E27FC236}">
                    <a16:creationId xmlns:a16="http://schemas.microsoft.com/office/drawing/2014/main" id="{38889AD0-C629-D847-B851-41D0253B08FA}"/>
                  </a:ext>
                </a:extLst>
              </p:cNvPr>
              <p:cNvSpPr/>
              <p:nvPr/>
            </p:nvSpPr>
            <p:spPr>
              <a:xfrm>
                <a:off x="2478" y="3314"/>
                <a:ext cx="49" cy="36"/>
              </a:xfrm>
              <a:custGeom>
                <a:avLst/>
                <a:gdLst/>
                <a:ahLst/>
                <a:cxnLst/>
                <a:rect l="0" t="0" r="0" b="0"/>
                <a:pathLst>
                  <a:path w="49" h="36">
                    <a:moveTo>
                      <a:pt x="2" y="11"/>
                    </a:moveTo>
                    <a:lnTo>
                      <a:pt x="4" y="11"/>
                    </a:lnTo>
                    <a:lnTo>
                      <a:pt x="4" y="9"/>
                    </a:lnTo>
                    <a:lnTo>
                      <a:pt x="6" y="9"/>
                    </a:lnTo>
                    <a:lnTo>
                      <a:pt x="6" y="9"/>
                    </a:lnTo>
                    <a:lnTo>
                      <a:pt x="6" y="11"/>
                    </a:lnTo>
                    <a:lnTo>
                      <a:pt x="8" y="11"/>
                    </a:lnTo>
                    <a:lnTo>
                      <a:pt x="8" y="14"/>
                    </a:lnTo>
                    <a:lnTo>
                      <a:pt x="8" y="16"/>
                    </a:lnTo>
                    <a:lnTo>
                      <a:pt x="11" y="16"/>
                    </a:lnTo>
                    <a:lnTo>
                      <a:pt x="13" y="11"/>
                    </a:lnTo>
                    <a:lnTo>
                      <a:pt x="13" y="9"/>
                    </a:lnTo>
                    <a:lnTo>
                      <a:pt x="15" y="7"/>
                    </a:lnTo>
                    <a:lnTo>
                      <a:pt x="15" y="7"/>
                    </a:lnTo>
                    <a:lnTo>
                      <a:pt x="15" y="7"/>
                    </a:lnTo>
                    <a:lnTo>
                      <a:pt x="15" y="9"/>
                    </a:lnTo>
                    <a:lnTo>
                      <a:pt x="15" y="11"/>
                    </a:lnTo>
                    <a:lnTo>
                      <a:pt x="13" y="11"/>
                    </a:lnTo>
                    <a:lnTo>
                      <a:pt x="15" y="14"/>
                    </a:lnTo>
                    <a:lnTo>
                      <a:pt x="17" y="14"/>
                    </a:lnTo>
                    <a:lnTo>
                      <a:pt x="17" y="14"/>
                    </a:lnTo>
                    <a:lnTo>
                      <a:pt x="20" y="11"/>
                    </a:lnTo>
                    <a:lnTo>
                      <a:pt x="22" y="9"/>
                    </a:lnTo>
                    <a:lnTo>
                      <a:pt x="24" y="9"/>
                    </a:lnTo>
                    <a:lnTo>
                      <a:pt x="26" y="11"/>
                    </a:lnTo>
                    <a:lnTo>
                      <a:pt x="29" y="11"/>
                    </a:lnTo>
                    <a:lnTo>
                      <a:pt x="29" y="11"/>
                    </a:lnTo>
                    <a:lnTo>
                      <a:pt x="29" y="9"/>
                    </a:lnTo>
                    <a:lnTo>
                      <a:pt x="29" y="9"/>
                    </a:lnTo>
                    <a:lnTo>
                      <a:pt x="29" y="7"/>
                    </a:lnTo>
                    <a:lnTo>
                      <a:pt x="26" y="5"/>
                    </a:lnTo>
                    <a:lnTo>
                      <a:pt x="26" y="5"/>
                    </a:lnTo>
                    <a:lnTo>
                      <a:pt x="26" y="5"/>
                    </a:lnTo>
                    <a:lnTo>
                      <a:pt x="29" y="5"/>
                    </a:lnTo>
                    <a:lnTo>
                      <a:pt x="29" y="5"/>
                    </a:lnTo>
                    <a:lnTo>
                      <a:pt x="31" y="7"/>
                    </a:lnTo>
                    <a:lnTo>
                      <a:pt x="33" y="7"/>
                    </a:lnTo>
                    <a:lnTo>
                      <a:pt x="33" y="9"/>
                    </a:lnTo>
                    <a:lnTo>
                      <a:pt x="35" y="9"/>
                    </a:lnTo>
                    <a:lnTo>
                      <a:pt x="35" y="7"/>
                    </a:lnTo>
                    <a:lnTo>
                      <a:pt x="35" y="7"/>
                    </a:lnTo>
                    <a:lnTo>
                      <a:pt x="35" y="5"/>
                    </a:lnTo>
                    <a:lnTo>
                      <a:pt x="35" y="5"/>
                    </a:lnTo>
                    <a:lnTo>
                      <a:pt x="35" y="5"/>
                    </a:lnTo>
                    <a:lnTo>
                      <a:pt x="35" y="2"/>
                    </a:lnTo>
                    <a:lnTo>
                      <a:pt x="35" y="2"/>
                    </a:lnTo>
                    <a:lnTo>
                      <a:pt x="38" y="0"/>
                    </a:lnTo>
                    <a:lnTo>
                      <a:pt x="38" y="0"/>
                    </a:lnTo>
                    <a:lnTo>
                      <a:pt x="40" y="5"/>
                    </a:lnTo>
                    <a:lnTo>
                      <a:pt x="42" y="7"/>
                    </a:lnTo>
                    <a:lnTo>
                      <a:pt x="42" y="9"/>
                    </a:lnTo>
                    <a:lnTo>
                      <a:pt x="42" y="9"/>
                    </a:lnTo>
                    <a:lnTo>
                      <a:pt x="42" y="9"/>
                    </a:lnTo>
                    <a:lnTo>
                      <a:pt x="42" y="7"/>
                    </a:lnTo>
                    <a:lnTo>
                      <a:pt x="42" y="5"/>
                    </a:lnTo>
                    <a:lnTo>
                      <a:pt x="42" y="2"/>
                    </a:lnTo>
                    <a:lnTo>
                      <a:pt x="42" y="0"/>
                    </a:lnTo>
                    <a:lnTo>
                      <a:pt x="42" y="0"/>
                    </a:lnTo>
                    <a:lnTo>
                      <a:pt x="44" y="0"/>
                    </a:lnTo>
                    <a:lnTo>
                      <a:pt x="44" y="0"/>
                    </a:lnTo>
                    <a:lnTo>
                      <a:pt x="47" y="0"/>
                    </a:lnTo>
                    <a:lnTo>
                      <a:pt x="47" y="0"/>
                    </a:lnTo>
                    <a:lnTo>
                      <a:pt x="47" y="2"/>
                    </a:lnTo>
                    <a:lnTo>
                      <a:pt x="49" y="2"/>
                    </a:lnTo>
                    <a:lnTo>
                      <a:pt x="49" y="0"/>
                    </a:lnTo>
                    <a:lnTo>
                      <a:pt x="49" y="5"/>
                    </a:lnTo>
                    <a:lnTo>
                      <a:pt x="49" y="7"/>
                    </a:lnTo>
                    <a:lnTo>
                      <a:pt x="49" y="9"/>
                    </a:lnTo>
                    <a:lnTo>
                      <a:pt x="49" y="11"/>
                    </a:lnTo>
                    <a:lnTo>
                      <a:pt x="49" y="14"/>
                    </a:lnTo>
                    <a:lnTo>
                      <a:pt x="49" y="14"/>
                    </a:lnTo>
                    <a:lnTo>
                      <a:pt x="49" y="14"/>
                    </a:lnTo>
                    <a:lnTo>
                      <a:pt x="47" y="14"/>
                    </a:lnTo>
                    <a:lnTo>
                      <a:pt x="47" y="16"/>
                    </a:lnTo>
                    <a:lnTo>
                      <a:pt x="47" y="20"/>
                    </a:lnTo>
                    <a:lnTo>
                      <a:pt x="49" y="23"/>
                    </a:lnTo>
                    <a:lnTo>
                      <a:pt x="49" y="25"/>
                    </a:lnTo>
                    <a:lnTo>
                      <a:pt x="49" y="25"/>
                    </a:lnTo>
                    <a:lnTo>
                      <a:pt x="49" y="25"/>
                    </a:lnTo>
                    <a:lnTo>
                      <a:pt x="47" y="23"/>
                    </a:lnTo>
                    <a:lnTo>
                      <a:pt x="47" y="23"/>
                    </a:lnTo>
                    <a:lnTo>
                      <a:pt x="47" y="23"/>
                    </a:lnTo>
                    <a:lnTo>
                      <a:pt x="47" y="25"/>
                    </a:lnTo>
                    <a:lnTo>
                      <a:pt x="44" y="25"/>
                    </a:lnTo>
                    <a:lnTo>
                      <a:pt x="42" y="25"/>
                    </a:lnTo>
                    <a:lnTo>
                      <a:pt x="42" y="25"/>
                    </a:lnTo>
                    <a:lnTo>
                      <a:pt x="42" y="27"/>
                    </a:lnTo>
                    <a:lnTo>
                      <a:pt x="40" y="27"/>
                    </a:lnTo>
                    <a:lnTo>
                      <a:pt x="40" y="25"/>
                    </a:lnTo>
                    <a:lnTo>
                      <a:pt x="38" y="23"/>
                    </a:lnTo>
                    <a:lnTo>
                      <a:pt x="38" y="18"/>
                    </a:lnTo>
                    <a:lnTo>
                      <a:pt x="35" y="18"/>
                    </a:lnTo>
                    <a:lnTo>
                      <a:pt x="33" y="18"/>
                    </a:lnTo>
                    <a:lnTo>
                      <a:pt x="33" y="20"/>
                    </a:lnTo>
                    <a:lnTo>
                      <a:pt x="33" y="20"/>
                    </a:lnTo>
                    <a:lnTo>
                      <a:pt x="33" y="23"/>
                    </a:lnTo>
                    <a:lnTo>
                      <a:pt x="33" y="25"/>
                    </a:lnTo>
                    <a:lnTo>
                      <a:pt x="33" y="25"/>
                    </a:lnTo>
                    <a:lnTo>
                      <a:pt x="33" y="25"/>
                    </a:lnTo>
                    <a:lnTo>
                      <a:pt x="33" y="25"/>
                    </a:lnTo>
                    <a:lnTo>
                      <a:pt x="33" y="23"/>
                    </a:lnTo>
                    <a:lnTo>
                      <a:pt x="33" y="20"/>
                    </a:lnTo>
                    <a:lnTo>
                      <a:pt x="31" y="18"/>
                    </a:lnTo>
                    <a:lnTo>
                      <a:pt x="29" y="16"/>
                    </a:lnTo>
                    <a:lnTo>
                      <a:pt x="29" y="18"/>
                    </a:lnTo>
                    <a:lnTo>
                      <a:pt x="29" y="18"/>
                    </a:lnTo>
                    <a:lnTo>
                      <a:pt x="26" y="20"/>
                    </a:lnTo>
                    <a:lnTo>
                      <a:pt x="29" y="20"/>
                    </a:lnTo>
                    <a:lnTo>
                      <a:pt x="29" y="23"/>
                    </a:lnTo>
                    <a:lnTo>
                      <a:pt x="29" y="25"/>
                    </a:lnTo>
                    <a:lnTo>
                      <a:pt x="29" y="27"/>
                    </a:lnTo>
                    <a:lnTo>
                      <a:pt x="29" y="27"/>
                    </a:lnTo>
                    <a:lnTo>
                      <a:pt x="29" y="27"/>
                    </a:lnTo>
                    <a:lnTo>
                      <a:pt x="26" y="27"/>
                    </a:lnTo>
                    <a:lnTo>
                      <a:pt x="26" y="27"/>
                    </a:lnTo>
                    <a:lnTo>
                      <a:pt x="24" y="25"/>
                    </a:lnTo>
                    <a:lnTo>
                      <a:pt x="24" y="25"/>
                    </a:lnTo>
                    <a:lnTo>
                      <a:pt x="22" y="27"/>
                    </a:lnTo>
                    <a:lnTo>
                      <a:pt x="20" y="29"/>
                    </a:lnTo>
                    <a:lnTo>
                      <a:pt x="17" y="29"/>
                    </a:lnTo>
                    <a:lnTo>
                      <a:pt x="17" y="29"/>
                    </a:lnTo>
                    <a:lnTo>
                      <a:pt x="17" y="27"/>
                    </a:lnTo>
                    <a:lnTo>
                      <a:pt x="17" y="25"/>
                    </a:lnTo>
                    <a:lnTo>
                      <a:pt x="17" y="25"/>
                    </a:lnTo>
                    <a:lnTo>
                      <a:pt x="17" y="25"/>
                    </a:lnTo>
                    <a:lnTo>
                      <a:pt x="17" y="23"/>
                    </a:lnTo>
                    <a:lnTo>
                      <a:pt x="17" y="23"/>
                    </a:lnTo>
                    <a:lnTo>
                      <a:pt x="15" y="23"/>
                    </a:lnTo>
                    <a:lnTo>
                      <a:pt x="15" y="20"/>
                    </a:lnTo>
                    <a:lnTo>
                      <a:pt x="15" y="20"/>
                    </a:lnTo>
                    <a:lnTo>
                      <a:pt x="15" y="23"/>
                    </a:lnTo>
                    <a:lnTo>
                      <a:pt x="13" y="23"/>
                    </a:lnTo>
                    <a:lnTo>
                      <a:pt x="13" y="25"/>
                    </a:lnTo>
                    <a:lnTo>
                      <a:pt x="13" y="25"/>
                    </a:lnTo>
                    <a:lnTo>
                      <a:pt x="13" y="25"/>
                    </a:lnTo>
                    <a:lnTo>
                      <a:pt x="13" y="27"/>
                    </a:lnTo>
                    <a:lnTo>
                      <a:pt x="13" y="27"/>
                    </a:lnTo>
                    <a:lnTo>
                      <a:pt x="13" y="27"/>
                    </a:lnTo>
                    <a:lnTo>
                      <a:pt x="13" y="29"/>
                    </a:lnTo>
                    <a:lnTo>
                      <a:pt x="13" y="29"/>
                    </a:lnTo>
                    <a:lnTo>
                      <a:pt x="13" y="32"/>
                    </a:lnTo>
                    <a:lnTo>
                      <a:pt x="13" y="34"/>
                    </a:lnTo>
                    <a:lnTo>
                      <a:pt x="11" y="34"/>
                    </a:lnTo>
                    <a:lnTo>
                      <a:pt x="8" y="36"/>
                    </a:lnTo>
                    <a:lnTo>
                      <a:pt x="6" y="34"/>
                    </a:lnTo>
                    <a:lnTo>
                      <a:pt x="6" y="34"/>
                    </a:lnTo>
                    <a:lnTo>
                      <a:pt x="6" y="32"/>
                    </a:lnTo>
                    <a:lnTo>
                      <a:pt x="6" y="32"/>
                    </a:lnTo>
                    <a:lnTo>
                      <a:pt x="6" y="32"/>
                    </a:lnTo>
                    <a:lnTo>
                      <a:pt x="6" y="29"/>
                    </a:lnTo>
                    <a:lnTo>
                      <a:pt x="8" y="27"/>
                    </a:lnTo>
                    <a:lnTo>
                      <a:pt x="6" y="25"/>
                    </a:lnTo>
                    <a:lnTo>
                      <a:pt x="6" y="25"/>
                    </a:lnTo>
                    <a:lnTo>
                      <a:pt x="6" y="23"/>
                    </a:lnTo>
                    <a:lnTo>
                      <a:pt x="4" y="23"/>
                    </a:lnTo>
                    <a:lnTo>
                      <a:pt x="2" y="23"/>
                    </a:lnTo>
                    <a:lnTo>
                      <a:pt x="0" y="25"/>
                    </a:lnTo>
                    <a:lnTo>
                      <a:pt x="0" y="25"/>
                    </a:lnTo>
                    <a:lnTo>
                      <a:pt x="0" y="25"/>
                    </a:lnTo>
                    <a:lnTo>
                      <a:pt x="0" y="23"/>
                    </a:lnTo>
                    <a:lnTo>
                      <a:pt x="0" y="23"/>
                    </a:lnTo>
                    <a:lnTo>
                      <a:pt x="0" y="20"/>
                    </a:lnTo>
                    <a:lnTo>
                      <a:pt x="2" y="20"/>
                    </a:lnTo>
                    <a:lnTo>
                      <a:pt x="2" y="20"/>
                    </a:lnTo>
                    <a:lnTo>
                      <a:pt x="0" y="18"/>
                    </a:lnTo>
                    <a:lnTo>
                      <a:pt x="0" y="18"/>
                    </a:lnTo>
                    <a:lnTo>
                      <a:pt x="0" y="18"/>
                    </a:lnTo>
                    <a:lnTo>
                      <a:pt x="0" y="18"/>
                    </a:lnTo>
                    <a:lnTo>
                      <a:pt x="2" y="16"/>
                    </a:lnTo>
                    <a:lnTo>
                      <a:pt x="4" y="16"/>
                    </a:lnTo>
                    <a:lnTo>
                      <a:pt x="4" y="14"/>
                    </a:lnTo>
                    <a:lnTo>
                      <a:pt x="4" y="14"/>
                    </a:lnTo>
                    <a:lnTo>
                      <a:pt x="2" y="14"/>
                    </a:lnTo>
                    <a:lnTo>
                      <a:pt x="2" y="11"/>
                    </a:lnTo>
                    <a:close/>
                  </a:path>
                </a:pathLst>
              </a:custGeom>
              <a:solidFill>
                <a:srgbClr val="008837"/>
              </a:solidFill>
              <a:ln w="9525">
                <a:noFill/>
              </a:ln>
            </p:spPr>
            <p:txBody>
              <a:bodyPr/>
              <a:lstStyle/>
              <a:p>
                <a:endParaRPr lang="ja-JP" altLang="en-US" sz="1799"/>
              </a:p>
            </p:txBody>
          </p:sp>
          <p:sp>
            <p:nvSpPr>
              <p:cNvPr id="11652" name="フリーフォーム 89523">
                <a:extLst>
                  <a:ext uri="{FF2B5EF4-FFF2-40B4-BE49-F238E27FC236}">
                    <a16:creationId xmlns:a16="http://schemas.microsoft.com/office/drawing/2014/main" id="{A2BFC9B2-131F-02E9-996B-F8DDB919BCE1}"/>
                  </a:ext>
                </a:extLst>
              </p:cNvPr>
              <p:cNvSpPr/>
              <p:nvPr/>
            </p:nvSpPr>
            <p:spPr>
              <a:xfrm>
                <a:off x="2478" y="3314"/>
                <a:ext cx="49" cy="36"/>
              </a:xfrm>
              <a:custGeom>
                <a:avLst/>
                <a:gdLst/>
                <a:ahLst/>
                <a:cxnLst/>
                <a:rect l="0" t="0" r="0" b="0"/>
                <a:pathLst>
                  <a:path w="49" h="36">
                    <a:moveTo>
                      <a:pt x="2" y="11"/>
                    </a:moveTo>
                    <a:lnTo>
                      <a:pt x="4" y="11"/>
                    </a:lnTo>
                    <a:lnTo>
                      <a:pt x="4" y="9"/>
                    </a:lnTo>
                    <a:lnTo>
                      <a:pt x="6" y="9"/>
                    </a:lnTo>
                    <a:lnTo>
                      <a:pt x="6" y="9"/>
                    </a:lnTo>
                    <a:lnTo>
                      <a:pt x="6" y="11"/>
                    </a:lnTo>
                    <a:lnTo>
                      <a:pt x="8" y="11"/>
                    </a:lnTo>
                    <a:lnTo>
                      <a:pt x="8" y="14"/>
                    </a:lnTo>
                    <a:lnTo>
                      <a:pt x="8" y="16"/>
                    </a:lnTo>
                    <a:lnTo>
                      <a:pt x="11" y="16"/>
                    </a:lnTo>
                    <a:lnTo>
                      <a:pt x="13" y="11"/>
                    </a:lnTo>
                    <a:lnTo>
                      <a:pt x="13" y="9"/>
                    </a:lnTo>
                    <a:lnTo>
                      <a:pt x="15" y="7"/>
                    </a:lnTo>
                    <a:lnTo>
                      <a:pt x="15" y="7"/>
                    </a:lnTo>
                    <a:lnTo>
                      <a:pt x="15" y="7"/>
                    </a:lnTo>
                    <a:lnTo>
                      <a:pt x="15" y="9"/>
                    </a:lnTo>
                    <a:lnTo>
                      <a:pt x="15" y="11"/>
                    </a:lnTo>
                    <a:lnTo>
                      <a:pt x="13" y="11"/>
                    </a:lnTo>
                    <a:lnTo>
                      <a:pt x="15" y="14"/>
                    </a:lnTo>
                    <a:lnTo>
                      <a:pt x="17" y="14"/>
                    </a:lnTo>
                    <a:lnTo>
                      <a:pt x="17" y="14"/>
                    </a:lnTo>
                    <a:lnTo>
                      <a:pt x="20" y="11"/>
                    </a:lnTo>
                    <a:lnTo>
                      <a:pt x="22" y="9"/>
                    </a:lnTo>
                    <a:lnTo>
                      <a:pt x="24" y="9"/>
                    </a:lnTo>
                    <a:lnTo>
                      <a:pt x="26" y="11"/>
                    </a:lnTo>
                    <a:lnTo>
                      <a:pt x="29" y="11"/>
                    </a:lnTo>
                    <a:lnTo>
                      <a:pt x="29" y="11"/>
                    </a:lnTo>
                    <a:lnTo>
                      <a:pt x="29" y="9"/>
                    </a:lnTo>
                    <a:lnTo>
                      <a:pt x="29" y="9"/>
                    </a:lnTo>
                    <a:lnTo>
                      <a:pt x="29" y="7"/>
                    </a:lnTo>
                    <a:lnTo>
                      <a:pt x="26" y="5"/>
                    </a:lnTo>
                    <a:lnTo>
                      <a:pt x="26" y="5"/>
                    </a:lnTo>
                    <a:lnTo>
                      <a:pt x="26" y="5"/>
                    </a:lnTo>
                    <a:lnTo>
                      <a:pt x="29" y="5"/>
                    </a:lnTo>
                    <a:lnTo>
                      <a:pt x="29" y="5"/>
                    </a:lnTo>
                    <a:lnTo>
                      <a:pt x="31" y="7"/>
                    </a:lnTo>
                    <a:lnTo>
                      <a:pt x="33" y="7"/>
                    </a:lnTo>
                    <a:lnTo>
                      <a:pt x="33" y="9"/>
                    </a:lnTo>
                    <a:lnTo>
                      <a:pt x="35" y="9"/>
                    </a:lnTo>
                    <a:lnTo>
                      <a:pt x="35" y="7"/>
                    </a:lnTo>
                    <a:lnTo>
                      <a:pt x="35" y="7"/>
                    </a:lnTo>
                    <a:lnTo>
                      <a:pt x="35" y="5"/>
                    </a:lnTo>
                    <a:lnTo>
                      <a:pt x="35" y="5"/>
                    </a:lnTo>
                    <a:lnTo>
                      <a:pt x="35" y="5"/>
                    </a:lnTo>
                    <a:lnTo>
                      <a:pt x="35" y="2"/>
                    </a:lnTo>
                    <a:lnTo>
                      <a:pt x="35" y="2"/>
                    </a:lnTo>
                    <a:lnTo>
                      <a:pt x="38" y="0"/>
                    </a:lnTo>
                    <a:lnTo>
                      <a:pt x="38" y="0"/>
                    </a:lnTo>
                    <a:lnTo>
                      <a:pt x="40" y="5"/>
                    </a:lnTo>
                    <a:lnTo>
                      <a:pt x="42" y="7"/>
                    </a:lnTo>
                    <a:lnTo>
                      <a:pt x="42" y="9"/>
                    </a:lnTo>
                    <a:lnTo>
                      <a:pt x="42" y="9"/>
                    </a:lnTo>
                    <a:lnTo>
                      <a:pt x="42" y="9"/>
                    </a:lnTo>
                    <a:lnTo>
                      <a:pt x="42" y="7"/>
                    </a:lnTo>
                    <a:lnTo>
                      <a:pt x="42" y="5"/>
                    </a:lnTo>
                    <a:lnTo>
                      <a:pt x="42" y="2"/>
                    </a:lnTo>
                    <a:lnTo>
                      <a:pt x="42" y="0"/>
                    </a:lnTo>
                    <a:lnTo>
                      <a:pt x="42" y="0"/>
                    </a:lnTo>
                    <a:lnTo>
                      <a:pt x="44" y="0"/>
                    </a:lnTo>
                    <a:lnTo>
                      <a:pt x="44" y="0"/>
                    </a:lnTo>
                    <a:lnTo>
                      <a:pt x="47" y="0"/>
                    </a:lnTo>
                    <a:lnTo>
                      <a:pt x="47" y="0"/>
                    </a:lnTo>
                    <a:lnTo>
                      <a:pt x="47" y="2"/>
                    </a:lnTo>
                    <a:lnTo>
                      <a:pt x="49" y="2"/>
                    </a:lnTo>
                    <a:lnTo>
                      <a:pt x="49" y="0"/>
                    </a:lnTo>
                    <a:lnTo>
                      <a:pt x="49" y="5"/>
                    </a:lnTo>
                    <a:lnTo>
                      <a:pt x="49" y="7"/>
                    </a:lnTo>
                    <a:lnTo>
                      <a:pt x="49" y="9"/>
                    </a:lnTo>
                    <a:lnTo>
                      <a:pt x="49" y="11"/>
                    </a:lnTo>
                    <a:lnTo>
                      <a:pt x="49" y="14"/>
                    </a:lnTo>
                    <a:lnTo>
                      <a:pt x="49" y="14"/>
                    </a:lnTo>
                    <a:lnTo>
                      <a:pt x="49" y="14"/>
                    </a:lnTo>
                    <a:lnTo>
                      <a:pt x="47" y="14"/>
                    </a:lnTo>
                    <a:lnTo>
                      <a:pt x="47" y="16"/>
                    </a:lnTo>
                    <a:lnTo>
                      <a:pt x="47" y="20"/>
                    </a:lnTo>
                    <a:lnTo>
                      <a:pt x="49" y="23"/>
                    </a:lnTo>
                    <a:lnTo>
                      <a:pt x="49" y="25"/>
                    </a:lnTo>
                    <a:lnTo>
                      <a:pt x="49" y="25"/>
                    </a:lnTo>
                    <a:lnTo>
                      <a:pt x="49" y="25"/>
                    </a:lnTo>
                    <a:lnTo>
                      <a:pt x="47" y="23"/>
                    </a:lnTo>
                    <a:lnTo>
                      <a:pt x="47" y="23"/>
                    </a:lnTo>
                    <a:lnTo>
                      <a:pt x="47" y="23"/>
                    </a:lnTo>
                    <a:lnTo>
                      <a:pt x="47" y="25"/>
                    </a:lnTo>
                    <a:lnTo>
                      <a:pt x="44" y="25"/>
                    </a:lnTo>
                    <a:lnTo>
                      <a:pt x="42" y="25"/>
                    </a:lnTo>
                    <a:lnTo>
                      <a:pt x="42" y="25"/>
                    </a:lnTo>
                    <a:lnTo>
                      <a:pt x="42" y="27"/>
                    </a:lnTo>
                    <a:lnTo>
                      <a:pt x="40" y="27"/>
                    </a:lnTo>
                    <a:lnTo>
                      <a:pt x="40" y="25"/>
                    </a:lnTo>
                    <a:lnTo>
                      <a:pt x="38" y="23"/>
                    </a:lnTo>
                    <a:lnTo>
                      <a:pt x="38" y="18"/>
                    </a:lnTo>
                    <a:lnTo>
                      <a:pt x="35" y="18"/>
                    </a:lnTo>
                    <a:lnTo>
                      <a:pt x="33" y="18"/>
                    </a:lnTo>
                    <a:lnTo>
                      <a:pt x="33" y="20"/>
                    </a:lnTo>
                    <a:lnTo>
                      <a:pt x="33" y="20"/>
                    </a:lnTo>
                    <a:lnTo>
                      <a:pt x="33" y="23"/>
                    </a:lnTo>
                    <a:lnTo>
                      <a:pt x="33" y="25"/>
                    </a:lnTo>
                    <a:lnTo>
                      <a:pt x="33" y="25"/>
                    </a:lnTo>
                    <a:lnTo>
                      <a:pt x="33" y="25"/>
                    </a:lnTo>
                    <a:lnTo>
                      <a:pt x="33" y="25"/>
                    </a:lnTo>
                    <a:lnTo>
                      <a:pt x="33" y="23"/>
                    </a:lnTo>
                    <a:lnTo>
                      <a:pt x="33" y="20"/>
                    </a:lnTo>
                    <a:lnTo>
                      <a:pt x="31" y="18"/>
                    </a:lnTo>
                    <a:lnTo>
                      <a:pt x="29" y="16"/>
                    </a:lnTo>
                    <a:lnTo>
                      <a:pt x="29" y="18"/>
                    </a:lnTo>
                    <a:lnTo>
                      <a:pt x="29" y="18"/>
                    </a:lnTo>
                    <a:lnTo>
                      <a:pt x="26" y="20"/>
                    </a:lnTo>
                    <a:lnTo>
                      <a:pt x="29" y="20"/>
                    </a:lnTo>
                    <a:lnTo>
                      <a:pt x="29" y="23"/>
                    </a:lnTo>
                    <a:lnTo>
                      <a:pt x="29" y="25"/>
                    </a:lnTo>
                    <a:lnTo>
                      <a:pt x="29" y="27"/>
                    </a:lnTo>
                    <a:lnTo>
                      <a:pt x="29" y="27"/>
                    </a:lnTo>
                    <a:lnTo>
                      <a:pt x="29" y="27"/>
                    </a:lnTo>
                    <a:lnTo>
                      <a:pt x="26" y="27"/>
                    </a:lnTo>
                    <a:lnTo>
                      <a:pt x="26" y="27"/>
                    </a:lnTo>
                    <a:lnTo>
                      <a:pt x="24" y="25"/>
                    </a:lnTo>
                    <a:lnTo>
                      <a:pt x="24" y="25"/>
                    </a:lnTo>
                    <a:lnTo>
                      <a:pt x="22" y="27"/>
                    </a:lnTo>
                    <a:lnTo>
                      <a:pt x="20" y="29"/>
                    </a:lnTo>
                    <a:lnTo>
                      <a:pt x="17" y="29"/>
                    </a:lnTo>
                    <a:lnTo>
                      <a:pt x="17" y="29"/>
                    </a:lnTo>
                    <a:lnTo>
                      <a:pt x="17" y="27"/>
                    </a:lnTo>
                    <a:lnTo>
                      <a:pt x="17" y="25"/>
                    </a:lnTo>
                    <a:lnTo>
                      <a:pt x="17" y="25"/>
                    </a:lnTo>
                    <a:lnTo>
                      <a:pt x="17" y="25"/>
                    </a:lnTo>
                    <a:lnTo>
                      <a:pt x="17" y="23"/>
                    </a:lnTo>
                    <a:lnTo>
                      <a:pt x="17" y="23"/>
                    </a:lnTo>
                    <a:lnTo>
                      <a:pt x="15" y="23"/>
                    </a:lnTo>
                    <a:lnTo>
                      <a:pt x="15" y="20"/>
                    </a:lnTo>
                    <a:lnTo>
                      <a:pt x="15" y="20"/>
                    </a:lnTo>
                    <a:lnTo>
                      <a:pt x="15" y="23"/>
                    </a:lnTo>
                    <a:lnTo>
                      <a:pt x="13" y="23"/>
                    </a:lnTo>
                    <a:lnTo>
                      <a:pt x="13" y="25"/>
                    </a:lnTo>
                    <a:lnTo>
                      <a:pt x="13" y="25"/>
                    </a:lnTo>
                    <a:lnTo>
                      <a:pt x="13" y="25"/>
                    </a:lnTo>
                    <a:lnTo>
                      <a:pt x="13" y="27"/>
                    </a:lnTo>
                    <a:lnTo>
                      <a:pt x="13" y="27"/>
                    </a:lnTo>
                    <a:lnTo>
                      <a:pt x="13" y="27"/>
                    </a:lnTo>
                    <a:lnTo>
                      <a:pt x="13" y="29"/>
                    </a:lnTo>
                    <a:lnTo>
                      <a:pt x="13" y="29"/>
                    </a:lnTo>
                    <a:lnTo>
                      <a:pt x="13" y="32"/>
                    </a:lnTo>
                    <a:lnTo>
                      <a:pt x="13" y="34"/>
                    </a:lnTo>
                    <a:lnTo>
                      <a:pt x="11" y="34"/>
                    </a:lnTo>
                    <a:lnTo>
                      <a:pt x="8" y="36"/>
                    </a:lnTo>
                    <a:lnTo>
                      <a:pt x="6" y="34"/>
                    </a:lnTo>
                    <a:lnTo>
                      <a:pt x="6" y="34"/>
                    </a:lnTo>
                    <a:lnTo>
                      <a:pt x="6" y="32"/>
                    </a:lnTo>
                    <a:lnTo>
                      <a:pt x="6" y="32"/>
                    </a:lnTo>
                    <a:lnTo>
                      <a:pt x="6" y="32"/>
                    </a:lnTo>
                    <a:lnTo>
                      <a:pt x="6" y="29"/>
                    </a:lnTo>
                    <a:lnTo>
                      <a:pt x="8" y="27"/>
                    </a:lnTo>
                    <a:lnTo>
                      <a:pt x="6" y="25"/>
                    </a:lnTo>
                    <a:lnTo>
                      <a:pt x="6" y="25"/>
                    </a:lnTo>
                    <a:lnTo>
                      <a:pt x="6" y="23"/>
                    </a:lnTo>
                    <a:lnTo>
                      <a:pt x="4" y="23"/>
                    </a:lnTo>
                    <a:lnTo>
                      <a:pt x="2" y="23"/>
                    </a:lnTo>
                    <a:lnTo>
                      <a:pt x="0" y="25"/>
                    </a:lnTo>
                    <a:lnTo>
                      <a:pt x="0" y="25"/>
                    </a:lnTo>
                    <a:lnTo>
                      <a:pt x="0" y="25"/>
                    </a:lnTo>
                    <a:lnTo>
                      <a:pt x="0" y="23"/>
                    </a:lnTo>
                    <a:lnTo>
                      <a:pt x="0" y="23"/>
                    </a:lnTo>
                    <a:lnTo>
                      <a:pt x="0" y="20"/>
                    </a:lnTo>
                    <a:lnTo>
                      <a:pt x="2" y="20"/>
                    </a:lnTo>
                    <a:lnTo>
                      <a:pt x="2" y="20"/>
                    </a:lnTo>
                    <a:lnTo>
                      <a:pt x="0" y="18"/>
                    </a:lnTo>
                    <a:lnTo>
                      <a:pt x="0" y="18"/>
                    </a:lnTo>
                    <a:lnTo>
                      <a:pt x="0" y="18"/>
                    </a:lnTo>
                    <a:lnTo>
                      <a:pt x="0" y="18"/>
                    </a:lnTo>
                    <a:lnTo>
                      <a:pt x="2" y="16"/>
                    </a:lnTo>
                    <a:lnTo>
                      <a:pt x="4" y="16"/>
                    </a:lnTo>
                    <a:lnTo>
                      <a:pt x="4" y="14"/>
                    </a:lnTo>
                    <a:lnTo>
                      <a:pt x="4" y="14"/>
                    </a:lnTo>
                    <a:lnTo>
                      <a:pt x="2" y="14"/>
                    </a:lnTo>
                    <a:lnTo>
                      <a:pt x="2"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53" name="フリーフォーム 89524">
                <a:extLst>
                  <a:ext uri="{FF2B5EF4-FFF2-40B4-BE49-F238E27FC236}">
                    <a16:creationId xmlns:a16="http://schemas.microsoft.com/office/drawing/2014/main" id="{9FBE708D-7509-0273-BA0B-C0A82EE0334B}"/>
                  </a:ext>
                </a:extLst>
              </p:cNvPr>
              <p:cNvSpPr/>
              <p:nvPr/>
            </p:nvSpPr>
            <p:spPr>
              <a:xfrm>
                <a:off x="2469" y="3238"/>
                <a:ext cx="31" cy="29"/>
              </a:xfrm>
              <a:custGeom>
                <a:avLst/>
                <a:gdLst/>
                <a:ahLst/>
                <a:cxnLst/>
                <a:rect l="0" t="0" r="0" b="0"/>
                <a:pathLst>
                  <a:path w="31" h="29">
                    <a:moveTo>
                      <a:pt x="29" y="20"/>
                    </a:moveTo>
                    <a:lnTo>
                      <a:pt x="29" y="20"/>
                    </a:lnTo>
                    <a:lnTo>
                      <a:pt x="26" y="20"/>
                    </a:lnTo>
                    <a:lnTo>
                      <a:pt x="26" y="22"/>
                    </a:lnTo>
                    <a:lnTo>
                      <a:pt x="26" y="22"/>
                    </a:lnTo>
                    <a:lnTo>
                      <a:pt x="26" y="20"/>
                    </a:lnTo>
                    <a:lnTo>
                      <a:pt x="26" y="20"/>
                    </a:lnTo>
                    <a:lnTo>
                      <a:pt x="24" y="18"/>
                    </a:lnTo>
                    <a:lnTo>
                      <a:pt x="24" y="16"/>
                    </a:lnTo>
                    <a:lnTo>
                      <a:pt x="24" y="16"/>
                    </a:lnTo>
                    <a:lnTo>
                      <a:pt x="22" y="20"/>
                    </a:lnTo>
                    <a:lnTo>
                      <a:pt x="22" y="22"/>
                    </a:lnTo>
                    <a:lnTo>
                      <a:pt x="22" y="22"/>
                    </a:lnTo>
                    <a:lnTo>
                      <a:pt x="22" y="22"/>
                    </a:lnTo>
                    <a:lnTo>
                      <a:pt x="22" y="22"/>
                    </a:lnTo>
                    <a:lnTo>
                      <a:pt x="22" y="22"/>
                    </a:lnTo>
                    <a:lnTo>
                      <a:pt x="22" y="20"/>
                    </a:lnTo>
                    <a:lnTo>
                      <a:pt x="22" y="18"/>
                    </a:lnTo>
                    <a:lnTo>
                      <a:pt x="20" y="18"/>
                    </a:lnTo>
                    <a:lnTo>
                      <a:pt x="17" y="20"/>
                    </a:lnTo>
                    <a:lnTo>
                      <a:pt x="15" y="20"/>
                    </a:lnTo>
                    <a:lnTo>
                      <a:pt x="15" y="20"/>
                    </a:lnTo>
                    <a:lnTo>
                      <a:pt x="13" y="20"/>
                    </a:lnTo>
                    <a:lnTo>
                      <a:pt x="13" y="20"/>
                    </a:lnTo>
                    <a:lnTo>
                      <a:pt x="13" y="20"/>
                    </a:lnTo>
                    <a:lnTo>
                      <a:pt x="13" y="22"/>
                    </a:lnTo>
                    <a:lnTo>
                      <a:pt x="13" y="25"/>
                    </a:lnTo>
                    <a:lnTo>
                      <a:pt x="13" y="25"/>
                    </a:lnTo>
                    <a:lnTo>
                      <a:pt x="13" y="25"/>
                    </a:lnTo>
                    <a:lnTo>
                      <a:pt x="13" y="27"/>
                    </a:lnTo>
                    <a:lnTo>
                      <a:pt x="13" y="27"/>
                    </a:lnTo>
                    <a:lnTo>
                      <a:pt x="11" y="25"/>
                    </a:lnTo>
                    <a:lnTo>
                      <a:pt x="11" y="25"/>
                    </a:lnTo>
                    <a:lnTo>
                      <a:pt x="11" y="22"/>
                    </a:lnTo>
                    <a:lnTo>
                      <a:pt x="9" y="22"/>
                    </a:lnTo>
                    <a:lnTo>
                      <a:pt x="9" y="22"/>
                    </a:lnTo>
                    <a:lnTo>
                      <a:pt x="9" y="22"/>
                    </a:lnTo>
                    <a:lnTo>
                      <a:pt x="9" y="25"/>
                    </a:lnTo>
                    <a:lnTo>
                      <a:pt x="9" y="27"/>
                    </a:lnTo>
                    <a:lnTo>
                      <a:pt x="9" y="27"/>
                    </a:lnTo>
                    <a:lnTo>
                      <a:pt x="9" y="27"/>
                    </a:lnTo>
                    <a:lnTo>
                      <a:pt x="6" y="29"/>
                    </a:lnTo>
                    <a:lnTo>
                      <a:pt x="6" y="29"/>
                    </a:lnTo>
                    <a:lnTo>
                      <a:pt x="4" y="27"/>
                    </a:lnTo>
                    <a:lnTo>
                      <a:pt x="4" y="25"/>
                    </a:lnTo>
                    <a:lnTo>
                      <a:pt x="4" y="22"/>
                    </a:lnTo>
                    <a:lnTo>
                      <a:pt x="4" y="22"/>
                    </a:lnTo>
                    <a:lnTo>
                      <a:pt x="4" y="22"/>
                    </a:lnTo>
                    <a:lnTo>
                      <a:pt x="4" y="22"/>
                    </a:lnTo>
                    <a:lnTo>
                      <a:pt x="4" y="25"/>
                    </a:lnTo>
                    <a:lnTo>
                      <a:pt x="4" y="29"/>
                    </a:lnTo>
                    <a:lnTo>
                      <a:pt x="4" y="29"/>
                    </a:lnTo>
                    <a:lnTo>
                      <a:pt x="2" y="29"/>
                    </a:lnTo>
                    <a:lnTo>
                      <a:pt x="2" y="29"/>
                    </a:lnTo>
                    <a:lnTo>
                      <a:pt x="2" y="29"/>
                    </a:lnTo>
                    <a:lnTo>
                      <a:pt x="0" y="29"/>
                    </a:lnTo>
                    <a:lnTo>
                      <a:pt x="0" y="27"/>
                    </a:lnTo>
                    <a:lnTo>
                      <a:pt x="0" y="27"/>
                    </a:lnTo>
                    <a:lnTo>
                      <a:pt x="0" y="29"/>
                    </a:lnTo>
                    <a:lnTo>
                      <a:pt x="0" y="25"/>
                    </a:lnTo>
                    <a:lnTo>
                      <a:pt x="0" y="20"/>
                    </a:lnTo>
                    <a:lnTo>
                      <a:pt x="0" y="18"/>
                    </a:lnTo>
                    <a:lnTo>
                      <a:pt x="0" y="18"/>
                    </a:lnTo>
                    <a:lnTo>
                      <a:pt x="0" y="18"/>
                    </a:lnTo>
                    <a:lnTo>
                      <a:pt x="0" y="18"/>
                    </a:lnTo>
                    <a:lnTo>
                      <a:pt x="0" y="16"/>
                    </a:lnTo>
                    <a:lnTo>
                      <a:pt x="0" y="13"/>
                    </a:lnTo>
                    <a:lnTo>
                      <a:pt x="0" y="9"/>
                    </a:lnTo>
                    <a:lnTo>
                      <a:pt x="0" y="7"/>
                    </a:lnTo>
                    <a:lnTo>
                      <a:pt x="0" y="9"/>
                    </a:lnTo>
                    <a:lnTo>
                      <a:pt x="0" y="9"/>
                    </a:lnTo>
                    <a:lnTo>
                      <a:pt x="0" y="9"/>
                    </a:lnTo>
                    <a:lnTo>
                      <a:pt x="2" y="9"/>
                    </a:lnTo>
                    <a:lnTo>
                      <a:pt x="2" y="7"/>
                    </a:lnTo>
                    <a:lnTo>
                      <a:pt x="2" y="7"/>
                    </a:lnTo>
                    <a:lnTo>
                      <a:pt x="4" y="9"/>
                    </a:lnTo>
                    <a:lnTo>
                      <a:pt x="4" y="7"/>
                    </a:lnTo>
                    <a:lnTo>
                      <a:pt x="4" y="7"/>
                    </a:lnTo>
                    <a:lnTo>
                      <a:pt x="6" y="7"/>
                    </a:lnTo>
                    <a:lnTo>
                      <a:pt x="6" y="9"/>
                    </a:lnTo>
                    <a:lnTo>
                      <a:pt x="6" y="13"/>
                    </a:lnTo>
                    <a:lnTo>
                      <a:pt x="9" y="13"/>
                    </a:lnTo>
                    <a:lnTo>
                      <a:pt x="9" y="13"/>
                    </a:lnTo>
                    <a:lnTo>
                      <a:pt x="9" y="13"/>
                    </a:lnTo>
                    <a:lnTo>
                      <a:pt x="9" y="11"/>
                    </a:lnTo>
                    <a:lnTo>
                      <a:pt x="9" y="9"/>
                    </a:lnTo>
                    <a:lnTo>
                      <a:pt x="11" y="7"/>
                    </a:lnTo>
                    <a:lnTo>
                      <a:pt x="11" y="7"/>
                    </a:lnTo>
                    <a:lnTo>
                      <a:pt x="11" y="9"/>
                    </a:lnTo>
                    <a:lnTo>
                      <a:pt x="9" y="9"/>
                    </a:lnTo>
                    <a:lnTo>
                      <a:pt x="11" y="13"/>
                    </a:lnTo>
                    <a:lnTo>
                      <a:pt x="11" y="13"/>
                    </a:lnTo>
                    <a:lnTo>
                      <a:pt x="11" y="13"/>
                    </a:lnTo>
                    <a:lnTo>
                      <a:pt x="13" y="13"/>
                    </a:lnTo>
                    <a:lnTo>
                      <a:pt x="13" y="13"/>
                    </a:lnTo>
                    <a:lnTo>
                      <a:pt x="15" y="13"/>
                    </a:lnTo>
                    <a:lnTo>
                      <a:pt x="13" y="11"/>
                    </a:lnTo>
                    <a:lnTo>
                      <a:pt x="13" y="9"/>
                    </a:lnTo>
                    <a:lnTo>
                      <a:pt x="11" y="9"/>
                    </a:lnTo>
                    <a:lnTo>
                      <a:pt x="11" y="7"/>
                    </a:lnTo>
                    <a:lnTo>
                      <a:pt x="13" y="5"/>
                    </a:lnTo>
                    <a:lnTo>
                      <a:pt x="13" y="5"/>
                    </a:lnTo>
                    <a:lnTo>
                      <a:pt x="13" y="5"/>
                    </a:lnTo>
                    <a:lnTo>
                      <a:pt x="13" y="7"/>
                    </a:lnTo>
                    <a:lnTo>
                      <a:pt x="15" y="7"/>
                    </a:lnTo>
                    <a:lnTo>
                      <a:pt x="15" y="7"/>
                    </a:lnTo>
                    <a:lnTo>
                      <a:pt x="15" y="7"/>
                    </a:lnTo>
                    <a:lnTo>
                      <a:pt x="17" y="5"/>
                    </a:lnTo>
                    <a:lnTo>
                      <a:pt x="17" y="5"/>
                    </a:lnTo>
                    <a:lnTo>
                      <a:pt x="20" y="5"/>
                    </a:lnTo>
                    <a:lnTo>
                      <a:pt x="20" y="7"/>
                    </a:lnTo>
                    <a:lnTo>
                      <a:pt x="17" y="7"/>
                    </a:lnTo>
                    <a:lnTo>
                      <a:pt x="20" y="9"/>
                    </a:lnTo>
                    <a:lnTo>
                      <a:pt x="20" y="9"/>
                    </a:lnTo>
                    <a:lnTo>
                      <a:pt x="20" y="9"/>
                    </a:lnTo>
                    <a:lnTo>
                      <a:pt x="20" y="11"/>
                    </a:lnTo>
                    <a:lnTo>
                      <a:pt x="20" y="11"/>
                    </a:lnTo>
                    <a:lnTo>
                      <a:pt x="22" y="9"/>
                    </a:lnTo>
                    <a:lnTo>
                      <a:pt x="22" y="9"/>
                    </a:lnTo>
                    <a:lnTo>
                      <a:pt x="22" y="9"/>
                    </a:lnTo>
                    <a:lnTo>
                      <a:pt x="22" y="7"/>
                    </a:lnTo>
                    <a:lnTo>
                      <a:pt x="22" y="7"/>
                    </a:lnTo>
                    <a:lnTo>
                      <a:pt x="22" y="7"/>
                    </a:lnTo>
                    <a:lnTo>
                      <a:pt x="22" y="5"/>
                    </a:lnTo>
                    <a:lnTo>
                      <a:pt x="22" y="5"/>
                    </a:lnTo>
                    <a:lnTo>
                      <a:pt x="22" y="5"/>
                    </a:lnTo>
                    <a:lnTo>
                      <a:pt x="22" y="5"/>
                    </a:lnTo>
                    <a:lnTo>
                      <a:pt x="22" y="2"/>
                    </a:lnTo>
                    <a:lnTo>
                      <a:pt x="22" y="0"/>
                    </a:lnTo>
                    <a:lnTo>
                      <a:pt x="24" y="0"/>
                    </a:lnTo>
                    <a:lnTo>
                      <a:pt x="26" y="0"/>
                    </a:lnTo>
                    <a:lnTo>
                      <a:pt x="26" y="0"/>
                    </a:lnTo>
                    <a:lnTo>
                      <a:pt x="26" y="0"/>
                    </a:lnTo>
                    <a:lnTo>
                      <a:pt x="26" y="2"/>
                    </a:lnTo>
                    <a:lnTo>
                      <a:pt x="26" y="2"/>
                    </a:lnTo>
                    <a:lnTo>
                      <a:pt x="26" y="5"/>
                    </a:lnTo>
                    <a:lnTo>
                      <a:pt x="26" y="7"/>
                    </a:lnTo>
                    <a:lnTo>
                      <a:pt x="26" y="7"/>
                    </a:lnTo>
                    <a:lnTo>
                      <a:pt x="26" y="9"/>
                    </a:lnTo>
                    <a:lnTo>
                      <a:pt x="26" y="9"/>
                    </a:lnTo>
                    <a:lnTo>
                      <a:pt x="26" y="9"/>
                    </a:lnTo>
                    <a:lnTo>
                      <a:pt x="29" y="9"/>
                    </a:lnTo>
                    <a:lnTo>
                      <a:pt x="31" y="9"/>
                    </a:lnTo>
                    <a:lnTo>
                      <a:pt x="31" y="9"/>
                    </a:lnTo>
                    <a:lnTo>
                      <a:pt x="31" y="9"/>
                    </a:lnTo>
                    <a:lnTo>
                      <a:pt x="31" y="11"/>
                    </a:lnTo>
                    <a:lnTo>
                      <a:pt x="31" y="13"/>
                    </a:lnTo>
                    <a:lnTo>
                      <a:pt x="31" y="13"/>
                    </a:lnTo>
                    <a:lnTo>
                      <a:pt x="31" y="13"/>
                    </a:lnTo>
                    <a:lnTo>
                      <a:pt x="31" y="13"/>
                    </a:lnTo>
                    <a:lnTo>
                      <a:pt x="31" y="13"/>
                    </a:lnTo>
                    <a:lnTo>
                      <a:pt x="31" y="13"/>
                    </a:lnTo>
                    <a:lnTo>
                      <a:pt x="29" y="16"/>
                    </a:lnTo>
                    <a:lnTo>
                      <a:pt x="29" y="16"/>
                    </a:lnTo>
                    <a:lnTo>
                      <a:pt x="29" y="18"/>
                    </a:lnTo>
                    <a:lnTo>
                      <a:pt x="29" y="18"/>
                    </a:lnTo>
                    <a:lnTo>
                      <a:pt x="29" y="20"/>
                    </a:lnTo>
                    <a:close/>
                  </a:path>
                </a:pathLst>
              </a:custGeom>
              <a:solidFill>
                <a:srgbClr val="008837"/>
              </a:solidFill>
              <a:ln w="9525">
                <a:noFill/>
              </a:ln>
            </p:spPr>
            <p:txBody>
              <a:bodyPr/>
              <a:lstStyle/>
              <a:p>
                <a:endParaRPr lang="ja-JP" altLang="en-US" sz="1799"/>
              </a:p>
            </p:txBody>
          </p:sp>
          <p:sp>
            <p:nvSpPr>
              <p:cNvPr id="11654" name="フリーフォーム 89525">
                <a:extLst>
                  <a:ext uri="{FF2B5EF4-FFF2-40B4-BE49-F238E27FC236}">
                    <a16:creationId xmlns:a16="http://schemas.microsoft.com/office/drawing/2014/main" id="{284922E3-A2F4-8259-21EF-64D807167BEC}"/>
                  </a:ext>
                </a:extLst>
              </p:cNvPr>
              <p:cNvSpPr/>
              <p:nvPr/>
            </p:nvSpPr>
            <p:spPr>
              <a:xfrm>
                <a:off x="2469" y="3238"/>
                <a:ext cx="31" cy="29"/>
              </a:xfrm>
              <a:custGeom>
                <a:avLst/>
                <a:gdLst/>
                <a:ahLst/>
                <a:cxnLst/>
                <a:rect l="0" t="0" r="0" b="0"/>
                <a:pathLst>
                  <a:path w="31" h="29">
                    <a:moveTo>
                      <a:pt x="29" y="20"/>
                    </a:moveTo>
                    <a:lnTo>
                      <a:pt x="29" y="20"/>
                    </a:lnTo>
                    <a:lnTo>
                      <a:pt x="26" y="20"/>
                    </a:lnTo>
                    <a:lnTo>
                      <a:pt x="26" y="22"/>
                    </a:lnTo>
                    <a:lnTo>
                      <a:pt x="26" y="22"/>
                    </a:lnTo>
                    <a:lnTo>
                      <a:pt x="26" y="20"/>
                    </a:lnTo>
                    <a:lnTo>
                      <a:pt x="26" y="20"/>
                    </a:lnTo>
                    <a:lnTo>
                      <a:pt x="24" y="18"/>
                    </a:lnTo>
                    <a:lnTo>
                      <a:pt x="24" y="16"/>
                    </a:lnTo>
                    <a:lnTo>
                      <a:pt x="24" y="16"/>
                    </a:lnTo>
                    <a:lnTo>
                      <a:pt x="22" y="20"/>
                    </a:lnTo>
                    <a:lnTo>
                      <a:pt x="22" y="22"/>
                    </a:lnTo>
                    <a:lnTo>
                      <a:pt x="22" y="22"/>
                    </a:lnTo>
                    <a:lnTo>
                      <a:pt x="22" y="22"/>
                    </a:lnTo>
                    <a:lnTo>
                      <a:pt x="22" y="22"/>
                    </a:lnTo>
                    <a:lnTo>
                      <a:pt x="22" y="22"/>
                    </a:lnTo>
                    <a:lnTo>
                      <a:pt x="22" y="20"/>
                    </a:lnTo>
                    <a:lnTo>
                      <a:pt x="22" y="18"/>
                    </a:lnTo>
                    <a:lnTo>
                      <a:pt x="20" y="18"/>
                    </a:lnTo>
                    <a:lnTo>
                      <a:pt x="17" y="20"/>
                    </a:lnTo>
                    <a:lnTo>
                      <a:pt x="15" y="20"/>
                    </a:lnTo>
                    <a:lnTo>
                      <a:pt x="15" y="20"/>
                    </a:lnTo>
                    <a:lnTo>
                      <a:pt x="13" y="20"/>
                    </a:lnTo>
                    <a:lnTo>
                      <a:pt x="13" y="20"/>
                    </a:lnTo>
                    <a:lnTo>
                      <a:pt x="13" y="20"/>
                    </a:lnTo>
                    <a:lnTo>
                      <a:pt x="13" y="22"/>
                    </a:lnTo>
                    <a:lnTo>
                      <a:pt x="13" y="25"/>
                    </a:lnTo>
                    <a:lnTo>
                      <a:pt x="13" y="25"/>
                    </a:lnTo>
                    <a:lnTo>
                      <a:pt x="13" y="25"/>
                    </a:lnTo>
                    <a:lnTo>
                      <a:pt x="13" y="27"/>
                    </a:lnTo>
                    <a:lnTo>
                      <a:pt x="13" y="27"/>
                    </a:lnTo>
                    <a:lnTo>
                      <a:pt x="11" y="25"/>
                    </a:lnTo>
                    <a:lnTo>
                      <a:pt x="11" y="25"/>
                    </a:lnTo>
                    <a:lnTo>
                      <a:pt x="11" y="22"/>
                    </a:lnTo>
                    <a:lnTo>
                      <a:pt x="9" y="22"/>
                    </a:lnTo>
                    <a:lnTo>
                      <a:pt x="9" y="22"/>
                    </a:lnTo>
                    <a:lnTo>
                      <a:pt x="9" y="22"/>
                    </a:lnTo>
                    <a:lnTo>
                      <a:pt x="9" y="25"/>
                    </a:lnTo>
                    <a:lnTo>
                      <a:pt x="9" y="27"/>
                    </a:lnTo>
                    <a:lnTo>
                      <a:pt x="9" y="27"/>
                    </a:lnTo>
                    <a:lnTo>
                      <a:pt x="9" y="27"/>
                    </a:lnTo>
                    <a:lnTo>
                      <a:pt x="6" y="29"/>
                    </a:lnTo>
                    <a:lnTo>
                      <a:pt x="6" y="29"/>
                    </a:lnTo>
                    <a:lnTo>
                      <a:pt x="4" y="27"/>
                    </a:lnTo>
                    <a:lnTo>
                      <a:pt x="4" y="25"/>
                    </a:lnTo>
                    <a:lnTo>
                      <a:pt x="4" y="22"/>
                    </a:lnTo>
                    <a:lnTo>
                      <a:pt x="4" y="22"/>
                    </a:lnTo>
                    <a:lnTo>
                      <a:pt x="4" y="22"/>
                    </a:lnTo>
                    <a:lnTo>
                      <a:pt x="4" y="22"/>
                    </a:lnTo>
                    <a:lnTo>
                      <a:pt x="4" y="25"/>
                    </a:lnTo>
                    <a:lnTo>
                      <a:pt x="4" y="29"/>
                    </a:lnTo>
                    <a:lnTo>
                      <a:pt x="4" y="29"/>
                    </a:lnTo>
                    <a:lnTo>
                      <a:pt x="2" y="29"/>
                    </a:lnTo>
                    <a:lnTo>
                      <a:pt x="2" y="29"/>
                    </a:lnTo>
                    <a:lnTo>
                      <a:pt x="2" y="29"/>
                    </a:lnTo>
                    <a:lnTo>
                      <a:pt x="0" y="29"/>
                    </a:lnTo>
                    <a:lnTo>
                      <a:pt x="0" y="27"/>
                    </a:lnTo>
                    <a:lnTo>
                      <a:pt x="0" y="27"/>
                    </a:lnTo>
                    <a:lnTo>
                      <a:pt x="0" y="29"/>
                    </a:lnTo>
                    <a:lnTo>
                      <a:pt x="0" y="25"/>
                    </a:lnTo>
                    <a:lnTo>
                      <a:pt x="0" y="20"/>
                    </a:lnTo>
                    <a:lnTo>
                      <a:pt x="0" y="18"/>
                    </a:lnTo>
                    <a:lnTo>
                      <a:pt x="0" y="18"/>
                    </a:lnTo>
                    <a:lnTo>
                      <a:pt x="0" y="18"/>
                    </a:lnTo>
                    <a:lnTo>
                      <a:pt x="0" y="18"/>
                    </a:lnTo>
                    <a:lnTo>
                      <a:pt x="0" y="16"/>
                    </a:lnTo>
                    <a:lnTo>
                      <a:pt x="0" y="13"/>
                    </a:lnTo>
                    <a:lnTo>
                      <a:pt x="0" y="9"/>
                    </a:lnTo>
                    <a:lnTo>
                      <a:pt x="0" y="7"/>
                    </a:lnTo>
                    <a:lnTo>
                      <a:pt x="0" y="9"/>
                    </a:lnTo>
                    <a:lnTo>
                      <a:pt x="0" y="9"/>
                    </a:lnTo>
                    <a:lnTo>
                      <a:pt x="0" y="9"/>
                    </a:lnTo>
                    <a:lnTo>
                      <a:pt x="2" y="9"/>
                    </a:lnTo>
                    <a:lnTo>
                      <a:pt x="2" y="7"/>
                    </a:lnTo>
                    <a:lnTo>
                      <a:pt x="2" y="7"/>
                    </a:lnTo>
                    <a:lnTo>
                      <a:pt x="4" y="9"/>
                    </a:lnTo>
                    <a:lnTo>
                      <a:pt x="4" y="7"/>
                    </a:lnTo>
                    <a:lnTo>
                      <a:pt x="4" y="7"/>
                    </a:lnTo>
                    <a:lnTo>
                      <a:pt x="6" y="7"/>
                    </a:lnTo>
                    <a:lnTo>
                      <a:pt x="6" y="9"/>
                    </a:lnTo>
                    <a:lnTo>
                      <a:pt x="6" y="13"/>
                    </a:lnTo>
                    <a:lnTo>
                      <a:pt x="9" y="13"/>
                    </a:lnTo>
                    <a:lnTo>
                      <a:pt x="9" y="13"/>
                    </a:lnTo>
                    <a:lnTo>
                      <a:pt x="9" y="13"/>
                    </a:lnTo>
                    <a:lnTo>
                      <a:pt x="9" y="11"/>
                    </a:lnTo>
                    <a:lnTo>
                      <a:pt x="9" y="9"/>
                    </a:lnTo>
                    <a:lnTo>
                      <a:pt x="11" y="7"/>
                    </a:lnTo>
                    <a:lnTo>
                      <a:pt x="11" y="7"/>
                    </a:lnTo>
                    <a:lnTo>
                      <a:pt x="11" y="9"/>
                    </a:lnTo>
                    <a:lnTo>
                      <a:pt x="9" y="9"/>
                    </a:lnTo>
                    <a:lnTo>
                      <a:pt x="11" y="13"/>
                    </a:lnTo>
                    <a:lnTo>
                      <a:pt x="11" y="13"/>
                    </a:lnTo>
                    <a:lnTo>
                      <a:pt x="11" y="13"/>
                    </a:lnTo>
                    <a:lnTo>
                      <a:pt x="13" y="13"/>
                    </a:lnTo>
                    <a:lnTo>
                      <a:pt x="13" y="13"/>
                    </a:lnTo>
                    <a:lnTo>
                      <a:pt x="15" y="13"/>
                    </a:lnTo>
                    <a:lnTo>
                      <a:pt x="13" y="11"/>
                    </a:lnTo>
                    <a:lnTo>
                      <a:pt x="13" y="9"/>
                    </a:lnTo>
                    <a:lnTo>
                      <a:pt x="11" y="9"/>
                    </a:lnTo>
                    <a:lnTo>
                      <a:pt x="11" y="7"/>
                    </a:lnTo>
                    <a:lnTo>
                      <a:pt x="13" y="5"/>
                    </a:lnTo>
                    <a:lnTo>
                      <a:pt x="13" y="5"/>
                    </a:lnTo>
                    <a:lnTo>
                      <a:pt x="13" y="5"/>
                    </a:lnTo>
                    <a:lnTo>
                      <a:pt x="13" y="7"/>
                    </a:lnTo>
                    <a:lnTo>
                      <a:pt x="15" y="7"/>
                    </a:lnTo>
                    <a:lnTo>
                      <a:pt x="15" y="7"/>
                    </a:lnTo>
                    <a:lnTo>
                      <a:pt x="15" y="7"/>
                    </a:lnTo>
                    <a:lnTo>
                      <a:pt x="17" y="5"/>
                    </a:lnTo>
                    <a:lnTo>
                      <a:pt x="17" y="5"/>
                    </a:lnTo>
                    <a:lnTo>
                      <a:pt x="20" y="5"/>
                    </a:lnTo>
                    <a:lnTo>
                      <a:pt x="20" y="7"/>
                    </a:lnTo>
                    <a:lnTo>
                      <a:pt x="17" y="7"/>
                    </a:lnTo>
                    <a:lnTo>
                      <a:pt x="20" y="9"/>
                    </a:lnTo>
                    <a:lnTo>
                      <a:pt x="20" y="9"/>
                    </a:lnTo>
                    <a:lnTo>
                      <a:pt x="20" y="9"/>
                    </a:lnTo>
                    <a:lnTo>
                      <a:pt x="20" y="11"/>
                    </a:lnTo>
                    <a:lnTo>
                      <a:pt x="20" y="11"/>
                    </a:lnTo>
                    <a:lnTo>
                      <a:pt x="22" y="9"/>
                    </a:lnTo>
                    <a:lnTo>
                      <a:pt x="22" y="9"/>
                    </a:lnTo>
                    <a:lnTo>
                      <a:pt x="22" y="9"/>
                    </a:lnTo>
                    <a:lnTo>
                      <a:pt x="22" y="7"/>
                    </a:lnTo>
                    <a:lnTo>
                      <a:pt x="22" y="7"/>
                    </a:lnTo>
                    <a:lnTo>
                      <a:pt x="22" y="7"/>
                    </a:lnTo>
                    <a:lnTo>
                      <a:pt x="22" y="5"/>
                    </a:lnTo>
                    <a:lnTo>
                      <a:pt x="22" y="5"/>
                    </a:lnTo>
                    <a:lnTo>
                      <a:pt x="22" y="5"/>
                    </a:lnTo>
                    <a:lnTo>
                      <a:pt x="22" y="5"/>
                    </a:lnTo>
                    <a:lnTo>
                      <a:pt x="22" y="2"/>
                    </a:lnTo>
                    <a:lnTo>
                      <a:pt x="22" y="0"/>
                    </a:lnTo>
                    <a:lnTo>
                      <a:pt x="24" y="0"/>
                    </a:lnTo>
                    <a:lnTo>
                      <a:pt x="26" y="0"/>
                    </a:lnTo>
                    <a:lnTo>
                      <a:pt x="26" y="0"/>
                    </a:lnTo>
                    <a:lnTo>
                      <a:pt x="26" y="0"/>
                    </a:lnTo>
                    <a:lnTo>
                      <a:pt x="26" y="2"/>
                    </a:lnTo>
                    <a:lnTo>
                      <a:pt x="26" y="2"/>
                    </a:lnTo>
                    <a:lnTo>
                      <a:pt x="26" y="5"/>
                    </a:lnTo>
                    <a:lnTo>
                      <a:pt x="26" y="7"/>
                    </a:lnTo>
                    <a:lnTo>
                      <a:pt x="26" y="7"/>
                    </a:lnTo>
                    <a:lnTo>
                      <a:pt x="26" y="9"/>
                    </a:lnTo>
                    <a:lnTo>
                      <a:pt x="26" y="9"/>
                    </a:lnTo>
                    <a:lnTo>
                      <a:pt x="26" y="9"/>
                    </a:lnTo>
                    <a:lnTo>
                      <a:pt x="29" y="9"/>
                    </a:lnTo>
                    <a:lnTo>
                      <a:pt x="31" y="9"/>
                    </a:lnTo>
                    <a:lnTo>
                      <a:pt x="31" y="9"/>
                    </a:lnTo>
                    <a:lnTo>
                      <a:pt x="31" y="9"/>
                    </a:lnTo>
                    <a:lnTo>
                      <a:pt x="31" y="11"/>
                    </a:lnTo>
                    <a:lnTo>
                      <a:pt x="31" y="13"/>
                    </a:lnTo>
                    <a:lnTo>
                      <a:pt x="31" y="13"/>
                    </a:lnTo>
                    <a:lnTo>
                      <a:pt x="31" y="13"/>
                    </a:lnTo>
                    <a:lnTo>
                      <a:pt x="31" y="13"/>
                    </a:lnTo>
                    <a:lnTo>
                      <a:pt x="31" y="13"/>
                    </a:lnTo>
                    <a:lnTo>
                      <a:pt x="31" y="13"/>
                    </a:lnTo>
                    <a:lnTo>
                      <a:pt x="29" y="16"/>
                    </a:lnTo>
                    <a:lnTo>
                      <a:pt x="29" y="16"/>
                    </a:lnTo>
                    <a:lnTo>
                      <a:pt x="29" y="18"/>
                    </a:lnTo>
                    <a:lnTo>
                      <a:pt x="29" y="18"/>
                    </a:lnTo>
                    <a:lnTo>
                      <a:pt x="29"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55" name="フリーフォーム 89526">
                <a:extLst>
                  <a:ext uri="{FF2B5EF4-FFF2-40B4-BE49-F238E27FC236}">
                    <a16:creationId xmlns:a16="http://schemas.microsoft.com/office/drawing/2014/main" id="{06263C40-B788-2387-6DCD-B84814C7399D}"/>
                  </a:ext>
                </a:extLst>
              </p:cNvPr>
              <p:cNvSpPr/>
              <p:nvPr/>
            </p:nvSpPr>
            <p:spPr>
              <a:xfrm>
                <a:off x="2186" y="3173"/>
                <a:ext cx="86" cy="284"/>
              </a:xfrm>
              <a:custGeom>
                <a:avLst/>
                <a:gdLst/>
                <a:ahLst/>
                <a:cxnLst/>
                <a:rect l="0" t="0" r="0" b="0"/>
                <a:pathLst>
                  <a:path w="86" h="284">
                    <a:moveTo>
                      <a:pt x="12" y="130"/>
                    </a:moveTo>
                    <a:lnTo>
                      <a:pt x="9" y="130"/>
                    </a:lnTo>
                    <a:lnTo>
                      <a:pt x="9" y="134"/>
                    </a:lnTo>
                    <a:lnTo>
                      <a:pt x="9" y="137"/>
                    </a:lnTo>
                    <a:lnTo>
                      <a:pt x="9" y="139"/>
                    </a:lnTo>
                    <a:lnTo>
                      <a:pt x="9" y="148"/>
                    </a:lnTo>
                    <a:lnTo>
                      <a:pt x="9" y="150"/>
                    </a:lnTo>
                    <a:lnTo>
                      <a:pt x="9" y="150"/>
                    </a:lnTo>
                    <a:lnTo>
                      <a:pt x="9" y="150"/>
                    </a:lnTo>
                    <a:lnTo>
                      <a:pt x="9" y="150"/>
                    </a:lnTo>
                    <a:lnTo>
                      <a:pt x="9" y="150"/>
                    </a:lnTo>
                    <a:lnTo>
                      <a:pt x="9" y="152"/>
                    </a:lnTo>
                    <a:lnTo>
                      <a:pt x="9" y="152"/>
                    </a:lnTo>
                    <a:lnTo>
                      <a:pt x="9" y="155"/>
                    </a:lnTo>
                    <a:lnTo>
                      <a:pt x="9" y="157"/>
                    </a:lnTo>
                    <a:lnTo>
                      <a:pt x="9" y="159"/>
                    </a:lnTo>
                    <a:lnTo>
                      <a:pt x="9" y="161"/>
                    </a:lnTo>
                    <a:lnTo>
                      <a:pt x="9" y="166"/>
                    </a:lnTo>
                    <a:lnTo>
                      <a:pt x="9" y="170"/>
                    </a:lnTo>
                    <a:lnTo>
                      <a:pt x="9" y="170"/>
                    </a:lnTo>
                    <a:lnTo>
                      <a:pt x="9" y="168"/>
                    </a:lnTo>
                    <a:lnTo>
                      <a:pt x="12" y="168"/>
                    </a:lnTo>
                    <a:lnTo>
                      <a:pt x="12" y="168"/>
                    </a:lnTo>
                    <a:lnTo>
                      <a:pt x="14" y="166"/>
                    </a:lnTo>
                    <a:lnTo>
                      <a:pt x="14" y="166"/>
                    </a:lnTo>
                    <a:lnTo>
                      <a:pt x="14" y="168"/>
                    </a:lnTo>
                    <a:lnTo>
                      <a:pt x="14" y="170"/>
                    </a:lnTo>
                    <a:lnTo>
                      <a:pt x="14" y="173"/>
                    </a:lnTo>
                    <a:lnTo>
                      <a:pt x="14" y="177"/>
                    </a:lnTo>
                    <a:lnTo>
                      <a:pt x="14" y="179"/>
                    </a:lnTo>
                    <a:lnTo>
                      <a:pt x="14" y="181"/>
                    </a:lnTo>
                    <a:lnTo>
                      <a:pt x="16" y="184"/>
                    </a:lnTo>
                    <a:lnTo>
                      <a:pt x="16" y="186"/>
                    </a:lnTo>
                    <a:lnTo>
                      <a:pt x="16" y="188"/>
                    </a:lnTo>
                    <a:lnTo>
                      <a:pt x="18" y="188"/>
                    </a:lnTo>
                    <a:lnTo>
                      <a:pt x="21" y="188"/>
                    </a:lnTo>
                    <a:lnTo>
                      <a:pt x="21" y="190"/>
                    </a:lnTo>
                    <a:lnTo>
                      <a:pt x="23" y="193"/>
                    </a:lnTo>
                    <a:lnTo>
                      <a:pt x="23" y="195"/>
                    </a:lnTo>
                    <a:lnTo>
                      <a:pt x="25" y="197"/>
                    </a:lnTo>
                    <a:lnTo>
                      <a:pt x="25" y="197"/>
                    </a:lnTo>
                    <a:lnTo>
                      <a:pt x="27" y="197"/>
                    </a:lnTo>
                    <a:lnTo>
                      <a:pt x="27" y="199"/>
                    </a:lnTo>
                    <a:lnTo>
                      <a:pt x="30" y="199"/>
                    </a:lnTo>
                    <a:lnTo>
                      <a:pt x="32" y="202"/>
                    </a:lnTo>
                    <a:lnTo>
                      <a:pt x="32" y="204"/>
                    </a:lnTo>
                    <a:lnTo>
                      <a:pt x="32" y="204"/>
                    </a:lnTo>
                    <a:lnTo>
                      <a:pt x="32" y="206"/>
                    </a:lnTo>
                    <a:lnTo>
                      <a:pt x="32" y="206"/>
                    </a:lnTo>
                    <a:lnTo>
                      <a:pt x="30" y="208"/>
                    </a:lnTo>
                    <a:lnTo>
                      <a:pt x="30" y="208"/>
                    </a:lnTo>
                    <a:lnTo>
                      <a:pt x="27" y="208"/>
                    </a:lnTo>
                    <a:lnTo>
                      <a:pt x="25" y="211"/>
                    </a:lnTo>
                    <a:lnTo>
                      <a:pt x="25" y="211"/>
                    </a:lnTo>
                    <a:lnTo>
                      <a:pt x="23" y="211"/>
                    </a:lnTo>
                    <a:lnTo>
                      <a:pt x="23" y="211"/>
                    </a:lnTo>
                    <a:lnTo>
                      <a:pt x="23" y="211"/>
                    </a:lnTo>
                    <a:lnTo>
                      <a:pt x="23" y="211"/>
                    </a:lnTo>
                    <a:lnTo>
                      <a:pt x="25" y="211"/>
                    </a:lnTo>
                    <a:lnTo>
                      <a:pt x="25" y="213"/>
                    </a:lnTo>
                    <a:lnTo>
                      <a:pt x="25" y="213"/>
                    </a:lnTo>
                    <a:lnTo>
                      <a:pt x="27" y="213"/>
                    </a:lnTo>
                    <a:lnTo>
                      <a:pt x="27" y="213"/>
                    </a:lnTo>
                    <a:lnTo>
                      <a:pt x="27" y="213"/>
                    </a:lnTo>
                    <a:lnTo>
                      <a:pt x="30" y="213"/>
                    </a:lnTo>
                    <a:lnTo>
                      <a:pt x="32" y="213"/>
                    </a:lnTo>
                    <a:lnTo>
                      <a:pt x="32" y="213"/>
                    </a:lnTo>
                    <a:lnTo>
                      <a:pt x="32" y="213"/>
                    </a:lnTo>
                    <a:lnTo>
                      <a:pt x="32" y="215"/>
                    </a:lnTo>
                    <a:lnTo>
                      <a:pt x="32" y="215"/>
                    </a:lnTo>
                    <a:lnTo>
                      <a:pt x="32" y="215"/>
                    </a:lnTo>
                    <a:lnTo>
                      <a:pt x="32" y="213"/>
                    </a:lnTo>
                    <a:lnTo>
                      <a:pt x="34" y="213"/>
                    </a:lnTo>
                    <a:lnTo>
                      <a:pt x="34" y="213"/>
                    </a:lnTo>
                    <a:lnTo>
                      <a:pt x="34" y="211"/>
                    </a:lnTo>
                    <a:lnTo>
                      <a:pt x="36" y="211"/>
                    </a:lnTo>
                    <a:lnTo>
                      <a:pt x="36" y="211"/>
                    </a:lnTo>
                    <a:lnTo>
                      <a:pt x="36" y="211"/>
                    </a:lnTo>
                    <a:lnTo>
                      <a:pt x="36" y="213"/>
                    </a:lnTo>
                    <a:lnTo>
                      <a:pt x="36" y="213"/>
                    </a:lnTo>
                    <a:lnTo>
                      <a:pt x="36" y="213"/>
                    </a:lnTo>
                    <a:lnTo>
                      <a:pt x="39" y="213"/>
                    </a:lnTo>
                    <a:lnTo>
                      <a:pt x="39" y="213"/>
                    </a:lnTo>
                    <a:lnTo>
                      <a:pt x="41" y="213"/>
                    </a:lnTo>
                    <a:lnTo>
                      <a:pt x="41" y="222"/>
                    </a:lnTo>
                    <a:lnTo>
                      <a:pt x="41" y="231"/>
                    </a:lnTo>
                    <a:lnTo>
                      <a:pt x="41" y="267"/>
                    </a:lnTo>
                    <a:lnTo>
                      <a:pt x="41" y="275"/>
                    </a:lnTo>
                    <a:lnTo>
                      <a:pt x="41" y="284"/>
                    </a:lnTo>
                    <a:lnTo>
                      <a:pt x="41" y="284"/>
                    </a:lnTo>
                    <a:lnTo>
                      <a:pt x="41" y="284"/>
                    </a:lnTo>
                    <a:lnTo>
                      <a:pt x="43" y="284"/>
                    </a:lnTo>
                    <a:lnTo>
                      <a:pt x="43" y="251"/>
                    </a:lnTo>
                    <a:lnTo>
                      <a:pt x="43" y="217"/>
                    </a:lnTo>
                    <a:lnTo>
                      <a:pt x="43" y="217"/>
                    </a:lnTo>
                    <a:lnTo>
                      <a:pt x="43" y="217"/>
                    </a:lnTo>
                    <a:lnTo>
                      <a:pt x="43" y="215"/>
                    </a:lnTo>
                    <a:lnTo>
                      <a:pt x="43" y="213"/>
                    </a:lnTo>
                    <a:lnTo>
                      <a:pt x="43" y="208"/>
                    </a:lnTo>
                    <a:lnTo>
                      <a:pt x="43" y="202"/>
                    </a:lnTo>
                    <a:lnTo>
                      <a:pt x="43" y="199"/>
                    </a:lnTo>
                    <a:lnTo>
                      <a:pt x="45" y="197"/>
                    </a:lnTo>
                    <a:lnTo>
                      <a:pt x="45" y="197"/>
                    </a:lnTo>
                    <a:lnTo>
                      <a:pt x="45" y="197"/>
                    </a:lnTo>
                    <a:lnTo>
                      <a:pt x="45" y="199"/>
                    </a:lnTo>
                    <a:lnTo>
                      <a:pt x="45" y="202"/>
                    </a:lnTo>
                    <a:lnTo>
                      <a:pt x="45" y="206"/>
                    </a:lnTo>
                    <a:lnTo>
                      <a:pt x="45" y="213"/>
                    </a:lnTo>
                    <a:lnTo>
                      <a:pt x="45" y="213"/>
                    </a:lnTo>
                    <a:lnTo>
                      <a:pt x="45" y="213"/>
                    </a:lnTo>
                    <a:lnTo>
                      <a:pt x="45" y="213"/>
                    </a:lnTo>
                    <a:lnTo>
                      <a:pt x="47" y="211"/>
                    </a:lnTo>
                    <a:lnTo>
                      <a:pt x="50" y="208"/>
                    </a:lnTo>
                    <a:lnTo>
                      <a:pt x="52" y="206"/>
                    </a:lnTo>
                    <a:lnTo>
                      <a:pt x="52" y="204"/>
                    </a:lnTo>
                    <a:lnTo>
                      <a:pt x="54" y="202"/>
                    </a:lnTo>
                    <a:lnTo>
                      <a:pt x="56" y="202"/>
                    </a:lnTo>
                    <a:lnTo>
                      <a:pt x="56" y="204"/>
                    </a:lnTo>
                    <a:lnTo>
                      <a:pt x="56" y="204"/>
                    </a:lnTo>
                    <a:lnTo>
                      <a:pt x="59" y="204"/>
                    </a:lnTo>
                    <a:lnTo>
                      <a:pt x="59" y="204"/>
                    </a:lnTo>
                    <a:lnTo>
                      <a:pt x="59" y="204"/>
                    </a:lnTo>
                    <a:lnTo>
                      <a:pt x="59" y="204"/>
                    </a:lnTo>
                    <a:lnTo>
                      <a:pt x="56" y="202"/>
                    </a:lnTo>
                    <a:lnTo>
                      <a:pt x="56" y="197"/>
                    </a:lnTo>
                    <a:lnTo>
                      <a:pt x="56" y="197"/>
                    </a:lnTo>
                    <a:lnTo>
                      <a:pt x="56" y="195"/>
                    </a:lnTo>
                    <a:lnTo>
                      <a:pt x="56" y="195"/>
                    </a:lnTo>
                    <a:lnTo>
                      <a:pt x="56" y="195"/>
                    </a:lnTo>
                    <a:lnTo>
                      <a:pt x="56" y="195"/>
                    </a:lnTo>
                    <a:lnTo>
                      <a:pt x="59" y="197"/>
                    </a:lnTo>
                    <a:lnTo>
                      <a:pt x="61" y="197"/>
                    </a:lnTo>
                    <a:lnTo>
                      <a:pt x="61" y="197"/>
                    </a:lnTo>
                    <a:lnTo>
                      <a:pt x="61" y="197"/>
                    </a:lnTo>
                    <a:lnTo>
                      <a:pt x="61" y="197"/>
                    </a:lnTo>
                    <a:lnTo>
                      <a:pt x="61" y="197"/>
                    </a:lnTo>
                    <a:lnTo>
                      <a:pt x="61" y="195"/>
                    </a:lnTo>
                    <a:lnTo>
                      <a:pt x="59" y="193"/>
                    </a:lnTo>
                    <a:lnTo>
                      <a:pt x="59" y="190"/>
                    </a:lnTo>
                    <a:lnTo>
                      <a:pt x="59" y="188"/>
                    </a:lnTo>
                    <a:lnTo>
                      <a:pt x="61" y="188"/>
                    </a:lnTo>
                    <a:lnTo>
                      <a:pt x="61" y="188"/>
                    </a:lnTo>
                    <a:lnTo>
                      <a:pt x="61" y="186"/>
                    </a:lnTo>
                    <a:lnTo>
                      <a:pt x="61" y="186"/>
                    </a:lnTo>
                    <a:lnTo>
                      <a:pt x="61" y="186"/>
                    </a:lnTo>
                    <a:lnTo>
                      <a:pt x="63" y="186"/>
                    </a:lnTo>
                    <a:lnTo>
                      <a:pt x="63" y="188"/>
                    </a:lnTo>
                    <a:lnTo>
                      <a:pt x="63" y="188"/>
                    </a:lnTo>
                    <a:lnTo>
                      <a:pt x="63" y="190"/>
                    </a:lnTo>
                    <a:lnTo>
                      <a:pt x="63" y="190"/>
                    </a:lnTo>
                    <a:lnTo>
                      <a:pt x="65" y="190"/>
                    </a:lnTo>
                    <a:lnTo>
                      <a:pt x="65" y="188"/>
                    </a:lnTo>
                    <a:lnTo>
                      <a:pt x="65" y="188"/>
                    </a:lnTo>
                    <a:lnTo>
                      <a:pt x="65" y="186"/>
                    </a:lnTo>
                    <a:lnTo>
                      <a:pt x="65" y="181"/>
                    </a:lnTo>
                    <a:lnTo>
                      <a:pt x="68" y="177"/>
                    </a:lnTo>
                    <a:lnTo>
                      <a:pt x="68" y="177"/>
                    </a:lnTo>
                    <a:lnTo>
                      <a:pt x="68" y="179"/>
                    </a:lnTo>
                    <a:lnTo>
                      <a:pt x="68" y="179"/>
                    </a:lnTo>
                    <a:lnTo>
                      <a:pt x="68" y="181"/>
                    </a:lnTo>
                    <a:lnTo>
                      <a:pt x="70" y="184"/>
                    </a:lnTo>
                    <a:lnTo>
                      <a:pt x="72" y="184"/>
                    </a:lnTo>
                    <a:lnTo>
                      <a:pt x="72" y="184"/>
                    </a:lnTo>
                    <a:lnTo>
                      <a:pt x="72" y="181"/>
                    </a:lnTo>
                    <a:lnTo>
                      <a:pt x="72" y="177"/>
                    </a:lnTo>
                    <a:lnTo>
                      <a:pt x="72" y="175"/>
                    </a:lnTo>
                    <a:lnTo>
                      <a:pt x="74" y="173"/>
                    </a:lnTo>
                    <a:lnTo>
                      <a:pt x="74" y="170"/>
                    </a:lnTo>
                    <a:lnTo>
                      <a:pt x="74" y="168"/>
                    </a:lnTo>
                    <a:lnTo>
                      <a:pt x="74" y="168"/>
                    </a:lnTo>
                    <a:lnTo>
                      <a:pt x="77" y="166"/>
                    </a:lnTo>
                    <a:lnTo>
                      <a:pt x="77" y="164"/>
                    </a:lnTo>
                    <a:lnTo>
                      <a:pt x="77" y="164"/>
                    </a:lnTo>
                    <a:lnTo>
                      <a:pt x="77" y="164"/>
                    </a:lnTo>
                    <a:lnTo>
                      <a:pt x="77" y="161"/>
                    </a:lnTo>
                    <a:lnTo>
                      <a:pt x="77" y="161"/>
                    </a:lnTo>
                    <a:lnTo>
                      <a:pt x="74" y="161"/>
                    </a:lnTo>
                    <a:lnTo>
                      <a:pt x="74" y="161"/>
                    </a:lnTo>
                    <a:lnTo>
                      <a:pt x="74" y="159"/>
                    </a:lnTo>
                    <a:lnTo>
                      <a:pt x="74" y="159"/>
                    </a:lnTo>
                    <a:lnTo>
                      <a:pt x="74" y="157"/>
                    </a:lnTo>
                    <a:lnTo>
                      <a:pt x="74" y="157"/>
                    </a:lnTo>
                    <a:lnTo>
                      <a:pt x="74" y="157"/>
                    </a:lnTo>
                    <a:lnTo>
                      <a:pt x="74" y="155"/>
                    </a:lnTo>
                    <a:lnTo>
                      <a:pt x="77" y="155"/>
                    </a:lnTo>
                    <a:lnTo>
                      <a:pt x="77" y="152"/>
                    </a:lnTo>
                    <a:lnTo>
                      <a:pt x="79" y="152"/>
                    </a:lnTo>
                    <a:lnTo>
                      <a:pt x="79" y="152"/>
                    </a:lnTo>
                    <a:lnTo>
                      <a:pt x="81" y="150"/>
                    </a:lnTo>
                    <a:lnTo>
                      <a:pt x="81" y="150"/>
                    </a:lnTo>
                    <a:lnTo>
                      <a:pt x="81" y="150"/>
                    </a:lnTo>
                    <a:lnTo>
                      <a:pt x="81" y="150"/>
                    </a:lnTo>
                    <a:lnTo>
                      <a:pt x="81" y="148"/>
                    </a:lnTo>
                    <a:lnTo>
                      <a:pt x="81" y="148"/>
                    </a:lnTo>
                    <a:lnTo>
                      <a:pt x="81" y="148"/>
                    </a:lnTo>
                    <a:lnTo>
                      <a:pt x="83" y="141"/>
                    </a:lnTo>
                    <a:lnTo>
                      <a:pt x="83" y="137"/>
                    </a:lnTo>
                    <a:lnTo>
                      <a:pt x="86" y="132"/>
                    </a:lnTo>
                    <a:lnTo>
                      <a:pt x="86" y="128"/>
                    </a:lnTo>
                    <a:lnTo>
                      <a:pt x="86" y="126"/>
                    </a:lnTo>
                    <a:lnTo>
                      <a:pt x="86" y="121"/>
                    </a:lnTo>
                    <a:lnTo>
                      <a:pt x="83" y="121"/>
                    </a:lnTo>
                    <a:lnTo>
                      <a:pt x="83" y="117"/>
                    </a:lnTo>
                    <a:lnTo>
                      <a:pt x="83" y="114"/>
                    </a:lnTo>
                    <a:lnTo>
                      <a:pt x="83" y="112"/>
                    </a:lnTo>
                    <a:lnTo>
                      <a:pt x="81" y="110"/>
                    </a:lnTo>
                    <a:lnTo>
                      <a:pt x="81" y="108"/>
                    </a:lnTo>
                    <a:lnTo>
                      <a:pt x="81" y="105"/>
                    </a:lnTo>
                    <a:lnTo>
                      <a:pt x="81" y="103"/>
                    </a:lnTo>
                    <a:lnTo>
                      <a:pt x="81" y="101"/>
                    </a:lnTo>
                    <a:lnTo>
                      <a:pt x="83" y="101"/>
                    </a:lnTo>
                    <a:lnTo>
                      <a:pt x="83" y="101"/>
                    </a:lnTo>
                    <a:lnTo>
                      <a:pt x="83" y="99"/>
                    </a:lnTo>
                    <a:lnTo>
                      <a:pt x="81" y="99"/>
                    </a:lnTo>
                    <a:lnTo>
                      <a:pt x="81" y="99"/>
                    </a:lnTo>
                    <a:lnTo>
                      <a:pt x="81" y="92"/>
                    </a:lnTo>
                    <a:lnTo>
                      <a:pt x="81" y="85"/>
                    </a:lnTo>
                    <a:lnTo>
                      <a:pt x="81" y="78"/>
                    </a:lnTo>
                    <a:lnTo>
                      <a:pt x="79" y="72"/>
                    </a:lnTo>
                    <a:lnTo>
                      <a:pt x="79" y="65"/>
                    </a:lnTo>
                    <a:lnTo>
                      <a:pt x="77" y="58"/>
                    </a:lnTo>
                    <a:lnTo>
                      <a:pt x="77" y="54"/>
                    </a:lnTo>
                    <a:lnTo>
                      <a:pt x="77" y="49"/>
                    </a:lnTo>
                    <a:lnTo>
                      <a:pt x="74" y="45"/>
                    </a:lnTo>
                    <a:lnTo>
                      <a:pt x="74" y="43"/>
                    </a:lnTo>
                    <a:lnTo>
                      <a:pt x="72" y="43"/>
                    </a:lnTo>
                    <a:lnTo>
                      <a:pt x="72" y="43"/>
                    </a:lnTo>
                    <a:lnTo>
                      <a:pt x="72" y="45"/>
                    </a:lnTo>
                    <a:lnTo>
                      <a:pt x="72" y="45"/>
                    </a:lnTo>
                    <a:lnTo>
                      <a:pt x="70" y="49"/>
                    </a:lnTo>
                    <a:lnTo>
                      <a:pt x="70" y="45"/>
                    </a:lnTo>
                    <a:lnTo>
                      <a:pt x="70" y="43"/>
                    </a:lnTo>
                    <a:lnTo>
                      <a:pt x="68" y="40"/>
                    </a:lnTo>
                    <a:lnTo>
                      <a:pt x="68" y="38"/>
                    </a:lnTo>
                    <a:lnTo>
                      <a:pt x="68" y="38"/>
                    </a:lnTo>
                    <a:lnTo>
                      <a:pt x="68" y="38"/>
                    </a:lnTo>
                    <a:lnTo>
                      <a:pt x="68" y="36"/>
                    </a:lnTo>
                    <a:lnTo>
                      <a:pt x="65" y="36"/>
                    </a:lnTo>
                    <a:lnTo>
                      <a:pt x="65" y="36"/>
                    </a:lnTo>
                    <a:lnTo>
                      <a:pt x="63" y="36"/>
                    </a:lnTo>
                    <a:lnTo>
                      <a:pt x="63" y="36"/>
                    </a:lnTo>
                    <a:lnTo>
                      <a:pt x="61" y="38"/>
                    </a:lnTo>
                    <a:lnTo>
                      <a:pt x="61" y="23"/>
                    </a:lnTo>
                    <a:lnTo>
                      <a:pt x="59" y="23"/>
                    </a:lnTo>
                    <a:lnTo>
                      <a:pt x="59" y="18"/>
                    </a:lnTo>
                    <a:lnTo>
                      <a:pt x="59" y="16"/>
                    </a:lnTo>
                    <a:lnTo>
                      <a:pt x="59" y="14"/>
                    </a:lnTo>
                    <a:lnTo>
                      <a:pt x="59" y="11"/>
                    </a:lnTo>
                    <a:lnTo>
                      <a:pt x="59" y="7"/>
                    </a:lnTo>
                    <a:lnTo>
                      <a:pt x="56" y="7"/>
                    </a:lnTo>
                    <a:lnTo>
                      <a:pt x="56" y="5"/>
                    </a:lnTo>
                    <a:lnTo>
                      <a:pt x="56" y="5"/>
                    </a:lnTo>
                    <a:lnTo>
                      <a:pt x="54" y="5"/>
                    </a:lnTo>
                    <a:lnTo>
                      <a:pt x="54" y="5"/>
                    </a:lnTo>
                    <a:lnTo>
                      <a:pt x="54" y="5"/>
                    </a:lnTo>
                    <a:lnTo>
                      <a:pt x="52" y="7"/>
                    </a:lnTo>
                    <a:lnTo>
                      <a:pt x="52" y="14"/>
                    </a:lnTo>
                    <a:lnTo>
                      <a:pt x="52" y="11"/>
                    </a:lnTo>
                    <a:lnTo>
                      <a:pt x="50" y="9"/>
                    </a:lnTo>
                    <a:lnTo>
                      <a:pt x="47" y="5"/>
                    </a:lnTo>
                    <a:lnTo>
                      <a:pt x="47" y="2"/>
                    </a:lnTo>
                    <a:lnTo>
                      <a:pt x="45" y="2"/>
                    </a:lnTo>
                    <a:lnTo>
                      <a:pt x="45" y="0"/>
                    </a:lnTo>
                    <a:lnTo>
                      <a:pt x="45" y="0"/>
                    </a:lnTo>
                    <a:lnTo>
                      <a:pt x="41" y="0"/>
                    </a:lnTo>
                    <a:lnTo>
                      <a:pt x="41" y="0"/>
                    </a:lnTo>
                    <a:lnTo>
                      <a:pt x="39" y="0"/>
                    </a:lnTo>
                    <a:lnTo>
                      <a:pt x="39" y="2"/>
                    </a:lnTo>
                    <a:lnTo>
                      <a:pt x="39" y="5"/>
                    </a:lnTo>
                    <a:lnTo>
                      <a:pt x="36" y="7"/>
                    </a:lnTo>
                    <a:lnTo>
                      <a:pt x="36" y="7"/>
                    </a:lnTo>
                    <a:lnTo>
                      <a:pt x="36" y="11"/>
                    </a:lnTo>
                    <a:lnTo>
                      <a:pt x="36" y="14"/>
                    </a:lnTo>
                    <a:lnTo>
                      <a:pt x="34" y="18"/>
                    </a:lnTo>
                    <a:lnTo>
                      <a:pt x="34" y="23"/>
                    </a:lnTo>
                    <a:lnTo>
                      <a:pt x="34" y="25"/>
                    </a:lnTo>
                    <a:lnTo>
                      <a:pt x="34" y="27"/>
                    </a:lnTo>
                    <a:lnTo>
                      <a:pt x="34" y="27"/>
                    </a:lnTo>
                    <a:lnTo>
                      <a:pt x="34" y="29"/>
                    </a:lnTo>
                    <a:lnTo>
                      <a:pt x="34" y="29"/>
                    </a:lnTo>
                    <a:lnTo>
                      <a:pt x="36" y="31"/>
                    </a:lnTo>
                    <a:lnTo>
                      <a:pt x="36" y="34"/>
                    </a:lnTo>
                    <a:lnTo>
                      <a:pt x="36" y="34"/>
                    </a:lnTo>
                    <a:lnTo>
                      <a:pt x="34" y="34"/>
                    </a:lnTo>
                    <a:lnTo>
                      <a:pt x="34" y="36"/>
                    </a:lnTo>
                    <a:lnTo>
                      <a:pt x="32" y="38"/>
                    </a:lnTo>
                    <a:lnTo>
                      <a:pt x="32" y="40"/>
                    </a:lnTo>
                    <a:lnTo>
                      <a:pt x="32" y="40"/>
                    </a:lnTo>
                    <a:lnTo>
                      <a:pt x="32" y="43"/>
                    </a:lnTo>
                    <a:lnTo>
                      <a:pt x="30" y="43"/>
                    </a:lnTo>
                    <a:lnTo>
                      <a:pt x="30" y="43"/>
                    </a:lnTo>
                    <a:lnTo>
                      <a:pt x="30" y="40"/>
                    </a:lnTo>
                    <a:lnTo>
                      <a:pt x="27" y="40"/>
                    </a:lnTo>
                    <a:lnTo>
                      <a:pt x="27" y="38"/>
                    </a:lnTo>
                    <a:lnTo>
                      <a:pt x="27" y="36"/>
                    </a:lnTo>
                    <a:lnTo>
                      <a:pt x="27" y="34"/>
                    </a:lnTo>
                    <a:lnTo>
                      <a:pt x="27" y="34"/>
                    </a:lnTo>
                    <a:lnTo>
                      <a:pt x="27" y="34"/>
                    </a:lnTo>
                    <a:lnTo>
                      <a:pt x="25" y="34"/>
                    </a:lnTo>
                    <a:lnTo>
                      <a:pt x="25" y="34"/>
                    </a:lnTo>
                    <a:lnTo>
                      <a:pt x="25" y="34"/>
                    </a:lnTo>
                    <a:lnTo>
                      <a:pt x="25" y="29"/>
                    </a:lnTo>
                    <a:lnTo>
                      <a:pt x="25" y="27"/>
                    </a:lnTo>
                    <a:lnTo>
                      <a:pt x="25" y="25"/>
                    </a:lnTo>
                    <a:lnTo>
                      <a:pt x="25" y="23"/>
                    </a:lnTo>
                    <a:lnTo>
                      <a:pt x="25" y="20"/>
                    </a:lnTo>
                    <a:lnTo>
                      <a:pt x="25" y="18"/>
                    </a:lnTo>
                    <a:lnTo>
                      <a:pt x="23" y="18"/>
                    </a:lnTo>
                    <a:lnTo>
                      <a:pt x="23" y="18"/>
                    </a:lnTo>
                    <a:lnTo>
                      <a:pt x="21" y="18"/>
                    </a:lnTo>
                    <a:lnTo>
                      <a:pt x="21" y="18"/>
                    </a:lnTo>
                    <a:lnTo>
                      <a:pt x="21" y="18"/>
                    </a:lnTo>
                    <a:lnTo>
                      <a:pt x="18" y="27"/>
                    </a:lnTo>
                    <a:lnTo>
                      <a:pt x="18" y="27"/>
                    </a:lnTo>
                    <a:lnTo>
                      <a:pt x="18" y="25"/>
                    </a:lnTo>
                    <a:lnTo>
                      <a:pt x="16" y="23"/>
                    </a:lnTo>
                    <a:lnTo>
                      <a:pt x="16" y="23"/>
                    </a:lnTo>
                    <a:lnTo>
                      <a:pt x="16" y="23"/>
                    </a:lnTo>
                    <a:lnTo>
                      <a:pt x="16" y="23"/>
                    </a:lnTo>
                    <a:lnTo>
                      <a:pt x="16" y="23"/>
                    </a:lnTo>
                    <a:lnTo>
                      <a:pt x="14" y="25"/>
                    </a:lnTo>
                    <a:lnTo>
                      <a:pt x="14" y="25"/>
                    </a:lnTo>
                    <a:lnTo>
                      <a:pt x="12" y="27"/>
                    </a:lnTo>
                    <a:lnTo>
                      <a:pt x="12" y="36"/>
                    </a:lnTo>
                    <a:lnTo>
                      <a:pt x="12" y="34"/>
                    </a:lnTo>
                    <a:lnTo>
                      <a:pt x="9" y="34"/>
                    </a:lnTo>
                    <a:lnTo>
                      <a:pt x="9" y="34"/>
                    </a:lnTo>
                    <a:lnTo>
                      <a:pt x="7" y="34"/>
                    </a:lnTo>
                    <a:lnTo>
                      <a:pt x="7" y="34"/>
                    </a:lnTo>
                    <a:lnTo>
                      <a:pt x="5" y="36"/>
                    </a:lnTo>
                    <a:lnTo>
                      <a:pt x="5" y="36"/>
                    </a:lnTo>
                    <a:lnTo>
                      <a:pt x="5" y="38"/>
                    </a:lnTo>
                    <a:lnTo>
                      <a:pt x="5" y="40"/>
                    </a:lnTo>
                    <a:lnTo>
                      <a:pt x="5" y="43"/>
                    </a:lnTo>
                    <a:lnTo>
                      <a:pt x="5" y="45"/>
                    </a:lnTo>
                    <a:lnTo>
                      <a:pt x="5" y="45"/>
                    </a:lnTo>
                    <a:lnTo>
                      <a:pt x="5" y="49"/>
                    </a:lnTo>
                    <a:lnTo>
                      <a:pt x="5" y="49"/>
                    </a:lnTo>
                    <a:lnTo>
                      <a:pt x="5" y="52"/>
                    </a:lnTo>
                    <a:lnTo>
                      <a:pt x="5" y="52"/>
                    </a:lnTo>
                    <a:lnTo>
                      <a:pt x="5" y="52"/>
                    </a:lnTo>
                    <a:lnTo>
                      <a:pt x="5" y="54"/>
                    </a:lnTo>
                    <a:lnTo>
                      <a:pt x="5" y="54"/>
                    </a:lnTo>
                    <a:lnTo>
                      <a:pt x="5" y="56"/>
                    </a:lnTo>
                    <a:lnTo>
                      <a:pt x="5" y="58"/>
                    </a:lnTo>
                    <a:lnTo>
                      <a:pt x="5" y="61"/>
                    </a:lnTo>
                    <a:lnTo>
                      <a:pt x="5" y="63"/>
                    </a:lnTo>
                    <a:lnTo>
                      <a:pt x="7" y="65"/>
                    </a:lnTo>
                    <a:lnTo>
                      <a:pt x="7" y="67"/>
                    </a:lnTo>
                    <a:lnTo>
                      <a:pt x="7" y="70"/>
                    </a:lnTo>
                    <a:lnTo>
                      <a:pt x="7" y="72"/>
                    </a:lnTo>
                    <a:lnTo>
                      <a:pt x="7" y="74"/>
                    </a:lnTo>
                    <a:lnTo>
                      <a:pt x="7" y="76"/>
                    </a:lnTo>
                    <a:lnTo>
                      <a:pt x="7" y="78"/>
                    </a:lnTo>
                    <a:lnTo>
                      <a:pt x="5" y="78"/>
                    </a:lnTo>
                    <a:lnTo>
                      <a:pt x="3" y="83"/>
                    </a:lnTo>
                    <a:lnTo>
                      <a:pt x="0" y="83"/>
                    </a:lnTo>
                    <a:lnTo>
                      <a:pt x="0" y="85"/>
                    </a:lnTo>
                    <a:lnTo>
                      <a:pt x="0" y="85"/>
                    </a:lnTo>
                    <a:lnTo>
                      <a:pt x="0" y="85"/>
                    </a:lnTo>
                    <a:lnTo>
                      <a:pt x="0" y="85"/>
                    </a:lnTo>
                    <a:lnTo>
                      <a:pt x="0" y="87"/>
                    </a:lnTo>
                    <a:lnTo>
                      <a:pt x="0" y="87"/>
                    </a:lnTo>
                    <a:lnTo>
                      <a:pt x="0" y="90"/>
                    </a:lnTo>
                    <a:lnTo>
                      <a:pt x="0" y="92"/>
                    </a:lnTo>
                    <a:lnTo>
                      <a:pt x="0" y="94"/>
                    </a:lnTo>
                    <a:lnTo>
                      <a:pt x="0" y="96"/>
                    </a:lnTo>
                    <a:lnTo>
                      <a:pt x="0" y="99"/>
                    </a:lnTo>
                    <a:lnTo>
                      <a:pt x="0" y="99"/>
                    </a:lnTo>
                    <a:lnTo>
                      <a:pt x="0" y="101"/>
                    </a:lnTo>
                    <a:lnTo>
                      <a:pt x="0" y="105"/>
                    </a:lnTo>
                    <a:lnTo>
                      <a:pt x="0" y="108"/>
                    </a:lnTo>
                    <a:lnTo>
                      <a:pt x="0" y="110"/>
                    </a:lnTo>
                    <a:lnTo>
                      <a:pt x="0" y="112"/>
                    </a:lnTo>
                    <a:lnTo>
                      <a:pt x="0" y="112"/>
                    </a:lnTo>
                    <a:lnTo>
                      <a:pt x="3" y="114"/>
                    </a:lnTo>
                    <a:lnTo>
                      <a:pt x="3" y="114"/>
                    </a:lnTo>
                    <a:lnTo>
                      <a:pt x="3" y="117"/>
                    </a:lnTo>
                    <a:lnTo>
                      <a:pt x="3" y="119"/>
                    </a:lnTo>
                    <a:lnTo>
                      <a:pt x="3" y="121"/>
                    </a:lnTo>
                    <a:lnTo>
                      <a:pt x="3" y="123"/>
                    </a:lnTo>
                    <a:lnTo>
                      <a:pt x="3" y="126"/>
                    </a:lnTo>
                    <a:lnTo>
                      <a:pt x="5" y="126"/>
                    </a:lnTo>
                    <a:lnTo>
                      <a:pt x="5" y="126"/>
                    </a:lnTo>
                    <a:lnTo>
                      <a:pt x="5" y="128"/>
                    </a:lnTo>
                    <a:lnTo>
                      <a:pt x="5" y="130"/>
                    </a:lnTo>
                    <a:lnTo>
                      <a:pt x="5" y="130"/>
                    </a:lnTo>
                    <a:lnTo>
                      <a:pt x="5" y="132"/>
                    </a:lnTo>
                    <a:lnTo>
                      <a:pt x="7" y="134"/>
                    </a:lnTo>
                    <a:lnTo>
                      <a:pt x="7" y="134"/>
                    </a:lnTo>
                    <a:lnTo>
                      <a:pt x="7" y="134"/>
                    </a:lnTo>
                    <a:lnTo>
                      <a:pt x="9" y="132"/>
                    </a:lnTo>
                    <a:lnTo>
                      <a:pt x="9" y="130"/>
                    </a:lnTo>
                    <a:lnTo>
                      <a:pt x="9" y="128"/>
                    </a:lnTo>
                    <a:lnTo>
                      <a:pt x="12" y="128"/>
                    </a:lnTo>
                    <a:lnTo>
                      <a:pt x="12" y="126"/>
                    </a:lnTo>
                    <a:lnTo>
                      <a:pt x="12" y="126"/>
                    </a:lnTo>
                    <a:lnTo>
                      <a:pt x="12" y="128"/>
                    </a:lnTo>
                    <a:lnTo>
                      <a:pt x="9" y="130"/>
                    </a:lnTo>
                    <a:lnTo>
                      <a:pt x="12" y="130"/>
                    </a:lnTo>
                    <a:close/>
                  </a:path>
                </a:pathLst>
              </a:custGeom>
              <a:solidFill>
                <a:srgbClr val="008837"/>
              </a:solidFill>
              <a:ln w="9525">
                <a:noFill/>
              </a:ln>
            </p:spPr>
            <p:txBody>
              <a:bodyPr/>
              <a:lstStyle/>
              <a:p>
                <a:endParaRPr lang="ja-JP" altLang="en-US" sz="1799"/>
              </a:p>
            </p:txBody>
          </p:sp>
          <p:sp>
            <p:nvSpPr>
              <p:cNvPr id="11656" name="フリーフォーム 89527">
                <a:extLst>
                  <a:ext uri="{FF2B5EF4-FFF2-40B4-BE49-F238E27FC236}">
                    <a16:creationId xmlns:a16="http://schemas.microsoft.com/office/drawing/2014/main" id="{BF797B10-E39E-4CE7-9E63-D69903A48441}"/>
                  </a:ext>
                </a:extLst>
              </p:cNvPr>
              <p:cNvSpPr/>
              <p:nvPr/>
            </p:nvSpPr>
            <p:spPr>
              <a:xfrm>
                <a:off x="2186" y="3173"/>
                <a:ext cx="86" cy="284"/>
              </a:xfrm>
              <a:custGeom>
                <a:avLst/>
                <a:gdLst/>
                <a:ahLst/>
                <a:cxnLst/>
                <a:rect l="0" t="0" r="0" b="0"/>
                <a:pathLst>
                  <a:path w="86" h="284">
                    <a:moveTo>
                      <a:pt x="12" y="130"/>
                    </a:moveTo>
                    <a:lnTo>
                      <a:pt x="9" y="130"/>
                    </a:lnTo>
                    <a:lnTo>
                      <a:pt x="9" y="134"/>
                    </a:lnTo>
                    <a:lnTo>
                      <a:pt x="9" y="137"/>
                    </a:lnTo>
                    <a:lnTo>
                      <a:pt x="9" y="139"/>
                    </a:lnTo>
                    <a:lnTo>
                      <a:pt x="9" y="148"/>
                    </a:lnTo>
                    <a:lnTo>
                      <a:pt x="9" y="150"/>
                    </a:lnTo>
                    <a:lnTo>
                      <a:pt x="9" y="150"/>
                    </a:lnTo>
                    <a:lnTo>
                      <a:pt x="9" y="150"/>
                    </a:lnTo>
                    <a:lnTo>
                      <a:pt x="9" y="150"/>
                    </a:lnTo>
                    <a:lnTo>
                      <a:pt x="9" y="150"/>
                    </a:lnTo>
                    <a:lnTo>
                      <a:pt x="9" y="152"/>
                    </a:lnTo>
                    <a:lnTo>
                      <a:pt x="9" y="152"/>
                    </a:lnTo>
                    <a:lnTo>
                      <a:pt x="9" y="155"/>
                    </a:lnTo>
                    <a:lnTo>
                      <a:pt x="9" y="157"/>
                    </a:lnTo>
                    <a:lnTo>
                      <a:pt x="9" y="159"/>
                    </a:lnTo>
                    <a:lnTo>
                      <a:pt x="9" y="161"/>
                    </a:lnTo>
                    <a:lnTo>
                      <a:pt x="9" y="166"/>
                    </a:lnTo>
                    <a:lnTo>
                      <a:pt x="9" y="170"/>
                    </a:lnTo>
                    <a:lnTo>
                      <a:pt x="9" y="170"/>
                    </a:lnTo>
                    <a:lnTo>
                      <a:pt x="9" y="168"/>
                    </a:lnTo>
                    <a:lnTo>
                      <a:pt x="12" y="168"/>
                    </a:lnTo>
                    <a:lnTo>
                      <a:pt x="12" y="168"/>
                    </a:lnTo>
                    <a:lnTo>
                      <a:pt x="14" y="166"/>
                    </a:lnTo>
                    <a:lnTo>
                      <a:pt x="14" y="166"/>
                    </a:lnTo>
                    <a:lnTo>
                      <a:pt x="14" y="168"/>
                    </a:lnTo>
                    <a:lnTo>
                      <a:pt x="14" y="170"/>
                    </a:lnTo>
                    <a:lnTo>
                      <a:pt x="14" y="173"/>
                    </a:lnTo>
                    <a:lnTo>
                      <a:pt x="14" y="177"/>
                    </a:lnTo>
                    <a:lnTo>
                      <a:pt x="14" y="179"/>
                    </a:lnTo>
                    <a:lnTo>
                      <a:pt x="14" y="181"/>
                    </a:lnTo>
                    <a:lnTo>
                      <a:pt x="16" y="184"/>
                    </a:lnTo>
                    <a:lnTo>
                      <a:pt x="16" y="186"/>
                    </a:lnTo>
                    <a:lnTo>
                      <a:pt x="16" y="188"/>
                    </a:lnTo>
                    <a:lnTo>
                      <a:pt x="18" y="188"/>
                    </a:lnTo>
                    <a:lnTo>
                      <a:pt x="21" y="188"/>
                    </a:lnTo>
                    <a:lnTo>
                      <a:pt x="21" y="190"/>
                    </a:lnTo>
                    <a:lnTo>
                      <a:pt x="23" y="193"/>
                    </a:lnTo>
                    <a:lnTo>
                      <a:pt x="23" y="195"/>
                    </a:lnTo>
                    <a:lnTo>
                      <a:pt x="25" y="197"/>
                    </a:lnTo>
                    <a:lnTo>
                      <a:pt x="25" y="197"/>
                    </a:lnTo>
                    <a:lnTo>
                      <a:pt x="27" y="197"/>
                    </a:lnTo>
                    <a:lnTo>
                      <a:pt x="27" y="199"/>
                    </a:lnTo>
                    <a:lnTo>
                      <a:pt x="30" y="199"/>
                    </a:lnTo>
                    <a:lnTo>
                      <a:pt x="32" y="202"/>
                    </a:lnTo>
                    <a:lnTo>
                      <a:pt x="32" y="204"/>
                    </a:lnTo>
                    <a:lnTo>
                      <a:pt x="32" y="204"/>
                    </a:lnTo>
                    <a:lnTo>
                      <a:pt x="32" y="206"/>
                    </a:lnTo>
                    <a:lnTo>
                      <a:pt x="32" y="206"/>
                    </a:lnTo>
                    <a:lnTo>
                      <a:pt x="30" y="208"/>
                    </a:lnTo>
                    <a:lnTo>
                      <a:pt x="30" y="208"/>
                    </a:lnTo>
                    <a:lnTo>
                      <a:pt x="27" y="208"/>
                    </a:lnTo>
                    <a:lnTo>
                      <a:pt x="25" y="211"/>
                    </a:lnTo>
                    <a:lnTo>
                      <a:pt x="25" y="211"/>
                    </a:lnTo>
                    <a:lnTo>
                      <a:pt x="23" y="211"/>
                    </a:lnTo>
                    <a:lnTo>
                      <a:pt x="23" y="211"/>
                    </a:lnTo>
                    <a:lnTo>
                      <a:pt x="23" y="211"/>
                    </a:lnTo>
                    <a:lnTo>
                      <a:pt x="23" y="211"/>
                    </a:lnTo>
                    <a:lnTo>
                      <a:pt x="25" y="211"/>
                    </a:lnTo>
                    <a:lnTo>
                      <a:pt x="25" y="213"/>
                    </a:lnTo>
                    <a:lnTo>
                      <a:pt x="25" y="213"/>
                    </a:lnTo>
                    <a:lnTo>
                      <a:pt x="27" y="213"/>
                    </a:lnTo>
                    <a:lnTo>
                      <a:pt x="27" y="213"/>
                    </a:lnTo>
                    <a:lnTo>
                      <a:pt x="27" y="213"/>
                    </a:lnTo>
                    <a:lnTo>
                      <a:pt x="30" y="213"/>
                    </a:lnTo>
                    <a:lnTo>
                      <a:pt x="32" y="213"/>
                    </a:lnTo>
                    <a:lnTo>
                      <a:pt x="32" y="213"/>
                    </a:lnTo>
                    <a:lnTo>
                      <a:pt x="32" y="213"/>
                    </a:lnTo>
                    <a:lnTo>
                      <a:pt x="32" y="215"/>
                    </a:lnTo>
                    <a:lnTo>
                      <a:pt x="32" y="215"/>
                    </a:lnTo>
                    <a:lnTo>
                      <a:pt x="32" y="215"/>
                    </a:lnTo>
                    <a:lnTo>
                      <a:pt x="32" y="213"/>
                    </a:lnTo>
                    <a:lnTo>
                      <a:pt x="34" y="213"/>
                    </a:lnTo>
                    <a:lnTo>
                      <a:pt x="34" y="213"/>
                    </a:lnTo>
                    <a:lnTo>
                      <a:pt x="34" y="211"/>
                    </a:lnTo>
                    <a:lnTo>
                      <a:pt x="36" y="211"/>
                    </a:lnTo>
                    <a:lnTo>
                      <a:pt x="36" y="211"/>
                    </a:lnTo>
                    <a:lnTo>
                      <a:pt x="36" y="211"/>
                    </a:lnTo>
                    <a:lnTo>
                      <a:pt x="36" y="213"/>
                    </a:lnTo>
                    <a:lnTo>
                      <a:pt x="36" y="213"/>
                    </a:lnTo>
                    <a:lnTo>
                      <a:pt x="36" y="213"/>
                    </a:lnTo>
                    <a:lnTo>
                      <a:pt x="39" y="213"/>
                    </a:lnTo>
                    <a:lnTo>
                      <a:pt x="39" y="213"/>
                    </a:lnTo>
                    <a:lnTo>
                      <a:pt x="41" y="213"/>
                    </a:lnTo>
                    <a:lnTo>
                      <a:pt x="41" y="222"/>
                    </a:lnTo>
                    <a:lnTo>
                      <a:pt x="41" y="231"/>
                    </a:lnTo>
                    <a:lnTo>
                      <a:pt x="41" y="267"/>
                    </a:lnTo>
                    <a:lnTo>
                      <a:pt x="41" y="275"/>
                    </a:lnTo>
                    <a:lnTo>
                      <a:pt x="41" y="284"/>
                    </a:lnTo>
                    <a:lnTo>
                      <a:pt x="41" y="284"/>
                    </a:lnTo>
                    <a:lnTo>
                      <a:pt x="41" y="284"/>
                    </a:lnTo>
                    <a:lnTo>
                      <a:pt x="43" y="284"/>
                    </a:lnTo>
                    <a:lnTo>
                      <a:pt x="43" y="251"/>
                    </a:lnTo>
                    <a:lnTo>
                      <a:pt x="43" y="217"/>
                    </a:lnTo>
                    <a:lnTo>
                      <a:pt x="43" y="217"/>
                    </a:lnTo>
                    <a:lnTo>
                      <a:pt x="43" y="217"/>
                    </a:lnTo>
                    <a:lnTo>
                      <a:pt x="43" y="215"/>
                    </a:lnTo>
                    <a:lnTo>
                      <a:pt x="43" y="213"/>
                    </a:lnTo>
                    <a:lnTo>
                      <a:pt x="43" y="208"/>
                    </a:lnTo>
                    <a:lnTo>
                      <a:pt x="43" y="202"/>
                    </a:lnTo>
                    <a:lnTo>
                      <a:pt x="43" y="199"/>
                    </a:lnTo>
                    <a:lnTo>
                      <a:pt x="45" y="197"/>
                    </a:lnTo>
                    <a:lnTo>
                      <a:pt x="45" y="197"/>
                    </a:lnTo>
                    <a:lnTo>
                      <a:pt x="45" y="197"/>
                    </a:lnTo>
                    <a:lnTo>
                      <a:pt x="45" y="199"/>
                    </a:lnTo>
                    <a:lnTo>
                      <a:pt x="45" y="202"/>
                    </a:lnTo>
                    <a:lnTo>
                      <a:pt x="45" y="206"/>
                    </a:lnTo>
                    <a:lnTo>
                      <a:pt x="45" y="213"/>
                    </a:lnTo>
                    <a:lnTo>
                      <a:pt x="45" y="213"/>
                    </a:lnTo>
                    <a:lnTo>
                      <a:pt x="45" y="213"/>
                    </a:lnTo>
                    <a:lnTo>
                      <a:pt x="45" y="213"/>
                    </a:lnTo>
                    <a:lnTo>
                      <a:pt x="47" y="211"/>
                    </a:lnTo>
                    <a:lnTo>
                      <a:pt x="50" y="208"/>
                    </a:lnTo>
                    <a:lnTo>
                      <a:pt x="52" y="206"/>
                    </a:lnTo>
                    <a:lnTo>
                      <a:pt x="52" y="204"/>
                    </a:lnTo>
                    <a:lnTo>
                      <a:pt x="54" y="202"/>
                    </a:lnTo>
                    <a:lnTo>
                      <a:pt x="56" y="202"/>
                    </a:lnTo>
                    <a:lnTo>
                      <a:pt x="56" y="204"/>
                    </a:lnTo>
                    <a:lnTo>
                      <a:pt x="56" y="204"/>
                    </a:lnTo>
                    <a:lnTo>
                      <a:pt x="59" y="204"/>
                    </a:lnTo>
                    <a:lnTo>
                      <a:pt x="59" y="204"/>
                    </a:lnTo>
                    <a:lnTo>
                      <a:pt x="59" y="204"/>
                    </a:lnTo>
                    <a:lnTo>
                      <a:pt x="59" y="204"/>
                    </a:lnTo>
                    <a:lnTo>
                      <a:pt x="56" y="202"/>
                    </a:lnTo>
                    <a:lnTo>
                      <a:pt x="56" y="197"/>
                    </a:lnTo>
                    <a:lnTo>
                      <a:pt x="56" y="197"/>
                    </a:lnTo>
                    <a:lnTo>
                      <a:pt x="56" y="195"/>
                    </a:lnTo>
                    <a:lnTo>
                      <a:pt x="56" y="195"/>
                    </a:lnTo>
                    <a:lnTo>
                      <a:pt x="56" y="195"/>
                    </a:lnTo>
                    <a:lnTo>
                      <a:pt x="56" y="195"/>
                    </a:lnTo>
                    <a:lnTo>
                      <a:pt x="59" y="197"/>
                    </a:lnTo>
                    <a:lnTo>
                      <a:pt x="61" y="197"/>
                    </a:lnTo>
                    <a:lnTo>
                      <a:pt x="61" y="197"/>
                    </a:lnTo>
                    <a:lnTo>
                      <a:pt x="61" y="197"/>
                    </a:lnTo>
                    <a:lnTo>
                      <a:pt x="61" y="197"/>
                    </a:lnTo>
                    <a:lnTo>
                      <a:pt x="61" y="197"/>
                    </a:lnTo>
                    <a:lnTo>
                      <a:pt x="61" y="195"/>
                    </a:lnTo>
                    <a:lnTo>
                      <a:pt x="59" y="193"/>
                    </a:lnTo>
                    <a:lnTo>
                      <a:pt x="59" y="190"/>
                    </a:lnTo>
                    <a:lnTo>
                      <a:pt x="59" y="188"/>
                    </a:lnTo>
                    <a:lnTo>
                      <a:pt x="61" y="188"/>
                    </a:lnTo>
                    <a:lnTo>
                      <a:pt x="61" y="188"/>
                    </a:lnTo>
                    <a:lnTo>
                      <a:pt x="61" y="186"/>
                    </a:lnTo>
                    <a:lnTo>
                      <a:pt x="61" y="186"/>
                    </a:lnTo>
                    <a:lnTo>
                      <a:pt x="61" y="186"/>
                    </a:lnTo>
                    <a:lnTo>
                      <a:pt x="63" y="186"/>
                    </a:lnTo>
                    <a:lnTo>
                      <a:pt x="63" y="188"/>
                    </a:lnTo>
                    <a:lnTo>
                      <a:pt x="63" y="188"/>
                    </a:lnTo>
                    <a:lnTo>
                      <a:pt x="63" y="190"/>
                    </a:lnTo>
                    <a:lnTo>
                      <a:pt x="63" y="190"/>
                    </a:lnTo>
                    <a:lnTo>
                      <a:pt x="65" y="190"/>
                    </a:lnTo>
                    <a:lnTo>
                      <a:pt x="65" y="188"/>
                    </a:lnTo>
                    <a:lnTo>
                      <a:pt x="65" y="188"/>
                    </a:lnTo>
                    <a:lnTo>
                      <a:pt x="65" y="186"/>
                    </a:lnTo>
                    <a:lnTo>
                      <a:pt x="65" y="181"/>
                    </a:lnTo>
                    <a:lnTo>
                      <a:pt x="68" y="177"/>
                    </a:lnTo>
                    <a:lnTo>
                      <a:pt x="68" y="177"/>
                    </a:lnTo>
                    <a:lnTo>
                      <a:pt x="68" y="179"/>
                    </a:lnTo>
                    <a:lnTo>
                      <a:pt x="68" y="179"/>
                    </a:lnTo>
                    <a:lnTo>
                      <a:pt x="68" y="181"/>
                    </a:lnTo>
                    <a:lnTo>
                      <a:pt x="70" y="184"/>
                    </a:lnTo>
                    <a:lnTo>
                      <a:pt x="72" y="184"/>
                    </a:lnTo>
                    <a:lnTo>
                      <a:pt x="72" y="184"/>
                    </a:lnTo>
                    <a:lnTo>
                      <a:pt x="72" y="181"/>
                    </a:lnTo>
                    <a:lnTo>
                      <a:pt x="72" y="177"/>
                    </a:lnTo>
                    <a:lnTo>
                      <a:pt x="72" y="175"/>
                    </a:lnTo>
                    <a:lnTo>
                      <a:pt x="74" y="173"/>
                    </a:lnTo>
                    <a:lnTo>
                      <a:pt x="74" y="170"/>
                    </a:lnTo>
                    <a:lnTo>
                      <a:pt x="74" y="168"/>
                    </a:lnTo>
                    <a:lnTo>
                      <a:pt x="74" y="168"/>
                    </a:lnTo>
                    <a:lnTo>
                      <a:pt x="77" y="166"/>
                    </a:lnTo>
                    <a:lnTo>
                      <a:pt x="77" y="164"/>
                    </a:lnTo>
                    <a:lnTo>
                      <a:pt x="77" y="164"/>
                    </a:lnTo>
                    <a:lnTo>
                      <a:pt x="77" y="164"/>
                    </a:lnTo>
                    <a:lnTo>
                      <a:pt x="77" y="161"/>
                    </a:lnTo>
                    <a:lnTo>
                      <a:pt x="77" y="161"/>
                    </a:lnTo>
                    <a:lnTo>
                      <a:pt x="74" y="161"/>
                    </a:lnTo>
                    <a:lnTo>
                      <a:pt x="74" y="161"/>
                    </a:lnTo>
                    <a:lnTo>
                      <a:pt x="74" y="159"/>
                    </a:lnTo>
                    <a:lnTo>
                      <a:pt x="74" y="159"/>
                    </a:lnTo>
                    <a:lnTo>
                      <a:pt x="74" y="157"/>
                    </a:lnTo>
                    <a:lnTo>
                      <a:pt x="74" y="157"/>
                    </a:lnTo>
                    <a:lnTo>
                      <a:pt x="74" y="157"/>
                    </a:lnTo>
                    <a:lnTo>
                      <a:pt x="74" y="155"/>
                    </a:lnTo>
                    <a:lnTo>
                      <a:pt x="77" y="155"/>
                    </a:lnTo>
                    <a:lnTo>
                      <a:pt x="77" y="152"/>
                    </a:lnTo>
                    <a:lnTo>
                      <a:pt x="79" y="152"/>
                    </a:lnTo>
                    <a:lnTo>
                      <a:pt x="79" y="152"/>
                    </a:lnTo>
                    <a:lnTo>
                      <a:pt x="81" y="150"/>
                    </a:lnTo>
                    <a:lnTo>
                      <a:pt x="81" y="150"/>
                    </a:lnTo>
                    <a:lnTo>
                      <a:pt x="81" y="150"/>
                    </a:lnTo>
                    <a:lnTo>
                      <a:pt x="81" y="150"/>
                    </a:lnTo>
                    <a:lnTo>
                      <a:pt x="81" y="148"/>
                    </a:lnTo>
                    <a:lnTo>
                      <a:pt x="81" y="148"/>
                    </a:lnTo>
                    <a:lnTo>
                      <a:pt x="81" y="148"/>
                    </a:lnTo>
                    <a:lnTo>
                      <a:pt x="83" y="141"/>
                    </a:lnTo>
                    <a:lnTo>
                      <a:pt x="83" y="137"/>
                    </a:lnTo>
                    <a:lnTo>
                      <a:pt x="86" y="132"/>
                    </a:lnTo>
                    <a:lnTo>
                      <a:pt x="86" y="128"/>
                    </a:lnTo>
                    <a:lnTo>
                      <a:pt x="86" y="126"/>
                    </a:lnTo>
                    <a:lnTo>
                      <a:pt x="86" y="121"/>
                    </a:lnTo>
                    <a:lnTo>
                      <a:pt x="83" y="121"/>
                    </a:lnTo>
                    <a:lnTo>
                      <a:pt x="83" y="117"/>
                    </a:lnTo>
                    <a:lnTo>
                      <a:pt x="83" y="114"/>
                    </a:lnTo>
                    <a:lnTo>
                      <a:pt x="83" y="112"/>
                    </a:lnTo>
                    <a:lnTo>
                      <a:pt x="81" y="110"/>
                    </a:lnTo>
                    <a:lnTo>
                      <a:pt x="81" y="108"/>
                    </a:lnTo>
                    <a:lnTo>
                      <a:pt x="81" y="105"/>
                    </a:lnTo>
                    <a:lnTo>
                      <a:pt x="81" y="103"/>
                    </a:lnTo>
                    <a:lnTo>
                      <a:pt x="81" y="101"/>
                    </a:lnTo>
                    <a:lnTo>
                      <a:pt x="83" y="101"/>
                    </a:lnTo>
                    <a:lnTo>
                      <a:pt x="83" y="101"/>
                    </a:lnTo>
                    <a:lnTo>
                      <a:pt x="83" y="99"/>
                    </a:lnTo>
                    <a:lnTo>
                      <a:pt x="81" y="99"/>
                    </a:lnTo>
                    <a:lnTo>
                      <a:pt x="81" y="99"/>
                    </a:lnTo>
                    <a:lnTo>
                      <a:pt x="81" y="92"/>
                    </a:lnTo>
                    <a:lnTo>
                      <a:pt x="81" y="85"/>
                    </a:lnTo>
                    <a:lnTo>
                      <a:pt x="81" y="78"/>
                    </a:lnTo>
                    <a:lnTo>
                      <a:pt x="79" y="72"/>
                    </a:lnTo>
                    <a:lnTo>
                      <a:pt x="79" y="65"/>
                    </a:lnTo>
                    <a:lnTo>
                      <a:pt x="77" y="58"/>
                    </a:lnTo>
                    <a:lnTo>
                      <a:pt x="77" y="54"/>
                    </a:lnTo>
                    <a:lnTo>
                      <a:pt x="77" y="49"/>
                    </a:lnTo>
                    <a:lnTo>
                      <a:pt x="74" y="45"/>
                    </a:lnTo>
                    <a:lnTo>
                      <a:pt x="74" y="43"/>
                    </a:lnTo>
                    <a:lnTo>
                      <a:pt x="72" y="43"/>
                    </a:lnTo>
                    <a:lnTo>
                      <a:pt x="72" y="43"/>
                    </a:lnTo>
                    <a:lnTo>
                      <a:pt x="72" y="45"/>
                    </a:lnTo>
                    <a:lnTo>
                      <a:pt x="72" y="45"/>
                    </a:lnTo>
                    <a:lnTo>
                      <a:pt x="70" y="49"/>
                    </a:lnTo>
                    <a:lnTo>
                      <a:pt x="70" y="45"/>
                    </a:lnTo>
                    <a:lnTo>
                      <a:pt x="70" y="43"/>
                    </a:lnTo>
                    <a:lnTo>
                      <a:pt x="68" y="40"/>
                    </a:lnTo>
                    <a:lnTo>
                      <a:pt x="68" y="38"/>
                    </a:lnTo>
                    <a:lnTo>
                      <a:pt x="68" y="38"/>
                    </a:lnTo>
                    <a:lnTo>
                      <a:pt x="68" y="38"/>
                    </a:lnTo>
                    <a:lnTo>
                      <a:pt x="68" y="36"/>
                    </a:lnTo>
                    <a:lnTo>
                      <a:pt x="65" y="36"/>
                    </a:lnTo>
                    <a:lnTo>
                      <a:pt x="65" y="36"/>
                    </a:lnTo>
                    <a:lnTo>
                      <a:pt x="63" y="36"/>
                    </a:lnTo>
                    <a:lnTo>
                      <a:pt x="63" y="36"/>
                    </a:lnTo>
                    <a:lnTo>
                      <a:pt x="61" y="38"/>
                    </a:lnTo>
                    <a:lnTo>
                      <a:pt x="61" y="23"/>
                    </a:lnTo>
                    <a:lnTo>
                      <a:pt x="59" y="23"/>
                    </a:lnTo>
                    <a:lnTo>
                      <a:pt x="59" y="18"/>
                    </a:lnTo>
                    <a:lnTo>
                      <a:pt x="59" y="16"/>
                    </a:lnTo>
                    <a:lnTo>
                      <a:pt x="59" y="14"/>
                    </a:lnTo>
                    <a:lnTo>
                      <a:pt x="59" y="11"/>
                    </a:lnTo>
                    <a:lnTo>
                      <a:pt x="59" y="7"/>
                    </a:lnTo>
                    <a:lnTo>
                      <a:pt x="56" y="7"/>
                    </a:lnTo>
                    <a:lnTo>
                      <a:pt x="56" y="5"/>
                    </a:lnTo>
                    <a:lnTo>
                      <a:pt x="56" y="5"/>
                    </a:lnTo>
                    <a:lnTo>
                      <a:pt x="54" y="5"/>
                    </a:lnTo>
                    <a:lnTo>
                      <a:pt x="54" y="5"/>
                    </a:lnTo>
                    <a:lnTo>
                      <a:pt x="54" y="5"/>
                    </a:lnTo>
                    <a:lnTo>
                      <a:pt x="52" y="7"/>
                    </a:lnTo>
                    <a:lnTo>
                      <a:pt x="52" y="14"/>
                    </a:lnTo>
                    <a:lnTo>
                      <a:pt x="52" y="11"/>
                    </a:lnTo>
                    <a:lnTo>
                      <a:pt x="50" y="9"/>
                    </a:lnTo>
                    <a:lnTo>
                      <a:pt x="47" y="5"/>
                    </a:lnTo>
                    <a:lnTo>
                      <a:pt x="47" y="2"/>
                    </a:lnTo>
                    <a:lnTo>
                      <a:pt x="45" y="2"/>
                    </a:lnTo>
                    <a:lnTo>
                      <a:pt x="45" y="0"/>
                    </a:lnTo>
                    <a:lnTo>
                      <a:pt x="45" y="0"/>
                    </a:lnTo>
                    <a:lnTo>
                      <a:pt x="41" y="0"/>
                    </a:lnTo>
                    <a:lnTo>
                      <a:pt x="41" y="0"/>
                    </a:lnTo>
                    <a:lnTo>
                      <a:pt x="39" y="0"/>
                    </a:lnTo>
                    <a:lnTo>
                      <a:pt x="39" y="2"/>
                    </a:lnTo>
                    <a:lnTo>
                      <a:pt x="39" y="5"/>
                    </a:lnTo>
                    <a:lnTo>
                      <a:pt x="36" y="7"/>
                    </a:lnTo>
                    <a:lnTo>
                      <a:pt x="36" y="7"/>
                    </a:lnTo>
                    <a:lnTo>
                      <a:pt x="36" y="11"/>
                    </a:lnTo>
                    <a:lnTo>
                      <a:pt x="36" y="14"/>
                    </a:lnTo>
                    <a:lnTo>
                      <a:pt x="34" y="18"/>
                    </a:lnTo>
                    <a:lnTo>
                      <a:pt x="34" y="23"/>
                    </a:lnTo>
                    <a:lnTo>
                      <a:pt x="34" y="25"/>
                    </a:lnTo>
                    <a:lnTo>
                      <a:pt x="34" y="27"/>
                    </a:lnTo>
                    <a:lnTo>
                      <a:pt x="34" y="27"/>
                    </a:lnTo>
                    <a:lnTo>
                      <a:pt x="34" y="29"/>
                    </a:lnTo>
                    <a:lnTo>
                      <a:pt x="34" y="29"/>
                    </a:lnTo>
                    <a:lnTo>
                      <a:pt x="36" y="31"/>
                    </a:lnTo>
                    <a:lnTo>
                      <a:pt x="36" y="34"/>
                    </a:lnTo>
                    <a:lnTo>
                      <a:pt x="36" y="34"/>
                    </a:lnTo>
                    <a:lnTo>
                      <a:pt x="34" y="34"/>
                    </a:lnTo>
                    <a:lnTo>
                      <a:pt x="34" y="36"/>
                    </a:lnTo>
                    <a:lnTo>
                      <a:pt x="32" y="38"/>
                    </a:lnTo>
                    <a:lnTo>
                      <a:pt x="32" y="40"/>
                    </a:lnTo>
                    <a:lnTo>
                      <a:pt x="32" y="40"/>
                    </a:lnTo>
                    <a:lnTo>
                      <a:pt x="32" y="43"/>
                    </a:lnTo>
                    <a:lnTo>
                      <a:pt x="30" y="43"/>
                    </a:lnTo>
                    <a:lnTo>
                      <a:pt x="30" y="43"/>
                    </a:lnTo>
                    <a:lnTo>
                      <a:pt x="30" y="40"/>
                    </a:lnTo>
                    <a:lnTo>
                      <a:pt x="27" y="40"/>
                    </a:lnTo>
                    <a:lnTo>
                      <a:pt x="27" y="38"/>
                    </a:lnTo>
                    <a:lnTo>
                      <a:pt x="27" y="36"/>
                    </a:lnTo>
                    <a:lnTo>
                      <a:pt x="27" y="34"/>
                    </a:lnTo>
                    <a:lnTo>
                      <a:pt x="27" y="34"/>
                    </a:lnTo>
                    <a:lnTo>
                      <a:pt x="27" y="34"/>
                    </a:lnTo>
                    <a:lnTo>
                      <a:pt x="25" y="34"/>
                    </a:lnTo>
                    <a:lnTo>
                      <a:pt x="25" y="34"/>
                    </a:lnTo>
                    <a:lnTo>
                      <a:pt x="25" y="34"/>
                    </a:lnTo>
                    <a:lnTo>
                      <a:pt x="25" y="29"/>
                    </a:lnTo>
                    <a:lnTo>
                      <a:pt x="25" y="27"/>
                    </a:lnTo>
                    <a:lnTo>
                      <a:pt x="25" y="25"/>
                    </a:lnTo>
                    <a:lnTo>
                      <a:pt x="25" y="23"/>
                    </a:lnTo>
                    <a:lnTo>
                      <a:pt x="25" y="20"/>
                    </a:lnTo>
                    <a:lnTo>
                      <a:pt x="25" y="18"/>
                    </a:lnTo>
                    <a:lnTo>
                      <a:pt x="23" y="18"/>
                    </a:lnTo>
                    <a:lnTo>
                      <a:pt x="23" y="18"/>
                    </a:lnTo>
                    <a:lnTo>
                      <a:pt x="21" y="18"/>
                    </a:lnTo>
                    <a:lnTo>
                      <a:pt x="21" y="18"/>
                    </a:lnTo>
                    <a:lnTo>
                      <a:pt x="21" y="18"/>
                    </a:lnTo>
                    <a:lnTo>
                      <a:pt x="18" y="27"/>
                    </a:lnTo>
                    <a:lnTo>
                      <a:pt x="18" y="27"/>
                    </a:lnTo>
                    <a:lnTo>
                      <a:pt x="18" y="25"/>
                    </a:lnTo>
                    <a:lnTo>
                      <a:pt x="16" y="23"/>
                    </a:lnTo>
                    <a:lnTo>
                      <a:pt x="16" y="23"/>
                    </a:lnTo>
                    <a:lnTo>
                      <a:pt x="16" y="23"/>
                    </a:lnTo>
                    <a:lnTo>
                      <a:pt x="16" y="23"/>
                    </a:lnTo>
                    <a:lnTo>
                      <a:pt x="16" y="23"/>
                    </a:lnTo>
                    <a:lnTo>
                      <a:pt x="14" y="25"/>
                    </a:lnTo>
                    <a:lnTo>
                      <a:pt x="14" y="25"/>
                    </a:lnTo>
                    <a:lnTo>
                      <a:pt x="12" y="27"/>
                    </a:lnTo>
                    <a:lnTo>
                      <a:pt x="12" y="36"/>
                    </a:lnTo>
                    <a:lnTo>
                      <a:pt x="12" y="34"/>
                    </a:lnTo>
                    <a:lnTo>
                      <a:pt x="9" y="34"/>
                    </a:lnTo>
                    <a:lnTo>
                      <a:pt x="9" y="34"/>
                    </a:lnTo>
                    <a:lnTo>
                      <a:pt x="7" y="34"/>
                    </a:lnTo>
                    <a:lnTo>
                      <a:pt x="7" y="34"/>
                    </a:lnTo>
                    <a:lnTo>
                      <a:pt x="5" y="36"/>
                    </a:lnTo>
                    <a:lnTo>
                      <a:pt x="5" y="36"/>
                    </a:lnTo>
                    <a:lnTo>
                      <a:pt x="5" y="38"/>
                    </a:lnTo>
                    <a:lnTo>
                      <a:pt x="5" y="40"/>
                    </a:lnTo>
                    <a:lnTo>
                      <a:pt x="5" y="43"/>
                    </a:lnTo>
                    <a:lnTo>
                      <a:pt x="5" y="45"/>
                    </a:lnTo>
                    <a:lnTo>
                      <a:pt x="5" y="45"/>
                    </a:lnTo>
                    <a:lnTo>
                      <a:pt x="5" y="49"/>
                    </a:lnTo>
                    <a:lnTo>
                      <a:pt x="5" y="49"/>
                    </a:lnTo>
                    <a:lnTo>
                      <a:pt x="5" y="52"/>
                    </a:lnTo>
                    <a:lnTo>
                      <a:pt x="5" y="52"/>
                    </a:lnTo>
                    <a:lnTo>
                      <a:pt x="5" y="52"/>
                    </a:lnTo>
                    <a:lnTo>
                      <a:pt x="5" y="54"/>
                    </a:lnTo>
                    <a:lnTo>
                      <a:pt x="5" y="54"/>
                    </a:lnTo>
                    <a:lnTo>
                      <a:pt x="5" y="56"/>
                    </a:lnTo>
                    <a:lnTo>
                      <a:pt x="5" y="58"/>
                    </a:lnTo>
                    <a:lnTo>
                      <a:pt x="5" y="61"/>
                    </a:lnTo>
                    <a:lnTo>
                      <a:pt x="5" y="63"/>
                    </a:lnTo>
                    <a:lnTo>
                      <a:pt x="7" y="65"/>
                    </a:lnTo>
                    <a:lnTo>
                      <a:pt x="7" y="67"/>
                    </a:lnTo>
                    <a:lnTo>
                      <a:pt x="7" y="70"/>
                    </a:lnTo>
                    <a:lnTo>
                      <a:pt x="7" y="72"/>
                    </a:lnTo>
                    <a:lnTo>
                      <a:pt x="7" y="74"/>
                    </a:lnTo>
                    <a:lnTo>
                      <a:pt x="7" y="76"/>
                    </a:lnTo>
                    <a:lnTo>
                      <a:pt x="7" y="78"/>
                    </a:lnTo>
                    <a:lnTo>
                      <a:pt x="5" y="78"/>
                    </a:lnTo>
                    <a:lnTo>
                      <a:pt x="3" y="83"/>
                    </a:lnTo>
                    <a:lnTo>
                      <a:pt x="0" y="83"/>
                    </a:lnTo>
                    <a:lnTo>
                      <a:pt x="0" y="85"/>
                    </a:lnTo>
                    <a:lnTo>
                      <a:pt x="0" y="85"/>
                    </a:lnTo>
                    <a:lnTo>
                      <a:pt x="0" y="85"/>
                    </a:lnTo>
                    <a:lnTo>
                      <a:pt x="0" y="85"/>
                    </a:lnTo>
                    <a:lnTo>
                      <a:pt x="0" y="87"/>
                    </a:lnTo>
                    <a:lnTo>
                      <a:pt x="0" y="87"/>
                    </a:lnTo>
                    <a:lnTo>
                      <a:pt x="0" y="90"/>
                    </a:lnTo>
                    <a:lnTo>
                      <a:pt x="0" y="92"/>
                    </a:lnTo>
                    <a:lnTo>
                      <a:pt x="0" y="94"/>
                    </a:lnTo>
                    <a:lnTo>
                      <a:pt x="0" y="96"/>
                    </a:lnTo>
                    <a:lnTo>
                      <a:pt x="0" y="99"/>
                    </a:lnTo>
                    <a:lnTo>
                      <a:pt x="0" y="99"/>
                    </a:lnTo>
                    <a:lnTo>
                      <a:pt x="0" y="101"/>
                    </a:lnTo>
                    <a:lnTo>
                      <a:pt x="0" y="105"/>
                    </a:lnTo>
                    <a:lnTo>
                      <a:pt x="0" y="108"/>
                    </a:lnTo>
                    <a:lnTo>
                      <a:pt x="0" y="110"/>
                    </a:lnTo>
                    <a:lnTo>
                      <a:pt x="0" y="112"/>
                    </a:lnTo>
                    <a:lnTo>
                      <a:pt x="0" y="112"/>
                    </a:lnTo>
                    <a:lnTo>
                      <a:pt x="3" y="114"/>
                    </a:lnTo>
                    <a:lnTo>
                      <a:pt x="3" y="114"/>
                    </a:lnTo>
                    <a:lnTo>
                      <a:pt x="3" y="117"/>
                    </a:lnTo>
                    <a:lnTo>
                      <a:pt x="3" y="119"/>
                    </a:lnTo>
                    <a:lnTo>
                      <a:pt x="3" y="121"/>
                    </a:lnTo>
                    <a:lnTo>
                      <a:pt x="3" y="123"/>
                    </a:lnTo>
                    <a:lnTo>
                      <a:pt x="3" y="126"/>
                    </a:lnTo>
                    <a:lnTo>
                      <a:pt x="5" y="126"/>
                    </a:lnTo>
                    <a:lnTo>
                      <a:pt x="5" y="126"/>
                    </a:lnTo>
                    <a:lnTo>
                      <a:pt x="5" y="128"/>
                    </a:lnTo>
                    <a:lnTo>
                      <a:pt x="5" y="130"/>
                    </a:lnTo>
                    <a:lnTo>
                      <a:pt x="5" y="130"/>
                    </a:lnTo>
                    <a:lnTo>
                      <a:pt x="5" y="132"/>
                    </a:lnTo>
                    <a:lnTo>
                      <a:pt x="7" y="134"/>
                    </a:lnTo>
                    <a:lnTo>
                      <a:pt x="7" y="134"/>
                    </a:lnTo>
                    <a:lnTo>
                      <a:pt x="7" y="134"/>
                    </a:lnTo>
                    <a:lnTo>
                      <a:pt x="9" y="132"/>
                    </a:lnTo>
                    <a:lnTo>
                      <a:pt x="9" y="130"/>
                    </a:lnTo>
                    <a:lnTo>
                      <a:pt x="9" y="128"/>
                    </a:lnTo>
                    <a:lnTo>
                      <a:pt x="12" y="128"/>
                    </a:lnTo>
                    <a:lnTo>
                      <a:pt x="12" y="126"/>
                    </a:lnTo>
                    <a:lnTo>
                      <a:pt x="12" y="126"/>
                    </a:lnTo>
                    <a:lnTo>
                      <a:pt x="12" y="128"/>
                    </a:lnTo>
                    <a:lnTo>
                      <a:pt x="9" y="130"/>
                    </a:lnTo>
                    <a:lnTo>
                      <a:pt x="12" y="13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57" name="フリーフォーム 89528">
                <a:extLst>
                  <a:ext uri="{FF2B5EF4-FFF2-40B4-BE49-F238E27FC236}">
                    <a16:creationId xmlns:a16="http://schemas.microsoft.com/office/drawing/2014/main" id="{905F107C-2201-BFBB-97BE-0E991ACBABDC}"/>
                  </a:ext>
                </a:extLst>
              </p:cNvPr>
              <p:cNvSpPr/>
              <p:nvPr/>
            </p:nvSpPr>
            <p:spPr>
              <a:xfrm>
                <a:off x="2184" y="3180"/>
                <a:ext cx="88" cy="199"/>
              </a:xfrm>
              <a:custGeom>
                <a:avLst/>
                <a:gdLst/>
                <a:ahLst/>
                <a:cxnLst/>
                <a:rect l="0" t="0" r="0" b="0"/>
                <a:pathLst>
                  <a:path w="88" h="199">
                    <a:moveTo>
                      <a:pt x="54" y="192"/>
                    </a:moveTo>
                    <a:lnTo>
                      <a:pt x="54" y="195"/>
                    </a:lnTo>
                    <a:lnTo>
                      <a:pt x="54" y="197"/>
                    </a:lnTo>
                    <a:lnTo>
                      <a:pt x="54" y="197"/>
                    </a:lnTo>
                    <a:lnTo>
                      <a:pt x="52" y="197"/>
                    </a:lnTo>
                    <a:lnTo>
                      <a:pt x="49" y="195"/>
                    </a:lnTo>
                    <a:lnTo>
                      <a:pt x="49" y="195"/>
                    </a:lnTo>
                    <a:lnTo>
                      <a:pt x="47" y="195"/>
                    </a:lnTo>
                    <a:lnTo>
                      <a:pt x="47" y="195"/>
                    </a:lnTo>
                    <a:lnTo>
                      <a:pt x="45" y="197"/>
                    </a:lnTo>
                    <a:lnTo>
                      <a:pt x="43" y="197"/>
                    </a:lnTo>
                    <a:lnTo>
                      <a:pt x="43" y="197"/>
                    </a:lnTo>
                    <a:lnTo>
                      <a:pt x="41" y="199"/>
                    </a:lnTo>
                    <a:lnTo>
                      <a:pt x="41" y="199"/>
                    </a:lnTo>
                    <a:lnTo>
                      <a:pt x="41" y="199"/>
                    </a:lnTo>
                    <a:lnTo>
                      <a:pt x="41" y="199"/>
                    </a:lnTo>
                    <a:lnTo>
                      <a:pt x="41" y="197"/>
                    </a:lnTo>
                    <a:lnTo>
                      <a:pt x="41" y="197"/>
                    </a:lnTo>
                    <a:lnTo>
                      <a:pt x="41" y="197"/>
                    </a:lnTo>
                    <a:lnTo>
                      <a:pt x="43" y="195"/>
                    </a:lnTo>
                    <a:lnTo>
                      <a:pt x="43" y="195"/>
                    </a:lnTo>
                    <a:lnTo>
                      <a:pt x="43" y="195"/>
                    </a:lnTo>
                    <a:lnTo>
                      <a:pt x="43" y="192"/>
                    </a:lnTo>
                    <a:lnTo>
                      <a:pt x="43" y="192"/>
                    </a:lnTo>
                    <a:lnTo>
                      <a:pt x="43" y="192"/>
                    </a:lnTo>
                    <a:lnTo>
                      <a:pt x="43" y="190"/>
                    </a:lnTo>
                    <a:lnTo>
                      <a:pt x="43" y="190"/>
                    </a:lnTo>
                    <a:lnTo>
                      <a:pt x="41" y="190"/>
                    </a:lnTo>
                    <a:lnTo>
                      <a:pt x="41" y="190"/>
                    </a:lnTo>
                    <a:lnTo>
                      <a:pt x="38" y="188"/>
                    </a:lnTo>
                    <a:lnTo>
                      <a:pt x="36" y="188"/>
                    </a:lnTo>
                    <a:lnTo>
                      <a:pt x="36" y="190"/>
                    </a:lnTo>
                    <a:lnTo>
                      <a:pt x="34" y="190"/>
                    </a:lnTo>
                    <a:lnTo>
                      <a:pt x="34" y="192"/>
                    </a:lnTo>
                    <a:lnTo>
                      <a:pt x="34" y="195"/>
                    </a:lnTo>
                    <a:lnTo>
                      <a:pt x="34" y="195"/>
                    </a:lnTo>
                    <a:lnTo>
                      <a:pt x="32" y="197"/>
                    </a:lnTo>
                    <a:lnTo>
                      <a:pt x="32" y="197"/>
                    </a:lnTo>
                    <a:lnTo>
                      <a:pt x="29" y="197"/>
                    </a:lnTo>
                    <a:lnTo>
                      <a:pt x="27" y="197"/>
                    </a:lnTo>
                    <a:lnTo>
                      <a:pt x="27" y="197"/>
                    </a:lnTo>
                    <a:lnTo>
                      <a:pt x="27" y="195"/>
                    </a:lnTo>
                    <a:lnTo>
                      <a:pt x="27" y="195"/>
                    </a:lnTo>
                    <a:lnTo>
                      <a:pt x="27" y="192"/>
                    </a:lnTo>
                    <a:lnTo>
                      <a:pt x="27" y="190"/>
                    </a:lnTo>
                    <a:lnTo>
                      <a:pt x="27" y="188"/>
                    </a:lnTo>
                    <a:lnTo>
                      <a:pt x="27" y="186"/>
                    </a:lnTo>
                    <a:lnTo>
                      <a:pt x="27" y="186"/>
                    </a:lnTo>
                    <a:lnTo>
                      <a:pt x="27" y="186"/>
                    </a:lnTo>
                    <a:lnTo>
                      <a:pt x="27" y="186"/>
                    </a:lnTo>
                    <a:lnTo>
                      <a:pt x="27" y="186"/>
                    </a:lnTo>
                    <a:lnTo>
                      <a:pt x="27" y="188"/>
                    </a:lnTo>
                    <a:lnTo>
                      <a:pt x="27" y="188"/>
                    </a:lnTo>
                    <a:lnTo>
                      <a:pt x="27" y="190"/>
                    </a:lnTo>
                    <a:lnTo>
                      <a:pt x="27" y="190"/>
                    </a:lnTo>
                    <a:lnTo>
                      <a:pt x="25" y="190"/>
                    </a:lnTo>
                    <a:lnTo>
                      <a:pt x="25" y="188"/>
                    </a:lnTo>
                    <a:lnTo>
                      <a:pt x="25" y="186"/>
                    </a:lnTo>
                    <a:lnTo>
                      <a:pt x="25" y="186"/>
                    </a:lnTo>
                    <a:lnTo>
                      <a:pt x="27" y="186"/>
                    </a:lnTo>
                    <a:lnTo>
                      <a:pt x="27" y="183"/>
                    </a:lnTo>
                    <a:lnTo>
                      <a:pt x="27" y="181"/>
                    </a:lnTo>
                    <a:lnTo>
                      <a:pt x="27" y="181"/>
                    </a:lnTo>
                    <a:lnTo>
                      <a:pt x="27" y="181"/>
                    </a:lnTo>
                    <a:lnTo>
                      <a:pt x="27" y="181"/>
                    </a:lnTo>
                    <a:lnTo>
                      <a:pt x="27" y="181"/>
                    </a:lnTo>
                    <a:lnTo>
                      <a:pt x="25" y="181"/>
                    </a:lnTo>
                    <a:lnTo>
                      <a:pt x="23" y="181"/>
                    </a:lnTo>
                    <a:lnTo>
                      <a:pt x="23" y="181"/>
                    </a:lnTo>
                    <a:lnTo>
                      <a:pt x="23" y="179"/>
                    </a:lnTo>
                    <a:lnTo>
                      <a:pt x="23" y="179"/>
                    </a:lnTo>
                    <a:lnTo>
                      <a:pt x="23" y="177"/>
                    </a:lnTo>
                    <a:lnTo>
                      <a:pt x="23" y="177"/>
                    </a:lnTo>
                    <a:lnTo>
                      <a:pt x="23" y="174"/>
                    </a:lnTo>
                    <a:lnTo>
                      <a:pt x="23" y="172"/>
                    </a:lnTo>
                    <a:lnTo>
                      <a:pt x="23" y="172"/>
                    </a:lnTo>
                    <a:lnTo>
                      <a:pt x="23" y="172"/>
                    </a:lnTo>
                    <a:lnTo>
                      <a:pt x="25" y="170"/>
                    </a:lnTo>
                    <a:lnTo>
                      <a:pt x="25" y="170"/>
                    </a:lnTo>
                    <a:lnTo>
                      <a:pt x="27" y="170"/>
                    </a:lnTo>
                    <a:lnTo>
                      <a:pt x="25" y="170"/>
                    </a:lnTo>
                    <a:lnTo>
                      <a:pt x="23" y="170"/>
                    </a:lnTo>
                    <a:lnTo>
                      <a:pt x="23" y="170"/>
                    </a:lnTo>
                    <a:lnTo>
                      <a:pt x="23" y="170"/>
                    </a:lnTo>
                    <a:lnTo>
                      <a:pt x="20" y="168"/>
                    </a:lnTo>
                    <a:lnTo>
                      <a:pt x="20" y="168"/>
                    </a:lnTo>
                    <a:lnTo>
                      <a:pt x="20" y="166"/>
                    </a:lnTo>
                    <a:lnTo>
                      <a:pt x="20" y="163"/>
                    </a:lnTo>
                    <a:lnTo>
                      <a:pt x="20" y="163"/>
                    </a:lnTo>
                    <a:lnTo>
                      <a:pt x="23" y="163"/>
                    </a:lnTo>
                    <a:lnTo>
                      <a:pt x="23" y="163"/>
                    </a:lnTo>
                    <a:lnTo>
                      <a:pt x="23" y="161"/>
                    </a:lnTo>
                    <a:lnTo>
                      <a:pt x="23" y="161"/>
                    </a:lnTo>
                    <a:lnTo>
                      <a:pt x="23" y="159"/>
                    </a:lnTo>
                    <a:lnTo>
                      <a:pt x="20" y="159"/>
                    </a:lnTo>
                    <a:lnTo>
                      <a:pt x="20" y="157"/>
                    </a:lnTo>
                    <a:lnTo>
                      <a:pt x="20" y="157"/>
                    </a:lnTo>
                    <a:lnTo>
                      <a:pt x="18" y="157"/>
                    </a:lnTo>
                    <a:lnTo>
                      <a:pt x="18" y="154"/>
                    </a:lnTo>
                    <a:lnTo>
                      <a:pt x="16" y="154"/>
                    </a:lnTo>
                    <a:lnTo>
                      <a:pt x="14" y="157"/>
                    </a:lnTo>
                    <a:lnTo>
                      <a:pt x="14" y="154"/>
                    </a:lnTo>
                    <a:lnTo>
                      <a:pt x="14" y="154"/>
                    </a:lnTo>
                    <a:lnTo>
                      <a:pt x="14" y="154"/>
                    </a:lnTo>
                    <a:lnTo>
                      <a:pt x="14" y="154"/>
                    </a:lnTo>
                    <a:lnTo>
                      <a:pt x="16" y="152"/>
                    </a:lnTo>
                    <a:lnTo>
                      <a:pt x="18" y="152"/>
                    </a:lnTo>
                    <a:lnTo>
                      <a:pt x="18" y="152"/>
                    </a:lnTo>
                    <a:lnTo>
                      <a:pt x="18" y="152"/>
                    </a:lnTo>
                    <a:lnTo>
                      <a:pt x="18" y="152"/>
                    </a:lnTo>
                    <a:lnTo>
                      <a:pt x="18" y="150"/>
                    </a:lnTo>
                    <a:lnTo>
                      <a:pt x="18" y="150"/>
                    </a:lnTo>
                    <a:lnTo>
                      <a:pt x="18" y="150"/>
                    </a:lnTo>
                    <a:lnTo>
                      <a:pt x="18" y="150"/>
                    </a:lnTo>
                    <a:lnTo>
                      <a:pt x="18" y="150"/>
                    </a:lnTo>
                    <a:lnTo>
                      <a:pt x="16" y="150"/>
                    </a:lnTo>
                    <a:lnTo>
                      <a:pt x="16" y="148"/>
                    </a:lnTo>
                    <a:lnTo>
                      <a:pt x="14" y="148"/>
                    </a:lnTo>
                    <a:lnTo>
                      <a:pt x="14" y="150"/>
                    </a:lnTo>
                    <a:lnTo>
                      <a:pt x="11" y="150"/>
                    </a:lnTo>
                    <a:lnTo>
                      <a:pt x="9" y="150"/>
                    </a:lnTo>
                    <a:lnTo>
                      <a:pt x="9" y="152"/>
                    </a:lnTo>
                    <a:lnTo>
                      <a:pt x="7" y="152"/>
                    </a:lnTo>
                    <a:lnTo>
                      <a:pt x="7" y="152"/>
                    </a:lnTo>
                    <a:lnTo>
                      <a:pt x="7" y="152"/>
                    </a:lnTo>
                    <a:lnTo>
                      <a:pt x="7" y="150"/>
                    </a:lnTo>
                    <a:lnTo>
                      <a:pt x="7" y="150"/>
                    </a:lnTo>
                    <a:lnTo>
                      <a:pt x="7" y="148"/>
                    </a:lnTo>
                    <a:lnTo>
                      <a:pt x="7" y="148"/>
                    </a:lnTo>
                    <a:lnTo>
                      <a:pt x="7" y="148"/>
                    </a:lnTo>
                    <a:lnTo>
                      <a:pt x="9" y="148"/>
                    </a:lnTo>
                    <a:lnTo>
                      <a:pt x="11" y="145"/>
                    </a:lnTo>
                    <a:lnTo>
                      <a:pt x="11" y="145"/>
                    </a:lnTo>
                    <a:lnTo>
                      <a:pt x="11" y="145"/>
                    </a:lnTo>
                    <a:lnTo>
                      <a:pt x="11" y="145"/>
                    </a:lnTo>
                    <a:lnTo>
                      <a:pt x="11" y="145"/>
                    </a:lnTo>
                    <a:lnTo>
                      <a:pt x="11" y="143"/>
                    </a:lnTo>
                    <a:lnTo>
                      <a:pt x="11" y="141"/>
                    </a:lnTo>
                    <a:lnTo>
                      <a:pt x="11" y="141"/>
                    </a:lnTo>
                    <a:lnTo>
                      <a:pt x="11" y="141"/>
                    </a:lnTo>
                    <a:lnTo>
                      <a:pt x="9" y="139"/>
                    </a:lnTo>
                    <a:lnTo>
                      <a:pt x="9" y="139"/>
                    </a:lnTo>
                    <a:lnTo>
                      <a:pt x="9" y="139"/>
                    </a:lnTo>
                    <a:lnTo>
                      <a:pt x="9" y="136"/>
                    </a:lnTo>
                    <a:lnTo>
                      <a:pt x="9" y="136"/>
                    </a:lnTo>
                    <a:lnTo>
                      <a:pt x="11" y="136"/>
                    </a:lnTo>
                    <a:lnTo>
                      <a:pt x="11" y="136"/>
                    </a:lnTo>
                    <a:lnTo>
                      <a:pt x="14" y="139"/>
                    </a:lnTo>
                    <a:lnTo>
                      <a:pt x="14" y="139"/>
                    </a:lnTo>
                    <a:lnTo>
                      <a:pt x="16" y="139"/>
                    </a:lnTo>
                    <a:lnTo>
                      <a:pt x="16" y="139"/>
                    </a:lnTo>
                    <a:lnTo>
                      <a:pt x="16" y="139"/>
                    </a:lnTo>
                    <a:lnTo>
                      <a:pt x="18" y="136"/>
                    </a:lnTo>
                    <a:lnTo>
                      <a:pt x="18" y="136"/>
                    </a:lnTo>
                    <a:lnTo>
                      <a:pt x="18" y="134"/>
                    </a:lnTo>
                    <a:lnTo>
                      <a:pt x="18" y="134"/>
                    </a:lnTo>
                    <a:lnTo>
                      <a:pt x="18" y="132"/>
                    </a:lnTo>
                    <a:lnTo>
                      <a:pt x="18" y="130"/>
                    </a:lnTo>
                    <a:lnTo>
                      <a:pt x="16" y="130"/>
                    </a:lnTo>
                    <a:lnTo>
                      <a:pt x="16" y="127"/>
                    </a:lnTo>
                    <a:lnTo>
                      <a:pt x="16" y="127"/>
                    </a:lnTo>
                    <a:lnTo>
                      <a:pt x="14" y="125"/>
                    </a:lnTo>
                    <a:lnTo>
                      <a:pt x="11" y="125"/>
                    </a:lnTo>
                    <a:lnTo>
                      <a:pt x="11" y="127"/>
                    </a:lnTo>
                    <a:lnTo>
                      <a:pt x="9" y="130"/>
                    </a:lnTo>
                    <a:lnTo>
                      <a:pt x="9" y="130"/>
                    </a:lnTo>
                    <a:lnTo>
                      <a:pt x="7" y="127"/>
                    </a:lnTo>
                    <a:lnTo>
                      <a:pt x="7" y="127"/>
                    </a:lnTo>
                    <a:lnTo>
                      <a:pt x="7" y="127"/>
                    </a:lnTo>
                    <a:lnTo>
                      <a:pt x="7" y="125"/>
                    </a:lnTo>
                    <a:lnTo>
                      <a:pt x="7" y="123"/>
                    </a:lnTo>
                    <a:lnTo>
                      <a:pt x="9" y="123"/>
                    </a:lnTo>
                    <a:lnTo>
                      <a:pt x="9" y="121"/>
                    </a:lnTo>
                    <a:lnTo>
                      <a:pt x="9" y="123"/>
                    </a:lnTo>
                    <a:lnTo>
                      <a:pt x="7" y="125"/>
                    </a:lnTo>
                    <a:lnTo>
                      <a:pt x="7" y="125"/>
                    </a:lnTo>
                    <a:lnTo>
                      <a:pt x="7" y="123"/>
                    </a:lnTo>
                    <a:lnTo>
                      <a:pt x="5" y="123"/>
                    </a:lnTo>
                    <a:lnTo>
                      <a:pt x="5" y="123"/>
                    </a:lnTo>
                    <a:lnTo>
                      <a:pt x="5" y="121"/>
                    </a:lnTo>
                    <a:lnTo>
                      <a:pt x="5" y="121"/>
                    </a:lnTo>
                    <a:lnTo>
                      <a:pt x="5" y="119"/>
                    </a:lnTo>
                    <a:lnTo>
                      <a:pt x="5" y="119"/>
                    </a:lnTo>
                    <a:lnTo>
                      <a:pt x="2" y="116"/>
                    </a:lnTo>
                    <a:lnTo>
                      <a:pt x="2" y="116"/>
                    </a:lnTo>
                    <a:lnTo>
                      <a:pt x="2" y="114"/>
                    </a:lnTo>
                    <a:lnTo>
                      <a:pt x="2" y="114"/>
                    </a:lnTo>
                    <a:lnTo>
                      <a:pt x="2" y="114"/>
                    </a:lnTo>
                    <a:lnTo>
                      <a:pt x="2" y="112"/>
                    </a:lnTo>
                    <a:lnTo>
                      <a:pt x="2" y="112"/>
                    </a:lnTo>
                    <a:lnTo>
                      <a:pt x="2" y="112"/>
                    </a:lnTo>
                    <a:lnTo>
                      <a:pt x="5" y="112"/>
                    </a:lnTo>
                    <a:lnTo>
                      <a:pt x="5" y="112"/>
                    </a:lnTo>
                    <a:lnTo>
                      <a:pt x="5" y="110"/>
                    </a:lnTo>
                    <a:lnTo>
                      <a:pt x="5" y="110"/>
                    </a:lnTo>
                    <a:lnTo>
                      <a:pt x="5" y="110"/>
                    </a:lnTo>
                    <a:lnTo>
                      <a:pt x="2" y="107"/>
                    </a:lnTo>
                    <a:lnTo>
                      <a:pt x="2" y="107"/>
                    </a:lnTo>
                    <a:lnTo>
                      <a:pt x="2" y="107"/>
                    </a:lnTo>
                    <a:lnTo>
                      <a:pt x="2" y="105"/>
                    </a:lnTo>
                    <a:lnTo>
                      <a:pt x="2" y="105"/>
                    </a:lnTo>
                    <a:lnTo>
                      <a:pt x="2" y="103"/>
                    </a:lnTo>
                    <a:lnTo>
                      <a:pt x="2" y="103"/>
                    </a:lnTo>
                    <a:lnTo>
                      <a:pt x="2" y="101"/>
                    </a:lnTo>
                    <a:lnTo>
                      <a:pt x="5" y="101"/>
                    </a:lnTo>
                    <a:lnTo>
                      <a:pt x="7" y="101"/>
                    </a:lnTo>
                    <a:lnTo>
                      <a:pt x="7" y="101"/>
                    </a:lnTo>
                    <a:lnTo>
                      <a:pt x="9" y="98"/>
                    </a:lnTo>
                    <a:lnTo>
                      <a:pt x="11" y="98"/>
                    </a:lnTo>
                    <a:lnTo>
                      <a:pt x="11" y="94"/>
                    </a:lnTo>
                    <a:lnTo>
                      <a:pt x="9" y="96"/>
                    </a:lnTo>
                    <a:lnTo>
                      <a:pt x="9" y="98"/>
                    </a:lnTo>
                    <a:lnTo>
                      <a:pt x="7" y="98"/>
                    </a:lnTo>
                    <a:lnTo>
                      <a:pt x="7" y="98"/>
                    </a:lnTo>
                    <a:lnTo>
                      <a:pt x="5" y="98"/>
                    </a:lnTo>
                    <a:lnTo>
                      <a:pt x="2" y="98"/>
                    </a:lnTo>
                    <a:lnTo>
                      <a:pt x="2" y="96"/>
                    </a:lnTo>
                    <a:lnTo>
                      <a:pt x="2" y="94"/>
                    </a:lnTo>
                    <a:lnTo>
                      <a:pt x="0" y="94"/>
                    </a:lnTo>
                    <a:lnTo>
                      <a:pt x="0" y="94"/>
                    </a:lnTo>
                    <a:lnTo>
                      <a:pt x="0" y="92"/>
                    </a:lnTo>
                    <a:lnTo>
                      <a:pt x="0" y="92"/>
                    </a:lnTo>
                    <a:lnTo>
                      <a:pt x="0" y="92"/>
                    </a:lnTo>
                    <a:lnTo>
                      <a:pt x="0" y="92"/>
                    </a:lnTo>
                    <a:lnTo>
                      <a:pt x="2" y="92"/>
                    </a:lnTo>
                    <a:lnTo>
                      <a:pt x="2" y="89"/>
                    </a:lnTo>
                    <a:lnTo>
                      <a:pt x="2" y="89"/>
                    </a:lnTo>
                    <a:lnTo>
                      <a:pt x="2" y="89"/>
                    </a:lnTo>
                    <a:lnTo>
                      <a:pt x="5" y="92"/>
                    </a:lnTo>
                    <a:lnTo>
                      <a:pt x="7" y="92"/>
                    </a:lnTo>
                    <a:lnTo>
                      <a:pt x="7" y="92"/>
                    </a:lnTo>
                    <a:lnTo>
                      <a:pt x="7" y="89"/>
                    </a:lnTo>
                    <a:lnTo>
                      <a:pt x="7" y="87"/>
                    </a:lnTo>
                    <a:lnTo>
                      <a:pt x="7" y="87"/>
                    </a:lnTo>
                    <a:lnTo>
                      <a:pt x="5" y="87"/>
                    </a:lnTo>
                    <a:lnTo>
                      <a:pt x="5" y="87"/>
                    </a:lnTo>
                    <a:lnTo>
                      <a:pt x="5" y="85"/>
                    </a:lnTo>
                    <a:lnTo>
                      <a:pt x="2" y="83"/>
                    </a:lnTo>
                    <a:lnTo>
                      <a:pt x="2" y="83"/>
                    </a:lnTo>
                    <a:lnTo>
                      <a:pt x="2" y="80"/>
                    </a:lnTo>
                    <a:lnTo>
                      <a:pt x="5" y="78"/>
                    </a:lnTo>
                    <a:lnTo>
                      <a:pt x="5" y="78"/>
                    </a:lnTo>
                    <a:lnTo>
                      <a:pt x="5" y="76"/>
                    </a:lnTo>
                    <a:lnTo>
                      <a:pt x="7" y="78"/>
                    </a:lnTo>
                    <a:lnTo>
                      <a:pt x="7" y="78"/>
                    </a:lnTo>
                    <a:lnTo>
                      <a:pt x="7" y="78"/>
                    </a:lnTo>
                    <a:lnTo>
                      <a:pt x="9" y="78"/>
                    </a:lnTo>
                    <a:lnTo>
                      <a:pt x="11" y="78"/>
                    </a:lnTo>
                    <a:lnTo>
                      <a:pt x="11" y="78"/>
                    </a:lnTo>
                    <a:lnTo>
                      <a:pt x="11" y="78"/>
                    </a:lnTo>
                    <a:lnTo>
                      <a:pt x="11" y="78"/>
                    </a:lnTo>
                    <a:lnTo>
                      <a:pt x="9" y="76"/>
                    </a:lnTo>
                    <a:lnTo>
                      <a:pt x="7" y="74"/>
                    </a:lnTo>
                    <a:lnTo>
                      <a:pt x="7" y="71"/>
                    </a:lnTo>
                    <a:lnTo>
                      <a:pt x="7" y="67"/>
                    </a:lnTo>
                    <a:lnTo>
                      <a:pt x="7" y="65"/>
                    </a:lnTo>
                    <a:lnTo>
                      <a:pt x="7" y="63"/>
                    </a:lnTo>
                    <a:lnTo>
                      <a:pt x="7" y="60"/>
                    </a:lnTo>
                    <a:lnTo>
                      <a:pt x="7" y="60"/>
                    </a:lnTo>
                    <a:lnTo>
                      <a:pt x="7" y="63"/>
                    </a:lnTo>
                    <a:lnTo>
                      <a:pt x="9" y="63"/>
                    </a:lnTo>
                    <a:lnTo>
                      <a:pt x="9" y="63"/>
                    </a:lnTo>
                    <a:lnTo>
                      <a:pt x="9" y="63"/>
                    </a:lnTo>
                    <a:lnTo>
                      <a:pt x="11" y="63"/>
                    </a:lnTo>
                    <a:lnTo>
                      <a:pt x="11" y="63"/>
                    </a:lnTo>
                    <a:lnTo>
                      <a:pt x="11" y="63"/>
                    </a:lnTo>
                    <a:lnTo>
                      <a:pt x="11" y="60"/>
                    </a:lnTo>
                    <a:lnTo>
                      <a:pt x="11" y="58"/>
                    </a:lnTo>
                    <a:lnTo>
                      <a:pt x="11" y="58"/>
                    </a:lnTo>
                    <a:lnTo>
                      <a:pt x="11" y="56"/>
                    </a:lnTo>
                    <a:lnTo>
                      <a:pt x="11" y="54"/>
                    </a:lnTo>
                    <a:lnTo>
                      <a:pt x="9" y="51"/>
                    </a:lnTo>
                    <a:lnTo>
                      <a:pt x="7" y="49"/>
                    </a:lnTo>
                    <a:lnTo>
                      <a:pt x="7" y="45"/>
                    </a:lnTo>
                    <a:lnTo>
                      <a:pt x="7" y="45"/>
                    </a:lnTo>
                    <a:lnTo>
                      <a:pt x="7" y="42"/>
                    </a:lnTo>
                    <a:lnTo>
                      <a:pt x="7" y="42"/>
                    </a:lnTo>
                    <a:lnTo>
                      <a:pt x="7" y="40"/>
                    </a:lnTo>
                    <a:lnTo>
                      <a:pt x="7" y="38"/>
                    </a:lnTo>
                    <a:lnTo>
                      <a:pt x="9" y="38"/>
                    </a:lnTo>
                    <a:lnTo>
                      <a:pt x="9" y="36"/>
                    </a:lnTo>
                    <a:lnTo>
                      <a:pt x="9" y="36"/>
                    </a:lnTo>
                    <a:lnTo>
                      <a:pt x="9" y="36"/>
                    </a:lnTo>
                    <a:lnTo>
                      <a:pt x="9" y="38"/>
                    </a:lnTo>
                    <a:lnTo>
                      <a:pt x="11" y="38"/>
                    </a:lnTo>
                    <a:lnTo>
                      <a:pt x="11" y="38"/>
                    </a:lnTo>
                    <a:lnTo>
                      <a:pt x="11" y="38"/>
                    </a:lnTo>
                    <a:lnTo>
                      <a:pt x="11" y="38"/>
                    </a:lnTo>
                    <a:lnTo>
                      <a:pt x="11" y="38"/>
                    </a:lnTo>
                    <a:lnTo>
                      <a:pt x="14" y="38"/>
                    </a:lnTo>
                    <a:lnTo>
                      <a:pt x="16" y="36"/>
                    </a:lnTo>
                    <a:lnTo>
                      <a:pt x="14" y="36"/>
                    </a:lnTo>
                    <a:lnTo>
                      <a:pt x="14" y="36"/>
                    </a:lnTo>
                    <a:lnTo>
                      <a:pt x="14" y="36"/>
                    </a:lnTo>
                    <a:lnTo>
                      <a:pt x="14" y="33"/>
                    </a:lnTo>
                    <a:lnTo>
                      <a:pt x="14" y="33"/>
                    </a:lnTo>
                    <a:lnTo>
                      <a:pt x="14" y="31"/>
                    </a:lnTo>
                    <a:lnTo>
                      <a:pt x="14" y="31"/>
                    </a:lnTo>
                    <a:lnTo>
                      <a:pt x="16" y="27"/>
                    </a:lnTo>
                    <a:lnTo>
                      <a:pt x="18" y="24"/>
                    </a:lnTo>
                    <a:lnTo>
                      <a:pt x="18" y="24"/>
                    </a:lnTo>
                    <a:lnTo>
                      <a:pt x="18" y="24"/>
                    </a:lnTo>
                    <a:lnTo>
                      <a:pt x="18" y="24"/>
                    </a:lnTo>
                    <a:lnTo>
                      <a:pt x="18" y="24"/>
                    </a:lnTo>
                    <a:lnTo>
                      <a:pt x="18" y="27"/>
                    </a:lnTo>
                    <a:lnTo>
                      <a:pt x="18" y="27"/>
                    </a:lnTo>
                    <a:lnTo>
                      <a:pt x="18" y="27"/>
                    </a:lnTo>
                    <a:lnTo>
                      <a:pt x="18" y="27"/>
                    </a:lnTo>
                    <a:lnTo>
                      <a:pt x="20" y="27"/>
                    </a:lnTo>
                    <a:lnTo>
                      <a:pt x="20" y="27"/>
                    </a:lnTo>
                    <a:lnTo>
                      <a:pt x="20" y="27"/>
                    </a:lnTo>
                    <a:lnTo>
                      <a:pt x="23" y="24"/>
                    </a:lnTo>
                    <a:lnTo>
                      <a:pt x="23" y="20"/>
                    </a:lnTo>
                    <a:lnTo>
                      <a:pt x="23" y="20"/>
                    </a:lnTo>
                    <a:lnTo>
                      <a:pt x="23" y="20"/>
                    </a:lnTo>
                    <a:lnTo>
                      <a:pt x="23" y="20"/>
                    </a:lnTo>
                    <a:lnTo>
                      <a:pt x="23" y="20"/>
                    </a:lnTo>
                    <a:lnTo>
                      <a:pt x="25" y="22"/>
                    </a:lnTo>
                    <a:lnTo>
                      <a:pt x="25" y="24"/>
                    </a:lnTo>
                    <a:lnTo>
                      <a:pt x="25" y="27"/>
                    </a:lnTo>
                    <a:lnTo>
                      <a:pt x="27" y="29"/>
                    </a:lnTo>
                    <a:lnTo>
                      <a:pt x="27" y="31"/>
                    </a:lnTo>
                    <a:lnTo>
                      <a:pt x="27" y="31"/>
                    </a:lnTo>
                    <a:lnTo>
                      <a:pt x="27" y="29"/>
                    </a:lnTo>
                    <a:lnTo>
                      <a:pt x="27" y="27"/>
                    </a:lnTo>
                    <a:lnTo>
                      <a:pt x="27" y="27"/>
                    </a:lnTo>
                    <a:lnTo>
                      <a:pt x="27" y="24"/>
                    </a:lnTo>
                    <a:lnTo>
                      <a:pt x="27" y="22"/>
                    </a:lnTo>
                    <a:lnTo>
                      <a:pt x="29" y="20"/>
                    </a:lnTo>
                    <a:lnTo>
                      <a:pt x="29" y="20"/>
                    </a:lnTo>
                    <a:lnTo>
                      <a:pt x="32" y="20"/>
                    </a:lnTo>
                    <a:lnTo>
                      <a:pt x="34" y="20"/>
                    </a:lnTo>
                    <a:lnTo>
                      <a:pt x="34" y="18"/>
                    </a:lnTo>
                    <a:lnTo>
                      <a:pt x="34" y="20"/>
                    </a:lnTo>
                    <a:lnTo>
                      <a:pt x="34" y="20"/>
                    </a:lnTo>
                    <a:lnTo>
                      <a:pt x="34" y="20"/>
                    </a:lnTo>
                    <a:lnTo>
                      <a:pt x="34" y="22"/>
                    </a:lnTo>
                    <a:lnTo>
                      <a:pt x="34" y="24"/>
                    </a:lnTo>
                    <a:lnTo>
                      <a:pt x="36" y="24"/>
                    </a:lnTo>
                    <a:lnTo>
                      <a:pt x="36" y="24"/>
                    </a:lnTo>
                    <a:lnTo>
                      <a:pt x="36" y="24"/>
                    </a:lnTo>
                    <a:lnTo>
                      <a:pt x="36" y="24"/>
                    </a:lnTo>
                    <a:lnTo>
                      <a:pt x="38" y="22"/>
                    </a:lnTo>
                    <a:lnTo>
                      <a:pt x="36" y="20"/>
                    </a:lnTo>
                    <a:lnTo>
                      <a:pt x="36" y="20"/>
                    </a:lnTo>
                    <a:lnTo>
                      <a:pt x="36" y="18"/>
                    </a:lnTo>
                    <a:lnTo>
                      <a:pt x="36" y="16"/>
                    </a:lnTo>
                    <a:lnTo>
                      <a:pt x="36" y="16"/>
                    </a:lnTo>
                    <a:lnTo>
                      <a:pt x="36" y="16"/>
                    </a:lnTo>
                    <a:lnTo>
                      <a:pt x="38" y="16"/>
                    </a:lnTo>
                    <a:lnTo>
                      <a:pt x="38" y="16"/>
                    </a:lnTo>
                    <a:lnTo>
                      <a:pt x="38" y="16"/>
                    </a:lnTo>
                    <a:lnTo>
                      <a:pt x="38" y="16"/>
                    </a:lnTo>
                    <a:lnTo>
                      <a:pt x="38" y="16"/>
                    </a:lnTo>
                    <a:lnTo>
                      <a:pt x="41" y="18"/>
                    </a:lnTo>
                    <a:lnTo>
                      <a:pt x="41" y="20"/>
                    </a:lnTo>
                    <a:lnTo>
                      <a:pt x="43" y="20"/>
                    </a:lnTo>
                    <a:lnTo>
                      <a:pt x="43" y="22"/>
                    </a:lnTo>
                    <a:lnTo>
                      <a:pt x="43" y="27"/>
                    </a:lnTo>
                    <a:lnTo>
                      <a:pt x="45" y="24"/>
                    </a:lnTo>
                    <a:lnTo>
                      <a:pt x="45" y="24"/>
                    </a:lnTo>
                    <a:lnTo>
                      <a:pt x="45" y="22"/>
                    </a:lnTo>
                    <a:lnTo>
                      <a:pt x="45" y="22"/>
                    </a:lnTo>
                    <a:lnTo>
                      <a:pt x="45" y="20"/>
                    </a:lnTo>
                    <a:lnTo>
                      <a:pt x="43" y="18"/>
                    </a:lnTo>
                    <a:lnTo>
                      <a:pt x="43" y="16"/>
                    </a:lnTo>
                    <a:lnTo>
                      <a:pt x="43" y="13"/>
                    </a:lnTo>
                    <a:lnTo>
                      <a:pt x="43" y="11"/>
                    </a:lnTo>
                    <a:lnTo>
                      <a:pt x="43" y="11"/>
                    </a:lnTo>
                    <a:lnTo>
                      <a:pt x="43" y="11"/>
                    </a:lnTo>
                    <a:lnTo>
                      <a:pt x="43" y="11"/>
                    </a:lnTo>
                    <a:lnTo>
                      <a:pt x="45" y="9"/>
                    </a:lnTo>
                    <a:lnTo>
                      <a:pt x="45" y="9"/>
                    </a:lnTo>
                    <a:lnTo>
                      <a:pt x="47" y="11"/>
                    </a:lnTo>
                    <a:lnTo>
                      <a:pt x="47" y="11"/>
                    </a:lnTo>
                    <a:lnTo>
                      <a:pt x="47" y="9"/>
                    </a:lnTo>
                    <a:lnTo>
                      <a:pt x="47" y="9"/>
                    </a:lnTo>
                    <a:lnTo>
                      <a:pt x="47" y="7"/>
                    </a:lnTo>
                    <a:lnTo>
                      <a:pt x="47" y="7"/>
                    </a:lnTo>
                    <a:lnTo>
                      <a:pt x="47" y="4"/>
                    </a:lnTo>
                    <a:lnTo>
                      <a:pt x="47" y="2"/>
                    </a:lnTo>
                    <a:lnTo>
                      <a:pt x="47" y="0"/>
                    </a:lnTo>
                    <a:lnTo>
                      <a:pt x="49" y="0"/>
                    </a:lnTo>
                    <a:lnTo>
                      <a:pt x="49" y="0"/>
                    </a:lnTo>
                    <a:lnTo>
                      <a:pt x="52" y="0"/>
                    </a:lnTo>
                    <a:lnTo>
                      <a:pt x="52" y="0"/>
                    </a:lnTo>
                    <a:lnTo>
                      <a:pt x="52" y="0"/>
                    </a:lnTo>
                    <a:lnTo>
                      <a:pt x="54" y="2"/>
                    </a:lnTo>
                    <a:lnTo>
                      <a:pt x="54" y="4"/>
                    </a:lnTo>
                    <a:lnTo>
                      <a:pt x="54" y="7"/>
                    </a:lnTo>
                    <a:lnTo>
                      <a:pt x="56" y="9"/>
                    </a:lnTo>
                    <a:lnTo>
                      <a:pt x="56" y="11"/>
                    </a:lnTo>
                    <a:lnTo>
                      <a:pt x="58" y="11"/>
                    </a:lnTo>
                    <a:lnTo>
                      <a:pt x="58" y="11"/>
                    </a:lnTo>
                    <a:lnTo>
                      <a:pt x="58" y="11"/>
                    </a:lnTo>
                    <a:lnTo>
                      <a:pt x="58" y="11"/>
                    </a:lnTo>
                    <a:lnTo>
                      <a:pt x="58" y="9"/>
                    </a:lnTo>
                    <a:lnTo>
                      <a:pt x="58" y="7"/>
                    </a:lnTo>
                    <a:lnTo>
                      <a:pt x="58" y="4"/>
                    </a:lnTo>
                    <a:lnTo>
                      <a:pt x="61" y="2"/>
                    </a:lnTo>
                    <a:lnTo>
                      <a:pt x="61" y="0"/>
                    </a:lnTo>
                    <a:lnTo>
                      <a:pt x="61" y="2"/>
                    </a:lnTo>
                    <a:lnTo>
                      <a:pt x="63" y="2"/>
                    </a:lnTo>
                    <a:lnTo>
                      <a:pt x="63" y="2"/>
                    </a:lnTo>
                    <a:lnTo>
                      <a:pt x="63" y="4"/>
                    </a:lnTo>
                    <a:lnTo>
                      <a:pt x="63" y="7"/>
                    </a:lnTo>
                    <a:lnTo>
                      <a:pt x="63" y="7"/>
                    </a:lnTo>
                    <a:lnTo>
                      <a:pt x="63" y="9"/>
                    </a:lnTo>
                    <a:lnTo>
                      <a:pt x="63" y="11"/>
                    </a:lnTo>
                    <a:lnTo>
                      <a:pt x="63" y="11"/>
                    </a:lnTo>
                    <a:lnTo>
                      <a:pt x="63" y="13"/>
                    </a:lnTo>
                    <a:lnTo>
                      <a:pt x="63" y="13"/>
                    </a:lnTo>
                    <a:lnTo>
                      <a:pt x="63" y="13"/>
                    </a:lnTo>
                    <a:lnTo>
                      <a:pt x="65" y="13"/>
                    </a:lnTo>
                    <a:lnTo>
                      <a:pt x="67" y="11"/>
                    </a:lnTo>
                    <a:lnTo>
                      <a:pt x="67" y="11"/>
                    </a:lnTo>
                    <a:lnTo>
                      <a:pt x="67" y="11"/>
                    </a:lnTo>
                    <a:lnTo>
                      <a:pt x="70" y="11"/>
                    </a:lnTo>
                    <a:lnTo>
                      <a:pt x="70" y="13"/>
                    </a:lnTo>
                    <a:lnTo>
                      <a:pt x="70" y="16"/>
                    </a:lnTo>
                    <a:lnTo>
                      <a:pt x="72" y="18"/>
                    </a:lnTo>
                    <a:lnTo>
                      <a:pt x="72" y="18"/>
                    </a:lnTo>
                    <a:lnTo>
                      <a:pt x="72" y="18"/>
                    </a:lnTo>
                    <a:lnTo>
                      <a:pt x="70" y="20"/>
                    </a:lnTo>
                    <a:lnTo>
                      <a:pt x="70" y="20"/>
                    </a:lnTo>
                    <a:lnTo>
                      <a:pt x="70" y="20"/>
                    </a:lnTo>
                    <a:lnTo>
                      <a:pt x="70" y="20"/>
                    </a:lnTo>
                    <a:lnTo>
                      <a:pt x="70" y="20"/>
                    </a:lnTo>
                    <a:lnTo>
                      <a:pt x="70" y="22"/>
                    </a:lnTo>
                    <a:lnTo>
                      <a:pt x="70" y="22"/>
                    </a:lnTo>
                    <a:lnTo>
                      <a:pt x="70" y="22"/>
                    </a:lnTo>
                    <a:lnTo>
                      <a:pt x="70" y="24"/>
                    </a:lnTo>
                    <a:lnTo>
                      <a:pt x="70" y="24"/>
                    </a:lnTo>
                    <a:lnTo>
                      <a:pt x="70" y="27"/>
                    </a:lnTo>
                    <a:lnTo>
                      <a:pt x="72" y="27"/>
                    </a:lnTo>
                    <a:lnTo>
                      <a:pt x="72" y="24"/>
                    </a:lnTo>
                    <a:lnTo>
                      <a:pt x="74" y="24"/>
                    </a:lnTo>
                    <a:lnTo>
                      <a:pt x="74" y="24"/>
                    </a:lnTo>
                    <a:lnTo>
                      <a:pt x="76" y="24"/>
                    </a:lnTo>
                    <a:lnTo>
                      <a:pt x="76" y="24"/>
                    </a:lnTo>
                    <a:lnTo>
                      <a:pt x="76" y="24"/>
                    </a:lnTo>
                    <a:lnTo>
                      <a:pt x="76" y="27"/>
                    </a:lnTo>
                    <a:lnTo>
                      <a:pt x="76" y="27"/>
                    </a:lnTo>
                    <a:lnTo>
                      <a:pt x="79" y="31"/>
                    </a:lnTo>
                    <a:lnTo>
                      <a:pt x="79" y="33"/>
                    </a:lnTo>
                    <a:lnTo>
                      <a:pt x="79" y="33"/>
                    </a:lnTo>
                    <a:lnTo>
                      <a:pt x="79" y="36"/>
                    </a:lnTo>
                    <a:lnTo>
                      <a:pt x="79" y="36"/>
                    </a:lnTo>
                    <a:lnTo>
                      <a:pt x="79" y="38"/>
                    </a:lnTo>
                    <a:lnTo>
                      <a:pt x="79" y="38"/>
                    </a:lnTo>
                    <a:lnTo>
                      <a:pt x="79" y="40"/>
                    </a:lnTo>
                    <a:lnTo>
                      <a:pt x="79" y="42"/>
                    </a:lnTo>
                    <a:lnTo>
                      <a:pt x="76" y="42"/>
                    </a:lnTo>
                    <a:lnTo>
                      <a:pt x="74" y="42"/>
                    </a:lnTo>
                    <a:lnTo>
                      <a:pt x="74" y="45"/>
                    </a:lnTo>
                    <a:lnTo>
                      <a:pt x="74" y="45"/>
                    </a:lnTo>
                    <a:lnTo>
                      <a:pt x="72" y="47"/>
                    </a:lnTo>
                    <a:lnTo>
                      <a:pt x="72" y="49"/>
                    </a:lnTo>
                    <a:lnTo>
                      <a:pt x="72" y="51"/>
                    </a:lnTo>
                    <a:lnTo>
                      <a:pt x="74" y="51"/>
                    </a:lnTo>
                    <a:lnTo>
                      <a:pt x="76" y="51"/>
                    </a:lnTo>
                    <a:lnTo>
                      <a:pt x="76" y="51"/>
                    </a:lnTo>
                    <a:lnTo>
                      <a:pt x="79" y="51"/>
                    </a:lnTo>
                    <a:lnTo>
                      <a:pt x="79" y="51"/>
                    </a:lnTo>
                    <a:lnTo>
                      <a:pt x="79" y="54"/>
                    </a:lnTo>
                    <a:lnTo>
                      <a:pt x="79" y="56"/>
                    </a:lnTo>
                    <a:lnTo>
                      <a:pt x="76" y="56"/>
                    </a:lnTo>
                    <a:lnTo>
                      <a:pt x="76" y="56"/>
                    </a:lnTo>
                    <a:lnTo>
                      <a:pt x="74" y="56"/>
                    </a:lnTo>
                    <a:lnTo>
                      <a:pt x="74" y="56"/>
                    </a:lnTo>
                    <a:lnTo>
                      <a:pt x="74" y="58"/>
                    </a:lnTo>
                    <a:lnTo>
                      <a:pt x="74" y="58"/>
                    </a:lnTo>
                    <a:lnTo>
                      <a:pt x="76" y="58"/>
                    </a:lnTo>
                    <a:lnTo>
                      <a:pt x="76" y="60"/>
                    </a:lnTo>
                    <a:lnTo>
                      <a:pt x="76" y="60"/>
                    </a:lnTo>
                    <a:lnTo>
                      <a:pt x="76" y="63"/>
                    </a:lnTo>
                    <a:lnTo>
                      <a:pt x="79" y="63"/>
                    </a:lnTo>
                    <a:lnTo>
                      <a:pt x="79" y="65"/>
                    </a:lnTo>
                    <a:lnTo>
                      <a:pt x="81" y="65"/>
                    </a:lnTo>
                    <a:lnTo>
                      <a:pt x="81" y="63"/>
                    </a:lnTo>
                    <a:lnTo>
                      <a:pt x="83" y="63"/>
                    </a:lnTo>
                    <a:lnTo>
                      <a:pt x="85" y="63"/>
                    </a:lnTo>
                    <a:lnTo>
                      <a:pt x="85" y="63"/>
                    </a:lnTo>
                    <a:lnTo>
                      <a:pt x="85" y="65"/>
                    </a:lnTo>
                    <a:lnTo>
                      <a:pt x="85" y="65"/>
                    </a:lnTo>
                    <a:lnTo>
                      <a:pt x="85" y="67"/>
                    </a:lnTo>
                    <a:lnTo>
                      <a:pt x="83" y="67"/>
                    </a:lnTo>
                    <a:lnTo>
                      <a:pt x="79" y="67"/>
                    </a:lnTo>
                    <a:lnTo>
                      <a:pt x="79" y="69"/>
                    </a:lnTo>
                    <a:lnTo>
                      <a:pt x="79" y="69"/>
                    </a:lnTo>
                    <a:lnTo>
                      <a:pt x="79" y="69"/>
                    </a:lnTo>
                    <a:lnTo>
                      <a:pt x="79" y="71"/>
                    </a:lnTo>
                    <a:lnTo>
                      <a:pt x="79" y="71"/>
                    </a:lnTo>
                    <a:lnTo>
                      <a:pt x="79" y="71"/>
                    </a:lnTo>
                    <a:lnTo>
                      <a:pt x="79" y="71"/>
                    </a:lnTo>
                    <a:lnTo>
                      <a:pt x="79" y="71"/>
                    </a:lnTo>
                    <a:lnTo>
                      <a:pt x="79" y="71"/>
                    </a:lnTo>
                    <a:lnTo>
                      <a:pt x="81" y="71"/>
                    </a:lnTo>
                    <a:lnTo>
                      <a:pt x="81" y="71"/>
                    </a:lnTo>
                    <a:lnTo>
                      <a:pt x="83" y="71"/>
                    </a:lnTo>
                    <a:lnTo>
                      <a:pt x="85" y="71"/>
                    </a:lnTo>
                    <a:lnTo>
                      <a:pt x="85" y="71"/>
                    </a:lnTo>
                    <a:lnTo>
                      <a:pt x="85" y="71"/>
                    </a:lnTo>
                    <a:lnTo>
                      <a:pt x="85" y="71"/>
                    </a:lnTo>
                    <a:lnTo>
                      <a:pt x="85" y="71"/>
                    </a:lnTo>
                    <a:lnTo>
                      <a:pt x="85" y="74"/>
                    </a:lnTo>
                    <a:lnTo>
                      <a:pt x="85" y="74"/>
                    </a:lnTo>
                    <a:lnTo>
                      <a:pt x="85" y="76"/>
                    </a:lnTo>
                    <a:lnTo>
                      <a:pt x="83" y="76"/>
                    </a:lnTo>
                    <a:lnTo>
                      <a:pt x="83" y="78"/>
                    </a:lnTo>
                    <a:lnTo>
                      <a:pt x="81" y="78"/>
                    </a:lnTo>
                    <a:lnTo>
                      <a:pt x="79" y="78"/>
                    </a:lnTo>
                    <a:lnTo>
                      <a:pt x="79" y="78"/>
                    </a:lnTo>
                    <a:lnTo>
                      <a:pt x="79" y="78"/>
                    </a:lnTo>
                    <a:lnTo>
                      <a:pt x="76" y="78"/>
                    </a:lnTo>
                    <a:lnTo>
                      <a:pt x="76" y="80"/>
                    </a:lnTo>
                    <a:lnTo>
                      <a:pt x="76" y="80"/>
                    </a:lnTo>
                    <a:lnTo>
                      <a:pt x="76" y="83"/>
                    </a:lnTo>
                    <a:lnTo>
                      <a:pt x="79" y="83"/>
                    </a:lnTo>
                    <a:lnTo>
                      <a:pt x="79" y="83"/>
                    </a:lnTo>
                    <a:lnTo>
                      <a:pt x="79" y="83"/>
                    </a:lnTo>
                    <a:lnTo>
                      <a:pt x="85" y="83"/>
                    </a:lnTo>
                    <a:lnTo>
                      <a:pt x="85" y="85"/>
                    </a:lnTo>
                    <a:lnTo>
                      <a:pt x="88" y="87"/>
                    </a:lnTo>
                    <a:lnTo>
                      <a:pt x="88" y="87"/>
                    </a:lnTo>
                    <a:lnTo>
                      <a:pt x="85" y="87"/>
                    </a:lnTo>
                    <a:lnTo>
                      <a:pt x="85" y="87"/>
                    </a:lnTo>
                    <a:lnTo>
                      <a:pt x="85" y="87"/>
                    </a:lnTo>
                    <a:lnTo>
                      <a:pt x="83" y="89"/>
                    </a:lnTo>
                    <a:lnTo>
                      <a:pt x="79" y="92"/>
                    </a:lnTo>
                    <a:lnTo>
                      <a:pt x="76" y="92"/>
                    </a:lnTo>
                    <a:lnTo>
                      <a:pt x="74" y="94"/>
                    </a:lnTo>
                    <a:lnTo>
                      <a:pt x="74" y="94"/>
                    </a:lnTo>
                    <a:lnTo>
                      <a:pt x="74" y="96"/>
                    </a:lnTo>
                    <a:lnTo>
                      <a:pt x="74" y="98"/>
                    </a:lnTo>
                    <a:lnTo>
                      <a:pt x="76" y="101"/>
                    </a:lnTo>
                    <a:lnTo>
                      <a:pt x="76" y="101"/>
                    </a:lnTo>
                    <a:lnTo>
                      <a:pt x="79" y="103"/>
                    </a:lnTo>
                    <a:lnTo>
                      <a:pt x="79" y="103"/>
                    </a:lnTo>
                    <a:lnTo>
                      <a:pt x="79" y="103"/>
                    </a:lnTo>
                    <a:lnTo>
                      <a:pt x="79" y="105"/>
                    </a:lnTo>
                    <a:lnTo>
                      <a:pt x="79" y="107"/>
                    </a:lnTo>
                    <a:lnTo>
                      <a:pt x="79" y="107"/>
                    </a:lnTo>
                    <a:lnTo>
                      <a:pt x="79" y="107"/>
                    </a:lnTo>
                    <a:lnTo>
                      <a:pt x="76" y="107"/>
                    </a:lnTo>
                    <a:lnTo>
                      <a:pt x="76" y="105"/>
                    </a:lnTo>
                    <a:lnTo>
                      <a:pt x="74" y="105"/>
                    </a:lnTo>
                    <a:lnTo>
                      <a:pt x="74" y="107"/>
                    </a:lnTo>
                    <a:lnTo>
                      <a:pt x="72" y="107"/>
                    </a:lnTo>
                    <a:lnTo>
                      <a:pt x="72" y="107"/>
                    </a:lnTo>
                    <a:lnTo>
                      <a:pt x="72" y="112"/>
                    </a:lnTo>
                    <a:lnTo>
                      <a:pt x="72" y="114"/>
                    </a:lnTo>
                    <a:lnTo>
                      <a:pt x="72" y="114"/>
                    </a:lnTo>
                    <a:lnTo>
                      <a:pt x="72" y="116"/>
                    </a:lnTo>
                    <a:lnTo>
                      <a:pt x="74" y="116"/>
                    </a:lnTo>
                    <a:lnTo>
                      <a:pt x="74" y="119"/>
                    </a:lnTo>
                    <a:lnTo>
                      <a:pt x="74" y="119"/>
                    </a:lnTo>
                    <a:lnTo>
                      <a:pt x="76" y="123"/>
                    </a:lnTo>
                    <a:lnTo>
                      <a:pt x="76" y="125"/>
                    </a:lnTo>
                    <a:lnTo>
                      <a:pt x="76" y="125"/>
                    </a:lnTo>
                    <a:lnTo>
                      <a:pt x="76" y="125"/>
                    </a:lnTo>
                    <a:lnTo>
                      <a:pt x="74" y="125"/>
                    </a:lnTo>
                    <a:lnTo>
                      <a:pt x="74" y="125"/>
                    </a:lnTo>
                    <a:lnTo>
                      <a:pt x="74" y="123"/>
                    </a:lnTo>
                    <a:lnTo>
                      <a:pt x="72" y="123"/>
                    </a:lnTo>
                    <a:lnTo>
                      <a:pt x="72" y="123"/>
                    </a:lnTo>
                    <a:lnTo>
                      <a:pt x="74" y="123"/>
                    </a:lnTo>
                    <a:lnTo>
                      <a:pt x="74" y="125"/>
                    </a:lnTo>
                    <a:lnTo>
                      <a:pt x="74" y="125"/>
                    </a:lnTo>
                    <a:lnTo>
                      <a:pt x="72" y="127"/>
                    </a:lnTo>
                    <a:lnTo>
                      <a:pt x="74" y="127"/>
                    </a:lnTo>
                    <a:lnTo>
                      <a:pt x="74" y="127"/>
                    </a:lnTo>
                    <a:lnTo>
                      <a:pt x="74" y="130"/>
                    </a:lnTo>
                    <a:lnTo>
                      <a:pt x="74" y="130"/>
                    </a:lnTo>
                    <a:lnTo>
                      <a:pt x="76" y="132"/>
                    </a:lnTo>
                    <a:lnTo>
                      <a:pt x="79" y="134"/>
                    </a:lnTo>
                    <a:lnTo>
                      <a:pt x="79" y="134"/>
                    </a:lnTo>
                    <a:lnTo>
                      <a:pt x="79" y="136"/>
                    </a:lnTo>
                    <a:lnTo>
                      <a:pt x="79" y="136"/>
                    </a:lnTo>
                    <a:lnTo>
                      <a:pt x="79" y="139"/>
                    </a:lnTo>
                    <a:lnTo>
                      <a:pt x="79" y="139"/>
                    </a:lnTo>
                    <a:lnTo>
                      <a:pt x="76" y="139"/>
                    </a:lnTo>
                    <a:lnTo>
                      <a:pt x="74" y="139"/>
                    </a:lnTo>
                    <a:lnTo>
                      <a:pt x="72" y="139"/>
                    </a:lnTo>
                    <a:lnTo>
                      <a:pt x="72" y="136"/>
                    </a:lnTo>
                    <a:lnTo>
                      <a:pt x="70" y="139"/>
                    </a:lnTo>
                    <a:lnTo>
                      <a:pt x="70" y="139"/>
                    </a:lnTo>
                    <a:lnTo>
                      <a:pt x="70" y="139"/>
                    </a:lnTo>
                    <a:lnTo>
                      <a:pt x="70" y="141"/>
                    </a:lnTo>
                    <a:lnTo>
                      <a:pt x="70" y="141"/>
                    </a:lnTo>
                    <a:lnTo>
                      <a:pt x="70" y="141"/>
                    </a:lnTo>
                    <a:lnTo>
                      <a:pt x="70" y="141"/>
                    </a:lnTo>
                    <a:lnTo>
                      <a:pt x="72" y="141"/>
                    </a:lnTo>
                    <a:lnTo>
                      <a:pt x="72" y="143"/>
                    </a:lnTo>
                    <a:lnTo>
                      <a:pt x="74" y="145"/>
                    </a:lnTo>
                    <a:lnTo>
                      <a:pt x="74" y="145"/>
                    </a:lnTo>
                    <a:lnTo>
                      <a:pt x="74" y="145"/>
                    </a:lnTo>
                    <a:lnTo>
                      <a:pt x="74" y="145"/>
                    </a:lnTo>
                    <a:lnTo>
                      <a:pt x="74" y="148"/>
                    </a:lnTo>
                    <a:lnTo>
                      <a:pt x="74" y="150"/>
                    </a:lnTo>
                    <a:lnTo>
                      <a:pt x="72" y="148"/>
                    </a:lnTo>
                    <a:lnTo>
                      <a:pt x="70" y="148"/>
                    </a:lnTo>
                    <a:lnTo>
                      <a:pt x="70" y="145"/>
                    </a:lnTo>
                    <a:lnTo>
                      <a:pt x="67" y="145"/>
                    </a:lnTo>
                    <a:lnTo>
                      <a:pt x="67" y="145"/>
                    </a:lnTo>
                    <a:lnTo>
                      <a:pt x="67" y="145"/>
                    </a:lnTo>
                    <a:lnTo>
                      <a:pt x="67" y="145"/>
                    </a:lnTo>
                    <a:lnTo>
                      <a:pt x="67" y="145"/>
                    </a:lnTo>
                    <a:lnTo>
                      <a:pt x="67" y="148"/>
                    </a:lnTo>
                    <a:lnTo>
                      <a:pt x="67" y="148"/>
                    </a:lnTo>
                    <a:lnTo>
                      <a:pt x="65" y="148"/>
                    </a:lnTo>
                    <a:lnTo>
                      <a:pt x="65" y="150"/>
                    </a:lnTo>
                    <a:lnTo>
                      <a:pt x="65" y="150"/>
                    </a:lnTo>
                    <a:lnTo>
                      <a:pt x="65" y="152"/>
                    </a:lnTo>
                    <a:lnTo>
                      <a:pt x="67" y="154"/>
                    </a:lnTo>
                    <a:lnTo>
                      <a:pt x="67" y="157"/>
                    </a:lnTo>
                    <a:lnTo>
                      <a:pt x="67" y="159"/>
                    </a:lnTo>
                    <a:lnTo>
                      <a:pt x="67" y="161"/>
                    </a:lnTo>
                    <a:lnTo>
                      <a:pt x="67" y="161"/>
                    </a:lnTo>
                    <a:lnTo>
                      <a:pt x="67" y="161"/>
                    </a:lnTo>
                    <a:lnTo>
                      <a:pt x="67" y="161"/>
                    </a:lnTo>
                    <a:lnTo>
                      <a:pt x="65" y="161"/>
                    </a:lnTo>
                    <a:lnTo>
                      <a:pt x="65" y="161"/>
                    </a:lnTo>
                    <a:lnTo>
                      <a:pt x="63" y="154"/>
                    </a:lnTo>
                    <a:lnTo>
                      <a:pt x="63" y="154"/>
                    </a:lnTo>
                    <a:lnTo>
                      <a:pt x="63" y="154"/>
                    </a:lnTo>
                    <a:lnTo>
                      <a:pt x="63" y="154"/>
                    </a:lnTo>
                    <a:lnTo>
                      <a:pt x="61" y="154"/>
                    </a:lnTo>
                    <a:lnTo>
                      <a:pt x="61" y="157"/>
                    </a:lnTo>
                    <a:lnTo>
                      <a:pt x="61" y="159"/>
                    </a:lnTo>
                    <a:lnTo>
                      <a:pt x="61" y="159"/>
                    </a:lnTo>
                    <a:lnTo>
                      <a:pt x="63" y="163"/>
                    </a:lnTo>
                    <a:lnTo>
                      <a:pt x="63" y="166"/>
                    </a:lnTo>
                    <a:lnTo>
                      <a:pt x="63" y="168"/>
                    </a:lnTo>
                    <a:lnTo>
                      <a:pt x="61" y="170"/>
                    </a:lnTo>
                    <a:lnTo>
                      <a:pt x="61" y="170"/>
                    </a:lnTo>
                    <a:lnTo>
                      <a:pt x="61" y="170"/>
                    </a:lnTo>
                    <a:lnTo>
                      <a:pt x="58" y="170"/>
                    </a:lnTo>
                    <a:lnTo>
                      <a:pt x="58" y="170"/>
                    </a:lnTo>
                    <a:lnTo>
                      <a:pt x="58" y="170"/>
                    </a:lnTo>
                    <a:lnTo>
                      <a:pt x="58" y="168"/>
                    </a:lnTo>
                    <a:lnTo>
                      <a:pt x="58" y="168"/>
                    </a:lnTo>
                    <a:lnTo>
                      <a:pt x="58" y="168"/>
                    </a:lnTo>
                    <a:lnTo>
                      <a:pt x="56" y="168"/>
                    </a:lnTo>
                    <a:lnTo>
                      <a:pt x="56" y="168"/>
                    </a:lnTo>
                    <a:lnTo>
                      <a:pt x="56" y="170"/>
                    </a:lnTo>
                    <a:lnTo>
                      <a:pt x="56" y="170"/>
                    </a:lnTo>
                    <a:lnTo>
                      <a:pt x="56" y="172"/>
                    </a:lnTo>
                    <a:lnTo>
                      <a:pt x="58" y="177"/>
                    </a:lnTo>
                    <a:lnTo>
                      <a:pt x="58" y="181"/>
                    </a:lnTo>
                    <a:lnTo>
                      <a:pt x="58" y="183"/>
                    </a:lnTo>
                    <a:lnTo>
                      <a:pt x="56" y="186"/>
                    </a:lnTo>
                    <a:lnTo>
                      <a:pt x="56" y="183"/>
                    </a:lnTo>
                    <a:lnTo>
                      <a:pt x="56" y="183"/>
                    </a:lnTo>
                    <a:lnTo>
                      <a:pt x="56" y="181"/>
                    </a:lnTo>
                    <a:lnTo>
                      <a:pt x="54" y="181"/>
                    </a:lnTo>
                    <a:lnTo>
                      <a:pt x="54" y="181"/>
                    </a:lnTo>
                    <a:lnTo>
                      <a:pt x="54" y="181"/>
                    </a:lnTo>
                    <a:lnTo>
                      <a:pt x="54" y="181"/>
                    </a:lnTo>
                    <a:lnTo>
                      <a:pt x="54" y="181"/>
                    </a:lnTo>
                    <a:lnTo>
                      <a:pt x="54" y="181"/>
                    </a:lnTo>
                    <a:lnTo>
                      <a:pt x="54" y="183"/>
                    </a:lnTo>
                    <a:lnTo>
                      <a:pt x="54" y="186"/>
                    </a:lnTo>
                    <a:lnTo>
                      <a:pt x="54" y="188"/>
                    </a:lnTo>
                    <a:lnTo>
                      <a:pt x="54" y="190"/>
                    </a:lnTo>
                    <a:lnTo>
                      <a:pt x="56" y="190"/>
                    </a:lnTo>
                    <a:lnTo>
                      <a:pt x="56" y="192"/>
                    </a:lnTo>
                    <a:lnTo>
                      <a:pt x="54" y="192"/>
                    </a:lnTo>
                    <a:lnTo>
                      <a:pt x="54" y="192"/>
                    </a:lnTo>
                    <a:lnTo>
                      <a:pt x="54" y="192"/>
                    </a:lnTo>
                    <a:close/>
                  </a:path>
                </a:pathLst>
              </a:custGeom>
              <a:solidFill>
                <a:srgbClr val="008837"/>
              </a:solidFill>
              <a:ln w="9525">
                <a:noFill/>
              </a:ln>
            </p:spPr>
            <p:txBody>
              <a:bodyPr/>
              <a:lstStyle/>
              <a:p>
                <a:endParaRPr lang="ja-JP" altLang="en-US" sz="1799"/>
              </a:p>
            </p:txBody>
          </p:sp>
          <p:sp>
            <p:nvSpPr>
              <p:cNvPr id="11658" name="フリーフォーム 89529">
                <a:extLst>
                  <a:ext uri="{FF2B5EF4-FFF2-40B4-BE49-F238E27FC236}">
                    <a16:creationId xmlns:a16="http://schemas.microsoft.com/office/drawing/2014/main" id="{0C2EF210-2038-B425-5970-BF620294E7C6}"/>
                  </a:ext>
                </a:extLst>
              </p:cNvPr>
              <p:cNvSpPr/>
              <p:nvPr/>
            </p:nvSpPr>
            <p:spPr>
              <a:xfrm>
                <a:off x="2184" y="3180"/>
                <a:ext cx="88" cy="199"/>
              </a:xfrm>
              <a:custGeom>
                <a:avLst/>
                <a:gdLst/>
                <a:ahLst/>
                <a:cxnLst/>
                <a:rect l="0" t="0" r="0" b="0"/>
                <a:pathLst>
                  <a:path w="88" h="199">
                    <a:moveTo>
                      <a:pt x="54" y="192"/>
                    </a:moveTo>
                    <a:lnTo>
                      <a:pt x="54" y="195"/>
                    </a:lnTo>
                    <a:lnTo>
                      <a:pt x="54" y="197"/>
                    </a:lnTo>
                    <a:lnTo>
                      <a:pt x="54" y="197"/>
                    </a:lnTo>
                    <a:lnTo>
                      <a:pt x="52" y="197"/>
                    </a:lnTo>
                    <a:lnTo>
                      <a:pt x="49" y="195"/>
                    </a:lnTo>
                    <a:lnTo>
                      <a:pt x="49" y="195"/>
                    </a:lnTo>
                    <a:lnTo>
                      <a:pt x="47" y="195"/>
                    </a:lnTo>
                    <a:lnTo>
                      <a:pt x="47" y="195"/>
                    </a:lnTo>
                    <a:lnTo>
                      <a:pt x="45" y="197"/>
                    </a:lnTo>
                    <a:lnTo>
                      <a:pt x="43" y="197"/>
                    </a:lnTo>
                    <a:lnTo>
                      <a:pt x="43" y="197"/>
                    </a:lnTo>
                    <a:lnTo>
                      <a:pt x="41" y="199"/>
                    </a:lnTo>
                    <a:lnTo>
                      <a:pt x="41" y="199"/>
                    </a:lnTo>
                    <a:lnTo>
                      <a:pt x="41" y="199"/>
                    </a:lnTo>
                    <a:lnTo>
                      <a:pt x="41" y="199"/>
                    </a:lnTo>
                    <a:lnTo>
                      <a:pt x="41" y="197"/>
                    </a:lnTo>
                    <a:lnTo>
                      <a:pt x="41" y="197"/>
                    </a:lnTo>
                    <a:lnTo>
                      <a:pt x="41" y="197"/>
                    </a:lnTo>
                    <a:lnTo>
                      <a:pt x="43" y="195"/>
                    </a:lnTo>
                    <a:lnTo>
                      <a:pt x="43" y="195"/>
                    </a:lnTo>
                    <a:lnTo>
                      <a:pt x="43" y="195"/>
                    </a:lnTo>
                    <a:lnTo>
                      <a:pt x="43" y="192"/>
                    </a:lnTo>
                    <a:lnTo>
                      <a:pt x="43" y="192"/>
                    </a:lnTo>
                    <a:lnTo>
                      <a:pt x="43" y="192"/>
                    </a:lnTo>
                    <a:lnTo>
                      <a:pt x="43" y="190"/>
                    </a:lnTo>
                    <a:lnTo>
                      <a:pt x="43" y="190"/>
                    </a:lnTo>
                    <a:lnTo>
                      <a:pt x="41" y="190"/>
                    </a:lnTo>
                    <a:lnTo>
                      <a:pt x="41" y="190"/>
                    </a:lnTo>
                    <a:lnTo>
                      <a:pt x="38" y="188"/>
                    </a:lnTo>
                    <a:lnTo>
                      <a:pt x="36" y="188"/>
                    </a:lnTo>
                    <a:lnTo>
                      <a:pt x="36" y="190"/>
                    </a:lnTo>
                    <a:lnTo>
                      <a:pt x="34" y="190"/>
                    </a:lnTo>
                    <a:lnTo>
                      <a:pt x="34" y="192"/>
                    </a:lnTo>
                    <a:lnTo>
                      <a:pt x="34" y="195"/>
                    </a:lnTo>
                    <a:lnTo>
                      <a:pt x="34" y="195"/>
                    </a:lnTo>
                    <a:lnTo>
                      <a:pt x="32" y="197"/>
                    </a:lnTo>
                    <a:lnTo>
                      <a:pt x="32" y="197"/>
                    </a:lnTo>
                    <a:lnTo>
                      <a:pt x="29" y="197"/>
                    </a:lnTo>
                    <a:lnTo>
                      <a:pt x="27" y="197"/>
                    </a:lnTo>
                    <a:lnTo>
                      <a:pt x="27" y="197"/>
                    </a:lnTo>
                    <a:lnTo>
                      <a:pt x="27" y="195"/>
                    </a:lnTo>
                    <a:lnTo>
                      <a:pt x="27" y="195"/>
                    </a:lnTo>
                    <a:lnTo>
                      <a:pt x="27" y="192"/>
                    </a:lnTo>
                    <a:lnTo>
                      <a:pt x="27" y="190"/>
                    </a:lnTo>
                    <a:lnTo>
                      <a:pt x="27" y="188"/>
                    </a:lnTo>
                    <a:lnTo>
                      <a:pt x="27" y="186"/>
                    </a:lnTo>
                    <a:lnTo>
                      <a:pt x="27" y="186"/>
                    </a:lnTo>
                    <a:lnTo>
                      <a:pt x="27" y="186"/>
                    </a:lnTo>
                    <a:lnTo>
                      <a:pt x="27" y="186"/>
                    </a:lnTo>
                    <a:lnTo>
                      <a:pt x="27" y="186"/>
                    </a:lnTo>
                    <a:lnTo>
                      <a:pt x="27" y="188"/>
                    </a:lnTo>
                    <a:lnTo>
                      <a:pt x="27" y="188"/>
                    </a:lnTo>
                    <a:lnTo>
                      <a:pt x="27" y="190"/>
                    </a:lnTo>
                    <a:lnTo>
                      <a:pt x="27" y="190"/>
                    </a:lnTo>
                    <a:lnTo>
                      <a:pt x="25" y="190"/>
                    </a:lnTo>
                    <a:lnTo>
                      <a:pt x="25" y="188"/>
                    </a:lnTo>
                    <a:lnTo>
                      <a:pt x="25" y="186"/>
                    </a:lnTo>
                    <a:lnTo>
                      <a:pt x="25" y="186"/>
                    </a:lnTo>
                    <a:lnTo>
                      <a:pt x="27" y="186"/>
                    </a:lnTo>
                    <a:lnTo>
                      <a:pt x="27" y="183"/>
                    </a:lnTo>
                    <a:lnTo>
                      <a:pt x="27" y="181"/>
                    </a:lnTo>
                    <a:lnTo>
                      <a:pt x="27" y="181"/>
                    </a:lnTo>
                    <a:lnTo>
                      <a:pt x="27" y="181"/>
                    </a:lnTo>
                    <a:lnTo>
                      <a:pt x="27" y="181"/>
                    </a:lnTo>
                    <a:lnTo>
                      <a:pt x="27" y="181"/>
                    </a:lnTo>
                    <a:lnTo>
                      <a:pt x="25" y="181"/>
                    </a:lnTo>
                    <a:lnTo>
                      <a:pt x="23" y="181"/>
                    </a:lnTo>
                    <a:lnTo>
                      <a:pt x="23" y="181"/>
                    </a:lnTo>
                    <a:lnTo>
                      <a:pt x="23" y="179"/>
                    </a:lnTo>
                    <a:lnTo>
                      <a:pt x="23" y="179"/>
                    </a:lnTo>
                    <a:lnTo>
                      <a:pt x="23" y="177"/>
                    </a:lnTo>
                    <a:lnTo>
                      <a:pt x="23" y="177"/>
                    </a:lnTo>
                    <a:lnTo>
                      <a:pt x="23" y="174"/>
                    </a:lnTo>
                    <a:lnTo>
                      <a:pt x="23" y="172"/>
                    </a:lnTo>
                    <a:lnTo>
                      <a:pt x="23" y="172"/>
                    </a:lnTo>
                    <a:lnTo>
                      <a:pt x="23" y="172"/>
                    </a:lnTo>
                    <a:lnTo>
                      <a:pt x="25" y="170"/>
                    </a:lnTo>
                    <a:lnTo>
                      <a:pt x="25" y="170"/>
                    </a:lnTo>
                    <a:lnTo>
                      <a:pt x="27" y="170"/>
                    </a:lnTo>
                    <a:lnTo>
                      <a:pt x="25" y="170"/>
                    </a:lnTo>
                    <a:lnTo>
                      <a:pt x="23" y="170"/>
                    </a:lnTo>
                    <a:lnTo>
                      <a:pt x="23" y="170"/>
                    </a:lnTo>
                    <a:lnTo>
                      <a:pt x="23" y="170"/>
                    </a:lnTo>
                    <a:lnTo>
                      <a:pt x="20" y="168"/>
                    </a:lnTo>
                    <a:lnTo>
                      <a:pt x="20" y="168"/>
                    </a:lnTo>
                    <a:lnTo>
                      <a:pt x="20" y="166"/>
                    </a:lnTo>
                    <a:lnTo>
                      <a:pt x="20" y="163"/>
                    </a:lnTo>
                    <a:lnTo>
                      <a:pt x="20" y="163"/>
                    </a:lnTo>
                    <a:lnTo>
                      <a:pt x="23" y="163"/>
                    </a:lnTo>
                    <a:lnTo>
                      <a:pt x="23" y="163"/>
                    </a:lnTo>
                    <a:lnTo>
                      <a:pt x="23" y="161"/>
                    </a:lnTo>
                    <a:lnTo>
                      <a:pt x="23" y="161"/>
                    </a:lnTo>
                    <a:lnTo>
                      <a:pt x="23" y="159"/>
                    </a:lnTo>
                    <a:lnTo>
                      <a:pt x="20" y="159"/>
                    </a:lnTo>
                    <a:lnTo>
                      <a:pt x="20" y="157"/>
                    </a:lnTo>
                    <a:lnTo>
                      <a:pt x="20" y="157"/>
                    </a:lnTo>
                    <a:lnTo>
                      <a:pt x="18" y="157"/>
                    </a:lnTo>
                    <a:lnTo>
                      <a:pt x="18" y="154"/>
                    </a:lnTo>
                    <a:lnTo>
                      <a:pt x="16" y="154"/>
                    </a:lnTo>
                    <a:lnTo>
                      <a:pt x="14" y="157"/>
                    </a:lnTo>
                    <a:lnTo>
                      <a:pt x="14" y="154"/>
                    </a:lnTo>
                    <a:lnTo>
                      <a:pt x="14" y="154"/>
                    </a:lnTo>
                    <a:lnTo>
                      <a:pt x="14" y="154"/>
                    </a:lnTo>
                    <a:lnTo>
                      <a:pt x="14" y="154"/>
                    </a:lnTo>
                    <a:lnTo>
                      <a:pt x="16" y="152"/>
                    </a:lnTo>
                    <a:lnTo>
                      <a:pt x="18" y="152"/>
                    </a:lnTo>
                    <a:lnTo>
                      <a:pt x="18" y="152"/>
                    </a:lnTo>
                    <a:lnTo>
                      <a:pt x="18" y="152"/>
                    </a:lnTo>
                    <a:lnTo>
                      <a:pt x="18" y="152"/>
                    </a:lnTo>
                    <a:lnTo>
                      <a:pt x="18" y="150"/>
                    </a:lnTo>
                    <a:lnTo>
                      <a:pt x="18" y="150"/>
                    </a:lnTo>
                    <a:lnTo>
                      <a:pt x="18" y="150"/>
                    </a:lnTo>
                    <a:lnTo>
                      <a:pt x="18" y="150"/>
                    </a:lnTo>
                    <a:lnTo>
                      <a:pt x="18" y="150"/>
                    </a:lnTo>
                    <a:lnTo>
                      <a:pt x="16" y="150"/>
                    </a:lnTo>
                    <a:lnTo>
                      <a:pt x="16" y="148"/>
                    </a:lnTo>
                    <a:lnTo>
                      <a:pt x="14" y="148"/>
                    </a:lnTo>
                    <a:lnTo>
                      <a:pt x="14" y="150"/>
                    </a:lnTo>
                    <a:lnTo>
                      <a:pt x="11" y="150"/>
                    </a:lnTo>
                    <a:lnTo>
                      <a:pt x="9" y="150"/>
                    </a:lnTo>
                    <a:lnTo>
                      <a:pt x="9" y="152"/>
                    </a:lnTo>
                    <a:lnTo>
                      <a:pt x="7" y="152"/>
                    </a:lnTo>
                    <a:lnTo>
                      <a:pt x="7" y="152"/>
                    </a:lnTo>
                    <a:lnTo>
                      <a:pt x="7" y="152"/>
                    </a:lnTo>
                    <a:lnTo>
                      <a:pt x="7" y="150"/>
                    </a:lnTo>
                    <a:lnTo>
                      <a:pt x="7" y="150"/>
                    </a:lnTo>
                    <a:lnTo>
                      <a:pt x="7" y="148"/>
                    </a:lnTo>
                    <a:lnTo>
                      <a:pt x="7" y="148"/>
                    </a:lnTo>
                    <a:lnTo>
                      <a:pt x="7" y="148"/>
                    </a:lnTo>
                    <a:lnTo>
                      <a:pt x="9" y="148"/>
                    </a:lnTo>
                    <a:lnTo>
                      <a:pt x="11" y="145"/>
                    </a:lnTo>
                    <a:lnTo>
                      <a:pt x="11" y="145"/>
                    </a:lnTo>
                    <a:lnTo>
                      <a:pt x="11" y="145"/>
                    </a:lnTo>
                    <a:lnTo>
                      <a:pt x="11" y="145"/>
                    </a:lnTo>
                    <a:lnTo>
                      <a:pt x="11" y="145"/>
                    </a:lnTo>
                    <a:lnTo>
                      <a:pt x="11" y="143"/>
                    </a:lnTo>
                    <a:lnTo>
                      <a:pt x="11" y="141"/>
                    </a:lnTo>
                    <a:lnTo>
                      <a:pt x="11" y="141"/>
                    </a:lnTo>
                    <a:lnTo>
                      <a:pt x="11" y="141"/>
                    </a:lnTo>
                    <a:lnTo>
                      <a:pt x="9" y="139"/>
                    </a:lnTo>
                    <a:lnTo>
                      <a:pt x="9" y="139"/>
                    </a:lnTo>
                    <a:lnTo>
                      <a:pt x="9" y="139"/>
                    </a:lnTo>
                    <a:lnTo>
                      <a:pt x="9" y="136"/>
                    </a:lnTo>
                    <a:lnTo>
                      <a:pt x="9" y="136"/>
                    </a:lnTo>
                    <a:lnTo>
                      <a:pt x="11" y="136"/>
                    </a:lnTo>
                    <a:lnTo>
                      <a:pt x="11" y="136"/>
                    </a:lnTo>
                    <a:lnTo>
                      <a:pt x="14" y="139"/>
                    </a:lnTo>
                    <a:lnTo>
                      <a:pt x="14" y="139"/>
                    </a:lnTo>
                    <a:lnTo>
                      <a:pt x="16" y="139"/>
                    </a:lnTo>
                    <a:lnTo>
                      <a:pt x="16" y="139"/>
                    </a:lnTo>
                    <a:lnTo>
                      <a:pt x="16" y="139"/>
                    </a:lnTo>
                    <a:lnTo>
                      <a:pt x="18" y="136"/>
                    </a:lnTo>
                    <a:lnTo>
                      <a:pt x="18" y="136"/>
                    </a:lnTo>
                    <a:lnTo>
                      <a:pt x="18" y="134"/>
                    </a:lnTo>
                    <a:lnTo>
                      <a:pt x="18" y="134"/>
                    </a:lnTo>
                    <a:lnTo>
                      <a:pt x="18" y="132"/>
                    </a:lnTo>
                    <a:lnTo>
                      <a:pt x="18" y="130"/>
                    </a:lnTo>
                    <a:lnTo>
                      <a:pt x="16" y="130"/>
                    </a:lnTo>
                    <a:lnTo>
                      <a:pt x="16" y="127"/>
                    </a:lnTo>
                    <a:lnTo>
                      <a:pt x="16" y="127"/>
                    </a:lnTo>
                    <a:lnTo>
                      <a:pt x="14" y="125"/>
                    </a:lnTo>
                    <a:lnTo>
                      <a:pt x="11" y="125"/>
                    </a:lnTo>
                    <a:lnTo>
                      <a:pt x="11" y="127"/>
                    </a:lnTo>
                    <a:lnTo>
                      <a:pt x="9" y="130"/>
                    </a:lnTo>
                    <a:lnTo>
                      <a:pt x="9" y="130"/>
                    </a:lnTo>
                    <a:lnTo>
                      <a:pt x="7" y="127"/>
                    </a:lnTo>
                    <a:lnTo>
                      <a:pt x="7" y="127"/>
                    </a:lnTo>
                    <a:lnTo>
                      <a:pt x="7" y="127"/>
                    </a:lnTo>
                    <a:lnTo>
                      <a:pt x="7" y="125"/>
                    </a:lnTo>
                    <a:lnTo>
                      <a:pt x="7" y="123"/>
                    </a:lnTo>
                    <a:lnTo>
                      <a:pt x="9" y="123"/>
                    </a:lnTo>
                    <a:lnTo>
                      <a:pt x="9" y="121"/>
                    </a:lnTo>
                    <a:lnTo>
                      <a:pt x="9" y="123"/>
                    </a:lnTo>
                    <a:lnTo>
                      <a:pt x="7" y="125"/>
                    </a:lnTo>
                    <a:lnTo>
                      <a:pt x="7" y="125"/>
                    </a:lnTo>
                    <a:lnTo>
                      <a:pt x="7" y="123"/>
                    </a:lnTo>
                    <a:lnTo>
                      <a:pt x="5" y="123"/>
                    </a:lnTo>
                    <a:lnTo>
                      <a:pt x="5" y="123"/>
                    </a:lnTo>
                    <a:lnTo>
                      <a:pt x="5" y="121"/>
                    </a:lnTo>
                    <a:lnTo>
                      <a:pt x="5" y="121"/>
                    </a:lnTo>
                    <a:lnTo>
                      <a:pt x="5" y="119"/>
                    </a:lnTo>
                    <a:lnTo>
                      <a:pt x="5" y="119"/>
                    </a:lnTo>
                    <a:lnTo>
                      <a:pt x="2" y="116"/>
                    </a:lnTo>
                    <a:lnTo>
                      <a:pt x="2" y="116"/>
                    </a:lnTo>
                    <a:lnTo>
                      <a:pt x="2" y="114"/>
                    </a:lnTo>
                    <a:lnTo>
                      <a:pt x="2" y="114"/>
                    </a:lnTo>
                    <a:lnTo>
                      <a:pt x="2" y="114"/>
                    </a:lnTo>
                    <a:lnTo>
                      <a:pt x="2" y="112"/>
                    </a:lnTo>
                    <a:lnTo>
                      <a:pt x="2" y="112"/>
                    </a:lnTo>
                    <a:lnTo>
                      <a:pt x="2" y="112"/>
                    </a:lnTo>
                    <a:lnTo>
                      <a:pt x="5" y="112"/>
                    </a:lnTo>
                    <a:lnTo>
                      <a:pt x="5" y="112"/>
                    </a:lnTo>
                    <a:lnTo>
                      <a:pt x="5" y="110"/>
                    </a:lnTo>
                    <a:lnTo>
                      <a:pt x="5" y="110"/>
                    </a:lnTo>
                    <a:lnTo>
                      <a:pt x="5" y="110"/>
                    </a:lnTo>
                    <a:lnTo>
                      <a:pt x="2" y="107"/>
                    </a:lnTo>
                    <a:lnTo>
                      <a:pt x="2" y="107"/>
                    </a:lnTo>
                    <a:lnTo>
                      <a:pt x="2" y="107"/>
                    </a:lnTo>
                    <a:lnTo>
                      <a:pt x="2" y="105"/>
                    </a:lnTo>
                    <a:lnTo>
                      <a:pt x="2" y="105"/>
                    </a:lnTo>
                    <a:lnTo>
                      <a:pt x="2" y="103"/>
                    </a:lnTo>
                    <a:lnTo>
                      <a:pt x="2" y="103"/>
                    </a:lnTo>
                    <a:lnTo>
                      <a:pt x="2" y="101"/>
                    </a:lnTo>
                    <a:lnTo>
                      <a:pt x="5" y="101"/>
                    </a:lnTo>
                    <a:lnTo>
                      <a:pt x="7" y="101"/>
                    </a:lnTo>
                    <a:lnTo>
                      <a:pt x="7" y="101"/>
                    </a:lnTo>
                    <a:lnTo>
                      <a:pt x="9" y="98"/>
                    </a:lnTo>
                    <a:lnTo>
                      <a:pt x="11" y="98"/>
                    </a:lnTo>
                    <a:lnTo>
                      <a:pt x="11" y="94"/>
                    </a:lnTo>
                    <a:lnTo>
                      <a:pt x="9" y="96"/>
                    </a:lnTo>
                    <a:lnTo>
                      <a:pt x="9" y="98"/>
                    </a:lnTo>
                    <a:lnTo>
                      <a:pt x="7" y="98"/>
                    </a:lnTo>
                    <a:lnTo>
                      <a:pt x="7" y="98"/>
                    </a:lnTo>
                    <a:lnTo>
                      <a:pt x="5" y="98"/>
                    </a:lnTo>
                    <a:lnTo>
                      <a:pt x="2" y="98"/>
                    </a:lnTo>
                    <a:lnTo>
                      <a:pt x="2" y="96"/>
                    </a:lnTo>
                    <a:lnTo>
                      <a:pt x="2" y="94"/>
                    </a:lnTo>
                    <a:lnTo>
                      <a:pt x="0" y="94"/>
                    </a:lnTo>
                    <a:lnTo>
                      <a:pt x="0" y="94"/>
                    </a:lnTo>
                    <a:lnTo>
                      <a:pt x="0" y="92"/>
                    </a:lnTo>
                    <a:lnTo>
                      <a:pt x="0" y="92"/>
                    </a:lnTo>
                    <a:lnTo>
                      <a:pt x="0" y="92"/>
                    </a:lnTo>
                    <a:lnTo>
                      <a:pt x="0" y="92"/>
                    </a:lnTo>
                    <a:lnTo>
                      <a:pt x="2" y="92"/>
                    </a:lnTo>
                    <a:lnTo>
                      <a:pt x="2" y="89"/>
                    </a:lnTo>
                    <a:lnTo>
                      <a:pt x="2" y="89"/>
                    </a:lnTo>
                    <a:lnTo>
                      <a:pt x="2" y="89"/>
                    </a:lnTo>
                    <a:lnTo>
                      <a:pt x="5" y="92"/>
                    </a:lnTo>
                    <a:lnTo>
                      <a:pt x="7" y="92"/>
                    </a:lnTo>
                    <a:lnTo>
                      <a:pt x="7" y="92"/>
                    </a:lnTo>
                    <a:lnTo>
                      <a:pt x="7" y="89"/>
                    </a:lnTo>
                    <a:lnTo>
                      <a:pt x="7" y="87"/>
                    </a:lnTo>
                    <a:lnTo>
                      <a:pt x="7" y="87"/>
                    </a:lnTo>
                    <a:lnTo>
                      <a:pt x="5" y="87"/>
                    </a:lnTo>
                    <a:lnTo>
                      <a:pt x="5" y="87"/>
                    </a:lnTo>
                    <a:lnTo>
                      <a:pt x="5" y="85"/>
                    </a:lnTo>
                    <a:lnTo>
                      <a:pt x="2" y="83"/>
                    </a:lnTo>
                    <a:lnTo>
                      <a:pt x="2" y="83"/>
                    </a:lnTo>
                    <a:lnTo>
                      <a:pt x="2" y="80"/>
                    </a:lnTo>
                    <a:lnTo>
                      <a:pt x="5" y="78"/>
                    </a:lnTo>
                    <a:lnTo>
                      <a:pt x="5" y="78"/>
                    </a:lnTo>
                    <a:lnTo>
                      <a:pt x="5" y="76"/>
                    </a:lnTo>
                    <a:lnTo>
                      <a:pt x="7" y="78"/>
                    </a:lnTo>
                    <a:lnTo>
                      <a:pt x="7" y="78"/>
                    </a:lnTo>
                    <a:lnTo>
                      <a:pt x="7" y="78"/>
                    </a:lnTo>
                    <a:lnTo>
                      <a:pt x="9" y="78"/>
                    </a:lnTo>
                    <a:lnTo>
                      <a:pt x="11" y="78"/>
                    </a:lnTo>
                    <a:lnTo>
                      <a:pt x="11" y="78"/>
                    </a:lnTo>
                    <a:lnTo>
                      <a:pt x="11" y="78"/>
                    </a:lnTo>
                    <a:lnTo>
                      <a:pt x="11" y="78"/>
                    </a:lnTo>
                    <a:lnTo>
                      <a:pt x="9" y="76"/>
                    </a:lnTo>
                    <a:lnTo>
                      <a:pt x="7" y="74"/>
                    </a:lnTo>
                    <a:lnTo>
                      <a:pt x="7" y="71"/>
                    </a:lnTo>
                    <a:lnTo>
                      <a:pt x="7" y="67"/>
                    </a:lnTo>
                    <a:lnTo>
                      <a:pt x="7" y="65"/>
                    </a:lnTo>
                    <a:lnTo>
                      <a:pt x="7" y="63"/>
                    </a:lnTo>
                    <a:lnTo>
                      <a:pt x="7" y="60"/>
                    </a:lnTo>
                    <a:lnTo>
                      <a:pt x="7" y="60"/>
                    </a:lnTo>
                    <a:lnTo>
                      <a:pt x="7" y="63"/>
                    </a:lnTo>
                    <a:lnTo>
                      <a:pt x="9" y="63"/>
                    </a:lnTo>
                    <a:lnTo>
                      <a:pt x="9" y="63"/>
                    </a:lnTo>
                    <a:lnTo>
                      <a:pt x="9" y="63"/>
                    </a:lnTo>
                    <a:lnTo>
                      <a:pt x="11" y="63"/>
                    </a:lnTo>
                    <a:lnTo>
                      <a:pt x="11" y="63"/>
                    </a:lnTo>
                    <a:lnTo>
                      <a:pt x="11" y="63"/>
                    </a:lnTo>
                    <a:lnTo>
                      <a:pt x="11" y="60"/>
                    </a:lnTo>
                    <a:lnTo>
                      <a:pt x="11" y="58"/>
                    </a:lnTo>
                    <a:lnTo>
                      <a:pt x="11" y="58"/>
                    </a:lnTo>
                    <a:lnTo>
                      <a:pt x="11" y="56"/>
                    </a:lnTo>
                    <a:lnTo>
                      <a:pt x="11" y="54"/>
                    </a:lnTo>
                    <a:lnTo>
                      <a:pt x="9" y="51"/>
                    </a:lnTo>
                    <a:lnTo>
                      <a:pt x="7" y="49"/>
                    </a:lnTo>
                    <a:lnTo>
                      <a:pt x="7" y="45"/>
                    </a:lnTo>
                    <a:lnTo>
                      <a:pt x="7" y="45"/>
                    </a:lnTo>
                    <a:lnTo>
                      <a:pt x="7" y="42"/>
                    </a:lnTo>
                    <a:lnTo>
                      <a:pt x="7" y="42"/>
                    </a:lnTo>
                    <a:lnTo>
                      <a:pt x="7" y="40"/>
                    </a:lnTo>
                    <a:lnTo>
                      <a:pt x="7" y="38"/>
                    </a:lnTo>
                    <a:lnTo>
                      <a:pt x="9" y="38"/>
                    </a:lnTo>
                    <a:lnTo>
                      <a:pt x="9" y="36"/>
                    </a:lnTo>
                    <a:lnTo>
                      <a:pt x="9" y="36"/>
                    </a:lnTo>
                    <a:lnTo>
                      <a:pt x="9" y="36"/>
                    </a:lnTo>
                    <a:lnTo>
                      <a:pt x="9" y="38"/>
                    </a:lnTo>
                    <a:lnTo>
                      <a:pt x="11" y="38"/>
                    </a:lnTo>
                    <a:lnTo>
                      <a:pt x="11" y="38"/>
                    </a:lnTo>
                    <a:lnTo>
                      <a:pt x="11" y="38"/>
                    </a:lnTo>
                    <a:lnTo>
                      <a:pt x="11" y="38"/>
                    </a:lnTo>
                    <a:lnTo>
                      <a:pt x="11" y="38"/>
                    </a:lnTo>
                    <a:lnTo>
                      <a:pt x="14" y="38"/>
                    </a:lnTo>
                    <a:lnTo>
                      <a:pt x="16" y="36"/>
                    </a:lnTo>
                    <a:lnTo>
                      <a:pt x="14" y="36"/>
                    </a:lnTo>
                    <a:lnTo>
                      <a:pt x="14" y="36"/>
                    </a:lnTo>
                    <a:lnTo>
                      <a:pt x="14" y="36"/>
                    </a:lnTo>
                    <a:lnTo>
                      <a:pt x="14" y="33"/>
                    </a:lnTo>
                    <a:lnTo>
                      <a:pt x="14" y="33"/>
                    </a:lnTo>
                    <a:lnTo>
                      <a:pt x="14" y="31"/>
                    </a:lnTo>
                    <a:lnTo>
                      <a:pt x="14" y="31"/>
                    </a:lnTo>
                    <a:lnTo>
                      <a:pt x="16" y="27"/>
                    </a:lnTo>
                    <a:lnTo>
                      <a:pt x="18" y="24"/>
                    </a:lnTo>
                    <a:lnTo>
                      <a:pt x="18" y="24"/>
                    </a:lnTo>
                    <a:lnTo>
                      <a:pt x="18" y="24"/>
                    </a:lnTo>
                    <a:lnTo>
                      <a:pt x="18" y="24"/>
                    </a:lnTo>
                    <a:lnTo>
                      <a:pt x="18" y="24"/>
                    </a:lnTo>
                    <a:lnTo>
                      <a:pt x="18" y="27"/>
                    </a:lnTo>
                    <a:lnTo>
                      <a:pt x="18" y="27"/>
                    </a:lnTo>
                    <a:lnTo>
                      <a:pt x="18" y="27"/>
                    </a:lnTo>
                    <a:lnTo>
                      <a:pt x="18" y="27"/>
                    </a:lnTo>
                    <a:lnTo>
                      <a:pt x="20" y="27"/>
                    </a:lnTo>
                    <a:lnTo>
                      <a:pt x="20" y="27"/>
                    </a:lnTo>
                    <a:lnTo>
                      <a:pt x="20" y="27"/>
                    </a:lnTo>
                    <a:lnTo>
                      <a:pt x="23" y="24"/>
                    </a:lnTo>
                    <a:lnTo>
                      <a:pt x="23" y="20"/>
                    </a:lnTo>
                    <a:lnTo>
                      <a:pt x="23" y="20"/>
                    </a:lnTo>
                    <a:lnTo>
                      <a:pt x="23" y="20"/>
                    </a:lnTo>
                    <a:lnTo>
                      <a:pt x="23" y="20"/>
                    </a:lnTo>
                    <a:lnTo>
                      <a:pt x="23" y="20"/>
                    </a:lnTo>
                    <a:lnTo>
                      <a:pt x="25" y="22"/>
                    </a:lnTo>
                    <a:lnTo>
                      <a:pt x="25" y="24"/>
                    </a:lnTo>
                    <a:lnTo>
                      <a:pt x="25" y="27"/>
                    </a:lnTo>
                    <a:lnTo>
                      <a:pt x="27" y="29"/>
                    </a:lnTo>
                    <a:lnTo>
                      <a:pt x="27" y="31"/>
                    </a:lnTo>
                    <a:lnTo>
                      <a:pt x="27" y="31"/>
                    </a:lnTo>
                    <a:lnTo>
                      <a:pt x="27" y="29"/>
                    </a:lnTo>
                    <a:lnTo>
                      <a:pt x="27" y="27"/>
                    </a:lnTo>
                    <a:lnTo>
                      <a:pt x="27" y="27"/>
                    </a:lnTo>
                    <a:lnTo>
                      <a:pt x="27" y="24"/>
                    </a:lnTo>
                    <a:lnTo>
                      <a:pt x="27" y="22"/>
                    </a:lnTo>
                    <a:lnTo>
                      <a:pt x="29" y="20"/>
                    </a:lnTo>
                    <a:lnTo>
                      <a:pt x="29" y="20"/>
                    </a:lnTo>
                    <a:lnTo>
                      <a:pt x="32" y="20"/>
                    </a:lnTo>
                    <a:lnTo>
                      <a:pt x="34" y="20"/>
                    </a:lnTo>
                    <a:lnTo>
                      <a:pt x="34" y="18"/>
                    </a:lnTo>
                    <a:lnTo>
                      <a:pt x="34" y="20"/>
                    </a:lnTo>
                    <a:lnTo>
                      <a:pt x="34" y="20"/>
                    </a:lnTo>
                    <a:lnTo>
                      <a:pt x="34" y="20"/>
                    </a:lnTo>
                    <a:lnTo>
                      <a:pt x="34" y="22"/>
                    </a:lnTo>
                    <a:lnTo>
                      <a:pt x="34" y="24"/>
                    </a:lnTo>
                    <a:lnTo>
                      <a:pt x="36" y="24"/>
                    </a:lnTo>
                    <a:lnTo>
                      <a:pt x="36" y="24"/>
                    </a:lnTo>
                    <a:lnTo>
                      <a:pt x="36" y="24"/>
                    </a:lnTo>
                    <a:lnTo>
                      <a:pt x="36" y="24"/>
                    </a:lnTo>
                    <a:lnTo>
                      <a:pt x="38" y="22"/>
                    </a:lnTo>
                    <a:lnTo>
                      <a:pt x="36" y="20"/>
                    </a:lnTo>
                    <a:lnTo>
                      <a:pt x="36" y="20"/>
                    </a:lnTo>
                    <a:lnTo>
                      <a:pt x="36" y="18"/>
                    </a:lnTo>
                    <a:lnTo>
                      <a:pt x="36" y="16"/>
                    </a:lnTo>
                    <a:lnTo>
                      <a:pt x="36" y="16"/>
                    </a:lnTo>
                    <a:lnTo>
                      <a:pt x="36" y="16"/>
                    </a:lnTo>
                    <a:lnTo>
                      <a:pt x="38" y="16"/>
                    </a:lnTo>
                    <a:lnTo>
                      <a:pt x="38" y="16"/>
                    </a:lnTo>
                    <a:lnTo>
                      <a:pt x="38" y="16"/>
                    </a:lnTo>
                    <a:lnTo>
                      <a:pt x="38" y="16"/>
                    </a:lnTo>
                    <a:lnTo>
                      <a:pt x="38" y="16"/>
                    </a:lnTo>
                    <a:lnTo>
                      <a:pt x="41" y="18"/>
                    </a:lnTo>
                    <a:lnTo>
                      <a:pt x="41" y="20"/>
                    </a:lnTo>
                    <a:lnTo>
                      <a:pt x="43" y="20"/>
                    </a:lnTo>
                    <a:lnTo>
                      <a:pt x="43" y="22"/>
                    </a:lnTo>
                    <a:lnTo>
                      <a:pt x="43" y="27"/>
                    </a:lnTo>
                    <a:lnTo>
                      <a:pt x="45" y="24"/>
                    </a:lnTo>
                    <a:lnTo>
                      <a:pt x="45" y="24"/>
                    </a:lnTo>
                    <a:lnTo>
                      <a:pt x="45" y="22"/>
                    </a:lnTo>
                    <a:lnTo>
                      <a:pt x="45" y="22"/>
                    </a:lnTo>
                    <a:lnTo>
                      <a:pt x="45" y="20"/>
                    </a:lnTo>
                    <a:lnTo>
                      <a:pt x="43" y="18"/>
                    </a:lnTo>
                    <a:lnTo>
                      <a:pt x="43" y="16"/>
                    </a:lnTo>
                    <a:lnTo>
                      <a:pt x="43" y="13"/>
                    </a:lnTo>
                    <a:lnTo>
                      <a:pt x="43" y="11"/>
                    </a:lnTo>
                    <a:lnTo>
                      <a:pt x="43" y="11"/>
                    </a:lnTo>
                    <a:lnTo>
                      <a:pt x="43" y="11"/>
                    </a:lnTo>
                    <a:lnTo>
                      <a:pt x="43" y="11"/>
                    </a:lnTo>
                    <a:lnTo>
                      <a:pt x="45" y="9"/>
                    </a:lnTo>
                    <a:lnTo>
                      <a:pt x="45" y="9"/>
                    </a:lnTo>
                    <a:lnTo>
                      <a:pt x="47" y="11"/>
                    </a:lnTo>
                    <a:lnTo>
                      <a:pt x="47" y="11"/>
                    </a:lnTo>
                    <a:lnTo>
                      <a:pt x="47" y="9"/>
                    </a:lnTo>
                    <a:lnTo>
                      <a:pt x="47" y="9"/>
                    </a:lnTo>
                    <a:lnTo>
                      <a:pt x="47" y="7"/>
                    </a:lnTo>
                    <a:lnTo>
                      <a:pt x="47" y="7"/>
                    </a:lnTo>
                    <a:lnTo>
                      <a:pt x="47" y="4"/>
                    </a:lnTo>
                    <a:lnTo>
                      <a:pt x="47" y="2"/>
                    </a:lnTo>
                    <a:lnTo>
                      <a:pt x="47" y="0"/>
                    </a:lnTo>
                    <a:lnTo>
                      <a:pt x="49" y="0"/>
                    </a:lnTo>
                    <a:lnTo>
                      <a:pt x="49" y="0"/>
                    </a:lnTo>
                    <a:lnTo>
                      <a:pt x="52" y="0"/>
                    </a:lnTo>
                    <a:lnTo>
                      <a:pt x="52" y="0"/>
                    </a:lnTo>
                    <a:lnTo>
                      <a:pt x="52" y="0"/>
                    </a:lnTo>
                    <a:lnTo>
                      <a:pt x="54" y="2"/>
                    </a:lnTo>
                    <a:lnTo>
                      <a:pt x="54" y="4"/>
                    </a:lnTo>
                    <a:lnTo>
                      <a:pt x="54" y="7"/>
                    </a:lnTo>
                    <a:lnTo>
                      <a:pt x="56" y="9"/>
                    </a:lnTo>
                    <a:lnTo>
                      <a:pt x="56" y="11"/>
                    </a:lnTo>
                    <a:lnTo>
                      <a:pt x="58" y="11"/>
                    </a:lnTo>
                    <a:lnTo>
                      <a:pt x="58" y="11"/>
                    </a:lnTo>
                    <a:lnTo>
                      <a:pt x="58" y="11"/>
                    </a:lnTo>
                    <a:lnTo>
                      <a:pt x="58" y="11"/>
                    </a:lnTo>
                    <a:lnTo>
                      <a:pt x="58" y="9"/>
                    </a:lnTo>
                    <a:lnTo>
                      <a:pt x="58" y="7"/>
                    </a:lnTo>
                    <a:lnTo>
                      <a:pt x="58" y="4"/>
                    </a:lnTo>
                    <a:lnTo>
                      <a:pt x="61" y="2"/>
                    </a:lnTo>
                    <a:lnTo>
                      <a:pt x="61" y="0"/>
                    </a:lnTo>
                    <a:lnTo>
                      <a:pt x="61" y="2"/>
                    </a:lnTo>
                    <a:lnTo>
                      <a:pt x="63" y="2"/>
                    </a:lnTo>
                    <a:lnTo>
                      <a:pt x="63" y="2"/>
                    </a:lnTo>
                    <a:lnTo>
                      <a:pt x="63" y="4"/>
                    </a:lnTo>
                    <a:lnTo>
                      <a:pt x="63" y="7"/>
                    </a:lnTo>
                    <a:lnTo>
                      <a:pt x="63" y="7"/>
                    </a:lnTo>
                    <a:lnTo>
                      <a:pt x="63" y="9"/>
                    </a:lnTo>
                    <a:lnTo>
                      <a:pt x="63" y="11"/>
                    </a:lnTo>
                    <a:lnTo>
                      <a:pt x="63" y="11"/>
                    </a:lnTo>
                    <a:lnTo>
                      <a:pt x="63" y="13"/>
                    </a:lnTo>
                    <a:lnTo>
                      <a:pt x="63" y="13"/>
                    </a:lnTo>
                    <a:lnTo>
                      <a:pt x="63" y="13"/>
                    </a:lnTo>
                    <a:lnTo>
                      <a:pt x="65" y="13"/>
                    </a:lnTo>
                    <a:lnTo>
                      <a:pt x="67" y="11"/>
                    </a:lnTo>
                    <a:lnTo>
                      <a:pt x="67" y="11"/>
                    </a:lnTo>
                    <a:lnTo>
                      <a:pt x="67" y="11"/>
                    </a:lnTo>
                    <a:lnTo>
                      <a:pt x="70" y="11"/>
                    </a:lnTo>
                    <a:lnTo>
                      <a:pt x="70" y="13"/>
                    </a:lnTo>
                    <a:lnTo>
                      <a:pt x="70" y="16"/>
                    </a:lnTo>
                    <a:lnTo>
                      <a:pt x="72" y="18"/>
                    </a:lnTo>
                    <a:lnTo>
                      <a:pt x="72" y="18"/>
                    </a:lnTo>
                    <a:lnTo>
                      <a:pt x="72" y="18"/>
                    </a:lnTo>
                    <a:lnTo>
                      <a:pt x="70" y="20"/>
                    </a:lnTo>
                    <a:lnTo>
                      <a:pt x="70" y="20"/>
                    </a:lnTo>
                    <a:lnTo>
                      <a:pt x="70" y="20"/>
                    </a:lnTo>
                    <a:lnTo>
                      <a:pt x="70" y="20"/>
                    </a:lnTo>
                    <a:lnTo>
                      <a:pt x="70" y="20"/>
                    </a:lnTo>
                    <a:lnTo>
                      <a:pt x="70" y="22"/>
                    </a:lnTo>
                    <a:lnTo>
                      <a:pt x="70" y="22"/>
                    </a:lnTo>
                    <a:lnTo>
                      <a:pt x="70" y="22"/>
                    </a:lnTo>
                    <a:lnTo>
                      <a:pt x="70" y="24"/>
                    </a:lnTo>
                    <a:lnTo>
                      <a:pt x="70" y="24"/>
                    </a:lnTo>
                    <a:lnTo>
                      <a:pt x="70" y="27"/>
                    </a:lnTo>
                    <a:lnTo>
                      <a:pt x="72" y="27"/>
                    </a:lnTo>
                    <a:lnTo>
                      <a:pt x="72" y="24"/>
                    </a:lnTo>
                    <a:lnTo>
                      <a:pt x="74" y="24"/>
                    </a:lnTo>
                    <a:lnTo>
                      <a:pt x="74" y="24"/>
                    </a:lnTo>
                    <a:lnTo>
                      <a:pt x="76" y="24"/>
                    </a:lnTo>
                    <a:lnTo>
                      <a:pt x="76" y="24"/>
                    </a:lnTo>
                    <a:lnTo>
                      <a:pt x="76" y="24"/>
                    </a:lnTo>
                    <a:lnTo>
                      <a:pt x="76" y="27"/>
                    </a:lnTo>
                    <a:lnTo>
                      <a:pt x="76" y="27"/>
                    </a:lnTo>
                    <a:lnTo>
                      <a:pt x="79" y="31"/>
                    </a:lnTo>
                    <a:lnTo>
                      <a:pt x="79" y="33"/>
                    </a:lnTo>
                    <a:lnTo>
                      <a:pt x="79" y="33"/>
                    </a:lnTo>
                    <a:lnTo>
                      <a:pt x="79" y="36"/>
                    </a:lnTo>
                    <a:lnTo>
                      <a:pt x="79" y="36"/>
                    </a:lnTo>
                    <a:lnTo>
                      <a:pt x="79" y="38"/>
                    </a:lnTo>
                    <a:lnTo>
                      <a:pt x="79" y="38"/>
                    </a:lnTo>
                    <a:lnTo>
                      <a:pt x="79" y="40"/>
                    </a:lnTo>
                    <a:lnTo>
                      <a:pt x="79" y="42"/>
                    </a:lnTo>
                    <a:lnTo>
                      <a:pt x="76" y="42"/>
                    </a:lnTo>
                    <a:lnTo>
                      <a:pt x="74" y="42"/>
                    </a:lnTo>
                    <a:lnTo>
                      <a:pt x="74" y="45"/>
                    </a:lnTo>
                    <a:lnTo>
                      <a:pt x="74" y="45"/>
                    </a:lnTo>
                    <a:lnTo>
                      <a:pt x="72" y="47"/>
                    </a:lnTo>
                    <a:lnTo>
                      <a:pt x="72" y="49"/>
                    </a:lnTo>
                    <a:lnTo>
                      <a:pt x="72" y="51"/>
                    </a:lnTo>
                    <a:lnTo>
                      <a:pt x="74" y="51"/>
                    </a:lnTo>
                    <a:lnTo>
                      <a:pt x="76" y="51"/>
                    </a:lnTo>
                    <a:lnTo>
                      <a:pt x="76" y="51"/>
                    </a:lnTo>
                    <a:lnTo>
                      <a:pt x="79" y="51"/>
                    </a:lnTo>
                    <a:lnTo>
                      <a:pt x="79" y="51"/>
                    </a:lnTo>
                    <a:lnTo>
                      <a:pt x="79" y="54"/>
                    </a:lnTo>
                    <a:lnTo>
                      <a:pt x="79" y="56"/>
                    </a:lnTo>
                    <a:lnTo>
                      <a:pt x="76" y="56"/>
                    </a:lnTo>
                    <a:lnTo>
                      <a:pt x="76" y="56"/>
                    </a:lnTo>
                    <a:lnTo>
                      <a:pt x="74" y="56"/>
                    </a:lnTo>
                    <a:lnTo>
                      <a:pt x="74" y="56"/>
                    </a:lnTo>
                    <a:lnTo>
                      <a:pt x="74" y="58"/>
                    </a:lnTo>
                    <a:lnTo>
                      <a:pt x="74" y="58"/>
                    </a:lnTo>
                    <a:lnTo>
                      <a:pt x="76" y="58"/>
                    </a:lnTo>
                    <a:lnTo>
                      <a:pt x="76" y="60"/>
                    </a:lnTo>
                    <a:lnTo>
                      <a:pt x="76" y="60"/>
                    </a:lnTo>
                    <a:lnTo>
                      <a:pt x="76" y="63"/>
                    </a:lnTo>
                    <a:lnTo>
                      <a:pt x="79" y="63"/>
                    </a:lnTo>
                    <a:lnTo>
                      <a:pt x="79" y="65"/>
                    </a:lnTo>
                    <a:lnTo>
                      <a:pt x="81" y="65"/>
                    </a:lnTo>
                    <a:lnTo>
                      <a:pt x="81" y="63"/>
                    </a:lnTo>
                    <a:lnTo>
                      <a:pt x="83" y="63"/>
                    </a:lnTo>
                    <a:lnTo>
                      <a:pt x="85" y="63"/>
                    </a:lnTo>
                    <a:lnTo>
                      <a:pt x="85" y="63"/>
                    </a:lnTo>
                    <a:lnTo>
                      <a:pt x="85" y="65"/>
                    </a:lnTo>
                    <a:lnTo>
                      <a:pt x="85" y="65"/>
                    </a:lnTo>
                    <a:lnTo>
                      <a:pt x="85" y="67"/>
                    </a:lnTo>
                    <a:lnTo>
                      <a:pt x="83" y="67"/>
                    </a:lnTo>
                    <a:lnTo>
                      <a:pt x="79" y="67"/>
                    </a:lnTo>
                    <a:lnTo>
                      <a:pt x="79" y="69"/>
                    </a:lnTo>
                    <a:lnTo>
                      <a:pt x="79" y="69"/>
                    </a:lnTo>
                    <a:lnTo>
                      <a:pt x="79" y="69"/>
                    </a:lnTo>
                    <a:lnTo>
                      <a:pt x="79" y="71"/>
                    </a:lnTo>
                    <a:lnTo>
                      <a:pt x="79" y="71"/>
                    </a:lnTo>
                    <a:lnTo>
                      <a:pt x="79" y="71"/>
                    </a:lnTo>
                    <a:lnTo>
                      <a:pt x="79" y="71"/>
                    </a:lnTo>
                    <a:lnTo>
                      <a:pt x="79" y="71"/>
                    </a:lnTo>
                    <a:lnTo>
                      <a:pt x="79" y="71"/>
                    </a:lnTo>
                    <a:lnTo>
                      <a:pt x="81" y="71"/>
                    </a:lnTo>
                    <a:lnTo>
                      <a:pt x="81" y="71"/>
                    </a:lnTo>
                    <a:lnTo>
                      <a:pt x="83" y="71"/>
                    </a:lnTo>
                    <a:lnTo>
                      <a:pt x="85" y="71"/>
                    </a:lnTo>
                    <a:lnTo>
                      <a:pt x="85" y="71"/>
                    </a:lnTo>
                    <a:lnTo>
                      <a:pt x="85" y="71"/>
                    </a:lnTo>
                    <a:lnTo>
                      <a:pt x="85" y="71"/>
                    </a:lnTo>
                    <a:lnTo>
                      <a:pt x="85" y="71"/>
                    </a:lnTo>
                    <a:lnTo>
                      <a:pt x="85" y="74"/>
                    </a:lnTo>
                    <a:lnTo>
                      <a:pt x="85" y="74"/>
                    </a:lnTo>
                    <a:lnTo>
                      <a:pt x="85" y="76"/>
                    </a:lnTo>
                    <a:lnTo>
                      <a:pt x="83" y="76"/>
                    </a:lnTo>
                    <a:lnTo>
                      <a:pt x="83" y="78"/>
                    </a:lnTo>
                    <a:lnTo>
                      <a:pt x="81" y="78"/>
                    </a:lnTo>
                    <a:lnTo>
                      <a:pt x="79" y="78"/>
                    </a:lnTo>
                    <a:lnTo>
                      <a:pt x="79" y="78"/>
                    </a:lnTo>
                    <a:lnTo>
                      <a:pt x="79" y="78"/>
                    </a:lnTo>
                    <a:lnTo>
                      <a:pt x="76" y="78"/>
                    </a:lnTo>
                    <a:lnTo>
                      <a:pt x="76" y="80"/>
                    </a:lnTo>
                    <a:lnTo>
                      <a:pt x="76" y="80"/>
                    </a:lnTo>
                    <a:lnTo>
                      <a:pt x="76" y="83"/>
                    </a:lnTo>
                    <a:lnTo>
                      <a:pt x="79" y="83"/>
                    </a:lnTo>
                    <a:lnTo>
                      <a:pt x="79" y="83"/>
                    </a:lnTo>
                    <a:lnTo>
                      <a:pt x="79" y="83"/>
                    </a:lnTo>
                    <a:lnTo>
                      <a:pt x="85" y="83"/>
                    </a:lnTo>
                    <a:lnTo>
                      <a:pt x="85" y="85"/>
                    </a:lnTo>
                    <a:lnTo>
                      <a:pt x="88" y="87"/>
                    </a:lnTo>
                    <a:lnTo>
                      <a:pt x="88" y="87"/>
                    </a:lnTo>
                    <a:lnTo>
                      <a:pt x="85" y="87"/>
                    </a:lnTo>
                    <a:lnTo>
                      <a:pt x="85" y="87"/>
                    </a:lnTo>
                    <a:lnTo>
                      <a:pt x="85" y="87"/>
                    </a:lnTo>
                    <a:lnTo>
                      <a:pt x="83" y="89"/>
                    </a:lnTo>
                    <a:lnTo>
                      <a:pt x="79" y="92"/>
                    </a:lnTo>
                    <a:lnTo>
                      <a:pt x="76" y="92"/>
                    </a:lnTo>
                    <a:lnTo>
                      <a:pt x="74" y="94"/>
                    </a:lnTo>
                    <a:lnTo>
                      <a:pt x="74" y="94"/>
                    </a:lnTo>
                    <a:lnTo>
                      <a:pt x="74" y="96"/>
                    </a:lnTo>
                    <a:lnTo>
                      <a:pt x="74" y="98"/>
                    </a:lnTo>
                    <a:lnTo>
                      <a:pt x="76" y="101"/>
                    </a:lnTo>
                    <a:lnTo>
                      <a:pt x="76" y="101"/>
                    </a:lnTo>
                    <a:lnTo>
                      <a:pt x="79" y="103"/>
                    </a:lnTo>
                    <a:lnTo>
                      <a:pt x="79" y="103"/>
                    </a:lnTo>
                    <a:lnTo>
                      <a:pt x="79" y="103"/>
                    </a:lnTo>
                    <a:lnTo>
                      <a:pt x="79" y="105"/>
                    </a:lnTo>
                    <a:lnTo>
                      <a:pt x="79" y="107"/>
                    </a:lnTo>
                    <a:lnTo>
                      <a:pt x="79" y="107"/>
                    </a:lnTo>
                    <a:lnTo>
                      <a:pt x="79" y="107"/>
                    </a:lnTo>
                    <a:lnTo>
                      <a:pt x="76" y="107"/>
                    </a:lnTo>
                    <a:lnTo>
                      <a:pt x="76" y="105"/>
                    </a:lnTo>
                    <a:lnTo>
                      <a:pt x="74" y="105"/>
                    </a:lnTo>
                    <a:lnTo>
                      <a:pt x="74" y="107"/>
                    </a:lnTo>
                    <a:lnTo>
                      <a:pt x="72" y="107"/>
                    </a:lnTo>
                    <a:lnTo>
                      <a:pt x="72" y="107"/>
                    </a:lnTo>
                    <a:lnTo>
                      <a:pt x="72" y="112"/>
                    </a:lnTo>
                    <a:lnTo>
                      <a:pt x="72" y="114"/>
                    </a:lnTo>
                    <a:lnTo>
                      <a:pt x="72" y="114"/>
                    </a:lnTo>
                    <a:lnTo>
                      <a:pt x="72" y="116"/>
                    </a:lnTo>
                    <a:lnTo>
                      <a:pt x="74" y="116"/>
                    </a:lnTo>
                    <a:lnTo>
                      <a:pt x="74" y="119"/>
                    </a:lnTo>
                    <a:lnTo>
                      <a:pt x="74" y="119"/>
                    </a:lnTo>
                    <a:lnTo>
                      <a:pt x="76" y="123"/>
                    </a:lnTo>
                    <a:lnTo>
                      <a:pt x="76" y="125"/>
                    </a:lnTo>
                    <a:lnTo>
                      <a:pt x="76" y="125"/>
                    </a:lnTo>
                    <a:lnTo>
                      <a:pt x="76" y="125"/>
                    </a:lnTo>
                    <a:lnTo>
                      <a:pt x="74" y="125"/>
                    </a:lnTo>
                    <a:lnTo>
                      <a:pt x="74" y="125"/>
                    </a:lnTo>
                    <a:lnTo>
                      <a:pt x="74" y="123"/>
                    </a:lnTo>
                    <a:lnTo>
                      <a:pt x="72" y="123"/>
                    </a:lnTo>
                    <a:lnTo>
                      <a:pt x="72" y="123"/>
                    </a:lnTo>
                    <a:lnTo>
                      <a:pt x="74" y="123"/>
                    </a:lnTo>
                    <a:lnTo>
                      <a:pt x="74" y="125"/>
                    </a:lnTo>
                    <a:lnTo>
                      <a:pt x="74" y="125"/>
                    </a:lnTo>
                    <a:lnTo>
                      <a:pt x="72" y="127"/>
                    </a:lnTo>
                    <a:lnTo>
                      <a:pt x="74" y="127"/>
                    </a:lnTo>
                    <a:lnTo>
                      <a:pt x="74" y="127"/>
                    </a:lnTo>
                    <a:lnTo>
                      <a:pt x="74" y="130"/>
                    </a:lnTo>
                    <a:lnTo>
                      <a:pt x="74" y="130"/>
                    </a:lnTo>
                    <a:lnTo>
                      <a:pt x="76" y="132"/>
                    </a:lnTo>
                    <a:lnTo>
                      <a:pt x="79" y="134"/>
                    </a:lnTo>
                    <a:lnTo>
                      <a:pt x="79" y="134"/>
                    </a:lnTo>
                    <a:lnTo>
                      <a:pt x="79" y="136"/>
                    </a:lnTo>
                    <a:lnTo>
                      <a:pt x="79" y="136"/>
                    </a:lnTo>
                    <a:lnTo>
                      <a:pt x="79" y="139"/>
                    </a:lnTo>
                    <a:lnTo>
                      <a:pt x="79" y="139"/>
                    </a:lnTo>
                    <a:lnTo>
                      <a:pt x="76" y="139"/>
                    </a:lnTo>
                    <a:lnTo>
                      <a:pt x="74" y="139"/>
                    </a:lnTo>
                    <a:lnTo>
                      <a:pt x="72" y="139"/>
                    </a:lnTo>
                    <a:lnTo>
                      <a:pt x="72" y="136"/>
                    </a:lnTo>
                    <a:lnTo>
                      <a:pt x="70" y="139"/>
                    </a:lnTo>
                    <a:lnTo>
                      <a:pt x="70" y="139"/>
                    </a:lnTo>
                    <a:lnTo>
                      <a:pt x="70" y="139"/>
                    </a:lnTo>
                    <a:lnTo>
                      <a:pt x="70" y="141"/>
                    </a:lnTo>
                    <a:lnTo>
                      <a:pt x="70" y="141"/>
                    </a:lnTo>
                    <a:lnTo>
                      <a:pt x="70" y="141"/>
                    </a:lnTo>
                    <a:lnTo>
                      <a:pt x="70" y="141"/>
                    </a:lnTo>
                    <a:lnTo>
                      <a:pt x="72" y="141"/>
                    </a:lnTo>
                    <a:lnTo>
                      <a:pt x="72" y="143"/>
                    </a:lnTo>
                    <a:lnTo>
                      <a:pt x="74" y="145"/>
                    </a:lnTo>
                    <a:lnTo>
                      <a:pt x="74" y="145"/>
                    </a:lnTo>
                    <a:lnTo>
                      <a:pt x="74" y="145"/>
                    </a:lnTo>
                    <a:lnTo>
                      <a:pt x="74" y="145"/>
                    </a:lnTo>
                    <a:lnTo>
                      <a:pt x="74" y="148"/>
                    </a:lnTo>
                    <a:lnTo>
                      <a:pt x="74" y="150"/>
                    </a:lnTo>
                    <a:lnTo>
                      <a:pt x="72" y="148"/>
                    </a:lnTo>
                    <a:lnTo>
                      <a:pt x="70" y="148"/>
                    </a:lnTo>
                    <a:lnTo>
                      <a:pt x="70" y="145"/>
                    </a:lnTo>
                    <a:lnTo>
                      <a:pt x="67" y="145"/>
                    </a:lnTo>
                    <a:lnTo>
                      <a:pt x="67" y="145"/>
                    </a:lnTo>
                    <a:lnTo>
                      <a:pt x="67" y="145"/>
                    </a:lnTo>
                    <a:lnTo>
                      <a:pt x="67" y="145"/>
                    </a:lnTo>
                    <a:lnTo>
                      <a:pt x="67" y="145"/>
                    </a:lnTo>
                    <a:lnTo>
                      <a:pt x="67" y="148"/>
                    </a:lnTo>
                    <a:lnTo>
                      <a:pt x="67" y="148"/>
                    </a:lnTo>
                    <a:lnTo>
                      <a:pt x="65" y="148"/>
                    </a:lnTo>
                    <a:lnTo>
                      <a:pt x="65" y="150"/>
                    </a:lnTo>
                    <a:lnTo>
                      <a:pt x="65" y="150"/>
                    </a:lnTo>
                    <a:lnTo>
                      <a:pt x="65" y="152"/>
                    </a:lnTo>
                    <a:lnTo>
                      <a:pt x="67" y="154"/>
                    </a:lnTo>
                    <a:lnTo>
                      <a:pt x="67" y="157"/>
                    </a:lnTo>
                    <a:lnTo>
                      <a:pt x="67" y="159"/>
                    </a:lnTo>
                    <a:lnTo>
                      <a:pt x="67" y="161"/>
                    </a:lnTo>
                    <a:lnTo>
                      <a:pt x="67" y="161"/>
                    </a:lnTo>
                    <a:lnTo>
                      <a:pt x="67" y="161"/>
                    </a:lnTo>
                    <a:lnTo>
                      <a:pt x="67" y="161"/>
                    </a:lnTo>
                    <a:lnTo>
                      <a:pt x="65" y="161"/>
                    </a:lnTo>
                    <a:lnTo>
                      <a:pt x="65" y="161"/>
                    </a:lnTo>
                    <a:lnTo>
                      <a:pt x="63" y="154"/>
                    </a:lnTo>
                    <a:lnTo>
                      <a:pt x="63" y="154"/>
                    </a:lnTo>
                    <a:lnTo>
                      <a:pt x="63" y="154"/>
                    </a:lnTo>
                    <a:lnTo>
                      <a:pt x="63" y="154"/>
                    </a:lnTo>
                    <a:lnTo>
                      <a:pt x="61" y="154"/>
                    </a:lnTo>
                    <a:lnTo>
                      <a:pt x="61" y="157"/>
                    </a:lnTo>
                    <a:lnTo>
                      <a:pt x="61" y="159"/>
                    </a:lnTo>
                    <a:lnTo>
                      <a:pt x="61" y="159"/>
                    </a:lnTo>
                    <a:lnTo>
                      <a:pt x="63" y="163"/>
                    </a:lnTo>
                    <a:lnTo>
                      <a:pt x="63" y="166"/>
                    </a:lnTo>
                    <a:lnTo>
                      <a:pt x="63" y="168"/>
                    </a:lnTo>
                    <a:lnTo>
                      <a:pt x="61" y="170"/>
                    </a:lnTo>
                    <a:lnTo>
                      <a:pt x="61" y="170"/>
                    </a:lnTo>
                    <a:lnTo>
                      <a:pt x="61" y="170"/>
                    </a:lnTo>
                    <a:lnTo>
                      <a:pt x="58" y="170"/>
                    </a:lnTo>
                    <a:lnTo>
                      <a:pt x="58" y="170"/>
                    </a:lnTo>
                    <a:lnTo>
                      <a:pt x="58" y="170"/>
                    </a:lnTo>
                    <a:lnTo>
                      <a:pt x="58" y="168"/>
                    </a:lnTo>
                    <a:lnTo>
                      <a:pt x="58" y="168"/>
                    </a:lnTo>
                    <a:lnTo>
                      <a:pt x="58" y="168"/>
                    </a:lnTo>
                    <a:lnTo>
                      <a:pt x="56" y="168"/>
                    </a:lnTo>
                    <a:lnTo>
                      <a:pt x="56" y="168"/>
                    </a:lnTo>
                    <a:lnTo>
                      <a:pt x="56" y="170"/>
                    </a:lnTo>
                    <a:lnTo>
                      <a:pt x="56" y="170"/>
                    </a:lnTo>
                    <a:lnTo>
                      <a:pt x="56" y="172"/>
                    </a:lnTo>
                    <a:lnTo>
                      <a:pt x="58" y="177"/>
                    </a:lnTo>
                    <a:lnTo>
                      <a:pt x="58" y="181"/>
                    </a:lnTo>
                    <a:lnTo>
                      <a:pt x="58" y="183"/>
                    </a:lnTo>
                    <a:lnTo>
                      <a:pt x="56" y="186"/>
                    </a:lnTo>
                    <a:lnTo>
                      <a:pt x="56" y="183"/>
                    </a:lnTo>
                    <a:lnTo>
                      <a:pt x="56" y="183"/>
                    </a:lnTo>
                    <a:lnTo>
                      <a:pt x="56" y="181"/>
                    </a:lnTo>
                    <a:lnTo>
                      <a:pt x="54" y="181"/>
                    </a:lnTo>
                    <a:lnTo>
                      <a:pt x="54" y="181"/>
                    </a:lnTo>
                    <a:lnTo>
                      <a:pt x="54" y="181"/>
                    </a:lnTo>
                    <a:lnTo>
                      <a:pt x="54" y="181"/>
                    </a:lnTo>
                    <a:lnTo>
                      <a:pt x="54" y="181"/>
                    </a:lnTo>
                    <a:lnTo>
                      <a:pt x="54" y="181"/>
                    </a:lnTo>
                    <a:lnTo>
                      <a:pt x="54" y="183"/>
                    </a:lnTo>
                    <a:lnTo>
                      <a:pt x="54" y="186"/>
                    </a:lnTo>
                    <a:lnTo>
                      <a:pt x="54" y="188"/>
                    </a:lnTo>
                    <a:lnTo>
                      <a:pt x="54" y="190"/>
                    </a:lnTo>
                    <a:lnTo>
                      <a:pt x="56" y="190"/>
                    </a:lnTo>
                    <a:lnTo>
                      <a:pt x="56" y="192"/>
                    </a:lnTo>
                    <a:lnTo>
                      <a:pt x="54" y="192"/>
                    </a:lnTo>
                    <a:lnTo>
                      <a:pt x="54" y="192"/>
                    </a:lnTo>
                    <a:lnTo>
                      <a:pt x="54" y="19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59" name="フリーフォーム 89530">
                <a:extLst>
                  <a:ext uri="{FF2B5EF4-FFF2-40B4-BE49-F238E27FC236}">
                    <a16:creationId xmlns:a16="http://schemas.microsoft.com/office/drawing/2014/main" id="{4473D021-037A-1F26-A00A-BA2710442552}"/>
                  </a:ext>
                </a:extLst>
              </p:cNvPr>
              <p:cNvSpPr/>
              <p:nvPr/>
            </p:nvSpPr>
            <p:spPr>
              <a:xfrm>
                <a:off x="2186" y="3310"/>
                <a:ext cx="23" cy="38"/>
              </a:xfrm>
              <a:custGeom>
                <a:avLst/>
                <a:gdLst/>
                <a:ahLst/>
                <a:cxnLst/>
                <a:rect l="0" t="0" r="0" b="0"/>
                <a:pathLst>
                  <a:path w="23" h="38">
                    <a:moveTo>
                      <a:pt x="9" y="13"/>
                    </a:moveTo>
                    <a:lnTo>
                      <a:pt x="9" y="9"/>
                    </a:lnTo>
                    <a:lnTo>
                      <a:pt x="9" y="6"/>
                    </a:lnTo>
                    <a:lnTo>
                      <a:pt x="9" y="6"/>
                    </a:lnTo>
                    <a:lnTo>
                      <a:pt x="9" y="4"/>
                    </a:lnTo>
                    <a:lnTo>
                      <a:pt x="7" y="4"/>
                    </a:lnTo>
                    <a:lnTo>
                      <a:pt x="7" y="4"/>
                    </a:lnTo>
                    <a:lnTo>
                      <a:pt x="7" y="6"/>
                    </a:lnTo>
                    <a:lnTo>
                      <a:pt x="5" y="6"/>
                    </a:lnTo>
                    <a:lnTo>
                      <a:pt x="5" y="4"/>
                    </a:lnTo>
                    <a:lnTo>
                      <a:pt x="5" y="2"/>
                    </a:lnTo>
                    <a:lnTo>
                      <a:pt x="5" y="0"/>
                    </a:lnTo>
                    <a:lnTo>
                      <a:pt x="5" y="0"/>
                    </a:lnTo>
                    <a:lnTo>
                      <a:pt x="3" y="0"/>
                    </a:lnTo>
                    <a:lnTo>
                      <a:pt x="3" y="0"/>
                    </a:lnTo>
                    <a:lnTo>
                      <a:pt x="0" y="0"/>
                    </a:lnTo>
                    <a:lnTo>
                      <a:pt x="0" y="2"/>
                    </a:lnTo>
                    <a:lnTo>
                      <a:pt x="0" y="2"/>
                    </a:lnTo>
                    <a:lnTo>
                      <a:pt x="0" y="4"/>
                    </a:lnTo>
                    <a:lnTo>
                      <a:pt x="0" y="6"/>
                    </a:lnTo>
                    <a:lnTo>
                      <a:pt x="0" y="9"/>
                    </a:lnTo>
                    <a:lnTo>
                      <a:pt x="0" y="11"/>
                    </a:lnTo>
                    <a:lnTo>
                      <a:pt x="0" y="11"/>
                    </a:lnTo>
                    <a:lnTo>
                      <a:pt x="0" y="11"/>
                    </a:lnTo>
                    <a:lnTo>
                      <a:pt x="0" y="13"/>
                    </a:lnTo>
                    <a:lnTo>
                      <a:pt x="3" y="13"/>
                    </a:lnTo>
                    <a:lnTo>
                      <a:pt x="3" y="15"/>
                    </a:lnTo>
                    <a:lnTo>
                      <a:pt x="3" y="18"/>
                    </a:lnTo>
                    <a:lnTo>
                      <a:pt x="5" y="18"/>
                    </a:lnTo>
                    <a:lnTo>
                      <a:pt x="5" y="31"/>
                    </a:lnTo>
                    <a:lnTo>
                      <a:pt x="5" y="31"/>
                    </a:lnTo>
                    <a:lnTo>
                      <a:pt x="7" y="31"/>
                    </a:lnTo>
                    <a:lnTo>
                      <a:pt x="7" y="31"/>
                    </a:lnTo>
                    <a:lnTo>
                      <a:pt x="9" y="29"/>
                    </a:lnTo>
                    <a:lnTo>
                      <a:pt x="9" y="29"/>
                    </a:lnTo>
                    <a:lnTo>
                      <a:pt x="12" y="27"/>
                    </a:lnTo>
                    <a:lnTo>
                      <a:pt x="12" y="24"/>
                    </a:lnTo>
                    <a:lnTo>
                      <a:pt x="14" y="24"/>
                    </a:lnTo>
                    <a:lnTo>
                      <a:pt x="14" y="24"/>
                    </a:lnTo>
                    <a:lnTo>
                      <a:pt x="16" y="24"/>
                    </a:lnTo>
                    <a:lnTo>
                      <a:pt x="16" y="38"/>
                    </a:lnTo>
                    <a:lnTo>
                      <a:pt x="18" y="38"/>
                    </a:lnTo>
                    <a:lnTo>
                      <a:pt x="21" y="38"/>
                    </a:lnTo>
                    <a:lnTo>
                      <a:pt x="21" y="33"/>
                    </a:lnTo>
                    <a:lnTo>
                      <a:pt x="21" y="31"/>
                    </a:lnTo>
                    <a:lnTo>
                      <a:pt x="21" y="29"/>
                    </a:lnTo>
                    <a:lnTo>
                      <a:pt x="21" y="27"/>
                    </a:lnTo>
                    <a:lnTo>
                      <a:pt x="21" y="24"/>
                    </a:lnTo>
                    <a:lnTo>
                      <a:pt x="23" y="22"/>
                    </a:lnTo>
                    <a:lnTo>
                      <a:pt x="23" y="20"/>
                    </a:lnTo>
                    <a:lnTo>
                      <a:pt x="21" y="18"/>
                    </a:lnTo>
                    <a:lnTo>
                      <a:pt x="16" y="15"/>
                    </a:lnTo>
                    <a:lnTo>
                      <a:pt x="16" y="13"/>
                    </a:lnTo>
                    <a:lnTo>
                      <a:pt x="21" y="9"/>
                    </a:lnTo>
                    <a:lnTo>
                      <a:pt x="21" y="4"/>
                    </a:lnTo>
                    <a:lnTo>
                      <a:pt x="21" y="4"/>
                    </a:lnTo>
                    <a:lnTo>
                      <a:pt x="18" y="4"/>
                    </a:lnTo>
                    <a:lnTo>
                      <a:pt x="16" y="9"/>
                    </a:lnTo>
                    <a:lnTo>
                      <a:pt x="14" y="9"/>
                    </a:lnTo>
                    <a:lnTo>
                      <a:pt x="14" y="11"/>
                    </a:lnTo>
                    <a:lnTo>
                      <a:pt x="12" y="11"/>
                    </a:lnTo>
                    <a:lnTo>
                      <a:pt x="9" y="11"/>
                    </a:lnTo>
                    <a:lnTo>
                      <a:pt x="9" y="13"/>
                    </a:lnTo>
                    <a:close/>
                  </a:path>
                </a:pathLst>
              </a:custGeom>
              <a:solidFill>
                <a:srgbClr val="008837"/>
              </a:solidFill>
              <a:ln w="9525">
                <a:noFill/>
              </a:ln>
            </p:spPr>
            <p:txBody>
              <a:bodyPr/>
              <a:lstStyle/>
              <a:p>
                <a:endParaRPr lang="ja-JP" altLang="en-US" sz="1799"/>
              </a:p>
            </p:txBody>
          </p:sp>
          <p:sp>
            <p:nvSpPr>
              <p:cNvPr id="11660" name="フリーフォーム 89531">
                <a:extLst>
                  <a:ext uri="{FF2B5EF4-FFF2-40B4-BE49-F238E27FC236}">
                    <a16:creationId xmlns:a16="http://schemas.microsoft.com/office/drawing/2014/main" id="{CDCD39A3-EBA1-F9BB-5E42-C476E38A7271}"/>
                  </a:ext>
                </a:extLst>
              </p:cNvPr>
              <p:cNvSpPr/>
              <p:nvPr/>
            </p:nvSpPr>
            <p:spPr>
              <a:xfrm>
                <a:off x="2186" y="3310"/>
                <a:ext cx="23" cy="38"/>
              </a:xfrm>
              <a:custGeom>
                <a:avLst/>
                <a:gdLst/>
                <a:ahLst/>
                <a:cxnLst/>
                <a:rect l="0" t="0" r="0" b="0"/>
                <a:pathLst>
                  <a:path w="23" h="38">
                    <a:moveTo>
                      <a:pt x="9" y="13"/>
                    </a:moveTo>
                    <a:lnTo>
                      <a:pt x="9" y="9"/>
                    </a:lnTo>
                    <a:lnTo>
                      <a:pt x="9" y="6"/>
                    </a:lnTo>
                    <a:lnTo>
                      <a:pt x="9" y="6"/>
                    </a:lnTo>
                    <a:lnTo>
                      <a:pt x="9" y="4"/>
                    </a:lnTo>
                    <a:lnTo>
                      <a:pt x="7" y="4"/>
                    </a:lnTo>
                    <a:lnTo>
                      <a:pt x="7" y="4"/>
                    </a:lnTo>
                    <a:lnTo>
                      <a:pt x="7" y="6"/>
                    </a:lnTo>
                    <a:lnTo>
                      <a:pt x="5" y="6"/>
                    </a:lnTo>
                    <a:lnTo>
                      <a:pt x="5" y="4"/>
                    </a:lnTo>
                    <a:lnTo>
                      <a:pt x="5" y="2"/>
                    </a:lnTo>
                    <a:lnTo>
                      <a:pt x="5" y="0"/>
                    </a:lnTo>
                    <a:lnTo>
                      <a:pt x="5" y="0"/>
                    </a:lnTo>
                    <a:lnTo>
                      <a:pt x="3" y="0"/>
                    </a:lnTo>
                    <a:lnTo>
                      <a:pt x="3" y="0"/>
                    </a:lnTo>
                    <a:lnTo>
                      <a:pt x="0" y="0"/>
                    </a:lnTo>
                    <a:lnTo>
                      <a:pt x="0" y="2"/>
                    </a:lnTo>
                    <a:lnTo>
                      <a:pt x="0" y="2"/>
                    </a:lnTo>
                    <a:lnTo>
                      <a:pt x="0" y="4"/>
                    </a:lnTo>
                    <a:lnTo>
                      <a:pt x="0" y="6"/>
                    </a:lnTo>
                    <a:lnTo>
                      <a:pt x="0" y="9"/>
                    </a:lnTo>
                    <a:lnTo>
                      <a:pt x="0" y="11"/>
                    </a:lnTo>
                    <a:lnTo>
                      <a:pt x="0" y="11"/>
                    </a:lnTo>
                    <a:lnTo>
                      <a:pt x="0" y="11"/>
                    </a:lnTo>
                    <a:lnTo>
                      <a:pt x="0" y="13"/>
                    </a:lnTo>
                    <a:lnTo>
                      <a:pt x="3" y="13"/>
                    </a:lnTo>
                    <a:lnTo>
                      <a:pt x="3" y="15"/>
                    </a:lnTo>
                    <a:lnTo>
                      <a:pt x="3" y="18"/>
                    </a:lnTo>
                    <a:lnTo>
                      <a:pt x="5" y="18"/>
                    </a:lnTo>
                    <a:lnTo>
                      <a:pt x="5" y="31"/>
                    </a:lnTo>
                    <a:lnTo>
                      <a:pt x="5" y="31"/>
                    </a:lnTo>
                    <a:lnTo>
                      <a:pt x="7" y="31"/>
                    </a:lnTo>
                    <a:lnTo>
                      <a:pt x="7" y="31"/>
                    </a:lnTo>
                    <a:lnTo>
                      <a:pt x="9" y="29"/>
                    </a:lnTo>
                    <a:lnTo>
                      <a:pt x="9" y="29"/>
                    </a:lnTo>
                    <a:lnTo>
                      <a:pt x="12" y="27"/>
                    </a:lnTo>
                    <a:lnTo>
                      <a:pt x="12" y="24"/>
                    </a:lnTo>
                    <a:lnTo>
                      <a:pt x="14" y="24"/>
                    </a:lnTo>
                    <a:lnTo>
                      <a:pt x="14" y="24"/>
                    </a:lnTo>
                    <a:lnTo>
                      <a:pt x="16" y="24"/>
                    </a:lnTo>
                    <a:lnTo>
                      <a:pt x="16" y="38"/>
                    </a:lnTo>
                    <a:lnTo>
                      <a:pt x="18" y="38"/>
                    </a:lnTo>
                    <a:lnTo>
                      <a:pt x="21" y="38"/>
                    </a:lnTo>
                    <a:lnTo>
                      <a:pt x="21" y="33"/>
                    </a:lnTo>
                    <a:lnTo>
                      <a:pt x="21" y="31"/>
                    </a:lnTo>
                    <a:lnTo>
                      <a:pt x="21" y="29"/>
                    </a:lnTo>
                    <a:lnTo>
                      <a:pt x="21" y="27"/>
                    </a:lnTo>
                    <a:lnTo>
                      <a:pt x="21" y="24"/>
                    </a:lnTo>
                    <a:lnTo>
                      <a:pt x="23" y="22"/>
                    </a:lnTo>
                    <a:lnTo>
                      <a:pt x="23" y="20"/>
                    </a:lnTo>
                    <a:lnTo>
                      <a:pt x="21" y="18"/>
                    </a:lnTo>
                    <a:lnTo>
                      <a:pt x="16" y="15"/>
                    </a:lnTo>
                    <a:lnTo>
                      <a:pt x="16" y="13"/>
                    </a:lnTo>
                    <a:lnTo>
                      <a:pt x="21" y="9"/>
                    </a:lnTo>
                    <a:lnTo>
                      <a:pt x="21" y="4"/>
                    </a:lnTo>
                    <a:lnTo>
                      <a:pt x="21" y="4"/>
                    </a:lnTo>
                    <a:lnTo>
                      <a:pt x="18" y="4"/>
                    </a:lnTo>
                    <a:lnTo>
                      <a:pt x="16" y="9"/>
                    </a:lnTo>
                    <a:lnTo>
                      <a:pt x="14" y="9"/>
                    </a:lnTo>
                    <a:lnTo>
                      <a:pt x="14" y="11"/>
                    </a:lnTo>
                    <a:lnTo>
                      <a:pt x="12" y="11"/>
                    </a:lnTo>
                    <a:lnTo>
                      <a:pt x="9" y="11"/>
                    </a:lnTo>
                    <a:lnTo>
                      <a:pt x="9"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61" name="フリーフォーム 89532">
                <a:extLst>
                  <a:ext uri="{FF2B5EF4-FFF2-40B4-BE49-F238E27FC236}">
                    <a16:creationId xmlns:a16="http://schemas.microsoft.com/office/drawing/2014/main" id="{75D51B5E-6AFE-73DB-1DEE-8287B2054EAD}"/>
                  </a:ext>
                </a:extLst>
              </p:cNvPr>
              <p:cNvSpPr/>
              <p:nvPr/>
            </p:nvSpPr>
            <p:spPr>
              <a:xfrm>
                <a:off x="2186" y="3283"/>
                <a:ext cx="34" cy="36"/>
              </a:xfrm>
              <a:custGeom>
                <a:avLst/>
                <a:gdLst/>
                <a:ahLst/>
                <a:cxnLst/>
                <a:rect l="0" t="0" r="0" b="0"/>
                <a:pathLst>
                  <a:path w="34" h="36">
                    <a:moveTo>
                      <a:pt x="32" y="11"/>
                    </a:moveTo>
                    <a:lnTo>
                      <a:pt x="32" y="11"/>
                    </a:lnTo>
                    <a:lnTo>
                      <a:pt x="30" y="9"/>
                    </a:lnTo>
                    <a:lnTo>
                      <a:pt x="30" y="9"/>
                    </a:lnTo>
                    <a:lnTo>
                      <a:pt x="30" y="9"/>
                    </a:lnTo>
                    <a:lnTo>
                      <a:pt x="30" y="9"/>
                    </a:lnTo>
                    <a:lnTo>
                      <a:pt x="27" y="11"/>
                    </a:lnTo>
                    <a:lnTo>
                      <a:pt x="27" y="13"/>
                    </a:lnTo>
                    <a:lnTo>
                      <a:pt x="27" y="16"/>
                    </a:lnTo>
                    <a:lnTo>
                      <a:pt x="27" y="16"/>
                    </a:lnTo>
                    <a:lnTo>
                      <a:pt x="25" y="16"/>
                    </a:lnTo>
                    <a:lnTo>
                      <a:pt x="25" y="13"/>
                    </a:lnTo>
                    <a:lnTo>
                      <a:pt x="25" y="11"/>
                    </a:lnTo>
                    <a:lnTo>
                      <a:pt x="25" y="11"/>
                    </a:lnTo>
                    <a:lnTo>
                      <a:pt x="23" y="9"/>
                    </a:lnTo>
                    <a:lnTo>
                      <a:pt x="23" y="7"/>
                    </a:lnTo>
                    <a:lnTo>
                      <a:pt x="23" y="7"/>
                    </a:lnTo>
                    <a:lnTo>
                      <a:pt x="23" y="7"/>
                    </a:lnTo>
                    <a:lnTo>
                      <a:pt x="23" y="9"/>
                    </a:lnTo>
                    <a:lnTo>
                      <a:pt x="23" y="11"/>
                    </a:lnTo>
                    <a:lnTo>
                      <a:pt x="25" y="11"/>
                    </a:lnTo>
                    <a:lnTo>
                      <a:pt x="23" y="13"/>
                    </a:lnTo>
                    <a:lnTo>
                      <a:pt x="23" y="13"/>
                    </a:lnTo>
                    <a:lnTo>
                      <a:pt x="23" y="13"/>
                    </a:lnTo>
                    <a:lnTo>
                      <a:pt x="21" y="13"/>
                    </a:lnTo>
                    <a:lnTo>
                      <a:pt x="21" y="11"/>
                    </a:lnTo>
                    <a:lnTo>
                      <a:pt x="18" y="11"/>
                    </a:lnTo>
                    <a:lnTo>
                      <a:pt x="16" y="9"/>
                    </a:lnTo>
                    <a:lnTo>
                      <a:pt x="16" y="11"/>
                    </a:lnTo>
                    <a:lnTo>
                      <a:pt x="16" y="11"/>
                    </a:lnTo>
                    <a:lnTo>
                      <a:pt x="16" y="11"/>
                    </a:lnTo>
                    <a:lnTo>
                      <a:pt x="14" y="11"/>
                    </a:lnTo>
                    <a:lnTo>
                      <a:pt x="14" y="11"/>
                    </a:lnTo>
                    <a:lnTo>
                      <a:pt x="14" y="11"/>
                    </a:lnTo>
                    <a:lnTo>
                      <a:pt x="14" y="9"/>
                    </a:lnTo>
                    <a:lnTo>
                      <a:pt x="14" y="7"/>
                    </a:lnTo>
                    <a:lnTo>
                      <a:pt x="16" y="4"/>
                    </a:lnTo>
                    <a:lnTo>
                      <a:pt x="16" y="4"/>
                    </a:lnTo>
                    <a:lnTo>
                      <a:pt x="16" y="4"/>
                    </a:lnTo>
                    <a:lnTo>
                      <a:pt x="14" y="2"/>
                    </a:lnTo>
                    <a:lnTo>
                      <a:pt x="14" y="4"/>
                    </a:lnTo>
                    <a:lnTo>
                      <a:pt x="14" y="4"/>
                    </a:lnTo>
                    <a:lnTo>
                      <a:pt x="12" y="4"/>
                    </a:lnTo>
                    <a:lnTo>
                      <a:pt x="12" y="7"/>
                    </a:lnTo>
                    <a:lnTo>
                      <a:pt x="9" y="7"/>
                    </a:lnTo>
                    <a:lnTo>
                      <a:pt x="9" y="9"/>
                    </a:lnTo>
                    <a:lnTo>
                      <a:pt x="9" y="9"/>
                    </a:lnTo>
                    <a:lnTo>
                      <a:pt x="9" y="9"/>
                    </a:lnTo>
                    <a:lnTo>
                      <a:pt x="9" y="9"/>
                    </a:lnTo>
                    <a:lnTo>
                      <a:pt x="9" y="7"/>
                    </a:lnTo>
                    <a:lnTo>
                      <a:pt x="9" y="4"/>
                    </a:lnTo>
                    <a:lnTo>
                      <a:pt x="9" y="4"/>
                    </a:lnTo>
                    <a:lnTo>
                      <a:pt x="9" y="2"/>
                    </a:lnTo>
                    <a:lnTo>
                      <a:pt x="9" y="2"/>
                    </a:lnTo>
                    <a:lnTo>
                      <a:pt x="7" y="0"/>
                    </a:lnTo>
                    <a:lnTo>
                      <a:pt x="7" y="0"/>
                    </a:lnTo>
                    <a:lnTo>
                      <a:pt x="5" y="2"/>
                    </a:lnTo>
                    <a:lnTo>
                      <a:pt x="5" y="4"/>
                    </a:lnTo>
                    <a:lnTo>
                      <a:pt x="5" y="4"/>
                    </a:lnTo>
                    <a:lnTo>
                      <a:pt x="5" y="7"/>
                    </a:lnTo>
                    <a:lnTo>
                      <a:pt x="3" y="9"/>
                    </a:lnTo>
                    <a:lnTo>
                      <a:pt x="3" y="9"/>
                    </a:lnTo>
                    <a:lnTo>
                      <a:pt x="3" y="9"/>
                    </a:lnTo>
                    <a:lnTo>
                      <a:pt x="5" y="7"/>
                    </a:lnTo>
                    <a:lnTo>
                      <a:pt x="5" y="4"/>
                    </a:lnTo>
                    <a:lnTo>
                      <a:pt x="5" y="2"/>
                    </a:lnTo>
                    <a:lnTo>
                      <a:pt x="5" y="0"/>
                    </a:lnTo>
                    <a:lnTo>
                      <a:pt x="3" y="0"/>
                    </a:lnTo>
                    <a:lnTo>
                      <a:pt x="3" y="0"/>
                    </a:lnTo>
                    <a:lnTo>
                      <a:pt x="3" y="0"/>
                    </a:lnTo>
                    <a:lnTo>
                      <a:pt x="0" y="0"/>
                    </a:lnTo>
                    <a:lnTo>
                      <a:pt x="0" y="0"/>
                    </a:lnTo>
                    <a:lnTo>
                      <a:pt x="0" y="2"/>
                    </a:lnTo>
                    <a:lnTo>
                      <a:pt x="0" y="0"/>
                    </a:lnTo>
                    <a:lnTo>
                      <a:pt x="0" y="0"/>
                    </a:lnTo>
                    <a:lnTo>
                      <a:pt x="0" y="4"/>
                    </a:lnTo>
                    <a:lnTo>
                      <a:pt x="0" y="7"/>
                    </a:lnTo>
                    <a:lnTo>
                      <a:pt x="0" y="11"/>
                    </a:lnTo>
                    <a:lnTo>
                      <a:pt x="0" y="11"/>
                    </a:lnTo>
                    <a:lnTo>
                      <a:pt x="0" y="13"/>
                    </a:lnTo>
                    <a:lnTo>
                      <a:pt x="0" y="16"/>
                    </a:lnTo>
                    <a:lnTo>
                      <a:pt x="0" y="16"/>
                    </a:lnTo>
                    <a:lnTo>
                      <a:pt x="0" y="13"/>
                    </a:lnTo>
                    <a:lnTo>
                      <a:pt x="0" y="18"/>
                    </a:lnTo>
                    <a:lnTo>
                      <a:pt x="0" y="20"/>
                    </a:lnTo>
                    <a:lnTo>
                      <a:pt x="0" y="22"/>
                    </a:lnTo>
                    <a:lnTo>
                      <a:pt x="0" y="24"/>
                    </a:lnTo>
                    <a:lnTo>
                      <a:pt x="0" y="27"/>
                    </a:lnTo>
                    <a:lnTo>
                      <a:pt x="0" y="27"/>
                    </a:lnTo>
                    <a:lnTo>
                      <a:pt x="0" y="24"/>
                    </a:lnTo>
                    <a:lnTo>
                      <a:pt x="0" y="24"/>
                    </a:lnTo>
                    <a:lnTo>
                      <a:pt x="0" y="24"/>
                    </a:lnTo>
                    <a:lnTo>
                      <a:pt x="0" y="24"/>
                    </a:lnTo>
                    <a:lnTo>
                      <a:pt x="0" y="24"/>
                    </a:lnTo>
                    <a:lnTo>
                      <a:pt x="0" y="27"/>
                    </a:lnTo>
                    <a:lnTo>
                      <a:pt x="0" y="27"/>
                    </a:lnTo>
                    <a:lnTo>
                      <a:pt x="3" y="27"/>
                    </a:lnTo>
                    <a:lnTo>
                      <a:pt x="5" y="27"/>
                    </a:lnTo>
                    <a:lnTo>
                      <a:pt x="5" y="27"/>
                    </a:lnTo>
                    <a:lnTo>
                      <a:pt x="5" y="29"/>
                    </a:lnTo>
                    <a:lnTo>
                      <a:pt x="5" y="29"/>
                    </a:lnTo>
                    <a:lnTo>
                      <a:pt x="5" y="29"/>
                    </a:lnTo>
                    <a:lnTo>
                      <a:pt x="5" y="27"/>
                    </a:lnTo>
                    <a:lnTo>
                      <a:pt x="5" y="24"/>
                    </a:lnTo>
                    <a:lnTo>
                      <a:pt x="7" y="22"/>
                    </a:lnTo>
                    <a:lnTo>
                      <a:pt x="7" y="20"/>
                    </a:lnTo>
                    <a:lnTo>
                      <a:pt x="9" y="18"/>
                    </a:lnTo>
                    <a:lnTo>
                      <a:pt x="9" y="18"/>
                    </a:lnTo>
                    <a:lnTo>
                      <a:pt x="9" y="18"/>
                    </a:lnTo>
                    <a:lnTo>
                      <a:pt x="9" y="20"/>
                    </a:lnTo>
                    <a:lnTo>
                      <a:pt x="9" y="20"/>
                    </a:lnTo>
                    <a:lnTo>
                      <a:pt x="9" y="22"/>
                    </a:lnTo>
                    <a:lnTo>
                      <a:pt x="9" y="24"/>
                    </a:lnTo>
                    <a:lnTo>
                      <a:pt x="9" y="27"/>
                    </a:lnTo>
                    <a:lnTo>
                      <a:pt x="9" y="27"/>
                    </a:lnTo>
                    <a:lnTo>
                      <a:pt x="9" y="27"/>
                    </a:lnTo>
                    <a:lnTo>
                      <a:pt x="9" y="27"/>
                    </a:lnTo>
                    <a:lnTo>
                      <a:pt x="9" y="27"/>
                    </a:lnTo>
                    <a:lnTo>
                      <a:pt x="9" y="24"/>
                    </a:lnTo>
                    <a:lnTo>
                      <a:pt x="9" y="22"/>
                    </a:lnTo>
                    <a:lnTo>
                      <a:pt x="9" y="20"/>
                    </a:lnTo>
                    <a:lnTo>
                      <a:pt x="12" y="20"/>
                    </a:lnTo>
                    <a:lnTo>
                      <a:pt x="12" y="18"/>
                    </a:lnTo>
                    <a:lnTo>
                      <a:pt x="12" y="18"/>
                    </a:lnTo>
                    <a:lnTo>
                      <a:pt x="14" y="18"/>
                    </a:lnTo>
                    <a:lnTo>
                      <a:pt x="14" y="20"/>
                    </a:lnTo>
                    <a:lnTo>
                      <a:pt x="16" y="20"/>
                    </a:lnTo>
                    <a:lnTo>
                      <a:pt x="16" y="22"/>
                    </a:lnTo>
                    <a:lnTo>
                      <a:pt x="14" y="22"/>
                    </a:lnTo>
                    <a:lnTo>
                      <a:pt x="14" y="24"/>
                    </a:lnTo>
                    <a:lnTo>
                      <a:pt x="14" y="27"/>
                    </a:lnTo>
                    <a:lnTo>
                      <a:pt x="14" y="27"/>
                    </a:lnTo>
                    <a:lnTo>
                      <a:pt x="14" y="29"/>
                    </a:lnTo>
                    <a:lnTo>
                      <a:pt x="14" y="29"/>
                    </a:lnTo>
                    <a:lnTo>
                      <a:pt x="16" y="29"/>
                    </a:lnTo>
                    <a:lnTo>
                      <a:pt x="16" y="29"/>
                    </a:lnTo>
                    <a:lnTo>
                      <a:pt x="16" y="27"/>
                    </a:lnTo>
                    <a:lnTo>
                      <a:pt x="16" y="27"/>
                    </a:lnTo>
                    <a:lnTo>
                      <a:pt x="18" y="29"/>
                    </a:lnTo>
                    <a:lnTo>
                      <a:pt x="21" y="31"/>
                    </a:lnTo>
                    <a:lnTo>
                      <a:pt x="21" y="31"/>
                    </a:lnTo>
                    <a:lnTo>
                      <a:pt x="21" y="31"/>
                    </a:lnTo>
                    <a:lnTo>
                      <a:pt x="21" y="29"/>
                    </a:lnTo>
                    <a:lnTo>
                      <a:pt x="21" y="27"/>
                    </a:lnTo>
                    <a:lnTo>
                      <a:pt x="21" y="27"/>
                    </a:lnTo>
                    <a:lnTo>
                      <a:pt x="21" y="27"/>
                    </a:lnTo>
                    <a:lnTo>
                      <a:pt x="21" y="24"/>
                    </a:lnTo>
                    <a:lnTo>
                      <a:pt x="23" y="24"/>
                    </a:lnTo>
                    <a:lnTo>
                      <a:pt x="23" y="24"/>
                    </a:lnTo>
                    <a:lnTo>
                      <a:pt x="23" y="22"/>
                    </a:lnTo>
                    <a:lnTo>
                      <a:pt x="23" y="22"/>
                    </a:lnTo>
                    <a:lnTo>
                      <a:pt x="23" y="22"/>
                    </a:lnTo>
                    <a:lnTo>
                      <a:pt x="23" y="22"/>
                    </a:lnTo>
                    <a:lnTo>
                      <a:pt x="23" y="24"/>
                    </a:lnTo>
                    <a:lnTo>
                      <a:pt x="25" y="24"/>
                    </a:lnTo>
                    <a:lnTo>
                      <a:pt x="25" y="27"/>
                    </a:lnTo>
                    <a:lnTo>
                      <a:pt x="25" y="27"/>
                    </a:lnTo>
                    <a:lnTo>
                      <a:pt x="25" y="27"/>
                    </a:lnTo>
                    <a:lnTo>
                      <a:pt x="25" y="29"/>
                    </a:lnTo>
                    <a:lnTo>
                      <a:pt x="25" y="29"/>
                    </a:lnTo>
                    <a:lnTo>
                      <a:pt x="23" y="31"/>
                    </a:lnTo>
                    <a:lnTo>
                      <a:pt x="23" y="31"/>
                    </a:lnTo>
                    <a:lnTo>
                      <a:pt x="25" y="33"/>
                    </a:lnTo>
                    <a:lnTo>
                      <a:pt x="25" y="36"/>
                    </a:lnTo>
                    <a:lnTo>
                      <a:pt x="27" y="36"/>
                    </a:lnTo>
                    <a:lnTo>
                      <a:pt x="27" y="36"/>
                    </a:lnTo>
                    <a:lnTo>
                      <a:pt x="30" y="36"/>
                    </a:lnTo>
                    <a:lnTo>
                      <a:pt x="30" y="36"/>
                    </a:lnTo>
                    <a:lnTo>
                      <a:pt x="30" y="36"/>
                    </a:lnTo>
                    <a:lnTo>
                      <a:pt x="30" y="33"/>
                    </a:lnTo>
                    <a:lnTo>
                      <a:pt x="30" y="33"/>
                    </a:lnTo>
                    <a:lnTo>
                      <a:pt x="30" y="31"/>
                    </a:lnTo>
                    <a:lnTo>
                      <a:pt x="30" y="31"/>
                    </a:lnTo>
                    <a:lnTo>
                      <a:pt x="27" y="31"/>
                    </a:lnTo>
                    <a:lnTo>
                      <a:pt x="27" y="29"/>
                    </a:lnTo>
                    <a:lnTo>
                      <a:pt x="27" y="27"/>
                    </a:lnTo>
                    <a:lnTo>
                      <a:pt x="30" y="24"/>
                    </a:lnTo>
                    <a:lnTo>
                      <a:pt x="30" y="24"/>
                    </a:lnTo>
                    <a:lnTo>
                      <a:pt x="32" y="22"/>
                    </a:lnTo>
                    <a:lnTo>
                      <a:pt x="32" y="24"/>
                    </a:lnTo>
                    <a:lnTo>
                      <a:pt x="34" y="27"/>
                    </a:lnTo>
                    <a:lnTo>
                      <a:pt x="34" y="27"/>
                    </a:lnTo>
                    <a:lnTo>
                      <a:pt x="34" y="24"/>
                    </a:lnTo>
                    <a:lnTo>
                      <a:pt x="34" y="24"/>
                    </a:lnTo>
                    <a:lnTo>
                      <a:pt x="34" y="24"/>
                    </a:lnTo>
                    <a:lnTo>
                      <a:pt x="34" y="22"/>
                    </a:lnTo>
                    <a:lnTo>
                      <a:pt x="34" y="22"/>
                    </a:lnTo>
                    <a:lnTo>
                      <a:pt x="34" y="20"/>
                    </a:lnTo>
                    <a:lnTo>
                      <a:pt x="34" y="20"/>
                    </a:lnTo>
                    <a:lnTo>
                      <a:pt x="34" y="20"/>
                    </a:lnTo>
                    <a:lnTo>
                      <a:pt x="34" y="20"/>
                    </a:lnTo>
                    <a:lnTo>
                      <a:pt x="34" y="20"/>
                    </a:lnTo>
                    <a:lnTo>
                      <a:pt x="34" y="20"/>
                    </a:lnTo>
                    <a:lnTo>
                      <a:pt x="34" y="20"/>
                    </a:lnTo>
                    <a:lnTo>
                      <a:pt x="34" y="18"/>
                    </a:lnTo>
                    <a:lnTo>
                      <a:pt x="32" y="16"/>
                    </a:lnTo>
                    <a:lnTo>
                      <a:pt x="32" y="16"/>
                    </a:lnTo>
                    <a:lnTo>
                      <a:pt x="32" y="16"/>
                    </a:lnTo>
                    <a:lnTo>
                      <a:pt x="32" y="13"/>
                    </a:lnTo>
                    <a:lnTo>
                      <a:pt x="32" y="13"/>
                    </a:lnTo>
                    <a:lnTo>
                      <a:pt x="32" y="11"/>
                    </a:lnTo>
                    <a:close/>
                  </a:path>
                </a:pathLst>
              </a:custGeom>
              <a:solidFill>
                <a:srgbClr val="008837"/>
              </a:solidFill>
              <a:ln w="9525">
                <a:noFill/>
              </a:ln>
            </p:spPr>
            <p:txBody>
              <a:bodyPr/>
              <a:lstStyle/>
              <a:p>
                <a:endParaRPr lang="ja-JP" altLang="en-US" sz="1799"/>
              </a:p>
            </p:txBody>
          </p:sp>
          <p:sp>
            <p:nvSpPr>
              <p:cNvPr id="11662" name="フリーフォーム 89533">
                <a:extLst>
                  <a:ext uri="{FF2B5EF4-FFF2-40B4-BE49-F238E27FC236}">
                    <a16:creationId xmlns:a16="http://schemas.microsoft.com/office/drawing/2014/main" id="{AF27C806-48FE-558B-95ED-04B3BA54A970}"/>
                  </a:ext>
                </a:extLst>
              </p:cNvPr>
              <p:cNvSpPr/>
              <p:nvPr/>
            </p:nvSpPr>
            <p:spPr>
              <a:xfrm>
                <a:off x="2186" y="3283"/>
                <a:ext cx="34" cy="36"/>
              </a:xfrm>
              <a:custGeom>
                <a:avLst/>
                <a:gdLst/>
                <a:ahLst/>
                <a:cxnLst/>
                <a:rect l="0" t="0" r="0" b="0"/>
                <a:pathLst>
                  <a:path w="34" h="36">
                    <a:moveTo>
                      <a:pt x="32" y="11"/>
                    </a:moveTo>
                    <a:lnTo>
                      <a:pt x="32" y="11"/>
                    </a:lnTo>
                    <a:lnTo>
                      <a:pt x="30" y="9"/>
                    </a:lnTo>
                    <a:lnTo>
                      <a:pt x="30" y="9"/>
                    </a:lnTo>
                    <a:lnTo>
                      <a:pt x="30" y="9"/>
                    </a:lnTo>
                    <a:lnTo>
                      <a:pt x="30" y="9"/>
                    </a:lnTo>
                    <a:lnTo>
                      <a:pt x="27" y="11"/>
                    </a:lnTo>
                    <a:lnTo>
                      <a:pt x="27" y="13"/>
                    </a:lnTo>
                    <a:lnTo>
                      <a:pt x="27" y="16"/>
                    </a:lnTo>
                    <a:lnTo>
                      <a:pt x="27" y="16"/>
                    </a:lnTo>
                    <a:lnTo>
                      <a:pt x="25" y="16"/>
                    </a:lnTo>
                    <a:lnTo>
                      <a:pt x="25" y="13"/>
                    </a:lnTo>
                    <a:lnTo>
                      <a:pt x="25" y="11"/>
                    </a:lnTo>
                    <a:lnTo>
                      <a:pt x="25" y="11"/>
                    </a:lnTo>
                    <a:lnTo>
                      <a:pt x="23" y="9"/>
                    </a:lnTo>
                    <a:lnTo>
                      <a:pt x="23" y="7"/>
                    </a:lnTo>
                    <a:lnTo>
                      <a:pt x="23" y="7"/>
                    </a:lnTo>
                    <a:lnTo>
                      <a:pt x="23" y="7"/>
                    </a:lnTo>
                    <a:lnTo>
                      <a:pt x="23" y="9"/>
                    </a:lnTo>
                    <a:lnTo>
                      <a:pt x="23" y="11"/>
                    </a:lnTo>
                    <a:lnTo>
                      <a:pt x="25" y="11"/>
                    </a:lnTo>
                    <a:lnTo>
                      <a:pt x="23" y="13"/>
                    </a:lnTo>
                    <a:lnTo>
                      <a:pt x="23" y="13"/>
                    </a:lnTo>
                    <a:lnTo>
                      <a:pt x="23" y="13"/>
                    </a:lnTo>
                    <a:lnTo>
                      <a:pt x="21" y="13"/>
                    </a:lnTo>
                    <a:lnTo>
                      <a:pt x="21" y="11"/>
                    </a:lnTo>
                    <a:lnTo>
                      <a:pt x="18" y="11"/>
                    </a:lnTo>
                    <a:lnTo>
                      <a:pt x="16" y="9"/>
                    </a:lnTo>
                    <a:lnTo>
                      <a:pt x="16" y="11"/>
                    </a:lnTo>
                    <a:lnTo>
                      <a:pt x="16" y="11"/>
                    </a:lnTo>
                    <a:lnTo>
                      <a:pt x="16" y="11"/>
                    </a:lnTo>
                    <a:lnTo>
                      <a:pt x="14" y="11"/>
                    </a:lnTo>
                    <a:lnTo>
                      <a:pt x="14" y="11"/>
                    </a:lnTo>
                    <a:lnTo>
                      <a:pt x="14" y="11"/>
                    </a:lnTo>
                    <a:lnTo>
                      <a:pt x="14" y="9"/>
                    </a:lnTo>
                    <a:lnTo>
                      <a:pt x="14" y="7"/>
                    </a:lnTo>
                    <a:lnTo>
                      <a:pt x="16" y="4"/>
                    </a:lnTo>
                    <a:lnTo>
                      <a:pt x="16" y="4"/>
                    </a:lnTo>
                    <a:lnTo>
                      <a:pt x="16" y="4"/>
                    </a:lnTo>
                    <a:lnTo>
                      <a:pt x="14" y="2"/>
                    </a:lnTo>
                    <a:lnTo>
                      <a:pt x="14" y="4"/>
                    </a:lnTo>
                    <a:lnTo>
                      <a:pt x="14" y="4"/>
                    </a:lnTo>
                    <a:lnTo>
                      <a:pt x="12" y="4"/>
                    </a:lnTo>
                    <a:lnTo>
                      <a:pt x="12" y="7"/>
                    </a:lnTo>
                    <a:lnTo>
                      <a:pt x="9" y="7"/>
                    </a:lnTo>
                    <a:lnTo>
                      <a:pt x="9" y="9"/>
                    </a:lnTo>
                    <a:lnTo>
                      <a:pt x="9" y="9"/>
                    </a:lnTo>
                    <a:lnTo>
                      <a:pt x="9" y="9"/>
                    </a:lnTo>
                    <a:lnTo>
                      <a:pt x="9" y="9"/>
                    </a:lnTo>
                    <a:lnTo>
                      <a:pt x="9" y="7"/>
                    </a:lnTo>
                    <a:lnTo>
                      <a:pt x="9" y="4"/>
                    </a:lnTo>
                    <a:lnTo>
                      <a:pt x="9" y="4"/>
                    </a:lnTo>
                    <a:lnTo>
                      <a:pt x="9" y="2"/>
                    </a:lnTo>
                    <a:lnTo>
                      <a:pt x="9" y="2"/>
                    </a:lnTo>
                    <a:lnTo>
                      <a:pt x="7" y="0"/>
                    </a:lnTo>
                    <a:lnTo>
                      <a:pt x="7" y="0"/>
                    </a:lnTo>
                    <a:lnTo>
                      <a:pt x="5" y="2"/>
                    </a:lnTo>
                    <a:lnTo>
                      <a:pt x="5" y="4"/>
                    </a:lnTo>
                    <a:lnTo>
                      <a:pt x="5" y="4"/>
                    </a:lnTo>
                    <a:lnTo>
                      <a:pt x="5" y="7"/>
                    </a:lnTo>
                    <a:lnTo>
                      <a:pt x="3" y="9"/>
                    </a:lnTo>
                    <a:lnTo>
                      <a:pt x="3" y="9"/>
                    </a:lnTo>
                    <a:lnTo>
                      <a:pt x="3" y="9"/>
                    </a:lnTo>
                    <a:lnTo>
                      <a:pt x="5" y="7"/>
                    </a:lnTo>
                    <a:lnTo>
                      <a:pt x="5" y="4"/>
                    </a:lnTo>
                    <a:lnTo>
                      <a:pt x="5" y="2"/>
                    </a:lnTo>
                    <a:lnTo>
                      <a:pt x="5" y="0"/>
                    </a:lnTo>
                    <a:lnTo>
                      <a:pt x="3" y="0"/>
                    </a:lnTo>
                    <a:lnTo>
                      <a:pt x="3" y="0"/>
                    </a:lnTo>
                    <a:lnTo>
                      <a:pt x="3" y="0"/>
                    </a:lnTo>
                    <a:lnTo>
                      <a:pt x="0" y="0"/>
                    </a:lnTo>
                    <a:lnTo>
                      <a:pt x="0" y="0"/>
                    </a:lnTo>
                    <a:lnTo>
                      <a:pt x="0" y="2"/>
                    </a:lnTo>
                    <a:lnTo>
                      <a:pt x="0" y="0"/>
                    </a:lnTo>
                    <a:lnTo>
                      <a:pt x="0" y="0"/>
                    </a:lnTo>
                    <a:lnTo>
                      <a:pt x="0" y="4"/>
                    </a:lnTo>
                    <a:lnTo>
                      <a:pt x="0" y="7"/>
                    </a:lnTo>
                    <a:lnTo>
                      <a:pt x="0" y="11"/>
                    </a:lnTo>
                    <a:lnTo>
                      <a:pt x="0" y="11"/>
                    </a:lnTo>
                    <a:lnTo>
                      <a:pt x="0" y="13"/>
                    </a:lnTo>
                    <a:lnTo>
                      <a:pt x="0" y="16"/>
                    </a:lnTo>
                    <a:lnTo>
                      <a:pt x="0" y="16"/>
                    </a:lnTo>
                    <a:lnTo>
                      <a:pt x="0" y="13"/>
                    </a:lnTo>
                    <a:lnTo>
                      <a:pt x="0" y="18"/>
                    </a:lnTo>
                    <a:lnTo>
                      <a:pt x="0" y="20"/>
                    </a:lnTo>
                    <a:lnTo>
                      <a:pt x="0" y="22"/>
                    </a:lnTo>
                    <a:lnTo>
                      <a:pt x="0" y="24"/>
                    </a:lnTo>
                    <a:lnTo>
                      <a:pt x="0" y="27"/>
                    </a:lnTo>
                    <a:lnTo>
                      <a:pt x="0" y="27"/>
                    </a:lnTo>
                    <a:lnTo>
                      <a:pt x="0" y="24"/>
                    </a:lnTo>
                    <a:lnTo>
                      <a:pt x="0" y="24"/>
                    </a:lnTo>
                    <a:lnTo>
                      <a:pt x="0" y="24"/>
                    </a:lnTo>
                    <a:lnTo>
                      <a:pt x="0" y="24"/>
                    </a:lnTo>
                    <a:lnTo>
                      <a:pt x="0" y="24"/>
                    </a:lnTo>
                    <a:lnTo>
                      <a:pt x="0" y="27"/>
                    </a:lnTo>
                    <a:lnTo>
                      <a:pt x="0" y="27"/>
                    </a:lnTo>
                    <a:lnTo>
                      <a:pt x="3" y="27"/>
                    </a:lnTo>
                    <a:lnTo>
                      <a:pt x="5" y="27"/>
                    </a:lnTo>
                    <a:lnTo>
                      <a:pt x="5" y="27"/>
                    </a:lnTo>
                    <a:lnTo>
                      <a:pt x="5" y="29"/>
                    </a:lnTo>
                    <a:lnTo>
                      <a:pt x="5" y="29"/>
                    </a:lnTo>
                    <a:lnTo>
                      <a:pt x="5" y="29"/>
                    </a:lnTo>
                    <a:lnTo>
                      <a:pt x="5" y="27"/>
                    </a:lnTo>
                    <a:lnTo>
                      <a:pt x="5" y="24"/>
                    </a:lnTo>
                    <a:lnTo>
                      <a:pt x="7" y="22"/>
                    </a:lnTo>
                    <a:lnTo>
                      <a:pt x="7" y="20"/>
                    </a:lnTo>
                    <a:lnTo>
                      <a:pt x="9" y="18"/>
                    </a:lnTo>
                    <a:lnTo>
                      <a:pt x="9" y="18"/>
                    </a:lnTo>
                    <a:lnTo>
                      <a:pt x="9" y="18"/>
                    </a:lnTo>
                    <a:lnTo>
                      <a:pt x="9" y="20"/>
                    </a:lnTo>
                    <a:lnTo>
                      <a:pt x="9" y="20"/>
                    </a:lnTo>
                    <a:lnTo>
                      <a:pt x="9" y="22"/>
                    </a:lnTo>
                    <a:lnTo>
                      <a:pt x="9" y="24"/>
                    </a:lnTo>
                    <a:lnTo>
                      <a:pt x="9" y="27"/>
                    </a:lnTo>
                    <a:lnTo>
                      <a:pt x="9" y="27"/>
                    </a:lnTo>
                    <a:lnTo>
                      <a:pt x="9" y="27"/>
                    </a:lnTo>
                    <a:lnTo>
                      <a:pt x="9" y="27"/>
                    </a:lnTo>
                    <a:lnTo>
                      <a:pt x="9" y="27"/>
                    </a:lnTo>
                    <a:lnTo>
                      <a:pt x="9" y="24"/>
                    </a:lnTo>
                    <a:lnTo>
                      <a:pt x="9" y="22"/>
                    </a:lnTo>
                    <a:lnTo>
                      <a:pt x="9" y="20"/>
                    </a:lnTo>
                    <a:lnTo>
                      <a:pt x="12" y="20"/>
                    </a:lnTo>
                    <a:lnTo>
                      <a:pt x="12" y="18"/>
                    </a:lnTo>
                    <a:lnTo>
                      <a:pt x="12" y="18"/>
                    </a:lnTo>
                    <a:lnTo>
                      <a:pt x="14" y="18"/>
                    </a:lnTo>
                    <a:lnTo>
                      <a:pt x="14" y="20"/>
                    </a:lnTo>
                    <a:lnTo>
                      <a:pt x="16" y="20"/>
                    </a:lnTo>
                    <a:lnTo>
                      <a:pt x="16" y="22"/>
                    </a:lnTo>
                    <a:lnTo>
                      <a:pt x="14" y="22"/>
                    </a:lnTo>
                    <a:lnTo>
                      <a:pt x="14" y="24"/>
                    </a:lnTo>
                    <a:lnTo>
                      <a:pt x="14" y="27"/>
                    </a:lnTo>
                    <a:lnTo>
                      <a:pt x="14" y="27"/>
                    </a:lnTo>
                    <a:lnTo>
                      <a:pt x="14" y="29"/>
                    </a:lnTo>
                    <a:lnTo>
                      <a:pt x="14" y="29"/>
                    </a:lnTo>
                    <a:lnTo>
                      <a:pt x="16" y="29"/>
                    </a:lnTo>
                    <a:lnTo>
                      <a:pt x="16" y="29"/>
                    </a:lnTo>
                    <a:lnTo>
                      <a:pt x="16" y="27"/>
                    </a:lnTo>
                    <a:lnTo>
                      <a:pt x="16" y="27"/>
                    </a:lnTo>
                    <a:lnTo>
                      <a:pt x="18" y="29"/>
                    </a:lnTo>
                    <a:lnTo>
                      <a:pt x="21" y="31"/>
                    </a:lnTo>
                    <a:lnTo>
                      <a:pt x="21" y="31"/>
                    </a:lnTo>
                    <a:lnTo>
                      <a:pt x="21" y="31"/>
                    </a:lnTo>
                    <a:lnTo>
                      <a:pt x="21" y="29"/>
                    </a:lnTo>
                    <a:lnTo>
                      <a:pt x="21" y="27"/>
                    </a:lnTo>
                    <a:lnTo>
                      <a:pt x="21" y="27"/>
                    </a:lnTo>
                    <a:lnTo>
                      <a:pt x="21" y="27"/>
                    </a:lnTo>
                    <a:lnTo>
                      <a:pt x="21" y="24"/>
                    </a:lnTo>
                    <a:lnTo>
                      <a:pt x="23" y="24"/>
                    </a:lnTo>
                    <a:lnTo>
                      <a:pt x="23" y="24"/>
                    </a:lnTo>
                    <a:lnTo>
                      <a:pt x="23" y="22"/>
                    </a:lnTo>
                    <a:lnTo>
                      <a:pt x="23" y="22"/>
                    </a:lnTo>
                    <a:lnTo>
                      <a:pt x="23" y="22"/>
                    </a:lnTo>
                    <a:lnTo>
                      <a:pt x="23" y="22"/>
                    </a:lnTo>
                    <a:lnTo>
                      <a:pt x="23" y="24"/>
                    </a:lnTo>
                    <a:lnTo>
                      <a:pt x="25" y="24"/>
                    </a:lnTo>
                    <a:lnTo>
                      <a:pt x="25" y="27"/>
                    </a:lnTo>
                    <a:lnTo>
                      <a:pt x="25" y="27"/>
                    </a:lnTo>
                    <a:lnTo>
                      <a:pt x="25" y="27"/>
                    </a:lnTo>
                    <a:lnTo>
                      <a:pt x="25" y="29"/>
                    </a:lnTo>
                    <a:lnTo>
                      <a:pt x="25" y="29"/>
                    </a:lnTo>
                    <a:lnTo>
                      <a:pt x="23" y="31"/>
                    </a:lnTo>
                    <a:lnTo>
                      <a:pt x="23" y="31"/>
                    </a:lnTo>
                    <a:lnTo>
                      <a:pt x="25" y="33"/>
                    </a:lnTo>
                    <a:lnTo>
                      <a:pt x="25" y="36"/>
                    </a:lnTo>
                    <a:lnTo>
                      <a:pt x="27" y="36"/>
                    </a:lnTo>
                    <a:lnTo>
                      <a:pt x="27" y="36"/>
                    </a:lnTo>
                    <a:lnTo>
                      <a:pt x="30" y="36"/>
                    </a:lnTo>
                    <a:lnTo>
                      <a:pt x="30" y="36"/>
                    </a:lnTo>
                    <a:lnTo>
                      <a:pt x="30" y="36"/>
                    </a:lnTo>
                    <a:lnTo>
                      <a:pt x="30" y="33"/>
                    </a:lnTo>
                    <a:lnTo>
                      <a:pt x="30" y="33"/>
                    </a:lnTo>
                    <a:lnTo>
                      <a:pt x="30" y="31"/>
                    </a:lnTo>
                    <a:lnTo>
                      <a:pt x="30" y="31"/>
                    </a:lnTo>
                    <a:lnTo>
                      <a:pt x="27" y="31"/>
                    </a:lnTo>
                    <a:lnTo>
                      <a:pt x="27" y="29"/>
                    </a:lnTo>
                    <a:lnTo>
                      <a:pt x="27" y="27"/>
                    </a:lnTo>
                    <a:lnTo>
                      <a:pt x="30" y="24"/>
                    </a:lnTo>
                    <a:lnTo>
                      <a:pt x="30" y="24"/>
                    </a:lnTo>
                    <a:lnTo>
                      <a:pt x="32" y="22"/>
                    </a:lnTo>
                    <a:lnTo>
                      <a:pt x="32" y="24"/>
                    </a:lnTo>
                    <a:lnTo>
                      <a:pt x="34" y="27"/>
                    </a:lnTo>
                    <a:lnTo>
                      <a:pt x="34" y="27"/>
                    </a:lnTo>
                    <a:lnTo>
                      <a:pt x="34" y="24"/>
                    </a:lnTo>
                    <a:lnTo>
                      <a:pt x="34" y="24"/>
                    </a:lnTo>
                    <a:lnTo>
                      <a:pt x="34" y="24"/>
                    </a:lnTo>
                    <a:lnTo>
                      <a:pt x="34" y="22"/>
                    </a:lnTo>
                    <a:lnTo>
                      <a:pt x="34" y="22"/>
                    </a:lnTo>
                    <a:lnTo>
                      <a:pt x="34" y="20"/>
                    </a:lnTo>
                    <a:lnTo>
                      <a:pt x="34" y="20"/>
                    </a:lnTo>
                    <a:lnTo>
                      <a:pt x="34" y="20"/>
                    </a:lnTo>
                    <a:lnTo>
                      <a:pt x="34" y="20"/>
                    </a:lnTo>
                    <a:lnTo>
                      <a:pt x="34" y="20"/>
                    </a:lnTo>
                    <a:lnTo>
                      <a:pt x="34" y="20"/>
                    </a:lnTo>
                    <a:lnTo>
                      <a:pt x="34" y="20"/>
                    </a:lnTo>
                    <a:lnTo>
                      <a:pt x="34" y="18"/>
                    </a:lnTo>
                    <a:lnTo>
                      <a:pt x="32" y="16"/>
                    </a:lnTo>
                    <a:lnTo>
                      <a:pt x="32" y="16"/>
                    </a:lnTo>
                    <a:lnTo>
                      <a:pt x="32" y="16"/>
                    </a:lnTo>
                    <a:lnTo>
                      <a:pt x="32" y="13"/>
                    </a:lnTo>
                    <a:lnTo>
                      <a:pt x="32" y="13"/>
                    </a:lnTo>
                    <a:lnTo>
                      <a:pt x="32"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63" name="フリーフォーム 89534">
                <a:extLst>
                  <a:ext uri="{FF2B5EF4-FFF2-40B4-BE49-F238E27FC236}">
                    <a16:creationId xmlns:a16="http://schemas.microsoft.com/office/drawing/2014/main" id="{47FAEEC4-99C9-1F22-1327-868CD2C25F4A}"/>
                  </a:ext>
                </a:extLst>
              </p:cNvPr>
              <p:cNvSpPr/>
              <p:nvPr/>
            </p:nvSpPr>
            <p:spPr>
              <a:xfrm>
                <a:off x="2189" y="3263"/>
                <a:ext cx="31" cy="40"/>
              </a:xfrm>
              <a:custGeom>
                <a:avLst/>
                <a:gdLst/>
                <a:ahLst/>
                <a:cxnLst/>
                <a:rect l="0" t="0" r="0" b="0"/>
                <a:pathLst>
                  <a:path w="31" h="40">
                    <a:moveTo>
                      <a:pt x="29" y="13"/>
                    </a:moveTo>
                    <a:lnTo>
                      <a:pt x="29" y="11"/>
                    </a:lnTo>
                    <a:lnTo>
                      <a:pt x="29" y="11"/>
                    </a:lnTo>
                    <a:lnTo>
                      <a:pt x="27" y="9"/>
                    </a:lnTo>
                    <a:lnTo>
                      <a:pt x="27" y="9"/>
                    </a:lnTo>
                    <a:lnTo>
                      <a:pt x="27" y="11"/>
                    </a:lnTo>
                    <a:lnTo>
                      <a:pt x="27" y="11"/>
                    </a:lnTo>
                    <a:lnTo>
                      <a:pt x="27" y="13"/>
                    </a:lnTo>
                    <a:lnTo>
                      <a:pt x="24" y="15"/>
                    </a:lnTo>
                    <a:lnTo>
                      <a:pt x="24" y="15"/>
                    </a:lnTo>
                    <a:lnTo>
                      <a:pt x="24" y="18"/>
                    </a:lnTo>
                    <a:lnTo>
                      <a:pt x="24" y="18"/>
                    </a:lnTo>
                    <a:lnTo>
                      <a:pt x="22" y="15"/>
                    </a:lnTo>
                    <a:lnTo>
                      <a:pt x="22" y="13"/>
                    </a:lnTo>
                    <a:lnTo>
                      <a:pt x="22" y="11"/>
                    </a:lnTo>
                    <a:lnTo>
                      <a:pt x="22" y="9"/>
                    </a:lnTo>
                    <a:lnTo>
                      <a:pt x="22" y="9"/>
                    </a:lnTo>
                    <a:lnTo>
                      <a:pt x="22" y="6"/>
                    </a:lnTo>
                    <a:lnTo>
                      <a:pt x="22" y="9"/>
                    </a:lnTo>
                    <a:lnTo>
                      <a:pt x="22" y="11"/>
                    </a:lnTo>
                    <a:lnTo>
                      <a:pt x="22" y="11"/>
                    </a:lnTo>
                    <a:lnTo>
                      <a:pt x="22" y="13"/>
                    </a:lnTo>
                    <a:lnTo>
                      <a:pt x="22" y="15"/>
                    </a:lnTo>
                    <a:lnTo>
                      <a:pt x="22" y="15"/>
                    </a:lnTo>
                    <a:lnTo>
                      <a:pt x="20" y="15"/>
                    </a:lnTo>
                    <a:lnTo>
                      <a:pt x="20" y="15"/>
                    </a:lnTo>
                    <a:lnTo>
                      <a:pt x="18" y="13"/>
                    </a:lnTo>
                    <a:lnTo>
                      <a:pt x="18" y="11"/>
                    </a:lnTo>
                    <a:lnTo>
                      <a:pt x="15" y="11"/>
                    </a:lnTo>
                    <a:lnTo>
                      <a:pt x="15" y="11"/>
                    </a:lnTo>
                    <a:lnTo>
                      <a:pt x="15" y="11"/>
                    </a:lnTo>
                    <a:lnTo>
                      <a:pt x="13" y="13"/>
                    </a:lnTo>
                    <a:lnTo>
                      <a:pt x="13" y="13"/>
                    </a:lnTo>
                    <a:lnTo>
                      <a:pt x="13" y="11"/>
                    </a:lnTo>
                    <a:lnTo>
                      <a:pt x="13" y="11"/>
                    </a:lnTo>
                    <a:lnTo>
                      <a:pt x="13" y="9"/>
                    </a:lnTo>
                    <a:lnTo>
                      <a:pt x="13" y="6"/>
                    </a:lnTo>
                    <a:lnTo>
                      <a:pt x="13" y="4"/>
                    </a:lnTo>
                    <a:lnTo>
                      <a:pt x="13" y="4"/>
                    </a:lnTo>
                    <a:lnTo>
                      <a:pt x="13" y="4"/>
                    </a:lnTo>
                    <a:lnTo>
                      <a:pt x="13" y="4"/>
                    </a:lnTo>
                    <a:lnTo>
                      <a:pt x="13" y="4"/>
                    </a:lnTo>
                    <a:lnTo>
                      <a:pt x="13" y="4"/>
                    </a:lnTo>
                    <a:lnTo>
                      <a:pt x="13" y="6"/>
                    </a:lnTo>
                    <a:lnTo>
                      <a:pt x="11" y="6"/>
                    </a:lnTo>
                    <a:lnTo>
                      <a:pt x="11" y="9"/>
                    </a:lnTo>
                    <a:lnTo>
                      <a:pt x="9" y="9"/>
                    </a:lnTo>
                    <a:lnTo>
                      <a:pt x="9" y="9"/>
                    </a:lnTo>
                    <a:lnTo>
                      <a:pt x="9" y="9"/>
                    </a:lnTo>
                    <a:lnTo>
                      <a:pt x="9" y="9"/>
                    </a:lnTo>
                    <a:lnTo>
                      <a:pt x="9" y="6"/>
                    </a:lnTo>
                    <a:lnTo>
                      <a:pt x="9" y="6"/>
                    </a:lnTo>
                    <a:lnTo>
                      <a:pt x="9" y="4"/>
                    </a:lnTo>
                    <a:lnTo>
                      <a:pt x="9" y="2"/>
                    </a:lnTo>
                    <a:lnTo>
                      <a:pt x="9" y="2"/>
                    </a:lnTo>
                    <a:lnTo>
                      <a:pt x="6" y="0"/>
                    </a:lnTo>
                    <a:lnTo>
                      <a:pt x="6" y="0"/>
                    </a:lnTo>
                    <a:lnTo>
                      <a:pt x="6" y="2"/>
                    </a:lnTo>
                    <a:lnTo>
                      <a:pt x="4" y="4"/>
                    </a:lnTo>
                    <a:lnTo>
                      <a:pt x="4" y="6"/>
                    </a:lnTo>
                    <a:lnTo>
                      <a:pt x="4" y="9"/>
                    </a:lnTo>
                    <a:lnTo>
                      <a:pt x="4" y="9"/>
                    </a:lnTo>
                    <a:lnTo>
                      <a:pt x="4" y="9"/>
                    </a:lnTo>
                    <a:lnTo>
                      <a:pt x="4" y="9"/>
                    </a:lnTo>
                    <a:lnTo>
                      <a:pt x="4" y="4"/>
                    </a:lnTo>
                    <a:lnTo>
                      <a:pt x="4" y="2"/>
                    </a:lnTo>
                    <a:lnTo>
                      <a:pt x="4" y="0"/>
                    </a:lnTo>
                    <a:lnTo>
                      <a:pt x="4" y="0"/>
                    </a:lnTo>
                    <a:lnTo>
                      <a:pt x="2" y="0"/>
                    </a:lnTo>
                    <a:lnTo>
                      <a:pt x="2" y="0"/>
                    </a:lnTo>
                    <a:lnTo>
                      <a:pt x="2" y="0"/>
                    </a:lnTo>
                    <a:lnTo>
                      <a:pt x="2" y="0"/>
                    </a:lnTo>
                    <a:lnTo>
                      <a:pt x="2" y="2"/>
                    </a:lnTo>
                    <a:lnTo>
                      <a:pt x="2" y="0"/>
                    </a:lnTo>
                    <a:lnTo>
                      <a:pt x="0" y="0"/>
                    </a:lnTo>
                    <a:lnTo>
                      <a:pt x="0" y="4"/>
                    </a:lnTo>
                    <a:lnTo>
                      <a:pt x="0" y="6"/>
                    </a:lnTo>
                    <a:lnTo>
                      <a:pt x="0" y="11"/>
                    </a:lnTo>
                    <a:lnTo>
                      <a:pt x="0" y="13"/>
                    </a:lnTo>
                    <a:lnTo>
                      <a:pt x="0" y="15"/>
                    </a:lnTo>
                    <a:lnTo>
                      <a:pt x="0" y="15"/>
                    </a:lnTo>
                    <a:lnTo>
                      <a:pt x="2" y="15"/>
                    </a:lnTo>
                    <a:lnTo>
                      <a:pt x="2" y="15"/>
                    </a:lnTo>
                    <a:lnTo>
                      <a:pt x="2" y="20"/>
                    </a:lnTo>
                    <a:lnTo>
                      <a:pt x="2" y="22"/>
                    </a:lnTo>
                    <a:lnTo>
                      <a:pt x="0" y="24"/>
                    </a:lnTo>
                    <a:lnTo>
                      <a:pt x="0" y="27"/>
                    </a:lnTo>
                    <a:lnTo>
                      <a:pt x="0" y="31"/>
                    </a:lnTo>
                    <a:lnTo>
                      <a:pt x="0" y="29"/>
                    </a:lnTo>
                    <a:lnTo>
                      <a:pt x="2" y="27"/>
                    </a:lnTo>
                    <a:lnTo>
                      <a:pt x="2" y="27"/>
                    </a:lnTo>
                    <a:lnTo>
                      <a:pt x="2" y="24"/>
                    </a:lnTo>
                    <a:lnTo>
                      <a:pt x="2" y="24"/>
                    </a:lnTo>
                    <a:lnTo>
                      <a:pt x="2" y="27"/>
                    </a:lnTo>
                    <a:lnTo>
                      <a:pt x="2" y="27"/>
                    </a:lnTo>
                    <a:lnTo>
                      <a:pt x="2" y="29"/>
                    </a:lnTo>
                    <a:lnTo>
                      <a:pt x="2" y="29"/>
                    </a:lnTo>
                    <a:lnTo>
                      <a:pt x="2" y="29"/>
                    </a:lnTo>
                    <a:lnTo>
                      <a:pt x="4" y="29"/>
                    </a:lnTo>
                    <a:lnTo>
                      <a:pt x="4" y="31"/>
                    </a:lnTo>
                    <a:lnTo>
                      <a:pt x="4" y="31"/>
                    </a:lnTo>
                    <a:lnTo>
                      <a:pt x="4" y="31"/>
                    </a:lnTo>
                    <a:lnTo>
                      <a:pt x="4" y="31"/>
                    </a:lnTo>
                    <a:lnTo>
                      <a:pt x="6" y="29"/>
                    </a:lnTo>
                    <a:lnTo>
                      <a:pt x="6" y="27"/>
                    </a:lnTo>
                    <a:lnTo>
                      <a:pt x="6" y="24"/>
                    </a:lnTo>
                    <a:lnTo>
                      <a:pt x="6" y="22"/>
                    </a:lnTo>
                    <a:lnTo>
                      <a:pt x="9" y="20"/>
                    </a:lnTo>
                    <a:lnTo>
                      <a:pt x="9" y="20"/>
                    </a:lnTo>
                    <a:lnTo>
                      <a:pt x="9" y="20"/>
                    </a:lnTo>
                    <a:lnTo>
                      <a:pt x="9" y="20"/>
                    </a:lnTo>
                    <a:lnTo>
                      <a:pt x="9" y="22"/>
                    </a:lnTo>
                    <a:lnTo>
                      <a:pt x="9" y="24"/>
                    </a:lnTo>
                    <a:lnTo>
                      <a:pt x="9" y="27"/>
                    </a:lnTo>
                    <a:lnTo>
                      <a:pt x="9" y="29"/>
                    </a:lnTo>
                    <a:lnTo>
                      <a:pt x="11" y="29"/>
                    </a:lnTo>
                    <a:lnTo>
                      <a:pt x="11" y="29"/>
                    </a:lnTo>
                    <a:lnTo>
                      <a:pt x="11" y="29"/>
                    </a:lnTo>
                    <a:lnTo>
                      <a:pt x="11" y="27"/>
                    </a:lnTo>
                    <a:lnTo>
                      <a:pt x="9" y="27"/>
                    </a:lnTo>
                    <a:lnTo>
                      <a:pt x="11" y="24"/>
                    </a:lnTo>
                    <a:lnTo>
                      <a:pt x="11" y="22"/>
                    </a:lnTo>
                    <a:lnTo>
                      <a:pt x="11" y="20"/>
                    </a:lnTo>
                    <a:lnTo>
                      <a:pt x="11" y="20"/>
                    </a:lnTo>
                    <a:lnTo>
                      <a:pt x="13" y="20"/>
                    </a:lnTo>
                    <a:lnTo>
                      <a:pt x="13" y="20"/>
                    </a:lnTo>
                    <a:lnTo>
                      <a:pt x="13" y="20"/>
                    </a:lnTo>
                    <a:lnTo>
                      <a:pt x="15" y="22"/>
                    </a:lnTo>
                    <a:lnTo>
                      <a:pt x="13" y="24"/>
                    </a:lnTo>
                    <a:lnTo>
                      <a:pt x="13" y="24"/>
                    </a:lnTo>
                    <a:lnTo>
                      <a:pt x="13" y="27"/>
                    </a:lnTo>
                    <a:lnTo>
                      <a:pt x="13" y="29"/>
                    </a:lnTo>
                    <a:lnTo>
                      <a:pt x="13" y="31"/>
                    </a:lnTo>
                    <a:lnTo>
                      <a:pt x="13" y="31"/>
                    </a:lnTo>
                    <a:lnTo>
                      <a:pt x="13" y="33"/>
                    </a:lnTo>
                    <a:lnTo>
                      <a:pt x="13" y="31"/>
                    </a:lnTo>
                    <a:lnTo>
                      <a:pt x="13" y="31"/>
                    </a:lnTo>
                    <a:lnTo>
                      <a:pt x="15" y="31"/>
                    </a:lnTo>
                    <a:lnTo>
                      <a:pt x="15" y="31"/>
                    </a:lnTo>
                    <a:lnTo>
                      <a:pt x="18" y="31"/>
                    </a:lnTo>
                    <a:lnTo>
                      <a:pt x="18" y="33"/>
                    </a:lnTo>
                    <a:lnTo>
                      <a:pt x="18" y="33"/>
                    </a:lnTo>
                    <a:lnTo>
                      <a:pt x="20" y="33"/>
                    </a:lnTo>
                    <a:lnTo>
                      <a:pt x="20" y="31"/>
                    </a:lnTo>
                    <a:lnTo>
                      <a:pt x="20" y="31"/>
                    </a:lnTo>
                    <a:lnTo>
                      <a:pt x="20" y="29"/>
                    </a:lnTo>
                    <a:lnTo>
                      <a:pt x="20" y="27"/>
                    </a:lnTo>
                    <a:lnTo>
                      <a:pt x="20" y="27"/>
                    </a:lnTo>
                    <a:lnTo>
                      <a:pt x="20" y="27"/>
                    </a:lnTo>
                    <a:lnTo>
                      <a:pt x="20" y="24"/>
                    </a:lnTo>
                    <a:lnTo>
                      <a:pt x="20" y="24"/>
                    </a:lnTo>
                    <a:lnTo>
                      <a:pt x="20" y="24"/>
                    </a:lnTo>
                    <a:lnTo>
                      <a:pt x="22" y="24"/>
                    </a:lnTo>
                    <a:lnTo>
                      <a:pt x="22" y="24"/>
                    </a:lnTo>
                    <a:lnTo>
                      <a:pt x="22" y="27"/>
                    </a:lnTo>
                    <a:lnTo>
                      <a:pt x="22" y="27"/>
                    </a:lnTo>
                    <a:lnTo>
                      <a:pt x="22" y="29"/>
                    </a:lnTo>
                    <a:lnTo>
                      <a:pt x="22" y="31"/>
                    </a:lnTo>
                    <a:lnTo>
                      <a:pt x="22" y="31"/>
                    </a:lnTo>
                    <a:lnTo>
                      <a:pt x="22" y="31"/>
                    </a:lnTo>
                    <a:lnTo>
                      <a:pt x="22" y="31"/>
                    </a:lnTo>
                    <a:lnTo>
                      <a:pt x="22" y="33"/>
                    </a:lnTo>
                    <a:lnTo>
                      <a:pt x="22" y="33"/>
                    </a:lnTo>
                    <a:lnTo>
                      <a:pt x="22" y="36"/>
                    </a:lnTo>
                    <a:lnTo>
                      <a:pt x="22" y="38"/>
                    </a:lnTo>
                    <a:lnTo>
                      <a:pt x="24" y="40"/>
                    </a:lnTo>
                    <a:lnTo>
                      <a:pt x="27" y="40"/>
                    </a:lnTo>
                    <a:lnTo>
                      <a:pt x="27" y="40"/>
                    </a:lnTo>
                    <a:lnTo>
                      <a:pt x="27" y="40"/>
                    </a:lnTo>
                    <a:lnTo>
                      <a:pt x="27" y="38"/>
                    </a:lnTo>
                    <a:lnTo>
                      <a:pt x="27" y="38"/>
                    </a:lnTo>
                    <a:lnTo>
                      <a:pt x="27" y="36"/>
                    </a:lnTo>
                    <a:lnTo>
                      <a:pt x="27" y="36"/>
                    </a:lnTo>
                    <a:lnTo>
                      <a:pt x="27" y="36"/>
                    </a:lnTo>
                    <a:lnTo>
                      <a:pt x="27" y="33"/>
                    </a:lnTo>
                    <a:lnTo>
                      <a:pt x="27" y="31"/>
                    </a:lnTo>
                    <a:lnTo>
                      <a:pt x="27" y="29"/>
                    </a:lnTo>
                    <a:lnTo>
                      <a:pt x="27" y="27"/>
                    </a:lnTo>
                    <a:lnTo>
                      <a:pt x="27" y="24"/>
                    </a:lnTo>
                    <a:lnTo>
                      <a:pt x="29" y="24"/>
                    </a:lnTo>
                    <a:lnTo>
                      <a:pt x="29" y="24"/>
                    </a:lnTo>
                    <a:lnTo>
                      <a:pt x="31" y="29"/>
                    </a:lnTo>
                    <a:lnTo>
                      <a:pt x="31" y="27"/>
                    </a:lnTo>
                    <a:lnTo>
                      <a:pt x="31" y="27"/>
                    </a:lnTo>
                    <a:lnTo>
                      <a:pt x="31" y="27"/>
                    </a:lnTo>
                    <a:lnTo>
                      <a:pt x="31" y="24"/>
                    </a:lnTo>
                    <a:lnTo>
                      <a:pt x="31" y="24"/>
                    </a:lnTo>
                    <a:lnTo>
                      <a:pt x="31" y="24"/>
                    </a:lnTo>
                    <a:lnTo>
                      <a:pt x="31" y="22"/>
                    </a:lnTo>
                    <a:lnTo>
                      <a:pt x="31" y="22"/>
                    </a:lnTo>
                    <a:lnTo>
                      <a:pt x="31" y="22"/>
                    </a:lnTo>
                    <a:lnTo>
                      <a:pt x="31" y="22"/>
                    </a:lnTo>
                    <a:lnTo>
                      <a:pt x="31" y="22"/>
                    </a:lnTo>
                    <a:lnTo>
                      <a:pt x="31" y="20"/>
                    </a:lnTo>
                    <a:lnTo>
                      <a:pt x="31" y="20"/>
                    </a:lnTo>
                    <a:lnTo>
                      <a:pt x="31" y="20"/>
                    </a:lnTo>
                    <a:lnTo>
                      <a:pt x="29" y="20"/>
                    </a:lnTo>
                    <a:lnTo>
                      <a:pt x="29" y="18"/>
                    </a:lnTo>
                    <a:lnTo>
                      <a:pt x="29" y="15"/>
                    </a:lnTo>
                    <a:lnTo>
                      <a:pt x="29" y="15"/>
                    </a:lnTo>
                    <a:lnTo>
                      <a:pt x="29" y="15"/>
                    </a:lnTo>
                    <a:lnTo>
                      <a:pt x="29" y="15"/>
                    </a:lnTo>
                    <a:lnTo>
                      <a:pt x="29" y="13"/>
                    </a:lnTo>
                    <a:close/>
                  </a:path>
                </a:pathLst>
              </a:custGeom>
              <a:solidFill>
                <a:srgbClr val="008837"/>
              </a:solidFill>
              <a:ln w="9525">
                <a:noFill/>
              </a:ln>
            </p:spPr>
            <p:txBody>
              <a:bodyPr/>
              <a:lstStyle/>
              <a:p>
                <a:endParaRPr lang="ja-JP" altLang="en-US" sz="1799"/>
              </a:p>
            </p:txBody>
          </p:sp>
          <p:sp>
            <p:nvSpPr>
              <p:cNvPr id="11664" name="フリーフォーム 89535">
                <a:extLst>
                  <a:ext uri="{FF2B5EF4-FFF2-40B4-BE49-F238E27FC236}">
                    <a16:creationId xmlns:a16="http://schemas.microsoft.com/office/drawing/2014/main" id="{E65D6762-3F93-4FE0-A9DD-E26FD9140DDA}"/>
                  </a:ext>
                </a:extLst>
              </p:cNvPr>
              <p:cNvSpPr/>
              <p:nvPr/>
            </p:nvSpPr>
            <p:spPr>
              <a:xfrm>
                <a:off x="2189" y="3263"/>
                <a:ext cx="31" cy="40"/>
              </a:xfrm>
              <a:custGeom>
                <a:avLst/>
                <a:gdLst/>
                <a:ahLst/>
                <a:cxnLst/>
                <a:rect l="0" t="0" r="0" b="0"/>
                <a:pathLst>
                  <a:path w="31" h="40">
                    <a:moveTo>
                      <a:pt x="29" y="13"/>
                    </a:moveTo>
                    <a:lnTo>
                      <a:pt x="29" y="11"/>
                    </a:lnTo>
                    <a:lnTo>
                      <a:pt x="29" y="11"/>
                    </a:lnTo>
                    <a:lnTo>
                      <a:pt x="27" y="9"/>
                    </a:lnTo>
                    <a:lnTo>
                      <a:pt x="27" y="9"/>
                    </a:lnTo>
                    <a:lnTo>
                      <a:pt x="27" y="11"/>
                    </a:lnTo>
                    <a:lnTo>
                      <a:pt x="27" y="11"/>
                    </a:lnTo>
                    <a:lnTo>
                      <a:pt x="27" y="13"/>
                    </a:lnTo>
                    <a:lnTo>
                      <a:pt x="24" y="15"/>
                    </a:lnTo>
                    <a:lnTo>
                      <a:pt x="24" y="15"/>
                    </a:lnTo>
                    <a:lnTo>
                      <a:pt x="24" y="18"/>
                    </a:lnTo>
                    <a:lnTo>
                      <a:pt x="24" y="18"/>
                    </a:lnTo>
                    <a:lnTo>
                      <a:pt x="22" y="15"/>
                    </a:lnTo>
                    <a:lnTo>
                      <a:pt x="22" y="13"/>
                    </a:lnTo>
                    <a:lnTo>
                      <a:pt x="22" y="11"/>
                    </a:lnTo>
                    <a:lnTo>
                      <a:pt x="22" y="9"/>
                    </a:lnTo>
                    <a:lnTo>
                      <a:pt x="22" y="9"/>
                    </a:lnTo>
                    <a:lnTo>
                      <a:pt x="22" y="6"/>
                    </a:lnTo>
                    <a:lnTo>
                      <a:pt x="22" y="9"/>
                    </a:lnTo>
                    <a:lnTo>
                      <a:pt x="22" y="11"/>
                    </a:lnTo>
                    <a:lnTo>
                      <a:pt x="22" y="11"/>
                    </a:lnTo>
                    <a:lnTo>
                      <a:pt x="22" y="13"/>
                    </a:lnTo>
                    <a:lnTo>
                      <a:pt x="22" y="15"/>
                    </a:lnTo>
                    <a:lnTo>
                      <a:pt x="22" y="15"/>
                    </a:lnTo>
                    <a:lnTo>
                      <a:pt x="20" y="15"/>
                    </a:lnTo>
                    <a:lnTo>
                      <a:pt x="20" y="15"/>
                    </a:lnTo>
                    <a:lnTo>
                      <a:pt x="18" y="13"/>
                    </a:lnTo>
                    <a:lnTo>
                      <a:pt x="18" y="11"/>
                    </a:lnTo>
                    <a:lnTo>
                      <a:pt x="15" y="11"/>
                    </a:lnTo>
                    <a:lnTo>
                      <a:pt x="15" y="11"/>
                    </a:lnTo>
                    <a:lnTo>
                      <a:pt x="15" y="11"/>
                    </a:lnTo>
                    <a:lnTo>
                      <a:pt x="13" y="13"/>
                    </a:lnTo>
                    <a:lnTo>
                      <a:pt x="13" y="13"/>
                    </a:lnTo>
                    <a:lnTo>
                      <a:pt x="13" y="11"/>
                    </a:lnTo>
                    <a:lnTo>
                      <a:pt x="13" y="11"/>
                    </a:lnTo>
                    <a:lnTo>
                      <a:pt x="13" y="9"/>
                    </a:lnTo>
                    <a:lnTo>
                      <a:pt x="13" y="6"/>
                    </a:lnTo>
                    <a:lnTo>
                      <a:pt x="13" y="4"/>
                    </a:lnTo>
                    <a:lnTo>
                      <a:pt x="13" y="4"/>
                    </a:lnTo>
                    <a:lnTo>
                      <a:pt x="13" y="4"/>
                    </a:lnTo>
                    <a:lnTo>
                      <a:pt x="13" y="4"/>
                    </a:lnTo>
                    <a:lnTo>
                      <a:pt x="13" y="4"/>
                    </a:lnTo>
                    <a:lnTo>
                      <a:pt x="13" y="4"/>
                    </a:lnTo>
                    <a:lnTo>
                      <a:pt x="13" y="6"/>
                    </a:lnTo>
                    <a:lnTo>
                      <a:pt x="11" y="6"/>
                    </a:lnTo>
                    <a:lnTo>
                      <a:pt x="11" y="9"/>
                    </a:lnTo>
                    <a:lnTo>
                      <a:pt x="9" y="9"/>
                    </a:lnTo>
                    <a:lnTo>
                      <a:pt x="9" y="9"/>
                    </a:lnTo>
                    <a:lnTo>
                      <a:pt x="9" y="9"/>
                    </a:lnTo>
                    <a:lnTo>
                      <a:pt x="9" y="9"/>
                    </a:lnTo>
                    <a:lnTo>
                      <a:pt x="9" y="6"/>
                    </a:lnTo>
                    <a:lnTo>
                      <a:pt x="9" y="6"/>
                    </a:lnTo>
                    <a:lnTo>
                      <a:pt x="9" y="4"/>
                    </a:lnTo>
                    <a:lnTo>
                      <a:pt x="9" y="2"/>
                    </a:lnTo>
                    <a:lnTo>
                      <a:pt x="9" y="2"/>
                    </a:lnTo>
                    <a:lnTo>
                      <a:pt x="6" y="0"/>
                    </a:lnTo>
                    <a:lnTo>
                      <a:pt x="6" y="0"/>
                    </a:lnTo>
                    <a:lnTo>
                      <a:pt x="6" y="2"/>
                    </a:lnTo>
                    <a:lnTo>
                      <a:pt x="4" y="4"/>
                    </a:lnTo>
                    <a:lnTo>
                      <a:pt x="4" y="6"/>
                    </a:lnTo>
                    <a:lnTo>
                      <a:pt x="4" y="9"/>
                    </a:lnTo>
                    <a:lnTo>
                      <a:pt x="4" y="9"/>
                    </a:lnTo>
                    <a:lnTo>
                      <a:pt x="4" y="9"/>
                    </a:lnTo>
                    <a:lnTo>
                      <a:pt x="4" y="9"/>
                    </a:lnTo>
                    <a:lnTo>
                      <a:pt x="4" y="4"/>
                    </a:lnTo>
                    <a:lnTo>
                      <a:pt x="4" y="2"/>
                    </a:lnTo>
                    <a:lnTo>
                      <a:pt x="4" y="0"/>
                    </a:lnTo>
                    <a:lnTo>
                      <a:pt x="4" y="0"/>
                    </a:lnTo>
                    <a:lnTo>
                      <a:pt x="2" y="0"/>
                    </a:lnTo>
                    <a:lnTo>
                      <a:pt x="2" y="0"/>
                    </a:lnTo>
                    <a:lnTo>
                      <a:pt x="2" y="0"/>
                    </a:lnTo>
                    <a:lnTo>
                      <a:pt x="2" y="0"/>
                    </a:lnTo>
                    <a:lnTo>
                      <a:pt x="2" y="2"/>
                    </a:lnTo>
                    <a:lnTo>
                      <a:pt x="2" y="0"/>
                    </a:lnTo>
                    <a:lnTo>
                      <a:pt x="0" y="0"/>
                    </a:lnTo>
                    <a:lnTo>
                      <a:pt x="0" y="4"/>
                    </a:lnTo>
                    <a:lnTo>
                      <a:pt x="0" y="6"/>
                    </a:lnTo>
                    <a:lnTo>
                      <a:pt x="0" y="11"/>
                    </a:lnTo>
                    <a:lnTo>
                      <a:pt x="0" y="13"/>
                    </a:lnTo>
                    <a:lnTo>
                      <a:pt x="0" y="15"/>
                    </a:lnTo>
                    <a:lnTo>
                      <a:pt x="0" y="15"/>
                    </a:lnTo>
                    <a:lnTo>
                      <a:pt x="2" y="15"/>
                    </a:lnTo>
                    <a:lnTo>
                      <a:pt x="2" y="15"/>
                    </a:lnTo>
                    <a:lnTo>
                      <a:pt x="2" y="20"/>
                    </a:lnTo>
                    <a:lnTo>
                      <a:pt x="2" y="22"/>
                    </a:lnTo>
                    <a:lnTo>
                      <a:pt x="0" y="24"/>
                    </a:lnTo>
                    <a:lnTo>
                      <a:pt x="0" y="27"/>
                    </a:lnTo>
                    <a:lnTo>
                      <a:pt x="0" y="31"/>
                    </a:lnTo>
                    <a:lnTo>
                      <a:pt x="0" y="29"/>
                    </a:lnTo>
                    <a:lnTo>
                      <a:pt x="2" y="27"/>
                    </a:lnTo>
                    <a:lnTo>
                      <a:pt x="2" y="27"/>
                    </a:lnTo>
                    <a:lnTo>
                      <a:pt x="2" y="24"/>
                    </a:lnTo>
                    <a:lnTo>
                      <a:pt x="2" y="24"/>
                    </a:lnTo>
                    <a:lnTo>
                      <a:pt x="2" y="27"/>
                    </a:lnTo>
                    <a:lnTo>
                      <a:pt x="2" y="27"/>
                    </a:lnTo>
                    <a:lnTo>
                      <a:pt x="2" y="29"/>
                    </a:lnTo>
                    <a:lnTo>
                      <a:pt x="2" y="29"/>
                    </a:lnTo>
                    <a:lnTo>
                      <a:pt x="2" y="29"/>
                    </a:lnTo>
                    <a:lnTo>
                      <a:pt x="4" y="29"/>
                    </a:lnTo>
                    <a:lnTo>
                      <a:pt x="4" y="31"/>
                    </a:lnTo>
                    <a:lnTo>
                      <a:pt x="4" y="31"/>
                    </a:lnTo>
                    <a:lnTo>
                      <a:pt x="4" y="31"/>
                    </a:lnTo>
                    <a:lnTo>
                      <a:pt x="4" y="31"/>
                    </a:lnTo>
                    <a:lnTo>
                      <a:pt x="6" y="29"/>
                    </a:lnTo>
                    <a:lnTo>
                      <a:pt x="6" y="27"/>
                    </a:lnTo>
                    <a:lnTo>
                      <a:pt x="6" y="24"/>
                    </a:lnTo>
                    <a:lnTo>
                      <a:pt x="6" y="22"/>
                    </a:lnTo>
                    <a:lnTo>
                      <a:pt x="9" y="20"/>
                    </a:lnTo>
                    <a:lnTo>
                      <a:pt x="9" y="20"/>
                    </a:lnTo>
                    <a:lnTo>
                      <a:pt x="9" y="20"/>
                    </a:lnTo>
                    <a:lnTo>
                      <a:pt x="9" y="20"/>
                    </a:lnTo>
                    <a:lnTo>
                      <a:pt x="9" y="22"/>
                    </a:lnTo>
                    <a:lnTo>
                      <a:pt x="9" y="24"/>
                    </a:lnTo>
                    <a:lnTo>
                      <a:pt x="9" y="27"/>
                    </a:lnTo>
                    <a:lnTo>
                      <a:pt x="9" y="29"/>
                    </a:lnTo>
                    <a:lnTo>
                      <a:pt x="11" y="29"/>
                    </a:lnTo>
                    <a:lnTo>
                      <a:pt x="11" y="29"/>
                    </a:lnTo>
                    <a:lnTo>
                      <a:pt x="11" y="29"/>
                    </a:lnTo>
                    <a:lnTo>
                      <a:pt x="11" y="27"/>
                    </a:lnTo>
                    <a:lnTo>
                      <a:pt x="9" y="27"/>
                    </a:lnTo>
                    <a:lnTo>
                      <a:pt x="11" y="24"/>
                    </a:lnTo>
                    <a:lnTo>
                      <a:pt x="11" y="22"/>
                    </a:lnTo>
                    <a:lnTo>
                      <a:pt x="11" y="20"/>
                    </a:lnTo>
                    <a:lnTo>
                      <a:pt x="11" y="20"/>
                    </a:lnTo>
                    <a:lnTo>
                      <a:pt x="13" y="20"/>
                    </a:lnTo>
                    <a:lnTo>
                      <a:pt x="13" y="20"/>
                    </a:lnTo>
                    <a:lnTo>
                      <a:pt x="13" y="20"/>
                    </a:lnTo>
                    <a:lnTo>
                      <a:pt x="15" y="22"/>
                    </a:lnTo>
                    <a:lnTo>
                      <a:pt x="13" y="24"/>
                    </a:lnTo>
                    <a:lnTo>
                      <a:pt x="13" y="24"/>
                    </a:lnTo>
                    <a:lnTo>
                      <a:pt x="13" y="27"/>
                    </a:lnTo>
                    <a:lnTo>
                      <a:pt x="13" y="29"/>
                    </a:lnTo>
                    <a:lnTo>
                      <a:pt x="13" y="31"/>
                    </a:lnTo>
                    <a:lnTo>
                      <a:pt x="13" y="31"/>
                    </a:lnTo>
                    <a:lnTo>
                      <a:pt x="13" y="33"/>
                    </a:lnTo>
                    <a:lnTo>
                      <a:pt x="13" y="31"/>
                    </a:lnTo>
                    <a:lnTo>
                      <a:pt x="13" y="31"/>
                    </a:lnTo>
                    <a:lnTo>
                      <a:pt x="15" y="31"/>
                    </a:lnTo>
                    <a:lnTo>
                      <a:pt x="15" y="31"/>
                    </a:lnTo>
                    <a:lnTo>
                      <a:pt x="18" y="31"/>
                    </a:lnTo>
                    <a:lnTo>
                      <a:pt x="18" y="33"/>
                    </a:lnTo>
                    <a:lnTo>
                      <a:pt x="18" y="33"/>
                    </a:lnTo>
                    <a:lnTo>
                      <a:pt x="20" y="33"/>
                    </a:lnTo>
                    <a:lnTo>
                      <a:pt x="20" y="31"/>
                    </a:lnTo>
                    <a:lnTo>
                      <a:pt x="20" y="31"/>
                    </a:lnTo>
                    <a:lnTo>
                      <a:pt x="20" y="29"/>
                    </a:lnTo>
                    <a:lnTo>
                      <a:pt x="20" y="27"/>
                    </a:lnTo>
                    <a:lnTo>
                      <a:pt x="20" y="27"/>
                    </a:lnTo>
                    <a:lnTo>
                      <a:pt x="20" y="27"/>
                    </a:lnTo>
                    <a:lnTo>
                      <a:pt x="20" y="24"/>
                    </a:lnTo>
                    <a:lnTo>
                      <a:pt x="20" y="24"/>
                    </a:lnTo>
                    <a:lnTo>
                      <a:pt x="20" y="24"/>
                    </a:lnTo>
                    <a:lnTo>
                      <a:pt x="22" y="24"/>
                    </a:lnTo>
                    <a:lnTo>
                      <a:pt x="22" y="24"/>
                    </a:lnTo>
                    <a:lnTo>
                      <a:pt x="22" y="27"/>
                    </a:lnTo>
                    <a:lnTo>
                      <a:pt x="22" y="27"/>
                    </a:lnTo>
                    <a:lnTo>
                      <a:pt x="22" y="29"/>
                    </a:lnTo>
                    <a:lnTo>
                      <a:pt x="22" y="31"/>
                    </a:lnTo>
                    <a:lnTo>
                      <a:pt x="22" y="31"/>
                    </a:lnTo>
                    <a:lnTo>
                      <a:pt x="22" y="31"/>
                    </a:lnTo>
                    <a:lnTo>
                      <a:pt x="22" y="31"/>
                    </a:lnTo>
                    <a:lnTo>
                      <a:pt x="22" y="33"/>
                    </a:lnTo>
                    <a:lnTo>
                      <a:pt x="22" y="33"/>
                    </a:lnTo>
                    <a:lnTo>
                      <a:pt x="22" y="36"/>
                    </a:lnTo>
                    <a:lnTo>
                      <a:pt x="22" y="38"/>
                    </a:lnTo>
                    <a:lnTo>
                      <a:pt x="24" y="40"/>
                    </a:lnTo>
                    <a:lnTo>
                      <a:pt x="27" y="40"/>
                    </a:lnTo>
                    <a:lnTo>
                      <a:pt x="27" y="40"/>
                    </a:lnTo>
                    <a:lnTo>
                      <a:pt x="27" y="40"/>
                    </a:lnTo>
                    <a:lnTo>
                      <a:pt x="27" y="38"/>
                    </a:lnTo>
                    <a:lnTo>
                      <a:pt x="27" y="38"/>
                    </a:lnTo>
                    <a:lnTo>
                      <a:pt x="27" y="36"/>
                    </a:lnTo>
                    <a:lnTo>
                      <a:pt x="27" y="36"/>
                    </a:lnTo>
                    <a:lnTo>
                      <a:pt x="27" y="36"/>
                    </a:lnTo>
                    <a:lnTo>
                      <a:pt x="27" y="33"/>
                    </a:lnTo>
                    <a:lnTo>
                      <a:pt x="27" y="31"/>
                    </a:lnTo>
                    <a:lnTo>
                      <a:pt x="27" y="29"/>
                    </a:lnTo>
                    <a:lnTo>
                      <a:pt x="27" y="27"/>
                    </a:lnTo>
                    <a:lnTo>
                      <a:pt x="27" y="24"/>
                    </a:lnTo>
                    <a:lnTo>
                      <a:pt x="29" y="24"/>
                    </a:lnTo>
                    <a:lnTo>
                      <a:pt x="29" y="24"/>
                    </a:lnTo>
                    <a:lnTo>
                      <a:pt x="31" y="29"/>
                    </a:lnTo>
                    <a:lnTo>
                      <a:pt x="31" y="27"/>
                    </a:lnTo>
                    <a:lnTo>
                      <a:pt x="31" y="27"/>
                    </a:lnTo>
                    <a:lnTo>
                      <a:pt x="31" y="27"/>
                    </a:lnTo>
                    <a:lnTo>
                      <a:pt x="31" y="24"/>
                    </a:lnTo>
                    <a:lnTo>
                      <a:pt x="31" y="24"/>
                    </a:lnTo>
                    <a:lnTo>
                      <a:pt x="31" y="24"/>
                    </a:lnTo>
                    <a:lnTo>
                      <a:pt x="31" y="22"/>
                    </a:lnTo>
                    <a:lnTo>
                      <a:pt x="31" y="22"/>
                    </a:lnTo>
                    <a:lnTo>
                      <a:pt x="31" y="22"/>
                    </a:lnTo>
                    <a:lnTo>
                      <a:pt x="31" y="22"/>
                    </a:lnTo>
                    <a:lnTo>
                      <a:pt x="31" y="22"/>
                    </a:lnTo>
                    <a:lnTo>
                      <a:pt x="31" y="20"/>
                    </a:lnTo>
                    <a:lnTo>
                      <a:pt x="31" y="20"/>
                    </a:lnTo>
                    <a:lnTo>
                      <a:pt x="31" y="20"/>
                    </a:lnTo>
                    <a:lnTo>
                      <a:pt x="29" y="20"/>
                    </a:lnTo>
                    <a:lnTo>
                      <a:pt x="29" y="18"/>
                    </a:lnTo>
                    <a:lnTo>
                      <a:pt x="29" y="15"/>
                    </a:lnTo>
                    <a:lnTo>
                      <a:pt x="29" y="15"/>
                    </a:lnTo>
                    <a:lnTo>
                      <a:pt x="29" y="15"/>
                    </a:lnTo>
                    <a:lnTo>
                      <a:pt x="29" y="15"/>
                    </a:lnTo>
                    <a:lnTo>
                      <a:pt x="29"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65" name="フリーフォーム 89536">
                <a:extLst>
                  <a:ext uri="{FF2B5EF4-FFF2-40B4-BE49-F238E27FC236}">
                    <a16:creationId xmlns:a16="http://schemas.microsoft.com/office/drawing/2014/main" id="{055978E6-0B4D-29DB-E6BC-E7F459C4E449}"/>
                  </a:ext>
                </a:extLst>
              </p:cNvPr>
              <p:cNvSpPr/>
              <p:nvPr/>
            </p:nvSpPr>
            <p:spPr>
              <a:xfrm>
                <a:off x="2193" y="3187"/>
                <a:ext cx="27" cy="40"/>
              </a:xfrm>
              <a:custGeom>
                <a:avLst/>
                <a:gdLst/>
                <a:ahLst/>
                <a:cxnLst/>
                <a:rect l="0" t="0" r="0" b="0"/>
                <a:pathLst>
                  <a:path w="27" h="40">
                    <a:moveTo>
                      <a:pt x="14" y="29"/>
                    </a:moveTo>
                    <a:lnTo>
                      <a:pt x="11" y="31"/>
                    </a:lnTo>
                    <a:lnTo>
                      <a:pt x="11" y="33"/>
                    </a:lnTo>
                    <a:lnTo>
                      <a:pt x="11" y="35"/>
                    </a:lnTo>
                    <a:lnTo>
                      <a:pt x="11" y="35"/>
                    </a:lnTo>
                    <a:lnTo>
                      <a:pt x="9" y="35"/>
                    </a:lnTo>
                    <a:lnTo>
                      <a:pt x="9" y="35"/>
                    </a:lnTo>
                    <a:lnTo>
                      <a:pt x="9" y="35"/>
                    </a:lnTo>
                    <a:lnTo>
                      <a:pt x="7" y="33"/>
                    </a:lnTo>
                    <a:lnTo>
                      <a:pt x="7" y="35"/>
                    </a:lnTo>
                    <a:lnTo>
                      <a:pt x="5" y="40"/>
                    </a:lnTo>
                    <a:lnTo>
                      <a:pt x="5" y="40"/>
                    </a:lnTo>
                    <a:lnTo>
                      <a:pt x="5" y="40"/>
                    </a:lnTo>
                    <a:lnTo>
                      <a:pt x="5" y="40"/>
                    </a:lnTo>
                    <a:lnTo>
                      <a:pt x="2" y="40"/>
                    </a:lnTo>
                    <a:lnTo>
                      <a:pt x="2" y="40"/>
                    </a:lnTo>
                    <a:lnTo>
                      <a:pt x="0" y="40"/>
                    </a:lnTo>
                    <a:lnTo>
                      <a:pt x="0" y="40"/>
                    </a:lnTo>
                    <a:lnTo>
                      <a:pt x="0" y="35"/>
                    </a:lnTo>
                    <a:lnTo>
                      <a:pt x="0" y="33"/>
                    </a:lnTo>
                    <a:lnTo>
                      <a:pt x="0" y="31"/>
                    </a:lnTo>
                    <a:lnTo>
                      <a:pt x="0" y="29"/>
                    </a:lnTo>
                    <a:lnTo>
                      <a:pt x="0" y="29"/>
                    </a:lnTo>
                    <a:lnTo>
                      <a:pt x="0" y="29"/>
                    </a:lnTo>
                    <a:lnTo>
                      <a:pt x="2" y="29"/>
                    </a:lnTo>
                    <a:lnTo>
                      <a:pt x="2" y="29"/>
                    </a:lnTo>
                    <a:lnTo>
                      <a:pt x="2" y="24"/>
                    </a:lnTo>
                    <a:lnTo>
                      <a:pt x="2" y="22"/>
                    </a:lnTo>
                    <a:lnTo>
                      <a:pt x="7" y="22"/>
                    </a:lnTo>
                    <a:lnTo>
                      <a:pt x="7" y="17"/>
                    </a:lnTo>
                    <a:lnTo>
                      <a:pt x="7" y="13"/>
                    </a:lnTo>
                    <a:lnTo>
                      <a:pt x="7" y="6"/>
                    </a:lnTo>
                    <a:lnTo>
                      <a:pt x="9" y="4"/>
                    </a:lnTo>
                    <a:lnTo>
                      <a:pt x="9" y="4"/>
                    </a:lnTo>
                    <a:lnTo>
                      <a:pt x="9" y="6"/>
                    </a:lnTo>
                    <a:lnTo>
                      <a:pt x="11" y="9"/>
                    </a:lnTo>
                    <a:lnTo>
                      <a:pt x="14" y="9"/>
                    </a:lnTo>
                    <a:lnTo>
                      <a:pt x="14" y="11"/>
                    </a:lnTo>
                    <a:lnTo>
                      <a:pt x="14" y="13"/>
                    </a:lnTo>
                    <a:lnTo>
                      <a:pt x="16" y="15"/>
                    </a:lnTo>
                    <a:lnTo>
                      <a:pt x="18" y="15"/>
                    </a:lnTo>
                    <a:lnTo>
                      <a:pt x="18" y="15"/>
                    </a:lnTo>
                    <a:lnTo>
                      <a:pt x="18" y="0"/>
                    </a:lnTo>
                    <a:lnTo>
                      <a:pt x="23" y="0"/>
                    </a:lnTo>
                    <a:lnTo>
                      <a:pt x="27" y="0"/>
                    </a:lnTo>
                    <a:lnTo>
                      <a:pt x="27" y="4"/>
                    </a:lnTo>
                    <a:lnTo>
                      <a:pt x="27" y="6"/>
                    </a:lnTo>
                    <a:lnTo>
                      <a:pt x="27" y="9"/>
                    </a:lnTo>
                    <a:lnTo>
                      <a:pt x="27" y="11"/>
                    </a:lnTo>
                    <a:lnTo>
                      <a:pt x="27" y="13"/>
                    </a:lnTo>
                    <a:lnTo>
                      <a:pt x="27" y="15"/>
                    </a:lnTo>
                    <a:lnTo>
                      <a:pt x="27" y="20"/>
                    </a:lnTo>
                    <a:lnTo>
                      <a:pt x="25" y="20"/>
                    </a:lnTo>
                    <a:lnTo>
                      <a:pt x="20" y="22"/>
                    </a:lnTo>
                    <a:lnTo>
                      <a:pt x="20" y="29"/>
                    </a:lnTo>
                    <a:lnTo>
                      <a:pt x="25" y="33"/>
                    </a:lnTo>
                    <a:lnTo>
                      <a:pt x="27" y="38"/>
                    </a:lnTo>
                    <a:lnTo>
                      <a:pt x="25" y="35"/>
                    </a:lnTo>
                    <a:lnTo>
                      <a:pt x="23" y="35"/>
                    </a:lnTo>
                    <a:lnTo>
                      <a:pt x="18" y="31"/>
                    </a:lnTo>
                    <a:lnTo>
                      <a:pt x="18" y="29"/>
                    </a:lnTo>
                    <a:lnTo>
                      <a:pt x="16" y="29"/>
                    </a:lnTo>
                    <a:lnTo>
                      <a:pt x="14" y="29"/>
                    </a:lnTo>
                    <a:lnTo>
                      <a:pt x="14" y="29"/>
                    </a:lnTo>
                    <a:lnTo>
                      <a:pt x="14" y="29"/>
                    </a:lnTo>
                    <a:close/>
                  </a:path>
                </a:pathLst>
              </a:custGeom>
              <a:solidFill>
                <a:srgbClr val="008837"/>
              </a:solidFill>
              <a:ln w="9525">
                <a:noFill/>
              </a:ln>
            </p:spPr>
            <p:txBody>
              <a:bodyPr/>
              <a:lstStyle/>
              <a:p>
                <a:endParaRPr lang="ja-JP" altLang="en-US" sz="1799"/>
              </a:p>
            </p:txBody>
          </p:sp>
          <p:sp>
            <p:nvSpPr>
              <p:cNvPr id="11666" name="フリーフォーム 89537">
                <a:extLst>
                  <a:ext uri="{FF2B5EF4-FFF2-40B4-BE49-F238E27FC236}">
                    <a16:creationId xmlns:a16="http://schemas.microsoft.com/office/drawing/2014/main" id="{0D3A441B-5469-094A-1141-F9787C3F87D0}"/>
                  </a:ext>
                </a:extLst>
              </p:cNvPr>
              <p:cNvSpPr/>
              <p:nvPr/>
            </p:nvSpPr>
            <p:spPr>
              <a:xfrm>
                <a:off x="2193" y="3187"/>
                <a:ext cx="27" cy="40"/>
              </a:xfrm>
              <a:custGeom>
                <a:avLst/>
                <a:gdLst/>
                <a:ahLst/>
                <a:cxnLst/>
                <a:rect l="0" t="0" r="0" b="0"/>
                <a:pathLst>
                  <a:path w="27" h="40">
                    <a:moveTo>
                      <a:pt x="14" y="29"/>
                    </a:moveTo>
                    <a:lnTo>
                      <a:pt x="11" y="31"/>
                    </a:lnTo>
                    <a:lnTo>
                      <a:pt x="11" y="33"/>
                    </a:lnTo>
                    <a:lnTo>
                      <a:pt x="11" y="35"/>
                    </a:lnTo>
                    <a:lnTo>
                      <a:pt x="11" y="35"/>
                    </a:lnTo>
                    <a:lnTo>
                      <a:pt x="9" y="35"/>
                    </a:lnTo>
                    <a:lnTo>
                      <a:pt x="9" y="35"/>
                    </a:lnTo>
                    <a:lnTo>
                      <a:pt x="9" y="35"/>
                    </a:lnTo>
                    <a:lnTo>
                      <a:pt x="7" y="33"/>
                    </a:lnTo>
                    <a:lnTo>
                      <a:pt x="7" y="35"/>
                    </a:lnTo>
                    <a:lnTo>
                      <a:pt x="5" y="40"/>
                    </a:lnTo>
                    <a:lnTo>
                      <a:pt x="5" y="40"/>
                    </a:lnTo>
                    <a:lnTo>
                      <a:pt x="5" y="40"/>
                    </a:lnTo>
                    <a:lnTo>
                      <a:pt x="5" y="40"/>
                    </a:lnTo>
                    <a:lnTo>
                      <a:pt x="2" y="40"/>
                    </a:lnTo>
                    <a:lnTo>
                      <a:pt x="2" y="40"/>
                    </a:lnTo>
                    <a:lnTo>
                      <a:pt x="0" y="40"/>
                    </a:lnTo>
                    <a:lnTo>
                      <a:pt x="0" y="40"/>
                    </a:lnTo>
                    <a:lnTo>
                      <a:pt x="0" y="35"/>
                    </a:lnTo>
                    <a:lnTo>
                      <a:pt x="0" y="33"/>
                    </a:lnTo>
                    <a:lnTo>
                      <a:pt x="0" y="31"/>
                    </a:lnTo>
                    <a:lnTo>
                      <a:pt x="0" y="29"/>
                    </a:lnTo>
                    <a:lnTo>
                      <a:pt x="0" y="29"/>
                    </a:lnTo>
                    <a:lnTo>
                      <a:pt x="0" y="29"/>
                    </a:lnTo>
                    <a:lnTo>
                      <a:pt x="2" y="29"/>
                    </a:lnTo>
                    <a:lnTo>
                      <a:pt x="2" y="29"/>
                    </a:lnTo>
                    <a:lnTo>
                      <a:pt x="2" y="24"/>
                    </a:lnTo>
                    <a:lnTo>
                      <a:pt x="2" y="22"/>
                    </a:lnTo>
                    <a:lnTo>
                      <a:pt x="7" y="22"/>
                    </a:lnTo>
                    <a:lnTo>
                      <a:pt x="7" y="17"/>
                    </a:lnTo>
                    <a:lnTo>
                      <a:pt x="7" y="13"/>
                    </a:lnTo>
                    <a:lnTo>
                      <a:pt x="7" y="6"/>
                    </a:lnTo>
                    <a:lnTo>
                      <a:pt x="9" y="4"/>
                    </a:lnTo>
                    <a:lnTo>
                      <a:pt x="9" y="4"/>
                    </a:lnTo>
                    <a:lnTo>
                      <a:pt x="9" y="6"/>
                    </a:lnTo>
                    <a:lnTo>
                      <a:pt x="11" y="9"/>
                    </a:lnTo>
                    <a:lnTo>
                      <a:pt x="14" y="9"/>
                    </a:lnTo>
                    <a:lnTo>
                      <a:pt x="14" y="11"/>
                    </a:lnTo>
                    <a:lnTo>
                      <a:pt x="14" y="13"/>
                    </a:lnTo>
                    <a:lnTo>
                      <a:pt x="16" y="15"/>
                    </a:lnTo>
                    <a:lnTo>
                      <a:pt x="18" y="15"/>
                    </a:lnTo>
                    <a:lnTo>
                      <a:pt x="18" y="15"/>
                    </a:lnTo>
                    <a:lnTo>
                      <a:pt x="18" y="0"/>
                    </a:lnTo>
                    <a:lnTo>
                      <a:pt x="23" y="0"/>
                    </a:lnTo>
                    <a:lnTo>
                      <a:pt x="27" y="0"/>
                    </a:lnTo>
                    <a:lnTo>
                      <a:pt x="27" y="4"/>
                    </a:lnTo>
                    <a:lnTo>
                      <a:pt x="27" y="6"/>
                    </a:lnTo>
                    <a:lnTo>
                      <a:pt x="27" y="9"/>
                    </a:lnTo>
                    <a:lnTo>
                      <a:pt x="27" y="11"/>
                    </a:lnTo>
                    <a:lnTo>
                      <a:pt x="27" y="13"/>
                    </a:lnTo>
                    <a:lnTo>
                      <a:pt x="27" y="15"/>
                    </a:lnTo>
                    <a:lnTo>
                      <a:pt x="27" y="20"/>
                    </a:lnTo>
                    <a:lnTo>
                      <a:pt x="25" y="20"/>
                    </a:lnTo>
                    <a:lnTo>
                      <a:pt x="20" y="22"/>
                    </a:lnTo>
                    <a:lnTo>
                      <a:pt x="20" y="29"/>
                    </a:lnTo>
                    <a:lnTo>
                      <a:pt x="25" y="33"/>
                    </a:lnTo>
                    <a:lnTo>
                      <a:pt x="27" y="38"/>
                    </a:lnTo>
                    <a:lnTo>
                      <a:pt x="25" y="35"/>
                    </a:lnTo>
                    <a:lnTo>
                      <a:pt x="23" y="35"/>
                    </a:lnTo>
                    <a:lnTo>
                      <a:pt x="18" y="31"/>
                    </a:lnTo>
                    <a:lnTo>
                      <a:pt x="18" y="29"/>
                    </a:lnTo>
                    <a:lnTo>
                      <a:pt x="16" y="29"/>
                    </a:lnTo>
                    <a:lnTo>
                      <a:pt x="14" y="29"/>
                    </a:lnTo>
                    <a:lnTo>
                      <a:pt x="14" y="29"/>
                    </a:lnTo>
                    <a:lnTo>
                      <a:pt x="14" y="2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67" name="フリーフォーム 89538">
                <a:extLst>
                  <a:ext uri="{FF2B5EF4-FFF2-40B4-BE49-F238E27FC236}">
                    <a16:creationId xmlns:a16="http://schemas.microsoft.com/office/drawing/2014/main" id="{8D6E0245-3D0B-BEF9-71D3-87FD583CF733}"/>
                  </a:ext>
                </a:extLst>
              </p:cNvPr>
              <p:cNvSpPr/>
              <p:nvPr/>
            </p:nvSpPr>
            <p:spPr>
              <a:xfrm>
                <a:off x="2193" y="3211"/>
                <a:ext cx="32" cy="38"/>
              </a:xfrm>
              <a:custGeom>
                <a:avLst/>
                <a:gdLst/>
                <a:ahLst/>
                <a:cxnLst/>
                <a:rect l="0" t="0" r="0" b="0"/>
                <a:pathLst>
                  <a:path w="32" h="38">
                    <a:moveTo>
                      <a:pt x="29" y="25"/>
                    </a:moveTo>
                    <a:lnTo>
                      <a:pt x="29" y="27"/>
                    </a:lnTo>
                    <a:lnTo>
                      <a:pt x="29" y="27"/>
                    </a:lnTo>
                    <a:lnTo>
                      <a:pt x="27" y="27"/>
                    </a:lnTo>
                    <a:lnTo>
                      <a:pt x="27" y="27"/>
                    </a:lnTo>
                    <a:lnTo>
                      <a:pt x="27" y="27"/>
                    </a:lnTo>
                    <a:lnTo>
                      <a:pt x="27" y="27"/>
                    </a:lnTo>
                    <a:lnTo>
                      <a:pt x="27" y="25"/>
                    </a:lnTo>
                    <a:lnTo>
                      <a:pt x="25" y="23"/>
                    </a:lnTo>
                    <a:lnTo>
                      <a:pt x="25" y="20"/>
                    </a:lnTo>
                    <a:lnTo>
                      <a:pt x="25" y="20"/>
                    </a:lnTo>
                    <a:lnTo>
                      <a:pt x="25" y="20"/>
                    </a:lnTo>
                    <a:lnTo>
                      <a:pt x="25" y="23"/>
                    </a:lnTo>
                    <a:lnTo>
                      <a:pt x="23" y="25"/>
                    </a:lnTo>
                    <a:lnTo>
                      <a:pt x="23" y="27"/>
                    </a:lnTo>
                    <a:lnTo>
                      <a:pt x="23" y="27"/>
                    </a:lnTo>
                    <a:lnTo>
                      <a:pt x="23" y="29"/>
                    </a:lnTo>
                    <a:lnTo>
                      <a:pt x="20" y="29"/>
                    </a:lnTo>
                    <a:lnTo>
                      <a:pt x="20" y="29"/>
                    </a:lnTo>
                    <a:lnTo>
                      <a:pt x="23" y="27"/>
                    </a:lnTo>
                    <a:lnTo>
                      <a:pt x="23" y="27"/>
                    </a:lnTo>
                    <a:lnTo>
                      <a:pt x="23" y="25"/>
                    </a:lnTo>
                    <a:lnTo>
                      <a:pt x="23" y="23"/>
                    </a:lnTo>
                    <a:lnTo>
                      <a:pt x="23" y="23"/>
                    </a:lnTo>
                    <a:lnTo>
                      <a:pt x="20" y="23"/>
                    </a:lnTo>
                    <a:lnTo>
                      <a:pt x="18" y="23"/>
                    </a:lnTo>
                    <a:lnTo>
                      <a:pt x="18" y="25"/>
                    </a:lnTo>
                    <a:lnTo>
                      <a:pt x="18" y="27"/>
                    </a:lnTo>
                    <a:lnTo>
                      <a:pt x="16" y="27"/>
                    </a:lnTo>
                    <a:lnTo>
                      <a:pt x="16" y="27"/>
                    </a:lnTo>
                    <a:lnTo>
                      <a:pt x="14" y="27"/>
                    </a:lnTo>
                    <a:lnTo>
                      <a:pt x="14" y="25"/>
                    </a:lnTo>
                    <a:lnTo>
                      <a:pt x="14" y="25"/>
                    </a:lnTo>
                    <a:lnTo>
                      <a:pt x="14" y="27"/>
                    </a:lnTo>
                    <a:lnTo>
                      <a:pt x="14" y="27"/>
                    </a:lnTo>
                    <a:lnTo>
                      <a:pt x="14" y="29"/>
                    </a:lnTo>
                    <a:lnTo>
                      <a:pt x="14" y="29"/>
                    </a:lnTo>
                    <a:lnTo>
                      <a:pt x="14" y="32"/>
                    </a:lnTo>
                    <a:lnTo>
                      <a:pt x="14" y="32"/>
                    </a:lnTo>
                    <a:lnTo>
                      <a:pt x="14" y="34"/>
                    </a:lnTo>
                    <a:lnTo>
                      <a:pt x="14" y="34"/>
                    </a:lnTo>
                    <a:lnTo>
                      <a:pt x="14" y="34"/>
                    </a:lnTo>
                    <a:lnTo>
                      <a:pt x="11" y="32"/>
                    </a:lnTo>
                    <a:lnTo>
                      <a:pt x="11" y="32"/>
                    </a:lnTo>
                    <a:lnTo>
                      <a:pt x="11" y="29"/>
                    </a:lnTo>
                    <a:lnTo>
                      <a:pt x="9" y="29"/>
                    </a:lnTo>
                    <a:lnTo>
                      <a:pt x="9" y="27"/>
                    </a:lnTo>
                    <a:lnTo>
                      <a:pt x="9" y="27"/>
                    </a:lnTo>
                    <a:lnTo>
                      <a:pt x="9" y="27"/>
                    </a:lnTo>
                    <a:lnTo>
                      <a:pt x="9" y="29"/>
                    </a:lnTo>
                    <a:lnTo>
                      <a:pt x="9" y="29"/>
                    </a:lnTo>
                    <a:lnTo>
                      <a:pt x="9" y="32"/>
                    </a:lnTo>
                    <a:lnTo>
                      <a:pt x="9" y="34"/>
                    </a:lnTo>
                    <a:lnTo>
                      <a:pt x="9" y="34"/>
                    </a:lnTo>
                    <a:lnTo>
                      <a:pt x="9" y="34"/>
                    </a:lnTo>
                    <a:lnTo>
                      <a:pt x="7" y="36"/>
                    </a:lnTo>
                    <a:lnTo>
                      <a:pt x="7" y="36"/>
                    </a:lnTo>
                    <a:lnTo>
                      <a:pt x="5" y="34"/>
                    </a:lnTo>
                    <a:lnTo>
                      <a:pt x="5" y="34"/>
                    </a:lnTo>
                    <a:lnTo>
                      <a:pt x="5" y="32"/>
                    </a:lnTo>
                    <a:lnTo>
                      <a:pt x="2" y="29"/>
                    </a:lnTo>
                    <a:lnTo>
                      <a:pt x="2" y="29"/>
                    </a:lnTo>
                    <a:lnTo>
                      <a:pt x="2" y="27"/>
                    </a:lnTo>
                    <a:lnTo>
                      <a:pt x="2" y="27"/>
                    </a:lnTo>
                    <a:lnTo>
                      <a:pt x="2" y="29"/>
                    </a:lnTo>
                    <a:lnTo>
                      <a:pt x="2" y="32"/>
                    </a:lnTo>
                    <a:lnTo>
                      <a:pt x="2" y="34"/>
                    </a:lnTo>
                    <a:lnTo>
                      <a:pt x="2" y="36"/>
                    </a:lnTo>
                    <a:lnTo>
                      <a:pt x="2" y="36"/>
                    </a:lnTo>
                    <a:lnTo>
                      <a:pt x="2" y="38"/>
                    </a:lnTo>
                    <a:lnTo>
                      <a:pt x="2" y="38"/>
                    </a:lnTo>
                    <a:lnTo>
                      <a:pt x="2" y="36"/>
                    </a:lnTo>
                    <a:lnTo>
                      <a:pt x="0" y="36"/>
                    </a:lnTo>
                    <a:lnTo>
                      <a:pt x="0" y="36"/>
                    </a:lnTo>
                    <a:lnTo>
                      <a:pt x="0" y="36"/>
                    </a:lnTo>
                    <a:lnTo>
                      <a:pt x="0" y="36"/>
                    </a:lnTo>
                    <a:lnTo>
                      <a:pt x="0" y="32"/>
                    </a:lnTo>
                    <a:lnTo>
                      <a:pt x="0" y="29"/>
                    </a:lnTo>
                    <a:lnTo>
                      <a:pt x="0" y="27"/>
                    </a:lnTo>
                    <a:lnTo>
                      <a:pt x="0" y="25"/>
                    </a:lnTo>
                    <a:lnTo>
                      <a:pt x="0" y="23"/>
                    </a:lnTo>
                    <a:lnTo>
                      <a:pt x="0" y="23"/>
                    </a:lnTo>
                    <a:lnTo>
                      <a:pt x="0" y="23"/>
                    </a:lnTo>
                    <a:lnTo>
                      <a:pt x="0" y="23"/>
                    </a:lnTo>
                    <a:lnTo>
                      <a:pt x="0" y="20"/>
                    </a:lnTo>
                    <a:lnTo>
                      <a:pt x="0" y="16"/>
                    </a:lnTo>
                    <a:lnTo>
                      <a:pt x="0" y="14"/>
                    </a:lnTo>
                    <a:lnTo>
                      <a:pt x="0" y="11"/>
                    </a:lnTo>
                    <a:lnTo>
                      <a:pt x="0" y="9"/>
                    </a:lnTo>
                    <a:lnTo>
                      <a:pt x="0" y="11"/>
                    </a:lnTo>
                    <a:lnTo>
                      <a:pt x="0" y="11"/>
                    </a:lnTo>
                    <a:lnTo>
                      <a:pt x="0" y="14"/>
                    </a:lnTo>
                    <a:lnTo>
                      <a:pt x="0" y="14"/>
                    </a:lnTo>
                    <a:lnTo>
                      <a:pt x="0" y="14"/>
                    </a:lnTo>
                    <a:lnTo>
                      <a:pt x="2" y="11"/>
                    </a:lnTo>
                    <a:lnTo>
                      <a:pt x="2" y="11"/>
                    </a:lnTo>
                    <a:lnTo>
                      <a:pt x="2" y="11"/>
                    </a:lnTo>
                    <a:lnTo>
                      <a:pt x="2" y="11"/>
                    </a:lnTo>
                    <a:lnTo>
                      <a:pt x="2" y="11"/>
                    </a:lnTo>
                    <a:lnTo>
                      <a:pt x="5" y="9"/>
                    </a:lnTo>
                    <a:lnTo>
                      <a:pt x="5" y="9"/>
                    </a:lnTo>
                    <a:lnTo>
                      <a:pt x="5" y="9"/>
                    </a:lnTo>
                    <a:lnTo>
                      <a:pt x="5" y="9"/>
                    </a:lnTo>
                    <a:lnTo>
                      <a:pt x="7" y="11"/>
                    </a:lnTo>
                    <a:lnTo>
                      <a:pt x="7" y="16"/>
                    </a:lnTo>
                    <a:lnTo>
                      <a:pt x="7" y="16"/>
                    </a:lnTo>
                    <a:lnTo>
                      <a:pt x="9" y="18"/>
                    </a:lnTo>
                    <a:lnTo>
                      <a:pt x="9" y="18"/>
                    </a:lnTo>
                    <a:lnTo>
                      <a:pt x="9" y="18"/>
                    </a:lnTo>
                    <a:lnTo>
                      <a:pt x="9" y="18"/>
                    </a:lnTo>
                    <a:lnTo>
                      <a:pt x="9" y="16"/>
                    </a:lnTo>
                    <a:lnTo>
                      <a:pt x="9" y="14"/>
                    </a:lnTo>
                    <a:lnTo>
                      <a:pt x="9" y="11"/>
                    </a:lnTo>
                    <a:lnTo>
                      <a:pt x="9" y="11"/>
                    </a:lnTo>
                    <a:lnTo>
                      <a:pt x="9" y="11"/>
                    </a:lnTo>
                    <a:lnTo>
                      <a:pt x="9" y="11"/>
                    </a:lnTo>
                    <a:lnTo>
                      <a:pt x="9" y="11"/>
                    </a:lnTo>
                    <a:lnTo>
                      <a:pt x="9" y="11"/>
                    </a:lnTo>
                    <a:lnTo>
                      <a:pt x="9" y="11"/>
                    </a:lnTo>
                    <a:lnTo>
                      <a:pt x="9" y="14"/>
                    </a:lnTo>
                    <a:lnTo>
                      <a:pt x="9" y="16"/>
                    </a:lnTo>
                    <a:lnTo>
                      <a:pt x="11" y="18"/>
                    </a:lnTo>
                    <a:lnTo>
                      <a:pt x="11" y="18"/>
                    </a:lnTo>
                    <a:lnTo>
                      <a:pt x="11" y="18"/>
                    </a:lnTo>
                    <a:lnTo>
                      <a:pt x="14" y="18"/>
                    </a:lnTo>
                    <a:lnTo>
                      <a:pt x="14" y="18"/>
                    </a:lnTo>
                    <a:lnTo>
                      <a:pt x="14" y="16"/>
                    </a:lnTo>
                    <a:lnTo>
                      <a:pt x="14" y="14"/>
                    </a:lnTo>
                    <a:lnTo>
                      <a:pt x="14" y="11"/>
                    </a:lnTo>
                    <a:lnTo>
                      <a:pt x="14" y="11"/>
                    </a:lnTo>
                    <a:lnTo>
                      <a:pt x="14" y="9"/>
                    </a:lnTo>
                    <a:lnTo>
                      <a:pt x="14" y="7"/>
                    </a:lnTo>
                    <a:lnTo>
                      <a:pt x="14" y="7"/>
                    </a:lnTo>
                    <a:lnTo>
                      <a:pt x="14" y="7"/>
                    </a:lnTo>
                    <a:lnTo>
                      <a:pt x="14" y="9"/>
                    </a:lnTo>
                    <a:lnTo>
                      <a:pt x="16" y="9"/>
                    </a:lnTo>
                    <a:lnTo>
                      <a:pt x="16" y="9"/>
                    </a:lnTo>
                    <a:lnTo>
                      <a:pt x="18" y="9"/>
                    </a:lnTo>
                    <a:lnTo>
                      <a:pt x="18" y="7"/>
                    </a:lnTo>
                    <a:lnTo>
                      <a:pt x="18" y="5"/>
                    </a:lnTo>
                    <a:lnTo>
                      <a:pt x="20" y="5"/>
                    </a:lnTo>
                    <a:lnTo>
                      <a:pt x="18" y="7"/>
                    </a:lnTo>
                    <a:lnTo>
                      <a:pt x="18" y="9"/>
                    </a:lnTo>
                    <a:lnTo>
                      <a:pt x="18" y="11"/>
                    </a:lnTo>
                    <a:lnTo>
                      <a:pt x="18" y="11"/>
                    </a:lnTo>
                    <a:lnTo>
                      <a:pt x="20" y="11"/>
                    </a:lnTo>
                    <a:lnTo>
                      <a:pt x="20" y="11"/>
                    </a:lnTo>
                    <a:lnTo>
                      <a:pt x="20" y="14"/>
                    </a:lnTo>
                    <a:lnTo>
                      <a:pt x="20" y="14"/>
                    </a:lnTo>
                    <a:lnTo>
                      <a:pt x="20" y="14"/>
                    </a:lnTo>
                    <a:lnTo>
                      <a:pt x="23" y="14"/>
                    </a:lnTo>
                    <a:lnTo>
                      <a:pt x="23" y="11"/>
                    </a:lnTo>
                    <a:lnTo>
                      <a:pt x="23" y="11"/>
                    </a:lnTo>
                    <a:lnTo>
                      <a:pt x="25" y="11"/>
                    </a:lnTo>
                    <a:lnTo>
                      <a:pt x="25" y="9"/>
                    </a:lnTo>
                    <a:lnTo>
                      <a:pt x="23" y="9"/>
                    </a:lnTo>
                    <a:lnTo>
                      <a:pt x="23" y="7"/>
                    </a:lnTo>
                    <a:lnTo>
                      <a:pt x="23" y="7"/>
                    </a:lnTo>
                    <a:lnTo>
                      <a:pt x="23" y="5"/>
                    </a:lnTo>
                    <a:lnTo>
                      <a:pt x="23" y="2"/>
                    </a:lnTo>
                    <a:lnTo>
                      <a:pt x="25" y="0"/>
                    </a:lnTo>
                    <a:lnTo>
                      <a:pt x="25" y="0"/>
                    </a:lnTo>
                    <a:lnTo>
                      <a:pt x="25" y="0"/>
                    </a:lnTo>
                    <a:lnTo>
                      <a:pt x="27" y="0"/>
                    </a:lnTo>
                    <a:lnTo>
                      <a:pt x="27" y="0"/>
                    </a:lnTo>
                    <a:lnTo>
                      <a:pt x="27" y="2"/>
                    </a:lnTo>
                    <a:lnTo>
                      <a:pt x="27" y="2"/>
                    </a:lnTo>
                    <a:lnTo>
                      <a:pt x="27" y="2"/>
                    </a:lnTo>
                    <a:lnTo>
                      <a:pt x="27" y="5"/>
                    </a:lnTo>
                    <a:lnTo>
                      <a:pt x="27" y="5"/>
                    </a:lnTo>
                    <a:lnTo>
                      <a:pt x="27" y="5"/>
                    </a:lnTo>
                    <a:lnTo>
                      <a:pt x="27" y="9"/>
                    </a:lnTo>
                    <a:lnTo>
                      <a:pt x="27" y="11"/>
                    </a:lnTo>
                    <a:lnTo>
                      <a:pt x="27" y="11"/>
                    </a:lnTo>
                    <a:lnTo>
                      <a:pt x="27" y="14"/>
                    </a:lnTo>
                    <a:lnTo>
                      <a:pt x="29" y="14"/>
                    </a:lnTo>
                    <a:lnTo>
                      <a:pt x="29" y="14"/>
                    </a:lnTo>
                    <a:lnTo>
                      <a:pt x="32" y="11"/>
                    </a:lnTo>
                    <a:lnTo>
                      <a:pt x="32" y="11"/>
                    </a:lnTo>
                    <a:lnTo>
                      <a:pt x="32" y="11"/>
                    </a:lnTo>
                    <a:lnTo>
                      <a:pt x="32" y="11"/>
                    </a:lnTo>
                    <a:lnTo>
                      <a:pt x="32" y="14"/>
                    </a:lnTo>
                    <a:lnTo>
                      <a:pt x="32" y="14"/>
                    </a:lnTo>
                    <a:lnTo>
                      <a:pt x="32" y="16"/>
                    </a:lnTo>
                    <a:lnTo>
                      <a:pt x="32" y="16"/>
                    </a:lnTo>
                    <a:lnTo>
                      <a:pt x="32" y="16"/>
                    </a:lnTo>
                    <a:lnTo>
                      <a:pt x="32" y="16"/>
                    </a:lnTo>
                    <a:lnTo>
                      <a:pt x="32" y="16"/>
                    </a:lnTo>
                    <a:lnTo>
                      <a:pt x="32" y="16"/>
                    </a:lnTo>
                    <a:lnTo>
                      <a:pt x="32" y="16"/>
                    </a:lnTo>
                    <a:lnTo>
                      <a:pt x="32" y="18"/>
                    </a:lnTo>
                    <a:lnTo>
                      <a:pt x="32" y="18"/>
                    </a:lnTo>
                    <a:lnTo>
                      <a:pt x="29" y="18"/>
                    </a:lnTo>
                    <a:lnTo>
                      <a:pt x="29" y="20"/>
                    </a:lnTo>
                    <a:lnTo>
                      <a:pt x="29" y="20"/>
                    </a:lnTo>
                    <a:lnTo>
                      <a:pt x="29" y="23"/>
                    </a:lnTo>
                    <a:lnTo>
                      <a:pt x="29" y="23"/>
                    </a:lnTo>
                    <a:lnTo>
                      <a:pt x="29" y="23"/>
                    </a:lnTo>
                    <a:lnTo>
                      <a:pt x="29" y="25"/>
                    </a:lnTo>
                    <a:close/>
                  </a:path>
                </a:pathLst>
              </a:custGeom>
              <a:solidFill>
                <a:srgbClr val="008837"/>
              </a:solidFill>
              <a:ln w="9525">
                <a:noFill/>
              </a:ln>
            </p:spPr>
            <p:txBody>
              <a:bodyPr/>
              <a:lstStyle/>
              <a:p>
                <a:endParaRPr lang="ja-JP" altLang="en-US" sz="1799"/>
              </a:p>
            </p:txBody>
          </p:sp>
          <p:sp>
            <p:nvSpPr>
              <p:cNvPr id="11668" name="フリーフォーム 89539">
                <a:extLst>
                  <a:ext uri="{FF2B5EF4-FFF2-40B4-BE49-F238E27FC236}">
                    <a16:creationId xmlns:a16="http://schemas.microsoft.com/office/drawing/2014/main" id="{96A1DC29-705C-CCEF-EFD3-1C215807CC57}"/>
                  </a:ext>
                </a:extLst>
              </p:cNvPr>
              <p:cNvSpPr/>
              <p:nvPr/>
            </p:nvSpPr>
            <p:spPr>
              <a:xfrm>
                <a:off x="2193" y="3211"/>
                <a:ext cx="32" cy="38"/>
              </a:xfrm>
              <a:custGeom>
                <a:avLst/>
                <a:gdLst/>
                <a:ahLst/>
                <a:cxnLst/>
                <a:rect l="0" t="0" r="0" b="0"/>
                <a:pathLst>
                  <a:path w="32" h="38">
                    <a:moveTo>
                      <a:pt x="29" y="25"/>
                    </a:moveTo>
                    <a:lnTo>
                      <a:pt x="29" y="27"/>
                    </a:lnTo>
                    <a:lnTo>
                      <a:pt x="29" y="27"/>
                    </a:lnTo>
                    <a:lnTo>
                      <a:pt x="27" y="27"/>
                    </a:lnTo>
                    <a:lnTo>
                      <a:pt x="27" y="27"/>
                    </a:lnTo>
                    <a:lnTo>
                      <a:pt x="27" y="27"/>
                    </a:lnTo>
                    <a:lnTo>
                      <a:pt x="27" y="27"/>
                    </a:lnTo>
                    <a:lnTo>
                      <a:pt x="27" y="25"/>
                    </a:lnTo>
                    <a:lnTo>
                      <a:pt x="25" y="23"/>
                    </a:lnTo>
                    <a:lnTo>
                      <a:pt x="25" y="20"/>
                    </a:lnTo>
                    <a:lnTo>
                      <a:pt x="25" y="20"/>
                    </a:lnTo>
                    <a:lnTo>
                      <a:pt x="25" y="20"/>
                    </a:lnTo>
                    <a:lnTo>
                      <a:pt x="25" y="23"/>
                    </a:lnTo>
                    <a:lnTo>
                      <a:pt x="23" y="25"/>
                    </a:lnTo>
                    <a:lnTo>
                      <a:pt x="23" y="27"/>
                    </a:lnTo>
                    <a:lnTo>
                      <a:pt x="23" y="27"/>
                    </a:lnTo>
                    <a:lnTo>
                      <a:pt x="23" y="29"/>
                    </a:lnTo>
                    <a:lnTo>
                      <a:pt x="20" y="29"/>
                    </a:lnTo>
                    <a:lnTo>
                      <a:pt x="20" y="29"/>
                    </a:lnTo>
                    <a:lnTo>
                      <a:pt x="23" y="27"/>
                    </a:lnTo>
                    <a:lnTo>
                      <a:pt x="23" y="27"/>
                    </a:lnTo>
                    <a:lnTo>
                      <a:pt x="23" y="25"/>
                    </a:lnTo>
                    <a:lnTo>
                      <a:pt x="23" y="23"/>
                    </a:lnTo>
                    <a:lnTo>
                      <a:pt x="23" y="23"/>
                    </a:lnTo>
                    <a:lnTo>
                      <a:pt x="20" y="23"/>
                    </a:lnTo>
                    <a:lnTo>
                      <a:pt x="18" y="23"/>
                    </a:lnTo>
                    <a:lnTo>
                      <a:pt x="18" y="25"/>
                    </a:lnTo>
                    <a:lnTo>
                      <a:pt x="18" y="27"/>
                    </a:lnTo>
                    <a:lnTo>
                      <a:pt x="16" y="27"/>
                    </a:lnTo>
                    <a:lnTo>
                      <a:pt x="16" y="27"/>
                    </a:lnTo>
                    <a:lnTo>
                      <a:pt x="14" y="27"/>
                    </a:lnTo>
                    <a:lnTo>
                      <a:pt x="14" y="25"/>
                    </a:lnTo>
                    <a:lnTo>
                      <a:pt x="14" y="25"/>
                    </a:lnTo>
                    <a:lnTo>
                      <a:pt x="14" y="27"/>
                    </a:lnTo>
                    <a:lnTo>
                      <a:pt x="14" y="27"/>
                    </a:lnTo>
                    <a:lnTo>
                      <a:pt x="14" y="29"/>
                    </a:lnTo>
                    <a:lnTo>
                      <a:pt x="14" y="29"/>
                    </a:lnTo>
                    <a:lnTo>
                      <a:pt x="14" y="32"/>
                    </a:lnTo>
                    <a:lnTo>
                      <a:pt x="14" y="32"/>
                    </a:lnTo>
                    <a:lnTo>
                      <a:pt x="14" y="34"/>
                    </a:lnTo>
                    <a:lnTo>
                      <a:pt x="14" y="34"/>
                    </a:lnTo>
                    <a:lnTo>
                      <a:pt x="14" y="34"/>
                    </a:lnTo>
                    <a:lnTo>
                      <a:pt x="11" y="32"/>
                    </a:lnTo>
                    <a:lnTo>
                      <a:pt x="11" y="32"/>
                    </a:lnTo>
                    <a:lnTo>
                      <a:pt x="11" y="29"/>
                    </a:lnTo>
                    <a:lnTo>
                      <a:pt x="9" y="29"/>
                    </a:lnTo>
                    <a:lnTo>
                      <a:pt x="9" y="27"/>
                    </a:lnTo>
                    <a:lnTo>
                      <a:pt x="9" y="27"/>
                    </a:lnTo>
                    <a:lnTo>
                      <a:pt x="9" y="27"/>
                    </a:lnTo>
                    <a:lnTo>
                      <a:pt x="9" y="29"/>
                    </a:lnTo>
                    <a:lnTo>
                      <a:pt x="9" y="29"/>
                    </a:lnTo>
                    <a:lnTo>
                      <a:pt x="9" y="32"/>
                    </a:lnTo>
                    <a:lnTo>
                      <a:pt x="9" y="34"/>
                    </a:lnTo>
                    <a:lnTo>
                      <a:pt x="9" y="34"/>
                    </a:lnTo>
                    <a:lnTo>
                      <a:pt x="9" y="34"/>
                    </a:lnTo>
                    <a:lnTo>
                      <a:pt x="7" y="36"/>
                    </a:lnTo>
                    <a:lnTo>
                      <a:pt x="7" y="36"/>
                    </a:lnTo>
                    <a:lnTo>
                      <a:pt x="5" y="34"/>
                    </a:lnTo>
                    <a:lnTo>
                      <a:pt x="5" y="34"/>
                    </a:lnTo>
                    <a:lnTo>
                      <a:pt x="5" y="32"/>
                    </a:lnTo>
                    <a:lnTo>
                      <a:pt x="2" y="29"/>
                    </a:lnTo>
                    <a:lnTo>
                      <a:pt x="2" y="29"/>
                    </a:lnTo>
                    <a:lnTo>
                      <a:pt x="2" y="27"/>
                    </a:lnTo>
                    <a:lnTo>
                      <a:pt x="2" y="27"/>
                    </a:lnTo>
                    <a:lnTo>
                      <a:pt x="2" y="29"/>
                    </a:lnTo>
                    <a:lnTo>
                      <a:pt x="2" y="32"/>
                    </a:lnTo>
                    <a:lnTo>
                      <a:pt x="2" y="34"/>
                    </a:lnTo>
                    <a:lnTo>
                      <a:pt x="2" y="36"/>
                    </a:lnTo>
                    <a:lnTo>
                      <a:pt x="2" y="36"/>
                    </a:lnTo>
                    <a:lnTo>
                      <a:pt x="2" y="38"/>
                    </a:lnTo>
                    <a:lnTo>
                      <a:pt x="2" y="38"/>
                    </a:lnTo>
                    <a:lnTo>
                      <a:pt x="2" y="36"/>
                    </a:lnTo>
                    <a:lnTo>
                      <a:pt x="0" y="36"/>
                    </a:lnTo>
                    <a:lnTo>
                      <a:pt x="0" y="36"/>
                    </a:lnTo>
                    <a:lnTo>
                      <a:pt x="0" y="36"/>
                    </a:lnTo>
                    <a:lnTo>
                      <a:pt x="0" y="36"/>
                    </a:lnTo>
                    <a:lnTo>
                      <a:pt x="0" y="32"/>
                    </a:lnTo>
                    <a:lnTo>
                      <a:pt x="0" y="29"/>
                    </a:lnTo>
                    <a:lnTo>
                      <a:pt x="0" y="27"/>
                    </a:lnTo>
                    <a:lnTo>
                      <a:pt x="0" y="25"/>
                    </a:lnTo>
                    <a:lnTo>
                      <a:pt x="0" y="23"/>
                    </a:lnTo>
                    <a:lnTo>
                      <a:pt x="0" y="23"/>
                    </a:lnTo>
                    <a:lnTo>
                      <a:pt x="0" y="23"/>
                    </a:lnTo>
                    <a:lnTo>
                      <a:pt x="0" y="23"/>
                    </a:lnTo>
                    <a:lnTo>
                      <a:pt x="0" y="20"/>
                    </a:lnTo>
                    <a:lnTo>
                      <a:pt x="0" y="16"/>
                    </a:lnTo>
                    <a:lnTo>
                      <a:pt x="0" y="14"/>
                    </a:lnTo>
                    <a:lnTo>
                      <a:pt x="0" y="11"/>
                    </a:lnTo>
                    <a:lnTo>
                      <a:pt x="0" y="9"/>
                    </a:lnTo>
                    <a:lnTo>
                      <a:pt x="0" y="11"/>
                    </a:lnTo>
                    <a:lnTo>
                      <a:pt x="0" y="11"/>
                    </a:lnTo>
                    <a:lnTo>
                      <a:pt x="0" y="14"/>
                    </a:lnTo>
                    <a:lnTo>
                      <a:pt x="0" y="14"/>
                    </a:lnTo>
                    <a:lnTo>
                      <a:pt x="0" y="14"/>
                    </a:lnTo>
                    <a:lnTo>
                      <a:pt x="2" y="11"/>
                    </a:lnTo>
                    <a:lnTo>
                      <a:pt x="2" y="11"/>
                    </a:lnTo>
                    <a:lnTo>
                      <a:pt x="2" y="11"/>
                    </a:lnTo>
                    <a:lnTo>
                      <a:pt x="2" y="11"/>
                    </a:lnTo>
                    <a:lnTo>
                      <a:pt x="2" y="11"/>
                    </a:lnTo>
                    <a:lnTo>
                      <a:pt x="5" y="9"/>
                    </a:lnTo>
                    <a:lnTo>
                      <a:pt x="5" y="9"/>
                    </a:lnTo>
                    <a:lnTo>
                      <a:pt x="5" y="9"/>
                    </a:lnTo>
                    <a:lnTo>
                      <a:pt x="5" y="9"/>
                    </a:lnTo>
                    <a:lnTo>
                      <a:pt x="7" y="11"/>
                    </a:lnTo>
                    <a:lnTo>
                      <a:pt x="7" y="16"/>
                    </a:lnTo>
                    <a:lnTo>
                      <a:pt x="7" y="16"/>
                    </a:lnTo>
                    <a:lnTo>
                      <a:pt x="9" y="18"/>
                    </a:lnTo>
                    <a:lnTo>
                      <a:pt x="9" y="18"/>
                    </a:lnTo>
                    <a:lnTo>
                      <a:pt x="9" y="18"/>
                    </a:lnTo>
                    <a:lnTo>
                      <a:pt x="9" y="18"/>
                    </a:lnTo>
                    <a:lnTo>
                      <a:pt x="9" y="16"/>
                    </a:lnTo>
                    <a:lnTo>
                      <a:pt x="9" y="14"/>
                    </a:lnTo>
                    <a:lnTo>
                      <a:pt x="9" y="11"/>
                    </a:lnTo>
                    <a:lnTo>
                      <a:pt x="9" y="11"/>
                    </a:lnTo>
                    <a:lnTo>
                      <a:pt x="9" y="11"/>
                    </a:lnTo>
                    <a:lnTo>
                      <a:pt x="9" y="11"/>
                    </a:lnTo>
                    <a:lnTo>
                      <a:pt x="9" y="11"/>
                    </a:lnTo>
                    <a:lnTo>
                      <a:pt x="9" y="11"/>
                    </a:lnTo>
                    <a:lnTo>
                      <a:pt x="9" y="11"/>
                    </a:lnTo>
                    <a:lnTo>
                      <a:pt x="9" y="14"/>
                    </a:lnTo>
                    <a:lnTo>
                      <a:pt x="9" y="16"/>
                    </a:lnTo>
                    <a:lnTo>
                      <a:pt x="11" y="18"/>
                    </a:lnTo>
                    <a:lnTo>
                      <a:pt x="11" y="18"/>
                    </a:lnTo>
                    <a:lnTo>
                      <a:pt x="11" y="18"/>
                    </a:lnTo>
                    <a:lnTo>
                      <a:pt x="14" y="18"/>
                    </a:lnTo>
                    <a:lnTo>
                      <a:pt x="14" y="18"/>
                    </a:lnTo>
                    <a:lnTo>
                      <a:pt x="14" y="16"/>
                    </a:lnTo>
                    <a:lnTo>
                      <a:pt x="14" y="14"/>
                    </a:lnTo>
                    <a:lnTo>
                      <a:pt x="14" y="11"/>
                    </a:lnTo>
                    <a:lnTo>
                      <a:pt x="14" y="11"/>
                    </a:lnTo>
                    <a:lnTo>
                      <a:pt x="14" y="9"/>
                    </a:lnTo>
                    <a:lnTo>
                      <a:pt x="14" y="7"/>
                    </a:lnTo>
                    <a:lnTo>
                      <a:pt x="14" y="7"/>
                    </a:lnTo>
                    <a:lnTo>
                      <a:pt x="14" y="7"/>
                    </a:lnTo>
                    <a:lnTo>
                      <a:pt x="14" y="9"/>
                    </a:lnTo>
                    <a:lnTo>
                      <a:pt x="16" y="9"/>
                    </a:lnTo>
                    <a:lnTo>
                      <a:pt x="16" y="9"/>
                    </a:lnTo>
                    <a:lnTo>
                      <a:pt x="18" y="9"/>
                    </a:lnTo>
                    <a:lnTo>
                      <a:pt x="18" y="7"/>
                    </a:lnTo>
                    <a:lnTo>
                      <a:pt x="18" y="5"/>
                    </a:lnTo>
                    <a:lnTo>
                      <a:pt x="20" y="5"/>
                    </a:lnTo>
                    <a:lnTo>
                      <a:pt x="18" y="7"/>
                    </a:lnTo>
                    <a:lnTo>
                      <a:pt x="18" y="9"/>
                    </a:lnTo>
                    <a:lnTo>
                      <a:pt x="18" y="11"/>
                    </a:lnTo>
                    <a:lnTo>
                      <a:pt x="18" y="11"/>
                    </a:lnTo>
                    <a:lnTo>
                      <a:pt x="20" y="11"/>
                    </a:lnTo>
                    <a:lnTo>
                      <a:pt x="20" y="11"/>
                    </a:lnTo>
                    <a:lnTo>
                      <a:pt x="20" y="14"/>
                    </a:lnTo>
                    <a:lnTo>
                      <a:pt x="20" y="14"/>
                    </a:lnTo>
                    <a:lnTo>
                      <a:pt x="20" y="14"/>
                    </a:lnTo>
                    <a:lnTo>
                      <a:pt x="23" y="14"/>
                    </a:lnTo>
                    <a:lnTo>
                      <a:pt x="23" y="11"/>
                    </a:lnTo>
                    <a:lnTo>
                      <a:pt x="23" y="11"/>
                    </a:lnTo>
                    <a:lnTo>
                      <a:pt x="25" y="11"/>
                    </a:lnTo>
                    <a:lnTo>
                      <a:pt x="25" y="9"/>
                    </a:lnTo>
                    <a:lnTo>
                      <a:pt x="23" y="9"/>
                    </a:lnTo>
                    <a:lnTo>
                      <a:pt x="23" y="7"/>
                    </a:lnTo>
                    <a:lnTo>
                      <a:pt x="23" y="7"/>
                    </a:lnTo>
                    <a:lnTo>
                      <a:pt x="23" y="5"/>
                    </a:lnTo>
                    <a:lnTo>
                      <a:pt x="23" y="2"/>
                    </a:lnTo>
                    <a:lnTo>
                      <a:pt x="25" y="0"/>
                    </a:lnTo>
                    <a:lnTo>
                      <a:pt x="25" y="0"/>
                    </a:lnTo>
                    <a:lnTo>
                      <a:pt x="25" y="0"/>
                    </a:lnTo>
                    <a:lnTo>
                      <a:pt x="27" y="0"/>
                    </a:lnTo>
                    <a:lnTo>
                      <a:pt x="27" y="0"/>
                    </a:lnTo>
                    <a:lnTo>
                      <a:pt x="27" y="2"/>
                    </a:lnTo>
                    <a:lnTo>
                      <a:pt x="27" y="2"/>
                    </a:lnTo>
                    <a:lnTo>
                      <a:pt x="27" y="2"/>
                    </a:lnTo>
                    <a:lnTo>
                      <a:pt x="27" y="5"/>
                    </a:lnTo>
                    <a:lnTo>
                      <a:pt x="27" y="5"/>
                    </a:lnTo>
                    <a:lnTo>
                      <a:pt x="27" y="5"/>
                    </a:lnTo>
                    <a:lnTo>
                      <a:pt x="27" y="9"/>
                    </a:lnTo>
                    <a:lnTo>
                      <a:pt x="27" y="11"/>
                    </a:lnTo>
                    <a:lnTo>
                      <a:pt x="27" y="11"/>
                    </a:lnTo>
                    <a:lnTo>
                      <a:pt x="27" y="14"/>
                    </a:lnTo>
                    <a:lnTo>
                      <a:pt x="29" y="14"/>
                    </a:lnTo>
                    <a:lnTo>
                      <a:pt x="29" y="14"/>
                    </a:lnTo>
                    <a:lnTo>
                      <a:pt x="32" y="11"/>
                    </a:lnTo>
                    <a:lnTo>
                      <a:pt x="32" y="11"/>
                    </a:lnTo>
                    <a:lnTo>
                      <a:pt x="32" y="11"/>
                    </a:lnTo>
                    <a:lnTo>
                      <a:pt x="32" y="11"/>
                    </a:lnTo>
                    <a:lnTo>
                      <a:pt x="32" y="14"/>
                    </a:lnTo>
                    <a:lnTo>
                      <a:pt x="32" y="14"/>
                    </a:lnTo>
                    <a:lnTo>
                      <a:pt x="32" y="16"/>
                    </a:lnTo>
                    <a:lnTo>
                      <a:pt x="32" y="16"/>
                    </a:lnTo>
                    <a:lnTo>
                      <a:pt x="32" y="16"/>
                    </a:lnTo>
                    <a:lnTo>
                      <a:pt x="32" y="16"/>
                    </a:lnTo>
                    <a:lnTo>
                      <a:pt x="32" y="16"/>
                    </a:lnTo>
                    <a:lnTo>
                      <a:pt x="32" y="16"/>
                    </a:lnTo>
                    <a:lnTo>
                      <a:pt x="32" y="16"/>
                    </a:lnTo>
                    <a:lnTo>
                      <a:pt x="32" y="18"/>
                    </a:lnTo>
                    <a:lnTo>
                      <a:pt x="32" y="18"/>
                    </a:lnTo>
                    <a:lnTo>
                      <a:pt x="29" y="18"/>
                    </a:lnTo>
                    <a:lnTo>
                      <a:pt x="29" y="20"/>
                    </a:lnTo>
                    <a:lnTo>
                      <a:pt x="29" y="20"/>
                    </a:lnTo>
                    <a:lnTo>
                      <a:pt x="29" y="23"/>
                    </a:lnTo>
                    <a:lnTo>
                      <a:pt x="29" y="23"/>
                    </a:lnTo>
                    <a:lnTo>
                      <a:pt x="29" y="23"/>
                    </a:lnTo>
                    <a:lnTo>
                      <a:pt x="29" y="25"/>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69" name="フリーフォーム 89540">
                <a:extLst>
                  <a:ext uri="{FF2B5EF4-FFF2-40B4-BE49-F238E27FC236}">
                    <a16:creationId xmlns:a16="http://schemas.microsoft.com/office/drawing/2014/main" id="{78AC8D25-DEFC-9627-D94D-35A3B258D12D}"/>
                  </a:ext>
                </a:extLst>
              </p:cNvPr>
              <p:cNvSpPr/>
              <p:nvPr/>
            </p:nvSpPr>
            <p:spPr>
              <a:xfrm>
                <a:off x="2198" y="3234"/>
                <a:ext cx="33" cy="42"/>
              </a:xfrm>
              <a:custGeom>
                <a:avLst/>
                <a:gdLst/>
                <a:ahLst/>
                <a:cxnLst/>
                <a:rect l="0" t="0" r="0" b="0"/>
                <a:pathLst>
                  <a:path w="33" h="42">
                    <a:moveTo>
                      <a:pt x="31" y="26"/>
                    </a:moveTo>
                    <a:lnTo>
                      <a:pt x="29" y="29"/>
                    </a:lnTo>
                    <a:lnTo>
                      <a:pt x="29" y="29"/>
                    </a:lnTo>
                    <a:lnTo>
                      <a:pt x="29" y="31"/>
                    </a:lnTo>
                    <a:lnTo>
                      <a:pt x="29" y="31"/>
                    </a:lnTo>
                    <a:lnTo>
                      <a:pt x="27" y="31"/>
                    </a:lnTo>
                    <a:lnTo>
                      <a:pt x="27" y="29"/>
                    </a:lnTo>
                    <a:lnTo>
                      <a:pt x="27" y="26"/>
                    </a:lnTo>
                    <a:lnTo>
                      <a:pt x="27" y="24"/>
                    </a:lnTo>
                    <a:lnTo>
                      <a:pt x="27" y="24"/>
                    </a:lnTo>
                    <a:lnTo>
                      <a:pt x="24" y="22"/>
                    </a:lnTo>
                    <a:lnTo>
                      <a:pt x="24" y="22"/>
                    </a:lnTo>
                    <a:lnTo>
                      <a:pt x="24" y="24"/>
                    </a:lnTo>
                    <a:lnTo>
                      <a:pt x="24" y="26"/>
                    </a:lnTo>
                    <a:lnTo>
                      <a:pt x="24" y="29"/>
                    </a:lnTo>
                    <a:lnTo>
                      <a:pt x="22" y="31"/>
                    </a:lnTo>
                    <a:lnTo>
                      <a:pt x="22" y="31"/>
                    </a:lnTo>
                    <a:lnTo>
                      <a:pt x="22" y="33"/>
                    </a:lnTo>
                    <a:lnTo>
                      <a:pt x="22" y="31"/>
                    </a:lnTo>
                    <a:lnTo>
                      <a:pt x="22" y="31"/>
                    </a:lnTo>
                    <a:lnTo>
                      <a:pt x="22" y="29"/>
                    </a:lnTo>
                    <a:lnTo>
                      <a:pt x="22" y="26"/>
                    </a:lnTo>
                    <a:lnTo>
                      <a:pt x="22" y="24"/>
                    </a:lnTo>
                    <a:lnTo>
                      <a:pt x="22" y="24"/>
                    </a:lnTo>
                    <a:lnTo>
                      <a:pt x="20" y="24"/>
                    </a:lnTo>
                    <a:lnTo>
                      <a:pt x="20" y="24"/>
                    </a:lnTo>
                    <a:lnTo>
                      <a:pt x="20" y="26"/>
                    </a:lnTo>
                    <a:lnTo>
                      <a:pt x="18" y="29"/>
                    </a:lnTo>
                    <a:lnTo>
                      <a:pt x="15" y="29"/>
                    </a:lnTo>
                    <a:lnTo>
                      <a:pt x="15" y="29"/>
                    </a:lnTo>
                    <a:lnTo>
                      <a:pt x="15" y="29"/>
                    </a:lnTo>
                    <a:lnTo>
                      <a:pt x="13" y="26"/>
                    </a:lnTo>
                    <a:lnTo>
                      <a:pt x="13" y="26"/>
                    </a:lnTo>
                    <a:lnTo>
                      <a:pt x="13" y="29"/>
                    </a:lnTo>
                    <a:lnTo>
                      <a:pt x="13" y="29"/>
                    </a:lnTo>
                    <a:lnTo>
                      <a:pt x="13" y="31"/>
                    </a:lnTo>
                    <a:lnTo>
                      <a:pt x="13" y="33"/>
                    </a:lnTo>
                    <a:lnTo>
                      <a:pt x="13" y="35"/>
                    </a:lnTo>
                    <a:lnTo>
                      <a:pt x="13" y="35"/>
                    </a:lnTo>
                    <a:lnTo>
                      <a:pt x="13" y="35"/>
                    </a:lnTo>
                    <a:lnTo>
                      <a:pt x="13" y="35"/>
                    </a:lnTo>
                    <a:lnTo>
                      <a:pt x="13" y="35"/>
                    </a:lnTo>
                    <a:lnTo>
                      <a:pt x="13" y="35"/>
                    </a:lnTo>
                    <a:lnTo>
                      <a:pt x="11" y="33"/>
                    </a:lnTo>
                    <a:lnTo>
                      <a:pt x="11" y="31"/>
                    </a:lnTo>
                    <a:lnTo>
                      <a:pt x="9" y="31"/>
                    </a:lnTo>
                    <a:lnTo>
                      <a:pt x="9" y="31"/>
                    </a:lnTo>
                    <a:lnTo>
                      <a:pt x="9" y="31"/>
                    </a:lnTo>
                    <a:lnTo>
                      <a:pt x="9" y="31"/>
                    </a:lnTo>
                    <a:lnTo>
                      <a:pt x="9" y="33"/>
                    </a:lnTo>
                    <a:lnTo>
                      <a:pt x="9" y="33"/>
                    </a:lnTo>
                    <a:lnTo>
                      <a:pt x="9" y="35"/>
                    </a:lnTo>
                    <a:lnTo>
                      <a:pt x="9" y="38"/>
                    </a:lnTo>
                    <a:lnTo>
                      <a:pt x="9" y="38"/>
                    </a:lnTo>
                    <a:lnTo>
                      <a:pt x="9" y="40"/>
                    </a:lnTo>
                    <a:lnTo>
                      <a:pt x="6" y="40"/>
                    </a:lnTo>
                    <a:lnTo>
                      <a:pt x="6" y="38"/>
                    </a:lnTo>
                    <a:lnTo>
                      <a:pt x="4" y="35"/>
                    </a:lnTo>
                    <a:lnTo>
                      <a:pt x="4" y="33"/>
                    </a:lnTo>
                    <a:lnTo>
                      <a:pt x="4" y="33"/>
                    </a:lnTo>
                    <a:lnTo>
                      <a:pt x="4" y="31"/>
                    </a:lnTo>
                    <a:lnTo>
                      <a:pt x="4" y="31"/>
                    </a:lnTo>
                    <a:lnTo>
                      <a:pt x="4" y="31"/>
                    </a:lnTo>
                    <a:lnTo>
                      <a:pt x="4" y="31"/>
                    </a:lnTo>
                    <a:lnTo>
                      <a:pt x="4" y="35"/>
                    </a:lnTo>
                    <a:lnTo>
                      <a:pt x="4" y="38"/>
                    </a:lnTo>
                    <a:lnTo>
                      <a:pt x="4" y="40"/>
                    </a:lnTo>
                    <a:lnTo>
                      <a:pt x="4" y="40"/>
                    </a:lnTo>
                    <a:lnTo>
                      <a:pt x="2" y="42"/>
                    </a:lnTo>
                    <a:lnTo>
                      <a:pt x="2" y="42"/>
                    </a:lnTo>
                    <a:lnTo>
                      <a:pt x="2" y="40"/>
                    </a:lnTo>
                    <a:lnTo>
                      <a:pt x="2" y="40"/>
                    </a:lnTo>
                    <a:lnTo>
                      <a:pt x="0" y="38"/>
                    </a:lnTo>
                    <a:lnTo>
                      <a:pt x="0" y="40"/>
                    </a:lnTo>
                    <a:lnTo>
                      <a:pt x="0" y="40"/>
                    </a:lnTo>
                    <a:lnTo>
                      <a:pt x="0" y="35"/>
                    </a:lnTo>
                    <a:lnTo>
                      <a:pt x="0" y="33"/>
                    </a:lnTo>
                    <a:lnTo>
                      <a:pt x="0" y="29"/>
                    </a:lnTo>
                    <a:lnTo>
                      <a:pt x="0" y="26"/>
                    </a:lnTo>
                    <a:lnTo>
                      <a:pt x="0" y="24"/>
                    </a:lnTo>
                    <a:lnTo>
                      <a:pt x="0" y="24"/>
                    </a:lnTo>
                    <a:lnTo>
                      <a:pt x="0" y="24"/>
                    </a:lnTo>
                    <a:lnTo>
                      <a:pt x="0" y="24"/>
                    </a:lnTo>
                    <a:lnTo>
                      <a:pt x="0" y="20"/>
                    </a:lnTo>
                    <a:lnTo>
                      <a:pt x="0" y="17"/>
                    </a:lnTo>
                    <a:lnTo>
                      <a:pt x="0" y="13"/>
                    </a:lnTo>
                    <a:lnTo>
                      <a:pt x="0" y="13"/>
                    </a:lnTo>
                    <a:lnTo>
                      <a:pt x="0" y="9"/>
                    </a:lnTo>
                    <a:lnTo>
                      <a:pt x="0" y="11"/>
                    </a:lnTo>
                    <a:lnTo>
                      <a:pt x="0" y="13"/>
                    </a:lnTo>
                    <a:lnTo>
                      <a:pt x="0" y="13"/>
                    </a:lnTo>
                    <a:lnTo>
                      <a:pt x="0" y="13"/>
                    </a:lnTo>
                    <a:lnTo>
                      <a:pt x="2" y="13"/>
                    </a:lnTo>
                    <a:lnTo>
                      <a:pt x="2" y="13"/>
                    </a:lnTo>
                    <a:lnTo>
                      <a:pt x="2" y="11"/>
                    </a:lnTo>
                    <a:lnTo>
                      <a:pt x="2" y="11"/>
                    </a:lnTo>
                    <a:lnTo>
                      <a:pt x="2" y="11"/>
                    </a:lnTo>
                    <a:lnTo>
                      <a:pt x="4" y="11"/>
                    </a:lnTo>
                    <a:lnTo>
                      <a:pt x="4" y="11"/>
                    </a:lnTo>
                    <a:lnTo>
                      <a:pt x="4" y="9"/>
                    </a:lnTo>
                    <a:lnTo>
                      <a:pt x="4" y="9"/>
                    </a:lnTo>
                    <a:lnTo>
                      <a:pt x="4" y="9"/>
                    </a:lnTo>
                    <a:lnTo>
                      <a:pt x="4" y="11"/>
                    </a:lnTo>
                    <a:lnTo>
                      <a:pt x="6" y="13"/>
                    </a:lnTo>
                    <a:lnTo>
                      <a:pt x="6" y="15"/>
                    </a:lnTo>
                    <a:lnTo>
                      <a:pt x="9" y="17"/>
                    </a:lnTo>
                    <a:lnTo>
                      <a:pt x="9" y="20"/>
                    </a:lnTo>
                    <a:lnTo>
                      <a:pt x="9" y="20"/>
                    </a:lnTo>
                    <a:lnTo>
                      <a:pt x="9" y="20"/>
                    </a:lnTo>
                    <a:lnTo>
                      <a:pt x="9" y="17"/>
                    </a:lnTo>
                    <a:lnTo>
                      <a:pt x="9" y="17"/>
                    </a:lnTo>
                    <a:lnTo>
                      <a:pt x="9" y="15"/>
                    </a:lnTo>
                    <a:lnTo>
                      <a:pt x="9" y="13"/>
                    </a:lnTo>
                    <a:lnTo>
                      <a:pt x="9" y="11"/>
                    </a:lnTo>
                    <a:lnTo>
                      <a:pt x="9" y="11"/>
                    </a:lnTo>
                    <a:lnTo>
                      <a:pt x="11" y="11"/>
                    </a:lnTo>
                    <a:lnTo>
                      <a:pt x="11" y="11"/>
                    </a:lnTo>
                    <a:lnTo>
                      <a:pt x="9" y="11"/>
                    </a:lnTo>
                    <a:lnTo>
                      <a:pt x="9" y="13"/>
                    </a:lnTo>
                    <a:lnTo>
                      <a:pt x="9" y="15"/>
                    </a:lnTo>
                    <a:lnTo>
                      <a:pt x="11" y="17"/>
                    </a:lnTo>
                    <a:lnTo>
                      <a:pt x="11" y="17"/>
                    </a:lnTo>
                    <a:lnTo>
                      <a:pt x="11" y="20"/>
                    </a:lnTo>
                    <a:lnTo>
                      <a:pt x="13" y="20"/>
                    </a:lnTo>
                    <a:lnTo>
                      <a:pt x="13" y="20"/>
                    </a:lnTo>
                    <a:lnTo>
                      <a:pt x="13" y="17"/>
                    </a:lnTo>
                    <a:lnTo>
                      <a:pt x="15" y="17"/>
                    </a:lnTo>
                    <a:lnTo>
                      <a:pt x="13" y="15"/>
                    </a:lnTo>
                    <a:lnTo>
                      <a:pt x="13" y="15"/>
                    </a:lnTo>
                    <a:lnTo>
                      <a:pt x="13" y="13"/>
                    </a:lnTo>
                    <a:lnTo>
                      <a:pt x="13" y="11"/>
                    </a:lnTo>
                    <a:lnTo>
                      <a:pt x="13" y="9"/>
                    </a:lnTo>
                    <a:lnTo>
                      <a:pt x="13" y="9"/>
                    </a:lnTo>
                    <a:lnTo>
                      <a:pt x="13" y="6"/>
                    </a:lnTo>
                    <a:lnTo>
                      <a:pt x="13" y="9"/>
                    </a:lnTo>
                    <a:lnTo>
                      <a:pt x="13" y="9"/>
                    </a:lnTo>
                    <a:lnTo>
                      <a:pt x="15" y="9"/>
                    </a:lnTo>
                    <a:lnTo>
                      <a:pt x="15" y="9"/>
                    </a:lnTo>
                    <a:lnTo>
                      <a:pt x="18" y="9"/>
                    </a:lnTo>
                    <a:lnTo>
                      <a:pt x="20" y="6"/>
                    </a:lnTo>
                    <a:lnTo>
                      <a:pt x="20" y="6"/>
                    </a:lnTo>
                    <a:lnTo>
                      <a:pt x="20" y="6"/>
                    </a:lnTo>
                    <a:lnTo>
                      <a:pt x="20" y="9"/>
                    </a:lnTo>
                    <a:lnTo>
                      <a:pt x="20" y="9"/>
                    </a:lnTo>
                    <a:lnTo>
                      <a:pt x="20" y="11"/>
                    </a:lnTo>
                    <a:lnTo>
                      <a:pt x="20" y="13"/>
                    </a:lnTo>
                    <a:lnTo>
                      <a:pt x="20" y="13"/>
                    </a:lnTo>
                    <a:lnTo>
                      <a:pt x="20" y="13"/>
                    </a:lnTo>
                    <a:lnTo>
                      <a:pt x="22" y="13"/>
                    </a:lnTo>
                    <a:lnTo>
                      <a:pt x="22" y="13"/>
                    </a:lnTo>
                    <a:lnTo>
                      <a:pt x="22" y="15"/>
                    </a:lnTo>
                    <a:lnTo>
                      <a:pt x="22" y="15"/>
                    </a:lnTo>
                    <a:lnTo>
                      <a:pt x="22" y="13"/>
                    </a:lnTo>
                    <a:lnTo>
                      <a:pt x="22" y="13"/>
                    </a:lnTo>
                    <a:lnTo>
                      <a:pt x="24" y="13"/>
                    </a:lnTo>
                    <a:lnTo>
                      <a:pt x="24" y="11"/>
                    </a:lnTo>
                    <a:lnTo>
                      <a:pt x="24" y="11"/>
                    </a:lnTo>
                    <a:lnTo>
                      <a:pt x="24" y="9"/>
                    </a:lnTo>
                    <a:lnTo>
                      <a:pt x="24" y="9"/>
                    </a:lnTo>
                    <a:lnTo>
                      <a:pt x="22" y="9"/>
                    </a:lnTo>
                    <a:lnTo>
                      <a:pt x="22" y="6"/>
                    </a:lnTo>
                    <a:lnTo>
                      <a:pt x="22" y="6"/>
                    </a:lnTo>
                    <a:lnTo>
                      <a:pt x="24" y="4"/>
                    </a:lnTo>
                    <a:lnTo>
                      <a:pt x="24" y="0"/>
                    </a:lnTo>
                    <a:lnTo>
                      <a:pt x="24" y="0"/>
                    </a:lnTo>
                    <a:lnTo>
                      <a:pt x="27" y="0"/>
                    </a:lnTo>
                    <a:lnTo>
                      <a:pt x="27" y="0"/>
                    </a:lnTo>
                    <a:lnTo>
                      <a:pt x="29" y="0"/>
                    </a:lnTo>
                    <a:lnTo>
                      <a:pt x="29" y="2"/>
                    </a:lnTo>
                    <a:lnTo>
                      <a:pt x="29" y="2"/>
                    </a:lnTo>
                    <a:lnTo>
                      <a:pt x="29" y="4"/>
                    </a:lnTo>
                    <a:lnTo>
                      <a:pt x="27" y="4"/>
                    </a:lnTo>
                    <a:lnTo>
                      <a:pt x="27" y="4"/>
                    </a:lnTo>
                    <a:lnTo>
                      <a:pt x="27" y="6"/>
                    </a:lnTo>
                    <a:lnTo>
                      <a:pt x="27" y="9"/>
                    </a:lnTo>
                    <a:lnTo>
                      <a:pt x="27" y="11"/>
                    </a:lnTo>
                    <a:lnTo>
                      <a:pt x="27" y="13"/>
                    </a:lnTo>
                    <a:lnTo>
                      <a:pt x="29" y="13"/>
                    </a:lnTo>
                    <a:lnTo>
                      <a:pt x="29" y="13"/>
                    </a:lnTo>
                    <a:lnTo>
                      <a:pt x="31" y="13"/>
                    </a:lnTo>
                    <a:lnTo>
                      <a:pt x="31" y="11"/>
                    </a:lnTo>
                    <a:lnTo>
                      <a:pt x="33" y="11"/>
                    </a:lnTo>
                    <a:lnTo>
                      <a:pt x="33" y="13"/>
                    </a:lnTo>
                    <a:lnTo>
                      <a:pt x="33" y="13"/>
                    </a:lnTo>
                    <a:lnTo>
                      <a:pt x="33" y="13"/>
                    </a:lnTo>
                    <a:lnTo>
                      <a:pt x="33" y="15"/>
                    </a:lnTo>
                    <a:lnTo>
                      <a:pt x="31" y="15"/>
                    </a:lnTo>
                    <a:lnTo>
                      <a:pt x="31" y="17"/>
                    </a:lnTo>
                    <a:lnTo>
                      <a:pt x="31" y="17"/>
                    </a:lnTo>
                    <a:lnTo>
                      <a:pt x="31" y="17"/>
                    </a:lnTo>
                    <a:lnTo>
                      <a:pt x="31" y="17"/>
                    </a:lnTo>
                    <a:lnTo>
                      <a:pt x="33" y="17"/>
                    </a:lnTo>
                    <a:lnTo>
                      <a:pt x="33" y="17"/>
                    </a:lnTo>
                    <a:lnTo>
                      <a:pt x="33" y="17"/>
                    </a:lnTo>
                    <a:lnTo>
                      <a:pt x="31" y="20"/>
                    </a:lnTo>
                    <a:lnTo>
                      <a:pt x="31" y="20"/>
                    </a:lnTo>
                    <a:lnTo>
                      <a:pt x="29" y="22"/>
                    </a:lnTo>
                    <a:lnTo>
                      <a:pt x="29" y="24"/>
                    </a:lnTo>
                    <a:lnTo>
                      <a:pt x="29" y="24"/>
                    </a:lnTo>
                    <a:lnTo>
                      <a:pt x="29" y="24"/>
                    </a:lnTo>
                    <a:lnTo>
                      <a:pt x="29" y="24"/>
                    </a:lnTo>
                    <a:lnTo>
                      <a:pt x="31" y="26"/>
                    </a:lnTo>
                    <a:close/>
                  </a:path>
                </a:pathLst>
              </a:custGeom>
              <a:solidFill>
                <a:srgbClr val="008837"/>
              </a:solidFill>
              <a:ln w="9525">
                <a:noFill/>
              </a:ln>
            </p:spPr>
            <p:txBody>
              <a:bodyPr/>
              <a:lstStyle/>
              <a:p>
                <a:endParaRPr lang="ja-JP" altLang="en-US" sz="1799"/>
              </a:p>
            </p:txBody>
          </p:sp>
          <p:sp>
            <p:nvSpPr>
              <p:cNvPr id="11670" name="フリーフォーム 89541">
                <a:extLst>
                  <a:ext uri="{FF2B5EF4-FFF2-40B4-BE49-F238E27FC236}">
                    <a16:creationId xmlns:a16="http://schemas.microsoft.com/office/drawing/2014/main" id="{E47A8481-C995-64DD-4AEC-300452A2DF8A}"/>
                  </a:ext>
                </a:extLst>
              </p:cNvPr>
              <p:cNvSpPr/>
              <p:nvPr/>
            </p:nvSpPr>
            <p:spPr>
              <a:xfrm>
                <a:off x="2198" y="3234"/>
                <a:ext cx="33" cy="42"/>
              </a:xfrm>
              <a:custGeom>
                <a:avLst/>
                <a:gdLst/>
                <a:ahLst/>
                <a:cxnLst/>
                <a:rect l="0" t="0" r="0" b="0"/>
                <a:pathLst>
                  <a:path w="33" h="42">
                    <a:moveTo>
                      <a:pt x="31" y="26"/>
                    </a:moveTo>
                    <a:lnTo>
                      <a:pt x="29" y="29"/>
                    </a:lnTo>
                    <a:lnTo>
                      <a:pt x="29" y="29"/>
                    </a:lnTo>
                    <a:lnTo>
                      <a:pt x="29" y="31"/>
                    </a:lnTo>
                    <a:lnTo>
                      <a:pt x="29" y="31"/>
                    </a:lnTo>
                    <a:lnTo>
                      <a:pt x="27" y="31"/>
                    </a:lnTo>
                    <a:lnTo>
                      <a:pt x="27" y="29"/>
                    </a:lnTo>
                    <a:lnTo>
                      <a:pt x="27" y="26"/>
                    </a:lnTo>
                    <a:lnTo>
                      <a:pt x="27" y="24"/>
                    </a:lnTo>
                    <a:lnTo>
                      <a:pt x="27" y="24"/>
                    </a:lnTo>
                    <a:lnTo>
                      <a:pt x="24" y="22"/>
                    </a:lnTo>
                    <a:lnTo>
                      <a:pt x="24" y="22"/>
                    </a:lnTo>
                    <a:lnTo>
                      <a:pt x="24" y="24"/>
                    </a:lnTo>
                    <a:lnTo>
                      <a:pt x="24" y="26"/>
                    </a:lnTo>
                    <a:lnTo>
                      <a:pt x="24" y="29"/>
                    </a:lnTo>
                    <a:lnTo>
                      <a:pt x="22" y="31"/>
                    </a:lnTo>
                    <a:lnTo>
                      <a:pt x="22" y="31"/>
                    </a:lnTo>
                    <a:lnTo>
                      <a:pt x="22" y="33"/>
                    </a:lnTo>
                    <a:lnTo>
                      <a:pt x="22" y="31"/>
                    </a:lnTo>
                    <a:lnTo>
                      <a:pt x="22" y="31"/>
                    </a:lnTo>
                    <a:lnTo>
                      <a:pt x="22" y="29"/>
                    </a:lnTo>
                    <a:lnTo>
                      <a:pt x="22" y="26"/>
                    </a:lnTo>
                    <a:lnTo>
                      <a:pt x="22" y="24"/>
                    </a:lnTo>
                    <a:lnTo>
                      <a:pt x="22" y="24"/>
                    </a:lnTo>
                    <a:lnTo>
                      <a:pt x="20" y="24"/>
                    </a:lnTo>
                    <a:lnTo>
                      <a:pt x="20" y="24"/>
                    </a:lnTo>
                    <a:lnTo>
                      <a:pt x="20" y="26"/>
                    </a:lnTo>
                    <a:lnTo>
                      <a:pt x="18" y="29"/>
                    </a:lnTo>
                    <a:lnTo>
                      <a:pt x="15" y="29"/>
                    </a:lnTo>
                    <a:lnTo>
                      <a:pt x="15" y="29"/>
                    </a:lnTo>
                    <a:lnTo>
                      <a:pt x="15" y="29"/>
                    </a:lnTo>
                    <a:lnTo>
                      <a:pt x="13" y="26"/>
                    </a:lnTo>
                    <a:lnTo>
                      <a:pt x="13" y="26"/>
                    </a:lnTo>
                    <a:lnTo>
                      <a:pt x="13" y="29"/>
                    </a:lnTo>
                    <a:lnTo>
                      <a:pt x="13" y="29"/>
                    </a:lnTo>
                    <a:lnTo>
                      <a:pt x="13" y="31"/>
                    </a:lnTo>
                    <a:lnTo>
                      <a:pt x="13" y="33"/>
                    </a:lnTo>
                    <a:lnTo>
                      <a:pt x="13" y="35"/>
                    </a:lnTo>
                    <a:lnTo>
                      <a:pt x="13" y="35"/>
                    </a:lnTo>
                    <a:lnTo>
                      <a:pt x="13" y="35"/>
                    </a:lnTo>
                    <a:lnTo>
                      <a:pt x="13" y="35"/>
                    </a:lnTo>
                    <a:lnTo>
                      <a:pt x="13" y="35"/>
                    </a:lnTo>
                    <a:lnTo>
                      <a:pt x="13" y="35"/>
                    </a:lnTo>
                    <a:lnTo>
                      <a:pt x="11" y="33"/>
                    </a:lnTo>
                    <a:lnTo>
                      <a:pt x="11" y="31"/>
                    </a:lnTo>
                    <a:lnTo>
                      <a:pt x="9" y="31"/>
                    </a:lnTo>
                    <a:lnTo>
                      <a:pt x="9" y="31"/>
                    </a:lnTo>
                    <a:lnTo>
                      <a:pt x="9" y="31"/>
                    </a:lnTo>
                    <a:lnTo>
                      <a:pt x="9" y="31"/>
                    </a:lnTo>
                    <a:lnTo>
                      <a:pt x="9" y="33"/>
                    </a:lnTo>
                    <a:lnTo>
                      <a:pt x="9" y="33"/>
                    </a:lnTo>
                    <a:lnTo>
                      <a:pt x="9" y="35"/>
                    </a:lnTo>
                    <a:lnTo>
                      <a:pt x="9" y="38"/>
                    </a:lnTo>
                    <a:lnTo>
                      <a:pt x="9" y="38"/>
                    </a:lnTo>
                    <a:lnTo>
                      <a:pt x="9" y="40"/>
                    </a:lnTo>
                    <a:lnTo>
                      <a:pt x="6" y="40"/>
                    </a:lnTo>
                    <a:lnTo>
                      <a:pt x="6" y="38"/>
                    </a:lnTo>
                    <a:lnTo>
                      <a:pt x="4" y="35"/>
                    </a:lnTo>
                    <a:lnTo>
                      <a:pt x="4" y="33"/>
                    </a:lnTo>
                    <a:lnTo>
                      <a:pt x="4" y="33"/>
                    </a:lnTo>
                    <a:lnTo>
                      <a:pt x="4" y="31"/>
                    </a:lnTo>
                    <a:lnTo>
                      <a:pt x="4" y="31"/>
                    </a:lnTo>
                    <a:lnTo>
                      <a:pt x="4" y="31"/>
                    </a:lnTo>
                    <a:lnTo>
                      <a:pt x="4" y="31"/>
                    </a:lnTo>
                    <a:lnTo>
                      <a:pt x="4" y="35"/>
                    </a:lnTo>
                    <a:lnTo>
                      <a:pt x="4" y="38"/>
                    </a:lnTo>
                    <a:lnTo>
                      <a:pt x="4" y="40"/>
                    </a:lnTo>
                    <a:lnTo>
                      <a:pt x="4" y="40"/>
                    </a:lnTo>
                    <a:lnTo>
                      <a:pt x="2" y="42"/>
                    </a:lnTo>
                    <a:lnTo>
                      <a:pt x="2" y="42"/>
                    </a:lnTo>
                    <a:lnTo>
                      <a:pt x="2" y="40"/>
                    </a:lnTo>
                    <a:lnTo>
                      <a:pt x="2" y="40"/>
                    </a:lnTo>
                    <a:lnTo>
                      <a:pt x="0" y="38"/>
                    </a:lnTo>
                    <a:lnTo>
                      <a:pt x="0" y="40"/>
                    </a:lnTo>
                    <a:lnTo>
                      <a:pt x="0" y="40"/>
                    </a:lnTo>
                    <a:lnTo>
                      <a:pt x="0" y="35"/>
                    </a:lnTo>
                    <a:lnTo>
                      <a:pt x="0" y="33"/>
                    </a:lnTo>
                    <a:lnTo>
                      <a:pt x="0" y="29"/>
                    </a:lnTo>
                    <a:lnTo>
                      <a:pt x="0" y="26"/>
                    </a:lnTo>
                    <a:lnTo>
                      <a:pt x="0" y="24"/>
                    </a:lnTo>
                    <a:lnTo>
                      <a:pt x="0" y="24"/>
                    </a:lnTo>
                    <a:lnTo>
                      <a:pt x="0" y="24"/>
                    </a:lnTo>
                    <a:lnTo>
                      <a:pt x="0" y="24"/>
                    </a:lnTo>
                    <a:lnTo>
                      <a:pt x="0" y="20"/>
                    </a:lnTo>
                    <a:lnTo>
                      <a:pt x="0" y="17"/>
                    </a:lnTo>
                    <a:lnTo>
                      <a:pt x="0" y="13"/>
                    </a:lnTo>
                    <a:lnTo>
                      <a:pt x="0" y="13"/>
                    </a:lnTo>
                    <a:lnTo>
                      <a:pt x="0" y="9"/>
                    </a:lnTo>
                    <a:lnTo>
                      <a:pt x="0" y="11"/>
                    </a:lnTo>
                    <a:lnTo>
                      <a:pt x="0" y="13"/>
                    </a:lnTo>
                    <a:lnTo>
                      <a:pt x="0" y="13"/>
                    </a:lnTo>
                    <a:lnTo>
                      <a:pt x="0" y="13"/>
                    </a:lnTo>
                    <a:lnTo>
                      <a:pt x="2" y="13"/>
                    </a:lnTo>
                    <a:lnTo>
                      <a:pt x="2" y="13"/>
                    </a:lnTo>
                    <a:lnTo>
                      <a:pt x="2" y="11"/>
                    </a:lnTo>
                    <a:lnTo>
                      <a:pt x="2" y="11"/>
                    </a:lnTo>
                    <a:lnTo>
                      <a:pt x="2" y="11"/>
                    </a:lnTo>
                    <a:lnTo>
                      <a:pt x="4" y="11"/>
                    </a:lnTo>
                    <a:lnTo>
                      <a:pt x="4" y="11"/>
                    </a:lnTo>
                    <a:lnTo>
                      <a:pt x="4" y="9"/>
                    </a:lnTo>
                    <a:lnTo>
                      <a:pt x="4" y="9"/>
                    </a:lnTo>
                    <a:lnTo>
                      <a:pt x="4" y="9"/>
                    </a:lnTo>
                    <a:lnTo>
                      <a:pt x="4" y="11"/>
                    </a:lnTo>
                    <a:lnTo>
                      <a:pt x="6" y="13"/>
                    </a:lnTo>
                    <a:lnTo>
                      <a:pt x="6" y="15"/>
                    </a:lnTo>
                    <a:lnTo>
                      <a:pt x="9" y="17"/>
                    </a:lnTo>
                    <a:lnTo>
                      <a:pt x="9" y="20"/>
                    </a:lnTo>
                    <a:lnTo>
                      <a:pt x="9" y="20"/>
                    </a:lnTo>
                    <a:lnTo>
                      <a:pt x="9" y="20"/>
                    </a:lnTo>
                    <a:lnTo>
                      <a:pt x="9" y="17"/>
                    </a:lnTo>
                    <a:lnTo>
                      <a:pt x="9" y="17"/>
                    </a:lnTo>
                    <a:lnTo>
                      <a:pt x="9" y="15"/>
                    </a:lnTo>
                    <a:lnTo>
                      <a:pt x="9" y="13"/>
                    </a:lnTo>
                    <a:lnTo>
                      <a:pt x="9" y="11"/>
                    </a:lnTo>
                    <a:lnTo>
                      <a:pt x="9" y="11"/>
                    </a:lnTo>
                    <a:lnTo>
                      <a:pt x="11" y="11"/>
                    </a:lnTo>
                    <a:lnTo>
                      <a:pt x="11" y="11"/>
                    </a:lnTo>
                    <a:lnTo>
                      <a:pt x="9" y="11"/>
                    </a:lnTo>
                    <a:lnTo>
                      <a:pt x="9" y="13"/>
                    </a:lnTo>
                    <a:lnTo>
                      <a:pt x="9" y="15"/>
                    </a:lnTo>
                    <a:lnTo>
                      <a:pt x="11" y="17"/>
                    </a:lnTo>
                    <a:lnTo>
                      <a:pt x="11" y="17"/>
                    </a:lnTo>
                    <a:lnTo>
                      <a:pt x="11" y="20"/>
                    </a:lnTo>
                    <a:lnTo>
                      <a:pt x="13" y="20"/>
                    </a:lnTo>
                    <a:lnTo>
                      <a:pt x="13" y="20"/>
                    </a:lnTo>
                    <a:lnTo>
                      <a:pt x="13" y="17"/>
                    </a:lnTo>
                    <a:lnTo>
                      <a:pt x="15" y="17"/>
                    </a:lnTo>
                    <a:lnTo>
                      <a:pt x="13" y="15"/>
                    </a:lnTo>
                    <a:lnTo>
                      <a:pt x="13" y="15"/>
                    </a:lnTo>
                    <a:lnTo>
                      <a:pt x="13" y="13"/>
                    </a:lnTo>
                    <a:lnTo>
                      <a:pt x="13" y="11"/>
                    </a:lnTo>
                    <a:lnTo>
                      <a:pt x="13" y="9"/>
                    </a:lnTo>
                    <a:lnTo>
                      <a:pt x="13" y="9"/>
                    </a:lnTo>
                    <a:lnTo>
                      <a:pt x="13" y="6"/>
                    </a:lnTo>
                    <a:lnTo>
                      <a:pt x="13" y="9"/>
                    </a:lnTo>
                    <a:lnTo>
                      <a:pt x="13" y="9"/>
                    </a:lnTo>
                    <a:lnTo>
                      <a:pt x="15" y="9"/>
                    </a:lnTo>
                    <a:lnTo>
                      <a:pt x="15" y="9"/>
                    </a:lnTo>
                    <a:lnTo>
                      <a:pt x="18" y="9"/>
                    </a:lnTo>
                    <a:lnTo>
                      <a:pt x="20" y="6"/>
                    </a:lnTo>
                    <a:lnTo>
                      <a:pt x="20" y="6"/>
                    </a:lnTo>
                    <a:lnTo>
                      <a:pt x="20" y="6"/>
                    </a:lnTo>
                    <a:lnTo>
                      <a:pt x="20" y="9"/>
                    </a:lnTo>
                    <a:lnTo>
                      <a:pt x="20" y="9"/>
                    </a:lnTo>
                    <a:lnTo>
                      <a:pt x="20" y="11"/>
                    </a:lnTo>
                    <a:lnTo>
                      <a:pt x="20" y="13"/>
                    </a:lnTo>
                    <a:lnTo>
                      <a:pt x="20" y="13"/>
                    </a:lnTo>
                    <a:lnTo>
                      <a:pt x="20" y="13"/>
                    </a:lnTo>
                    <a:lnTo>
                      <a:pt x="22" y="13"/>
                    </a:lnTo>
                    <a:lnTo>
                      <a:pt x="22" y="13"/>
                    </a:lnTo>
                    <a:lnTo>
                      <a:pt x="22" y="15"/>
                    </a:lnTo>
                    <a:lnTo>
                      <a:pt x="22" y="15"/>
                    </a:lnTo>
                    <a:lnTo>
                      <a:pt x="22" y="13"/>
                    </a:lnTo>
                    <a:lnTo>
                      <a:pt x="22" y="13"/>
                    </a:lnTo>
                    <a:lnTo>
                      <a:pt x="24" y="13"/>
                    </a:lnTo>
                    <a:lnTo>
                      <a:pt x="24" y="11"/>
                    </a:lnTo>
                    <a:lnTo>
                      <a:pt x="24" y="11"/>
                    </a:lnTo>
                    <a:lnTo>
                      <a:pt x="24" y="9"/>
                    </a:lnTo>
                    <a:lnTo>
                      <a:pt x="24" y="9"/>
                    </a:lnTo>
                    <a:lnTo>
                      <a:pt x="22" y="9"/>
                    </a:lnTo>
                    <a:lnTo>
                      <a:pt x="22" y="6"/>
                    </a:lnTo>
                    <a:lnTo>
                      <a:pt x="22" y="6"/>
                    </a:lnTo>
                    <a:lnTo>
                      <a:pt x="24" y="4"/>
                    </a:lnTo>
                    <a:lnTo>
                      <a:pt x="24" y="0"/>
                    </a:lnTo>
                    <a:lnTo>
                      <a:pt x="24" y="0"/>
                    </a:lnTo>
                    <a:lnTo>
                      <a:pt x="27" y="0"/>
                    </a:lnTo>
                    <a:lnTo>
                      <a:pt x="27" y="0"/>
                    </a:lnTo>
                    <a:lnTo>
                      <a:pt x="29" y="0"/>
                    </a:lnTo>
                    <a:lnTo>
                      <a:pt x="29" y="2"/>
                    </a:lnTo>
                    <a:lnTo>
                      <a:pt x="29" y="2"/>
                    </a:lnTo>
                    <a:lnTo>
                      <a:pt x="29" y="4"/>
                    </a:lnTo>
                    <a:lnTo>
                      <a:pt x="27" y="4"/>
                    </a:lnTo>
                    <a:lnTo>
                      <a:pt x="27" y="4"/>
                    </a:lnTo>
                    <a:lnTo>
                      <a:pt x="27" y="6"/>
                    </a:lnTo>
                    <a:lnTo>
                      <a:pt x="27" y="9"/>
                    </a:lnTo>
                    <a:lnTo>
                      <a:pt x="27" y="11"/>
                    </a:lnTo>
                    <a:lnTo>
                      <a:pt x="27" y="13"/>
                    </a:lnTo>
                    <a:lnTo>
                      <a:pt x="29" y="13"/>
                    </a:lnTo>
                    <a:lnTo>
                      <a:pt x="29" y="13"/>
                    </a:lnTo>
                    <a:lnTo>
                      <a:pt x="31" y="13"/>
                    </a:lnTo>
                    <a:lnTo>
                      <a:pt x="31" y="11"/>
                    </a:lnTo>
                    <a:lnTo>
                      <a:pt x="33" y="11"/>
                    </a:lnTo>
                    <a:lnTo>
                      <a:pt x="33" y="13"/>
                    </a:lnTo>
                    <a:lnTo>
                      <a:pt x="33" y="13"/>
                    </a:lnTo>
                    <a:lnTo>
                      <a:pt x="33" y="13"/>
                    </a:lnTo>
                    <a:lnTo>
                      <a:pt x="33" y="15"/>
                    </a:lnTo>
                    <a:lnTo>
                      <a:pt x="31" y="15"/>
                    </a:lnTo>
                    <a:lnTo>
                      <a:pt x="31" y="17"/>
                    </a:lnTo>
                    <a:lnTo>
                      <a:pt x="31" y="17"/>
                    </a:lnTo>
                    <a:lnTo>
                      <a:pt x="31" y="17"/>
                    </a:lnTo>
                    <a:lnTo>
                      <a:pt x="31" y="17"/>
                    </a:lnTo>
                    <a:lnTo>
                      <a:pt x="33" y="17"/>
                    </a:lnTo>
                    <a:lnTo>
                      <a:pt x="33" y="17"/>
                    </a:lnTo>
                    <a:lnTo>
                      <a:pt x="33" y="17"/>
                    </a:lnTo>
                    <a:lnTo>
                      <a:pt x="31" y="20"/>
                    </a:lnTo>
                    <a:lnTo>
                      <a:pt x="31" y="20"/>
                    </a:lnTo>
                    <a:lnTo>
                      <a:pt x="29" y="22"/>
                    </a:lnTo>
                    <a:lnTo>
                      <a:pt x="29" y="24"/>
                    </a:lnTo>
                    <a:lnTo>
                      <a:pt x="29" y="24"/>
                    </a:lnTo>
                    <a:lnTo>
                      <a:pt x="29" y="24"/>
                    </a:lnTo>
                    <a:lnTo>
                      <a:pt x="29" y="24"/>
                    </a:lnTo>
                    <a:lnTo>
                      <a:pt x="31" y="26"/>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71" name="フリーフォーム 89542">
                <a:extLst>
                  <a:ext uri="{FF2B5EF4-FFF2-40B4-BE49-F238E27FC236}">
                    <a16:creationId xmlns:a16="http://schemas.microsoft.com/office/drawing/2014/main" id="{ABFD2CA2-BE1F-23BE-C5B1-E74B6800F5F8}"/>
                  </a:ext>
                </a:extLst>
              </p:cNvPr>
              <p:cNvSpPr/>
              <p:nvPr/>
            </p:nvSpPr>
            <p:spPr>
              <a:xfrm>
                <a:off x="2213" y="3263"/>
                <a:ext cx="32" cy="40"/>
              </a:xfrm>
              <a:custGeom>
                <a:avLst/>
                <a:gdLst/>
                <a:ahLst/>
                <a:cxnLst/>
                <a:rect l="0" t="0" r="0" b="0"/>
                <a:pathLst>
                  <a:path w="32" h="40">
                    <a:moveTo>
                      <a:pt x="3" y="13"/>
                    </a:moveTo>
                    <a:lnTo>
                      <a:pt x="5" y="11"/>
                    </a:lnTo>
                    <a:lnTo>
                      <a:pt x="5" y="11"/>
                    </a:lnTo>
                    <a:lnTo>
                      <a:pt x="5" y="9"/>
                    </a:lnTo>
                    <a:lnTo>
                      <a:pt x="5" y="9"/>
                    </a:lnTo>
                    <a:lnTo>
                      <a:pt x="5" y="11"/>
                    </a:lnTo>
                    <a:lnTo>
                      <a:pt x="7" y="11"/>
                    </a:lnTo>
                    <a:lnTo>
                      <a:pt x="7" y="13"/>
                    </a:lnTo>
                    <a:lnTo>
                      <a:pt x="7" y="15"/>
                    </a:lnTo>
                    <a:lnTo>
                      <a:pt x="7" y="15"/>
                    </a:lnTo>
                    <a:lnTo>
                      <a:pt x="7" y="18"/>
                    </a:lnTo>
                    <a:lnTo>
                      <a:pt x="7" y="18"/>
                    </a:lnTo>
                    <a:lnTo>
                      <a:pt x="9" y="15"/>
                    </a:lnTo>
                    <a:lnTo>
                      <a:pt x="9" y="13"/>
                    </a:lnTo>
                    <a:lnTo>
                      <a:pt x="9" y="11"/>
                    </a:lnTo>
                    <a:lnTo>
                      <a:pt x="9" y="11"/>
                    </a:lnTo>
                    <a:lnTo>
                      <a:pt x="9" y="9"/>
                    </a:lnTo>
                    <a:lnTo>
                      <a:pt x="12" y="6"/>
                    </a:lnTo>
                    <a:lnTo>
                      <a:pt x="12" y="9"/>
                    </a:lnTo>
                    <a:lnTo>
                      <a:pt x="9" y="11"/>
                    </a:lnTo>
                    <a:lnTo>
                      <a:pt x="9" y="11"/>
                    </a:lnTo>
                    <a:lnTo>
                      <a:pt x="9" y="13"/>
                    </a:lnTo>
                    <a:lnTo>
                      <a:pt x="9" y="15"/>
                    </a:lnTo>
                    <a:lnTo>
                      <a:pt x="9" y="15"/>
                    </a:lnTo>
                    <a:lnTo>
                      <a:pt x="12" y="15"/>
                    </a:lnTo>
                    <a:lnTo>
                      <a:pt x="12" y="15"/>
                    </a:lnTo>
                    <a:lnTo>
                      <a:pt x="14" y="13"/>
                    </a:lnTo>
                    <a:lnTo>
                      <a:pt x="14" y="11"/>
                    </a:lnTo>
                    <a:lnTo>
                      <a:pt x="16" y="11"/>
                    </a:lnTo>
                    <a:lnTo>
                      <a:pt x="16" y="11"/>
                    </a:lnTo>
                    <a:lnTo>
                      <a:pt x="18" y="11"/>
                    </a:lnTo>
                    <a:lnTo>
                      <a:pt x="18" y="13"/>
                    </a:lnTo>
                    <a:lnTo>
                      <a:pt x="18" y="13"/>
                    </a:lnTo>
                    <a:lnTo>
                      <a:pt x="18" y="11"/>
                    </a:lnTo>
                    <a:lnTo>
                      <a:pt x="18" y="11"/>
                    </a:lnTo>
                    <a:lnTo>
                      <a:pt x="18" y="9"/>
                    </a:lnTo>
                    <a:lnTo>
                      <a:pt x="18" y="6"/>
                    </a:lnTo>
                    <a:lnTo>
                      <a:pt x="18" y="4"/>
                    </a:lnTo>
                    <a:lnTo>
                      <a:pt x="18" y="4"/>
                    </a:lnTo>
                    <a:lnTo>
                      <a:pt x="18" y="4"/>
                    </a:lnTo>
                    <a:lnTo>
                      <a:pt x="18" y="4"/>
                    </a:lnTo>
                    <a:lnTo>
                      <a:pt x="18" y="4"/>
                    </a:lnTo>
                    <a:lnTo>
                      <a:pt x="18" y="4"/>
                    </a:lnTo>
                    <a:lnTo>
                      <a:pt x="20" y="6"/>
                    </a:lnTo>
                    <a:lnTo>
                      <a:pt x="20" y="9"/>
                    </a:lnTo>
                    <a:lnTo>
                      <a:pt x="23" y="11"/>
                    </a:lnTo>
                    <a:lnTo>
                      <a:pt x="23" y="11"/>
                    </a:lnTo>
                    <a:lnTo>
                      <a:pt x="23" y="9"/>
                    </a:lnTo>
                    <a:lnTo>
                      <a:pt x="23" y="9"/>
                    </a:lnTo>
                    <a:lnTo>
                      <a:pt x="23" y="6"/>
                    </a:lnTo>
                    <a:lnTo>
                      <a:pt x="23" y="6"/>
                    </a:lnTo>
                    <a:lnTo>
                      <a:pt x="23" y="4"/>
                    </a:lnTo>
                    <a:lnTo>
                      <a:pt x="23" y="2"/>
                    </a:lnTo>
                    <a:lnTo>
                      <a:pt x="23" y="2"/>
                    </a:lnTo>
                    <a:lnTo>
                      <a:pt x="25" y="0"/>
                    </a:lnTo>
                    <a:lnTo>
                      <a:pt x="25" y="0"/>
                    </a:lnTo>
                    <a:lnTo>
                      <a:pt x="25" y="2"/>
                    </a:lnTo>
                    <a:lnTo>
                      <a:pt x="25" y="4"/>
                    </a:lnTo>
                    <a:lnTo>
                      <a:pt x="27" y="6"/>
                    </a:lnTo>
                    <a:lnTo>
                      <a:pt x="27" y="6"/>
                    </a:lnTo>
                    <a:lnTo>
                      <a:pt x="27" y="9"/>
                    </a:lnTo>
                    <a:lnTo>
                      <a:pt x="27" y="11"/>
                    </a:lnTo>
                    <a:lnTo>
                      <a:pt x="27" y="9"/>
                    </a:lnTo>
                    <a:lnTo>
                      <a:pt x="27" y="9"/>
                    </a:lnTo>
                    <a:lnTo>
                      <a:pt x="27" y="4"/>
                    </a:lnTo>
                    <a:lnTo>
                      <a:pt x="27" y="2"/>
                    </a:lnTo>
                    <a:lnTo>
                      <a:pt x="27" y="0"/>
                    </a:lnTo>
                    <a:lnTo>
                      <a:pt x="27" y="0"/>
                    </a:lnTo>
                    <a:lnTo>
                      <a:pt x="29" y="0"/>
                    </a:lnTo>
                    <a:lnTo>
                      <a:pt x="29" y="0"/>
                    </a:lnTo>
                    <a:lnTo>
                      <a:pt x="29" y="0"/>
                    </a:lnTo>
                    <a:lnTo>
                      <a:pt x="29" y="0"/>
                    </a:lnTo>
                    <a:lnTo>
                      <a:pt x="29" y="2"/>
                    </a:lnTo>
                    <a:lnTo>
                      <a:pt x="29" y="0"/>
                    </a:lnTo>
                    <a:lnTo>
                      <a:pt x="29" y="0"/>
                    </a:lnTo>
                    <a:lnTo>
                      <a:pt x="32" y="4"/>
                    </a:lnTo>
                    <a:lnTo>
                      <a:pt x="32" y="6"/>
                    </a:lnTo>
                    <a:lnTo>
                      <a:pt x="32" y="11"/>
                    </a:lnTo>
                    <a:lnTo>
                      <a:pt x="32" y="13"/>
                    </a:lnTo>
                    <a:lnTo>
                      <a:pt x="32" y="15"/>
                    </a:lnTo>
                    <a:lnTo>
                      <a:pt x="32" y="15"/>
                    </a:lnTo>
                    <a:lnTo>
                      <a:pt x="29" y="15"/>
                    </a:lnTo>
                    <a:lnTo>
                      <a:pt x="29" y="15"/>
                    </a:lnTo>
                    <a:lnTo>
                      <a:pt x="29" y="20"/>
                    </a:lnTo>
                    <a:lnTo>
                      <a:pt x="29" y="22"/>
                    </a:lnTo>
                    <a:lnTo>
                      <a:pt x="29" y="24"/>
                    </a:lnTo>
                    <a:lnTo>
                      <a:pt x="32" y="27"/>
                    </a:lnTo>
                    <a:lnTo>
                      <a:pt x="32" y="31"/>
                    </a:lnTo>
                    <a:lnTo>
                      <a:pt x="32" y="29"/>
                    </a:lnTo>
                    <a:lnTo>
                      <a:pt x="29" y="27"/>
                    </a:lnTo>
                    <a:lnTo>
                      <a:pt x="29" y="27"/>
                    </a:lnTo>
                    <a:lnTo>
                      <a:pt x="29" y="24"/>
                    </a:lnTo>
                    <a:lnTo>
                      <a:pt x="29" y="24"/>
                    </a:lnTo>
                    <a:lnTo>
                      <a:pt x="29" y="27"/>
                    </a:lnTo>
                    <a:lnTo>
                      <a:pt x="29" y="29"/>
                    </a:lnTo>
                    <a:lnTo>
                      <a:pt x="29" y="29"/>
                    </a:lnTo>
                    <a:lnTo>
                      <a:pt x="27" y="29"/>
                    </a:lnTo>
                    <a:lnTo>
                      <a:pt x="27" y="29"/>
                    </a:lnTo>
                    <a:lnTo>
                      <a:pt x="27" y="31"/>
                    </a:lnTo>
                    <a:lnTo>
                      <a:pt x="27" y="31"/>
                    </a:lnTo>
                    <a:lnTo>
                      <a:pt x="27" y="31"/>
                    </a:lnTo>
                    <a:lnTo>
                      <a:pt x="25" y="31"/>
                    </a:lnTo>
                    <a:lnTo>
                      <a:pt x="25" y="29"/>
                    </a:lnTo>
                    <a:lnTo>
                      <a:pt x="25" y="27"/>
                    </a:lnTo>
                    <a:lnTo>
                      <a:pt x="25" y="24"/>
                    </a:lnTo>
                    <a:lnTo>
                      <a:pt x="25" y="22"/>
                    </a:lnTo>
                    <a:lnTo>
                      <a:pt x="23" y="20"/>
                    </a:lnTo>
                    <a:lnTo>
                      <a:pt x="23" y="20"/>
                    </a:lnTo>
                    <a:lnTo>
                      <a:pt x="23" y="20"/>
                    </a:lnTo>
                    <a:lnTo>
                      <a:pt x="23" y="20"/>
                    </a:lnTo>
                    <a:lnTo>
                      <a:pt x="23" y="22"/>
                    </a:lnTo>
                    <a:lnTo>
                      <a:pt x="23" y="24"/>
                    </a:lnTo>
                    <a:lnTo>
                      <a:pt x="23" y="27"/>
                    </a:lnTo>
                    <a:lnTo>
                      <a:pt x="23" y="29"/>
                    </a:lnTo>
                    <a:lnTo>
                      <a:pt x="20" y="29"/>
                    </a:lnTo>
                    <a:lnTo>
                      <a:pt x="20" y="29"/>
                    </a:lnTo>
                    <a:lnTo>
                      <a:pt x="20" y="29"/>
                    </a:lnTo>
                    <a:lnTo>
                      <a:pt x="20" y="27"/>
                    </a:lnTo>
                    <a:lnTo>
                      <a:pt x="20" y="27"/>
                    </a:lnTo>
                    <a:lnTo>
                      <a:pt x="20" y="24"/>
                    </a:lnTo>
                    <a:lnTo>
                      <a:pt x="20" y="22"/>
                    </a:lnTo>
                    <a:lnTo>
                      <a:pt x="20" y="20"/>
                    </a:lnTo>
                    <a:lnTo>
                      <a:pt x="20" y="20"/>
                    </a:lnTo>
                    <a:lnTo>
                      <a:pt x="18" y="20"/>
                    </a:lnTo>
                    <a:lnTo>
                      <a:pt x="18" y="20"/>
                    </a:lnTo>
                    <a:lnTo>
                      <a:pt x="18" y="20"/>
                    </a:lnTo>
                    <a:lnTo>
                      <a:pt x="16" y="22"/>
                    </a:lnTo>
                    <a:lnTo>
                      <a:pt x="18" y="24"/>
                    </a:lnTo>
                    <a:lnTo>
                      <a:pt x="18" y="24"/>
                    </a:lnTo>
                    <a:lnTo>
                      <a:pt x="18" y="27"/>
                    </a:lnTo>
                    <a:lnTo>
                      <a:pt x="18" y="29"/>
                    </a:lnTo>
                    <a:lnTo>
                      <a:pt x="18" y="31"/>
                    </a:lnTo>
                    <a:lnTo>
                      <a:pt x="18" y="31"/>
                    </a:lnTo>
                    <a:lnTo>
                      <a:pt x="18" y="33"/>
                    </a:lnTo>
                    <a:lnTo>
                      <a:pt x="18" y="33"/>
                    </a:lnTo>
                    <a:lnTo>
                      <a:pt x="18" y="31"/>
                    </a:lnTo>
                    <a:lnTo>
                      <a:pt x="16" y="31"/>
                    </a:lnTo>
                    <a:lnTo>
                      <a:pt x="16" y="31"/>
                    </a:lnTo>
                    <a:lnTo>
                      <a:pt x="14" y="31"/>
                    </a:lnTo>
                    <a:lnTo>
                      <a:pt x="14" y="33"/>
                    </a:lnTo>
                    <a:lnTo>
                      <a:pt x="14" y="33"/>
                    </a:lnTo>
                    <a:lnTo>
                      <a:pt x="12" y="33"/>
                    </a:lnTo>
                    <a:lnTo>
                      <a:pt x="12" y="31"/>
                    </a:lnTo>
                    <a:lnTo>
                      <a:pt x="14" y="31"/>
                    </a:lnTo>
                    <a:lnTo>
                      <a:pt x="14" y="29"/>
                    </a:lnTo>
                    <a:lnTo>
                      <a:pt x="12" y="27"/>
                    </a:lnTo>
                    <a:lnTo>
                      <a:pt x="12" y="27"/>
                    </a:lnTo>
                    <a:lnTo>
                      <a:pt x="12" y="27"/>
                    </a:lnTo>
                    <a:lnTo>
                      <a:pt x="12" y="24"/>
                    </a:lnTo>
                    <a:lnTo>
                      <a:pt x="12" y="24"/>
                    </a:lnTo>
                    <a:lnTo>
                      <a:pt x="12" y="24"/>
                    </a:lnTo>
                    <a:lnTo>
                      <a:pt x="12" y="24"/>
                    </a:lnTo>
                    <a:lnTo>
                      <a:pt x="9" y="24"/>
                    </a:lnTo>
                    <a:lnTo>
                      <a:pt x="9" y="27"/>
                    </a:lnTo>
                    <a:lnTo>
                      <a:pt x="9" y="27"/>
                    </a:lnTo>
                    <a:lnTo>
                      <a:pt x="9" y="29"/>
                    </a:lnTo>
                    <a:lnTo>
                      <a:pt x="9" y="29"/>
                    </a:lnTo>
                    <a:lnTo>
                      <a:pt x="9" y="31"/>
                    </a:lnTo>
                    <a:lnTo>
                      <a:pt x="9" y="31"/>
                    </a:lnTo>
                    <a:lnTo>
                      <a:pt x="9" y="33"/>
                    </a:lnTo>
                    <a:lnTo>
                      <a:pt x="9" y="33"/>
                    </a:lnTo>
                    <a:lnTo>
                      <a:pt x="9" y="33"/>
                    </a:lnTo>
                    <a:lnTo>
                      <a:pt x="9" y="36"/>
                    </a:lnTo>
                    <a:lnTo>
                      <a:pt x="9" y="40"/>
                    </a:lnTo>
                    <a:lnTo>
                      <a:pt x="7" y="40"/>
                    </a:lnTo>
                    <a:lnTo>
                      <a:pt x="7" y="40"/>
                    </a:lnTo>
                    <a:lnTo>
                      <a:pt x="5" y="40"/>
                    </a:lnTo>
                    <a:lnTo>
                      <a:pt x="5" y="40"/>
                    </a:lnTo>
                    <a:lnTo>
                      <a:pt x="5" y="38"/>
                    </a:lnTo>
                    <a:lnTo>
                      <a:pt x="5" y="38"/>
                    </a:lnTo>
                    <a:lnTo>
                      <a:pt x="5" y="36"/>
                    </a:lnTo>
                    <a:lnTo>
                      <a:pt x="5" y="36"/>
                    </a:lnTo>
                    <a:lnTo>
                      <a:pt x="5" y="36"/>
                    </a:lnTo>
                    <a:lnTo>
                      <a:pt x="7" y="33"/>
                    </a:lnTo>
                    <a:lnTo>
                      <a:pt x="7" y="31"/>
                    </a:lnTo>
                    <a:lnTo>
                      <a:pt x="7" y="29"/>
                    </a:lnTo>
                    <a:lnTo>
                      <a:pt x="5" y="27"/>
                    </a:lnTo>
                    <a:lnTo>
                      <a:pt x="5" y="24"/>
                    </a:lnTo>
                    <a:lnTo>
                      <a:pt x="5" y="24"/>
                    </a:lnTo>
                    <a:lnTo>
                      <a:pt x="3" y="24"/>
                    </a:lnTo>
                    <a:lnTo>
                      <a:pt x="3" y="29"/>
                    </a:lnTo>
                    <a:lnTo>
                      <a:pt x="0" y="27"/>
                    </a:lnTo>
                    <a:lnTo>
                      <a:pt x="0" y="27"/>
                    </a:lnTo>
                    <a:lnTo>
                      <a:pt x="0" y="27"/>
                    </a:lnTo>
                    <a:lnTo>
                      <a:pt x="0" y="24"/>
                    </a:lnTo>
                    <a:lnTo>
                      <a:pt x="0" y="24"/>
                    </a:lnTo>
                    <a:lnTo>
                      <a:pt x="0" y="24"/>
                    </a:lnTo>
                    <a:lnTo>
                      <a:pt x="3" y="22"/>
                    </a:lnTo>
                    <a:lnTo>
                      <a:pt x="3" y="22"/>
                    </a:lnTo>
                    <a:lnTo>
                      <a:pt x="3" y="22"/>
                    </a:lnTo>
                    <a:lnTo>
                      <a:pt x="0" y="22"/>
                    </a:lnTo>
                    <a:lnTo>
                      <a:pt x="0" y="22"/>
                    </a:lnTo>
                    <a:lnTo>
                      <a:pt x="0" y="20"/>
                    </a:lnTo>
                    <a:lnTo>
                      <a:pt x="0" y="20"/>
                    </a:lnTo>
                    <a:lnTo>
                      <a:pt x="3" y="20"/>
                    </a:lnTo>
                    <a:lnTo>
                      <a:pt x="3" y="18"/>
                    </a:lnTo>
                    <a:lnTo>
                      <a:pt x="5" y="15"/>
                    </a:lnTo>
                    <a:lnTo>
                      <a:pt x="5" y="15"/>
                    </a:lnTo>
                    <a:lnTo>
                      <a:pt x="5" y="15"/>
                    </a:lnTo>
                    <a:lnTo>
                      <a:pt x="5" y="15"/>
                    </a:lnTo>
                    <a:lnTo>
                      <a:pt x="3" y="13"/>
                    </a:lnTo>
                    <a:close/>
                  </a:path>
                </a:pathLst>
              </a:custGeom>
              <a:solidFill>
                <a:srgbClr val="008837"/>
              </a:solidFill>
              <a:ln w="9525">
                <a:noFill/>
              </a:ln>
            </p:spPr>
            <p:txBody>
              <a:bodyPr/>
              <a:lstStyle/>
              <a:p>
                <a:endParaRPr lang="ja-JP" altLang="en-US" sz="1799"/>
              </a:p>
            </p:txBody>
          </p:sp>
          <p:sp>
            <p:nvSpPr>
              <p:cNvPr id="11672" name="フリーフォーム 89543">
                <a:extLst>
                  <a:ext uri="{FF2B5EF4-FFF2-40B4-BE49-F238E27FC236}">
                    <a16:creationId xmlns:a16="http://schemas.microsoft.com/office/drawing/2014/main" id="{99BB7D2C-1662-F55B-0BEF-4C5B180F6FD8}"/>
                  </a:ext>
                </a:extLst>
              </p:cNvPr>
              <p:cNvSpPr/>
              <p:nvPr/>
            </p:nvSpPr>
            <p:spPr>
              <a:xfrm>
                <a:off x="2213" y="3263"/>
                <a:ext cx="32" cy="40"/>
              </a:xfrm>
              <a:custGeom>
                <a:avLst/>
                <a:gdLst/>
                <a:ahLst/>
                <a:cxnLst/>
                <a:rect l="0" t="0" r="0" b="0"/>
                <a:pathLst>
                  <a:path w="32" h="40">
                    <a:moveTo>
                      <a:pt x="3" y="13"/>
                    </a:moveTo>
                    <a:lnTo>
                      <a:pt x="5" y="11"/>
                    </a:lnTo>
                    <a:lnTo>
                      <a:pt x="5" y="11"/>
                    </a:lnTo>
                    <a:lnTo>
                      <a:pt x="5" y="9"/>
                    </a:lnTo>
                    <a:lnTo>
                      <a:pt x="5" y="9"/>
                    </a:lnTo>
                    <a:lnTo>
                      <a:pt x="5" y="11"/>
                    </a:lnTo>
                    <a:lnTo>
                      <a:pt x="7" y="11"/>
                    </a:lnTo>
                    <a:lnTo>
                      <a:pt x="7" y="13"/>
                    </a:lnTo>
                    <a:lnTo>
                      <a:pt x="7" y="15"/>
                    </a:lnTo>
                    <a:lnTo>
                      <a:pt x="7" y="15"/>
                    </a:lnTo>
                    <a:lnTo>
                      <a:pt x="7" y="18"/>
                    </a:lnTo>
                    <a:lnTo>
                      <a:pt x="7" y="18"/>
                    </a:lnTo>
                    <a:lnTo>
                      <a:pt x="9" y="15"/>
                    </a:lnTo>
                    <a:lnTo>
                      <a:pt x="9" y="13"/>
                    </a:lnTo>
                    <a:lnTo>
                      <a:pt x="9" y="11"/>
                    </a:lnTo>
                    <a:lnTo>
                      <a:pt x="9" y="11"/>
                    </a:lnTo>
                    <a:lnTo>
                      <a:pt x="9" y="9"/>
                    </a:lnTo>
                    <a:lnTo>
                      <a:pt x="12" y="6"/>
                    </a:lnTo>
                    <a:lnTo>
                      <a:pt x="12" y="9"/>
                    </a:lnTo>
                    <a:lnTo>
                      <a:pt x="9" y="11"/>
                    </a:lnTo>
                    <a:lnTo>
                      <a:pt x="9" y="11"/>
                    </a:lnTo>
                    <a:lnTo>
                      <a:pt x="9" y="13"/>
                    </a:lnTo>
                    <a:lnTo>
                      <a:pt x="9" y="15"/>
                    </a:lnTo>
                    <a:lnTo>
                      <a:pt x="9" y="15"/>
                    </a:lnTo>
                    <a:lnTo>
                      <a:pt x="12" y="15"/>
                    </a:lnTo>
                    <a:lnTo>
                      <a:pt x="12" y="15"/>
                    </a:lnTo>
                    <a:lnTo>
                      <a:pt x="14" y="13"/>
                    </a:lnTo>
                    <a:lnTo>
                      <a:pt x="14" y="11"/>
                    </a:lnTo>
                    <a:lnTo>
                      <a:pt x="16" y="11"/>
                    </a:lnTo>
                    <a:lnTo>
                      <a:pt x="16" y="11"/>
                    </a:lnTo>
                    <a:lnTo>
                      <a:pt x="18" y="11"/>
                    </a:lnTo>
                    <a:lnTo>
                      <a:pt x="18" y="13"/>
                    </a:lnTo>
                    <a:lnTo>
                      <a:pt x="18" y="13"/>
                    </a:lnTo>
                    <a:lnTo>
                      <a:pt x="18" y="11"/>
                    </a:lnTo>
                    <a:lnTo>
                      <a:pt x="18" y="11"/>
                    </a:lnTo>
                    <a:lnTo>
                      <a:pt x="18" y="9"/>
                    </a:lnTo>
                    <a:lnTo>
                      <a:pt x="18" y="6"/>
                    </a:lnTo>
                    <a:lnTo>
                      <a:pt x="18" y="4"/>
                    </a:lnTo>
                    <a:lnTo>
                      <a:pt x="18" y="4"/>
                    </a:lnTo>
                    <a:lnTo>
                      <a:pt x="18" y="4"/>
                    </a:lnTo>
                    <a:lnTo>
                      <a:pt x="18" y="4"/>
                    </a:lnTo>
                    <a:lnTo>
                      <a:pt x="18" y="4"/>
                    </a:lnTo>
                    <a:lnTo>
                      <a:pt x="18" y="4"/>
                    </a:lnTo>
                    <a:lnTo>
                      <a:pt x="20" y="6"/>
                    </a:lnTo>
                    <a:lnTo>
                      <a:pt x="20" y="9"/>
                    </a:lnTo>
                    <a:lnTo>
                      <a:pt x="23" y="11"/>
                    </a:lnTo>
                    <a:lnTo>
                      <a:pt x="23" y="11"/>
                    </a:lnTo>
                    <a:lnTo>
                      <a:pt x="23" y="9"/>
                    </a:lnTo>
                    <a:lnTo>
                      <a:pt x="23" y="9"/>
                    </a:lnTo>
                    <a:lnTo>
                      <a:pt x="23" y="6"/>
                    </a:lnTo>
                    <a:lnTo>
                      <a:pt x="23" y="6"/>
                    </a:lnTo>
                    <a:lnTo>
                      <a:pt x="23" y="4"/>
                    </a:lnTo>
                    <a:lnTo>
                      <a:pt x="23" y="2"/>
                    </a:lnTo>
                    <a:lnTo>
                      <a:pt x="23" y="2"/>
                    </a:lnTo>
                    <a:lnTo>
                      <a:pt x="25" y="0"/>
                    </a:lnTo>
                    <a:lnTo>
                      <a:pt x="25" y="0"/>
                    </a:lnTo>
                    <a:lnTo>
                      <a:pt x="25" y="2"/>
                    </a:lnTo>
                    <a:lnTo>
                      <a:pt x="25" y="4"/>
                    </a:lnTo>
                    <a:lnTo>
                      <a:pt x="27" y="6"/>
                    </a:lnTo>
                    <a:lnTo>
                      <a:pt x="27" y="6"/>
                    </a:lnTo>
                    <a:lnTo>
                      <a:pt x="27" y="9"/>
                    </a:lnTo>
                    <a:lnTo>
                      <a:pt x="27" y="11"/>
                    </a:lnTo>
                    <a:lnTo>
                      <a:pt x="27" y="9"/>
                    </a:lnTo>
                    <a:lnTo>
                      <a:pt x="27" y="9"/>
                    </a:lnTo>
                    <a:lnTo>
                      <a:pt x="27" y="4"/>
                    </a:lnTo>
                    <a:lnTo>
                      <a:pt x="27" y="2"/>
                    </a:lnTo>
                    <a:lnTo>
                      <a:pt x="27" y="0"/>
                    </a:lnTo>
                    <a:lnTo>
                      <a:pt x="27" y="0"/>
                    </a:lnTo>
                    <a:lnTo>
                      <a:pt x="29" y="0"/>
                    </a:lnTo>
                    <a:lnTo>
                      <a:pt x="29" y="0"/>
                    </a:lnTo>
                    <a:lnTo>
                      <a:pt x="29" y="0"/>
                    </a:lnTo>
                    <a:lnTo>
                      <a:pt x="29" y="0"/>
                    </a:lnTo>
                    <a:lnTo>
                      <a:pt x="29" y="2"/>
                    </a:lnTo>
                    <a:lnTo>
                      <a:pt x="29" y="0"/>
                    </a:lnTo>
                    <a:lnTo>
                      <a:pt x="29" y="0"/>
                    </a:lnTo>
                    <a:lnTo>
                      <a:pt x="32" y="4"/>
                    </a:lnTo>
                    <a:lnTo>
                      <a:pt x="32" y="6"/>
                    </a:lnTo>
                    <a:lnTo>
                      <a:pt x="32" y="11"/>
                    </a:lnTo>
                    <a:lnTo>
                      <a:pt x="32" y="13"/>
                    </a:lnTo>
                    <a:lnTo>
                      <a:pt x="32" y="15"/>
                    </a:lnTo>
                    <a:lnTo>
                      <a:pt x="32" y="15"/>
                    </a:lnTo>
                    <a:lnTo>
                      <a:pt x="29" y="15"/>
                    </a:lnTo>
                    <a:lnTo>
                      <a:pt x="29" y="15"/>
                    </a:lnTo>
                    <a:lnTo>
                      <a:pt x="29" y="20"/>
                    </a:lnTo>
                    <a:lnTo>
                      <a:pt x="29" y="22"/>
                    </a:lnTo>
                    <a:lnTo>
                      <a:pt x="29" y="24"/>
                    </a:lnTo>
                    <a:lnTo>
                      <a:pt x="32" y="27"/>
                    </a:lnTo>
                    <a:lnTo>
                      <a:pt x="32" y="31"/>
                    </a:lnTo>
                    <a:lnTo>
                      <a:pt x="32" y="29"/>
                    </a:lnTo>
                    <a:lnTo>
                      <a:pt x="29" y="27"/>
                    </a:lnTo>
                    <a:lnTo>
                      <a:pt x="29" y="27"/>
                    </a:lnTo>
                    <a:lnTo>
                      <a:pt x="29" y="24"/>
                    </a:lnTo>
                    <a:lnTo>
                      <a:pt x="29" y="24"/>
                    </a:lnTo>
                    <a:lnTo>
                      <a:pt x="29" y="27"/>
                    </a:lnTo>
                    <a:lnTo>
                      <a:pt x="29" y="29"/>
                    </a:lnTo>
                    <a:lnTo>
                      <a:pt x="29" y="29"/>
                    </a:lnTo>
                    <a:lnTo>
                      <a:pt x="27" y="29"/>
                    </a:lnTo>
                    <a:lnTo>
                      <a:pt x="27" y="29"/>
                    </a:lnTo>
                    <a:lnTo>
                      <a:pt x="27" y="31"/>
                    </a:lnTo>
                    <a:lnTo>
                      <a:pt x="27" y="31"/>
                    </a:lnTo>
                    <a:lnTo>
                      <a:pt x="27" y="31"/>
                    </a:lnTo>
                    <a:lnTo>
                      <a:pt x="25" y="31"/>
                    </a:lnTo>
                    <a:lnTo>
                      <a:pt x="25" y="29"/>
                    </a:lnTo>
                    <a:lnTo>
                      <a:pt x="25" y="27"/>
                    </a:lnTo>
                    <a:lnTo>
                      <a:pt x="25" y="24"/>
                    </a:lnTo>
                    <a:lnTo>
                      <a:pt x="25" y="22"/>
                    </a:lnTo>
                    <a:lnTo>
                      <a:pt x="23" y="20"/>
                    </a:lnTo>
                    <a:lnTo>
                      <a:pt x="23" y="20"/>
                    </a:lnTo>
                    <a:lnTo>
                      <a:pt x="23" y="20"/>
                    </a:lnTo>
                    <a:lnTo>
                      <a:pt x="23" y="20"/>
                    </a:lnTo>
                    <a:lnTo>
                      <a:pt x="23" y="22"/>
                    </a:lnTo>
                    <a:lnTo>
                      <a:pt x="23" y="24"/>
                    </a:lnTo>
                    <a:lnTo>
                      <a:pt x="23" y="27"/>
                    </a:lnTo>
                    <a:lnTo>
                      <a:pt x="23" y="29"/>
                    </a:lnTo>
                    <a:lnTo>
                      <a:pt x="20" y="29"/>
                    </a:lnTo>
                    <a:lnTo>
                      <a:pt x="20" y="29"/>
                    </a:lnTo>
                    <a:lnTo>
                      <a:pt x="20" y="29"/>
                    </a:lnTo>
                    <a:lnTo>
                      <a:pt x="20" y="27"/>
                    </a:lnTo>
                    <a:lnTo>
                      <a:pt x="20" y="27"/>
                    </a:lnTo>
                    <a:lnTo>
                      <a:pt x="20" y="24"/>
                    </a:lnTo>
                    <a:lnTo>
                      <a:pt x="20" y="22"/>
                    </a:lnTo>
                    <a:lnTo>
                      <a:pt x="20" y="20"/>
                    </a:lnTo>
                    <a:lnTo>
                      <a:pt x="20" y="20"/>
                    </a:lnTo>
                    <a:lnTo>
                      <a:pt x="18" y="20"/>
                    </a:lnTo>
                    <a:lnTo>
                      <a:pt x="18" y="20"/>
                    </a:lnTo>
                    <a:lnTo>
                      <a:pt x="18" y="20"/>
                    </a:lnTo>
                    <a:lnTo>
                      <a:pt x="16" y="22"/>
                    </a:lnTo>
                    <a:lnTo>
                      <a:pt x="18" y="24"/>
                    </a:lnTo>
                    <a:lnTo>
                      <a:pt x="18" y="24"/>
                    </a:lnTo>
                    <a:lnTo>
                      <a:pt x="18" y="27"/>
                    </a:lnTo>
                    <a:lnTo>
                      <a:pt x="18" y="29"/>
                    </a:lnTo>
                    <a:lnTo>
                      <a:pt x="18" y="31"/>
                    </a:lnTo>
                    <a:lnTo>
                      <a:pt x="18" y="31"/>
                    </a:lnTo>
                    <a:lnTo>
                      <a:pt x="18" y="33"/>
                    </a:lnTo>
                    <a:lnTo>
                      <a:pt x="18" y="33"/>
                    </a:lnTo>
                    <a:lnTo>
                      <a:pt x="18" y="31"/>
                    </a:lnTo>
                    <a:lnTo>
                      <a:pt x="16" y="31"/>
                    </a:lnTo>
                    <a:lnTo>
                      <a:pt x="16" y="31"/>
                    </a:lnTo>
                    <a:lnTo>
                      <a:pt x="14" y="31"/>
                    </a:lnTo>
                    <a:lnTo>
                      <a:pt x="14" y="33"/>
                    </a:lnTo>
                    <a:lnTo>
                      <a:pt x="14" y="33"/>
                    </a:lnTo>
                    <a:lnTo>
                      <a:pt x="12" y="33"/>
                    </a:lnTo>
                    <a:lnTo>
                      <a:pt x="12" y="31"/>
                    </a:lnTo>
                    <a:lnTo>
                      <a:pt x="14" y="31"/>
                    </a:lnTo>
                    <a:lnTo>
                      <a:pt x="14" y="29"/>
                    </a:lnTo>
                    <a:lnTo>
                      <a:pt x="12" y="27"/>
                    </a:lnTo>
                    <a:lnTo>
                      <a:pt x="12" y="27"/>
                    </a:lnTo>
                    <a:lnTo>
                      <a:pt x="12" y="27"/>
                    </a:lnTo>
                    <a:lnTo>
                      <a:pt x="12" y="24"/>
                    </a:lnTo>
                    <a:lnTo>
                      <a:pt x="12" y="24"/>
                    </a:lnTo>
                    <a:lnTo>
                      <a:pt x="12" y="24"/>
                    </a:lnTo>
                    <a:lnTo>
                      <a:pt x="12" y="24"/>
                    </a:lnTo>
                    <a:lnTo>
                      <a:pt x="9" y="24"/>
                    </a:lnTo>
                    <a:lnTo>
                      <a:pt x="9" y="27"/>
                    </a:lnTo>
                    <a:lnTo>
                      <a:pt x="9" y="27"/>
                    </a:lnTo>
                    <a:lnTo>
                      <a:pt x="9" y="29"/>
                    </a:lnTo>
                    <a:lnTo>
                      <a:pt x="9" y="29"/>
                    </a:lnTo>
                    <a:lnTo>
                      <a:pt x="9" y="31"/>
                    </a:lnTo>
                    <a:lnTo>
                      <a:pt x="9" y="31"/>
                    </a:lnTo>
                    <a:lnTo>
                      <a:pt x="9" y="33"/>
                    </a:lnTo>
                    <a:lnTo>
                      <a:pt x="9" y="33"/>
                    </a:lnTo>
                    <a:lnTo>
                      <a:pt x="9" y="33"/>
                    </a:lnTo>
                    <a:lnTo>
                      <a:pt x="9" y="36"/>
                    </a:lnTo>
                    <a:lnTo>
                      <a:pt x="9" y="40"/>
                    </a:lnTo>
                    <a:lnTo>
                      <a:pt x="7" y="40"/>
                    </a:lnTo>
                    <a:lnTo>
                      <a:pt x="7" y="40"/>
                    </a:lnTo>
                    <a:lnTo>
                      <a:pt x="5" y="40"/>
                    </a:lnTo>
                    <a:lnTo>
                      <a:pt x="5" y="40"/>
                    </a:lnTo>
                    <a:lnTo>
                      <a:pt x="5" y="38"/>
                    </a:lnTo>
                    <a:lnTo>
                      <a:pt x="5" y="38"/>
                    </a:lnTo>
                    <a:lnTo>
                      <a:pt x="5" y="36"/>
                    </a:lnTo>
                    <a:lnTo>
                      <a:pt x="5" y="36"/>
                    </a:lnTo>
                    <a:lnTo>
                      <a:pt x="5" y="36"/>
                    </a:lnTo>
                    <a:lnTo>
                      <a:pt x="7" y="33"/>
                    </a:lnTo>
                    <a:lnTo>
                      <a:pt x="7" y="31"/>
                    </a:lnTo>
                    <a:lnTo>
                      <a:pt x="7" y="29"/>
                    </a:lnTo>
                    <a:lnTo>
                      <a:pt x="5" y="27"/>
                    </a:lnTo>
                    <a:lnTo>
                      <a:pt x="5" y="24"/>
                    </a:lnTo>
                    <a:lnTo>
                      <a:pt x="5" y="24"/>
                    </a:lnTo>
                    <a:lnTo>
                      <a:pt x="3" y="24"/>
                    </a:lnTo>
                    <a:lnTo>
                      <a:pt x="3" y="29"/>
                    </a:lnTo>
                    <a:lnTo>
                      <a:pt x="0" y="27"/>
                    </a:lnTo>
                    <a:lnTo>
                      <a:pt x="0" y="27"/>
                    </a:lnTo>
                    <a:lnTo>
                      <a:pt x="0" y="27"/>
                    </a:lnTo>
                    <a:lnTo>
                      <a:pt x="0" y="24"/>
                    </a:lnTo>
                    <a:lnTo>
                      <a:pt x="0" y="24"/>
                    </a:lnTo>
                    <a:lnTo>
                      <a:pt x="0" y="24"/>
                    </a:lnTo>
                    <a:lnTo>
                      <a:pt x="3" y="22"/>
                    </a:lnTo>
                    <a:lnTo>
                      <a:pt x="3" y="22"/>
                    </a:lnTo>
                    <a:lnTo>
                      <a:pt x="3" y="22"/>
                    </a:lnTo>
                    <a:lnTo>
                      <a:pt x="0" y="22"/>
                    </a:lnTo>
                    <a:lnTo>
                      <a:pt x="0" y="22"/>
                    </a:lnTo>
                    <a:lnTo>
                      <a:pt x="0" y="20"/>
                    </a:lnTo>
                    <a:lnTo>
                      <a:pt x="0" y="20"/>
                    </a:lnTo>
                    <a:lnTo>
                      <a:pt x="3" y="20"/>
                    </a:lnTo>
                    <a:lnTo>
                      <a:pt x="3" y="18"/>
                    </a:lnTo>
                    <a:lnTo>
                      <a:pt x="5" y="15"/>
                    </a:lnTo>
                    <a:lnTo>
                      <a:pt x="5" y="15"/>
                    </a:lnTo>
                    <a:lnTo>
                      <a:pt x="5" y="15"/>
                    </a:lnTo>
                    <a:lnTo>
                      <a:pt x="5" y="15"/>
                    </a:lnTo>
                    <a:lnTo>
                      <a:pt x="3"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73" name="フリーフォーム 89544">
                <a:extLst>
                  <a:ext uri="{FF2B5EF4-FFF2-40B4-BE49-F238E27FC236}">
                    <a16:creationId xmlns:a16="http://schemas.microsoft.com/office/drawing/2014/main" id="{34AA6061-0061-C239-1BBF-DD696CC50E64}"/>
                  </a:ext>
                </a:extLst>
              </p:cNvPr>
              <p:cNvSpPr/>
              <p:nvPr/>
            </p:nvSpPr>
            <p:spPr>
              <a:xfrm>
                <a:off x="2207" y="3162"/>
                <a:ext cx="24" cy="42"/>
              </a:xfrm>
              <a:custGeom>
                <a:avLst/>
                <a:gdLst/>
                <a:ahLst/>
                <a:cxnLst/>
                <a:rect l="0" t="0" r="0" b="0"/>
                <a:pathLst>
                  <a:path w="24" h="42">
                    <a:moveTo>
                      <a:pt x="22" y="27"/>
                    </a:moveTo>
                    <a:lnTo>
                      <a:pt x="20" y="29"/>
                    </a:lnTo>
                    <a:lnTo>
                      <a:pt x="20" y="29"/>
                    </a:lnTo>
                    <a:lnTo>
                      <a:pt x="20" y="31"/>
                    </a:lnTo>
                    <a:lnTo>
                      <a:pt x="20" y="31"/>
                    </a:lnTo>
                    <a:lnTo>
                      <a:pt x="20" y="31"/>
                    </a:lnTo>
                    <a:lnTo>
                      <a:pt x="20" y="29"/>
                    </a:lnTo>
                    <a:lnTo>
                      <a:pt x="20" y="25"/>
                    </a:lnTo>
                    <a:lnTo>
                      <a:pt x="18" y="25"/>
                    </a:lnTo>
                    <a:lnTo>
                      <a:pt x="18" y="25"/>
                    </a:lnTo>
                    <a:lnTo>
                      <a:pt x="18" y="25"/>
                    </a:lnTo>
                    <a:lnTo>
                      <a:pt x="18" y="29"/>
                    </a:lnTo>
                    <a:lnTo>
                      <a:pt x="15" y="31"/>
                    </a:lnTo>
                    <a:lnTo>
                      <a:pt x="15" y="31"/>
                    </a:lnTo>
                    <a:lnTo>
                      <a:pt x="15" y="34"/>
                    </a:lnTo>
                    <a:lnTo>
                      <a:pt x="15" y="31"/>
                    </a:lnTo>
                    <a:lnTo>
                      <a:pt x="15" y="31"/>
                    </a:lnTo>
                    <a:lnTo>
                      <a:pt x="15" y="29"/>
                    </a:lnTo>
                    <a:lnTo>
                      <a:pt x="15" y="27"/>
                    </a:lnTo>
                    <a:lnTo>
                      <a:pt x="15" y="25"/>
                    </a:lnTo>
                    <a:lnTo>
                      <a:pt x="15" y="25"/>
                    </a:lnTo>
                    <a:lnTo>
                      <a:pt x="15" y="25"/>
                    </a:lnTo>
                    <a:lnTo>
                      <a:pt x="15" y="27"/>
                    </a:lnTo>
                    <a:lnTo>
                      <a:pt x="13" y="29"/>
                    </a:lnTo>
                    <a:lnTo>
                      <a:pt x="13" y="29"/>
                    </a:lnTo>
                    <a:lnTo>
                      <a:pt x="11" y="29"/>
                    </a:lnTo>
                    <a:lnTo>
                      <a:pt x="11" y="29"/>
                    </a:lnTo>
                    <a:lnTo>
                      <a:pt x="11" y="29"/>
                    </a:lnTo>
                    <a:lnTo>
                      <a:pt x="11" y="27"/>
                    </a:lnTo>
                    <a:lnTo>
                      <a:pt x="9" y="29"/>
                    </a:lnTo>
                    <a:lnTo>
                      <a:pt x="9" y="29"/>
                    </a:lnTo>
                    <a:lnTo>
                      <a:pt x="9" y="31"/>
                    </a:lnTo>
                    <a:lnTo>
                      <a:pt x="9" y="34"/>
                    </a:lnTo>
                    <a:lnTo>
                      <a:pt x="11" y="36"/>
                    </a:lnTo>
                    <a:lnTo>
                      <a:pt x="11" y="36"/>
                    </a:lnTo>
                    <a:lnTo>
                      <a:pt x="11" y="36"/>
                    </a:lnTo>
                    <a:lnTo>
                      <a:pt x="11" y="38"/>
                    </a:lnTo>
                    <a:lnTo>
                      <a:pt x="9" y="36"/>
                    </a:lnTo>
                    <a:lnTo>
                      <a:pt x="9" y="36"/>
                    </a:lnTo>
                    <a:lnTo>
                      <a:pt x="6" y="34"/>
                    </a:lnTo>
                    <a:lnTo>
                      <a:pt x="6" y="31"/>
                    </a:lnTo>
                    <a:lnTo>
                      <a:pt x="6" y="31"/>
                    </a:lnTo>
                    <a:lnTo>
                      <a:pt x="4" y="31"/>
                    </a:lnTo>
                    <a:lnTo>
                      <a:pt x="4" y="31"/>
                    </a:lnTo>
                    <a:lnTo>
                      <a:pt x="4" y="34"/>
                    </a:lnTo>
                    <a:lnTo>
                      <a:pt x="4" y="34"/>
                    </a:lnTo>
                    <a:lnTo>
                      <a:pt x="4" y="36"/>
                    </a:lnTo>
                    <a:lnTo>
                      <a:pt x="4" y="36"/>
                    </a:lnTo>
                    <a:lnTo>
                      <a:pt x="4" y="38"/>
                    </a:lnTo>
                    <a:lnTo>
                      <a:pt x="4" y="38"/>
                    </a:lnTo>
                    <a:lnTo>
                      <a:pt x="4" y="38"/>
                    </a:lnTo>
                    <a:lnTo>
                      <a:pt x="4" y="38"/>
                    </a:lnTo>
                    <a:lnTo>
                      <a:pt x="4" y="38"/>
                    </a:lnTo>
                    <a:lnTo>
                      <a:pt x="2" y="36"/>
                    </a:lnTo>
                    <a:lnTo>
                      <a:pt x="2" y="34"/>
                    </a:lnTo>
                    <a:lnTo>
                      <a:pt x="2" y="31"/>
                    </a:lnTo>
                    <a:lnTo>
                      <a:pt x="2" y="31"/>
                    </a:lnTo>
                    <a:lnTo>
                      <a:pt x="2" y="31"/>
                    </a:lnTo>
                    <a:lnTo>
                      <a:pt x="2" y="31"/>
                    </a:lnTo>
                    <a:lnTo>
                      <a:pt x="2" y="36"/>
                    </a:lnTo>
                    <a:lnTo>
                      <a:pt x="2" y="38"/>
                    </a:lnTo>
                    <a:lnTo>
                      <a:pt x="2" y="38"/>
                    </a:lnTo>
                    <a:lnTo>
                      <a:pt x="2" y="40"/>
                    </a:lnTo>
                    <a:lnTo>
                      <a:pt x="0" y="42"/>
                    </a:lnTo>
                    <a:lnTo>
                      <a:pt x="0" y="42"/>
                    </a:lnTo>
                    <a:lnTo>
                      <a:pt x="0" y="40"/>
                    </a:lnTo>
                    <a:lnTo>
                      <a:pt x="0" y="38"/>
                    </a:lnTo>
                    <a:lnTo>
                      <a:pt x="0" y="38"/>
                    </a:lnTo>
                    <a:lnTo>
                      <a:pt x="0" y="38"/>
                    </a:lnTo>
                    <a:lnTo>
                      <a:pt x="0" y="40"/>
                    </a:lnTo>
                    <a:lnTo>
                      <a:pt x="0" y="36"/>
                    </a:lnTo>
                    <a:lnTo>
                      <a:pt x="0" y="34"/>
                    </a:lnTo>
                    <a:lnTo>
                      <a:pt x="0" y="27"/>
                    </a:lnTo>
                    <a:lnTo>
                      <a:pt x="0" y="25"/>
                    </a:lnTo>
                    <a:lnTo>
                      <a:pt x="0" y="25"/>
                    </a:lnTo>
                    <a:lnTo>
                      <a:pt x="0" y="25"/>
                    </a:lnTo>
                    <a:lnTo>
                      <a:pt x="0" y="25"/>
                    </a:lnTo>
                    <a:lnTo>
                      <a:pt x="0" y="22"/>
                    </a:lnTo>
                    <a:lnTo>
                      <a:pt x="0" y="18"/>
                    </a:lnTo>
                    <a:lnTo>
                      <a:pt x="0" y="16"/>
                    </a:lnTo>
                    <a:lnTo>
                      <a:pt x="0" y="11"/>
                    </a:lnTo>
                    <a:lnTo>
                      <a:pt x="0" y="13"/>
                    </a:lnTo>
                    <a:lnTo>
                      <a:pt x="0" y="13"/>
                    </a:lnTo>
                    <a:lnTo>
                      <a:pt x="0" y="13"/>
                    </a:lnTo>
                    <a:lnTo>
                      <a:pt x="0" y="13"/>
                    </a:lnTo>
                    <a:lnTo>
                      <a:pt x="0" y="13"/>
                    </a:lnTo>
                    <a:lnTo>
                      <a:pt x="0" y="13"/>
                    </a:lnTo>
                    <a:lnTo>
                      <a:pt x="0" y="11"/>
                    </a:lnTo>
                    <a:lnTo>
                      <a:pt x="0" y="11"/>
                    </a:lnTo>
                    <a:lnTo>
                      <a:pt x="2" y="11"/>
                    </a:lnTo>
                    <a:lnTo>
                      <a:pt x="2" y="11"/>
                    </a:lnTo>
                    <a:lnTo>
                      <a:pt x="2" y="11"/>
                    </a:lnTo>
                    <a:lnTo>
                      <a:pt x="2" y="9"/>
                    </a:lnTo>
                    <a:lnTo>
                      <a:pt x="2" y="9"/>
                    </a:lnTo>
                    <a:lnTo>
                      <a:pt x="4" y="11"/>
                    </a:lnTo>
                    <a:lnTo>
                      <a:pt x="4" y="13"/>
                    </a:lnTo>
                    <a:lnTo>
                      <a:pt x="4" y="18"/>
                    </a:lnTo>
                    <a:lnTo>
                      <a:pt x="4" y="20"/>
                    </a:lnTo>
                    <a:lnTo>
                      <a:pt x="6" y="20"/>
                    </a:lnTo>
                    <a:lnTo>
                      <a:pt x="6" y="20"/>
                    </a:lnTo>
                    <a:lnTo>
                      <a:pt x="6" y="18"/>
                    </a:lnTo>
                    <a:lnTo>
                      <a:pt x="6" y="16"/>
                    </a:lnTo>
                    <a:lnTo>
                      <a:pt x="6" y="13"/>
                    </a:lnTo>
                    <a:lnTo>
                      <a:pt x="6" y="13"/>
                    </a:lnTo>
                    <a:lnTo>
                      <a:pt x="6" y="11"/>
                    </a:lnTo>
                    <a:lnTo>
                      <a:pt x="6" y="11"/>
                    </a:lnTo>
                    <a:lnTo>
                      <a:pt x="6" y="11"/>
                    </a:lnTo>
                    <a:lnTo>
                      <a:pt x="6" y="13"/>
                    </a:lnTo>
                    <a:lnTo>
                      <a:pt x="6" y="18"/>
                    </a:lnTo>
                    <a:lnTo>
                      <a:pt x="6" y="20"/>
                    </a:lnTo>
                    <a:lnTo>
                      <a:pt x="9" y="20"/>
                    </a:lnTo>
                    <a:lnTo>
                      <a:pt x="9" y="20"/>
                    </a:lnTo>
                    <a:lnTo>
                      <a:pt x="9" y="20"/>
                    </a:lnTo>
                    <a:lnTo>
                      <a:pt x="11" y="20"/>
                    </a:lnTo>
                    <a:lnTo>
                      <a:pt x="11" y="18"/>
                    </a:lnTo>
                    <a:lnTo>
                      <a:pt x="9" y="16"/>
                    </a:lnTo>
                    <a:lnTo>
                      <a:pt x="9" y="13"/>
                    </a:lnTo>
                    <a:lnTo>
                      <a:pt x="9" y="11"/>
                    </a:lnTo>
                    <a:lnTo>
                      <a:pt x="9" y="9"/>
                    </a:lnTo>
                    <a:lnTo>
                      <a:pt x="9" y="9"/>
                    </a:lnTo>
                    <a:lnTo>
                      <a:pt x="9" y="9"/>
                    </a:lnTo>
                    <a:lnTo>
                      <a:pt x="11" y="9"/>
                    </a:lnTo>
                    <a:lnTo>
                      <a:pt x="11" y="9"/>
                    </a:lnTo>
                    <a:lnTo>
                      <a:pt x="11" y="11"/>
                    </a:lnTo>
                    <a:lnTo>
                      <a:pt x="11" y="11"/>
                    </a:lnTo>
                    <a:lnTo>
                      <a:pt x="13" y="9"/>
                    </a:lnTo>
                    <a:lnTo>
                      <a:pt x="13" y="9"/>
                    </a:lnTo>
                    <a:lnTo>
                      <a:pt x="13" y="7"/>
                    </a:lnTo>
                    <a:lnTo>
                      <a:pt x="15" y="7"/>
                    </a:lnTo>
                    <a:lnTo>
                      <a:pt x="15" y="9"/>
                    </a:lnTo>
                    <a:lnTo>
                      <a:pt x="13" y="11"/>
                    </a:lnTo>
                    <a:lnTo>
                      <a:pt x="13" y="11"/>
                    </a:lnTo>
                    <a:lnTo>
                      <a:pt x="13" y="13"/>
                    </a:lnTo>
                    <a:lnTo>
                      <a:pt x="15" y="13"/>
                    </a:lnTo>
                    <a:lnTo>
                      <a:pt x="15" y="13"/>
                    </a:lnTo>
                    <a:lnTo>
                      <a:pt x="15" y="13"/>
                    </a:lnTo>
                    <a:lnTo>
                      <a:pt x="15" y="16"/>
                    </a:lnTo>
                    <a:lnTo>
                      <a:pt x="15" y="16"/>
                    </a:lnTo>
                    <a:lnTo>
                      <a:pt x="15" y="16"/>
                    </a:lnTo>
                    <a:lnTo>
                      <a:pt x="15" y="13"/>
                    </a:lnTo>
                    <a:lnTo>
                      <a:pt x="15" y="13"/>
                    </a:lnTo>
                    <a:lnTo>
                      <a:pt x="18" y="11"/>
                    </a:lnTo>
                    <a:lnTo>
                      <a:pt x="18" y="11"/>
                    </a:lnTo>
                    <a:lnTo>
                      <a:pt x="15" y="9"/>
                    </a:lnTo>
                    <a:lnTo>
                      <a:pt x="15" y="9"/>
                    </a:lnTo>
                    <a:lnTo>
                      <a:pt x="15" y="9"/>
                    </a:lnTo>
                    <a:lnTo>
                      <a:pt x="15" y="7"/>
                    </a:lnTo>
                    <a:lnTo>
                      <a:pt x="15" y="4"/>
                    </a:lnTo>
                    <a:lnTo>
                      <a:pt x="18" y="2"/>
                    </a:lnTo>
                    <a:lnTo>
                      <a:pt x="18" y="0"/>
                    </a:lnTo>
                    <a:lnTo>
                      <a:pt x="20" y="0"/>
                    </a:lnTo>
                    <a:lnTo>
                      <a:pt x="20" y="0"/>
                    </a:lnTo>
                    <a:lnTo>
                      <a:pt x="20" y="2"/>
                    </a:lnTo>
                    <a:lnTo>
                      <a:pt x="20" y="2"/>
                    </a:lnTo>
                    <a:lnTo>
                      <a:pt x="20" y="4"/>
                    </a:lnTo>
                    <a:lnTo>
                      <a:pt x="20" y="4"/>
                    </a:lnTo>
                    <a:lnTo>
                      <a:pt x="20" y="7"/>
                    </a:lnTo>
                    <a:lnTo>
                      <a:pt x="20" y="9"/>
                    </a:lnTo>
                    <a:lnTo>
                      <a:pt x="20" y="11"/>
                    </a:lnTo>
                    <a:lnTo>
                      <a:pt x="20" y="13"/>
                    </a:lnTo>
                    <a:lnTo>
                      <a:pt x="20" y="13"/>
                    </a:lnTo>
                    <a:lnTo>
                      <a:pt x="20" y="16"/>
                    </a:lnTo>
                    <a:lnTo>
                      <a:pt x="22" y="13"/>
                    </a:lnTo>
                    <a:lnTo>
                      <a:pt x="22" y="13"/>
                    </a:lnTo>
                    <a:lnTo>
                      <a:pt x="24" y="13"/>
                    </a:lnTo>
                    <a:lnTo>
                      <a:pt x="24" y="13"/>
                    </a:lnTo>
                    <a:lnTo>
                      <a:pt x="24" y="13"/>
                    </a:lnTo>
                    <a:lnTo>
                      <a:pt x="24" y="16"/>
                    </a:lnTo>
                    <a:lnTo>
                      <a:pt x="22" y="16"/>
                    </a:lnTo>
                    <a:lnTo>
                      <a:pt x="22" y="18"/>
                    </a:lnTo>
                    <a:lnTo>
                      <a:pt x="22" y="18"/>
                    </a:lnTo>
                    <a:lnTo>
                      <a:pt x="22" y="18"/>
                    </a:lnTo>
                    <a:lnTo>
                      <a:pt x="24" y="18"/>
                    </a:lnTo>
                    <a:lnTo>
                      <a:pt x="24" y="18"/>
                    </a:lnTo>
                    <a:lnTo>
                      <a:pt x="24" y="18"/>
                    </a:lnTo>
                    <a:lnTo>
                      <a:pt x="22" y="20"/>
                    </a:lnTo>
                    <a:lnTo>
                      <a:pt x="22" y="20"/>
                    </a:lnTo>
                    <a:lnTo>
                      <a:pt x="22" y="22"/>
                    </a:lnTo>
                    <a:lnTo>
                      <a:pt x="20" y="25"/>
                    </a:lnTo>
                    <a:lnTo>
                      <a:pt x="20" y="25"/>
                    </a:lnTo>
                    <a:lnTo>
                      <a:pt x="20" y="25"/>
                    </a:lnTo>
                    <a:lnTo>
                      <a:pt x="22" y="27"/>
                    </a:lnTo>
                    <a:lnTo>
                      <a:pt x="22" y="27"/>
                    </a:lnTo>
                    <a:close/>
                  </a:path>
                </a:pathLst>
              </a:custGeom>
              <a:solidFill>
                <a:srgbClr val="008837"/>
              </a:solidFill>
              <a:ln w="9525">
                <a:noFill/>
              </a:ln>
            </p:spPr>
            <p:txBody>
              <a:bodyPr/>
              <a:lstStyle/>
              <a:p>
                <a:endParaRPr lang="ja-JP" altLang="en-US" sz="1799"/>
              </a:p>
            </p:txBody>
          </p:sp>
          <p:sp>
            <p:nvSpPr>
              <p:cNvPr id="11674" name="フリーフォーム 89545">
                <a:extLst>
                  <a:ext uri="{FF2B5EF4-FFF2-40B4-BE49-F238E27FC236}">
                    <a16:creationId xmlns:a16="http://schemas.microsoft.com/office/drawing/2014/main" id="{26029C25-BB19-6C65-C458-55BF1E946C55}"/>
                  </a:ext>
                </a:extLst>
              </p:cNvPr>
              <p:cNvSpPr/>
              <p:nvPr/>
            </p:nvSpPr>
            <p:spPr>
              <a:xfrm>
                <a:off x="2207" y="3162"/>
                <a:ext cx="24" cy="42"/>
              </a:xfrm>
              <a:custGeom>
                <a:avLst/>
                <a:gdLst/>
                <a:ahLst/>
                <a:cxnLst/>
                <a:rect l="0" t="0" r="0" b="0"/>
                <a:pathLst>
                  <a:path w="24" h="42">
                    <a:moveTo>
                      <a:pt x="22" y="27"/>
                    </a:moveTo>
                    <a:lnTo>
                      <a:pt x="20" y="29"/>
                    </a:lnTo>
                    <a:lnTo>
                      <a:pt x="20" y="29"/>
                    </a:lnTo>
                    <a:lnTo>
                      <a:pt x="20" y="31"/>
                    </a:lnTo>
                    <a:lnTo>
                      <a:pt x="20" y="31"/>
                    </a:lnTo>
                    <a:lnTo>
                      <a:pt x="20" y="31"/>
                    </a:lnTo>
                    <a:lnTo>
                      <a:pt x="20" y="29"/>
                    </a:lnTo>
                    <a:lnTo>
                      <a:pt x="20" y="25"/>
                    </a:lnTo>
                    <a:lnTo>
                      <a:pt x="18" y="25"/>
                    </a:lnTo>
                    <a:lnTo>
                      <a:pt x="18" y="25"/>
                    </a:lnTo>
                    <a:lnTo>
                      <a:pt x="18" y="25"/>
                    </a:lnTo>
                    <a:lnTo>
                      <a:pt x="18" y="29"/>
                    </a:lnTo>
                    <a:lnTo>
                      <a:pt x="15" y="31"/>
                    </a:lnTo>
                    <a:lnTo>
                      <a:pt x="15" y="31"/>
                    </a:lnTo>
                    <a:lnTo>
                      <a:pt x="15" y="34"/>
                    </a:lnTo>
                    <a:lnTo>
                      <a:pt x="15" y="31"/>
                    </a:lnTo>
                    <a:lnTo>
                      <a:pt x="15" y="31"/>
                    </a:lnTo>
                    <a:lnTo>
                      <a:pt x="15" y="29"/>
                    </a:lnTo>
                    <a:lnTo>
                      <a:pt x="15" y="27"/>
                    </a:lnTo>
                    <a:lnTo>
                      <a:pt x="15" y="25"/>
                    </a:lnTo>
                    <a:lnTo>
                      <a:pt x="15" y="25"/>
                    </a:lnTo>
                    <a:lnTo>
                      <a:pt x="15" y="25"/>
                    </a:lnTo>
                    <a:lnTo>
                      <a:pt x="15" y="27"/>
                    </a:lnTo>
                    <a:lnTo>
                      <a:pt x="13" y="29"/>
                    </a:lnTo>
                    <a:lnTo>
                      <a:pt x="13" y="29"/>
                    </a:lnTo>
                    <a:lnTo>
                      <a:pt x="11" y="29"/>
                    </a:lnTo>
                    <a:lnTo>
                      <a:pt x="11" y="29"/>
                    </a:lnTo>
                    <a:lnTo>
                      <a:pt x="11" y="29"/>
                    </a:lnTo>
                    <a:lnTo>
                      <a:pt x="11" y="27"/>
                    </a:lnTo>
                    <a:lnTo>
                      <a:pt x="9" y="29"/>
                    </a:lnTo>
                    <a:lnTo>
                      <a:pt x="9" y="29"/>
                    </a:lnTo>
                    <a:lnTo>
                      <a:pt x="9" y="31"/>
                    </a:lnTo>
                    <a:lnTo>
                      <a:pt x="9" y="34"/>
                    </a:lnTo>
                    <a:lnTo>
                      <a:pt x="11" y="36"/>
                    </a:lnTo>
                    <a:lnTo>
                      <a:pt x="11" y="36"/>
                    </a:lnTo>
                    <a:lnTo>
                      <a:pt x="11" y="36"/>
                    </a:lnTo>
                    <a:lnTo>
                      <a:pt x="11" y="38"/>
                    </a:lnTo>
                    <a:lnTo>
                      <a:pt x="9" y="36"/>
                    </a:lnTo>
                    <a:lnTo>
                      <a:pt x="9" y="36"/>
                    </a:lnTo>
                    <a:lnTo>
                      <a:pt x="6" y="34"/>
                    </a:lnTo>
                    <a:lnTo>
                      <a:pt x="6" y="31"/>
                    </a:lnTo>
                    <a:lnTo>
                      <a:pt x="6" y="31"/>
                    </a:lnTo>
                    <a:lnTo>
                      <a:pt x="4" y="31"/>
                    </a:lnTo>
                    <a:lnTo>
                      <a:pt x="4" y="31"/>
                    </a:lnTo>
                    <a:lnTo>
                      <a:pt x="4" y="34"/>
                    </a:lnTo>
                    <a:lnTo>
                      <a:pt x="4" y="34"/>
                    </a:lnTo>
                    <a:lnTo>
                      <a:pt x="4" y="36"/>
                    </a:lnTo>
                    <a:lnTo>
                      <a:pt x="4" y="36"/>
                    </a:lnTo>
                    <a:lnTo>
                      <a:pt x="4" y="38"/>
                    </a:lnTo>
                    <a:lnTo>
                      <a:pt x="4" y="38"/>
                    </a:lnTo>
                    <a:lnTo>
                      <a:pt x="4" y="38"/>
                    </a:lnTo>
                    <a:lnTo>
                      <a:pt x="4" y="38"/>
                    </a:lnTo>
                    <a:lnTo>
                      <a:pt x="4" y="38"/>
                    </a:lnTo>
                    <a:lnTo>
                      <a:pt x="2" y="36"/>
                    </a:lnTo>
                    <a:lnTo>
                      <a:pt x="2" y="34"/>
                    </a:lnTo>
                    <a:lnTo>
                      <a:pt x="2" y="31"/>
                    </a:lnTo>
                    <a:lnTo>
                      <a:pt x="2" y="31"/>
                    </a:lnTo>
                    <a:lnTo>
                      <a:pt x="2" y="31"/>
                    </a:lnTo>
                    <a:lnTo>
                      <a:pt x="2" y="31"/>
                    </a:lnTo>
                    <a:lnTo>
                      <a:pt x="2" y="36"/>
                    </a:lnTo>
                    <a:lnTo>
                      <a:pt x="2" y="38"/>
                    </a:lnTo>
                    <a:lnTo>
                      <a:pt x="2" y="38"/>
                    </a:lnTo>
                    <a:lnTo>
                      <a:pt x="2" y="40"/>
                    </a:lnTo>
                    <a:lnTo>
                      <a:pt x="0" y="42"/>
                    </a:lnTo>
                    <a:lnTo>
                      <a:pt x="0" y="42"/>
                    </a:lnTo>
                    <a:lnTo>
                      <a:pt x="0" y="40"/>
                    </a:lnTo>
                    <a:lnTo>
                      <a:pt x="0" y="38"/>
                    </a:lnTo>
                    <a:lnTo>
                      <a:pt x="0" y="38"/>
                    </a:lnTo>
                    <a:lnTo>
                      <a:pt x="0" y="38"/>
                    </a:lnTo>
                    <a:lnTo>
                      <a:pt x="0" y="40"/>
                    </a:lnTo>
                    <a:lnTo>
                      <a:pt x="0" y="36"/>
                    </a:lnTo>
                    <a:lnTo>
                      <a:pt x="0" y="34"/>
                    </a:lnTo>
                    <a:lnTo>
                      <a:pt x="0" y="27"/>
                    </a:lnTo>
                    <a:lnTo>
                      <a:pt x="0" y="25"/>
                    </a:lnTo>
                    <a:lnTo>
                      <a:pt x="0" y="25"/>
                    </a:lnTo>
                    <a:lnTo>
                      <a:pt x="0" y="25"/>
                    </a:lnTo>
                    <a:lnTo>
                      <a:pt x="0" y="25"/>
                    </a:lnTo>
                    <a:lnTo>
                      <a:pt x="0" y="22"/>
                    </a:lnTo>
                    <a:lnTo>
                      <a:pt x="0" y="18"/>
                    </a:lnTo>
                    <a:lnTo>
                      <a:pt x="0" y="16"/>
                    </a:lnTo>
                    <a:lnTo>
                      <a:pt x="0" y="11"/>
                    </a:lnTo>
                    <a:lnTo>
                      <a:pt x="0" y="13"/>
                    </a:lnTo>
                    <a:lnTo>
                      <a:pt x="0" y="13"/>
                    </a:lnTo>
                    <a:lnTo>
                      <a:pt x="0" y="13"/>
                    </a:lnTo>
                    <a:lnTo>
                      <a:pt x="0" y="13"/>
                    </a:lnTo>
                    <a:lnTo>
                      <a:pt x="0" y="13"/>
                    </a:lnTo>
                    <a:lnTo>
                      <a:pt x="0" y="13"/>
                    </a:lnTo>
                    <a:lnTo>
                      <a:pt x="0" y="11"/>
                    </a:lnTo>
                    <a:lnTo>
                      <a:pt x="0" y="11"/>
                    </a:lnTo>
                    <a:lnTo>
                      <a:pt x="2" y="11"/>
                    </a:lnTo>
                    <a:lnTo>
                      <a:pt x="2" y="11"/>
                    </a:lnTo>
                    <a:lnTo>
                      <a:pt x="2" y="11"/>
                    </a:lnTo>
                    <a:lnTo>
                      <a:pt x="2" y="9"/>
                    </a:lnTo>
                    <a:lnTo>
                      <a:pt x="2" y="9"/>
                    </a:lnTo>
                    <a:lnTo>
                      <a:pt x="4" y="11"/>
                    </a:lnTo>
                    <a:lnTo>
                      <a:pt x="4" y="13"/>
                    </a:lnTo>
                    <a:lnTo>
                      <a:pt x="4" y="18"/>
                    </a:lnTo>
                    <a:lnTo>
                      <a:pt x="4" y="20"/>
                    </a:lnTo>
                    <a:lnTo>
                      <a:pt x="6" y="20"/>
                    </a:lnTo>
                    <a:lnTo>
                      <a:pt x="6" y="20"/>
                    </a:lnTo>
                    <a:lnTo>
                      <a:pt x="6" y="18"/>
                    </a:lnTo>
                    <a:lnTo>
                      <a:pt x="6" y="16"/>
                    </a:lnTo>
                    <a:lnTo>
                      <a:pt x="6" y="13"/>
                    </a:lnTo>
                    <a:lnTo>
                      <a:pt x="6" y="13"/>
                    </a:lnTo>
                    <a:lnTo>
                      <a:pt x="6" y="11"/>
                    </a:lnTo>
                    <a:lnTo>
                      <a:pt x="6" y="11"/>
                    </a:lnTo>
                    <a:lnTo>
                      <a:pt x="6" y="11"/>
                    </a:lnTo>
                    <a:lnTo>
                      <a:pt x="6" y="13"/>
                    </a:lnTo>
                    <a:lnTo>
                      <a:pt x="6" y="18"/>
                    </a:lnTo>
                    <a:lnTo>
                      <a:pt x="6" y="20"/>
                    </a:lnTo>
                    <a:lnTo>
                      <a:pt x="9" y="20"/>
                    </a:lnTo>
                    <a:lnTo>
                      <a:pt x="9" y="20"/>
                    </a:lnTo>
                    <a:lnTo>
                      <a:pt x="9" y="20"/>
                    </a:lnTo>
                    <a:lnTo>
                      <a:pt x="11" y="20"/>
                    </a:lnTo>
                    <a:lnTo>
                      <a:pt x="11" y="18"/>
                    </a:lnTo>
                    <a:lnTo>
                      <a:pt x="9" y="16"/>
                    </a:lnTo>
                    <a:lnTo>
                      <a:pt x="9" y="13"/>
                    </a:lnTo>
                    <a:lnTo>
                      <a:pt x="9" y="11"/>
                    </a:lnTo>
                    <a:lnTo>
                      <a:pt x="9" y="9"/>
                    </a:lnTo>
                    <a:lnTo>
                      <a:pt x="9" y="9"/>
                    </a:lnTo>
                    <a:lnTo>
                      <a:pt x="9" y="9"/>
                    </a:lnTo>
                    <a:lnTo>
                      <a:pt x="11" y="9"/>
                    </a:lnTo>
                    <a:lnTo>
                      <a:pt x="11" y="9"/>
                    </a:lnTo>
                    <a:lnTo>
                      <a:pt x="11" y="11"/>
                    </a:lnTo>
                    <a:lnTo>
                      <a:pt x="11" y="11"/>
                    </a:lnTo>
                    <a:lnTo>
                      <a:pt x="13" y="9"/>
                    </a:lnTo>
                    <a:lnTo>
                      <a:pt x="13" y="9"/>
                    </a:lnTo>
                    <a:lnTo>
                      <a:pt x="13" y="7"/>
                    </a:lnTo>
                    <a:lnTo>
                      <a:pt x="15" y="7"/>
                    </a:lnTo>
                    <a:lnTo>
                      <a:pt x="15" y="9"/>
                    </a:lnTo>
                    <a:lnTo>
                      <a:pt x="13" y="11"/>
                    </a:lnTo>
                    <a:lnTo>
                      <a:pt x="13" y="11"/>
                    </a:lnTo>
                    <a:lnTo>
                      <a:pt x="13" y="13"/>
                    </a:lnTo>
                    <a:lnTo>
                      <a:pt x="15" y="13"/>
                    </a:lnTo>
                    <a:lnTo>
                      <a:pt x="15" y="13"/>
                    </a:lnTo>
                    <a:lnTo>
                      <a:pt x="15" y="13"/>
                    </a:lnTo>
                    <a:lnTo>
                      <a:pt x="15" y="16"/>
                    </a:lnTo>
                    <a:lnTo>
                      <a:pt x="15" y="16"/>
                    </a:lnTo>
                    <a:lnTo>
                      <a:pt x="15" y="16"/>
                    </a:lnTo>
                    <a:lnTo>
                      <a:pt x="15" y="13"/>
                    </a:lnTo>
                    <a:lnTo>
                      <a:pt x="15" y="13"/>
                    </a:lnTo>
                    <a:lnTo>
                      <a:pt x="18" y="11"/>
                    </a:lnTo>
                    <a:lnTo>
                      <a:pt x="18" y="11"/>
                    </a:lnTo>
                    <a:lnTo>
                      <a:pt x="15" y="9"/>
                    </a:lnTo>
                    <a:lnTo>
                      <a:pt x="15" y="9"/>
                    </a:lnTo>
                    <a:lnTo>
                      <a:pt x="15" y="9"/>
                    </a:lnTo>
                    <a:lnTo>
                      <a:pt x="15" y="7"/>
                    </a:lnTo>
                    <a:lnTo>
                      <a:pt x="15" y="4"/>
                    </a:lnTo>
                    <a:lnTo>
                      <a:pt x="18" y="2"/>
                    </a:lnTo>
                    <a:lnTo>
                      <a:pt x="18" y="0"/>
                    </a:lnTo>
                    <a:lnTo>
                      <a:pt x="20" y="0"/>
                    </a:lnTo>
                    <a:lnTo>
                      <a:pt x="20" y="0"/>
                    </a:lnTo>
                    <a:lnTo>
                      <a:pt x="20" y="2"/>
                    </a:lnTo>
                    <a:lnTo>
                      <a:pt x="20" y="2"/>
                    </a:lnTo>
                    <a:lnTo>
                      <a:pt x="20" y="4"/>
                    </a:lnTo>
                    <a:lnTo>
                      <a:pt x="20" y="4"/>
                    </a:lnTo>
                    <a:lnTo>
                      <a:pt x="20" y="7"/>
                    </a:lnTo>
                    <a:lnTo>
                      <a:pt x="20" y="9"/>
                    </a:lnTo>
                    <a:lnTo>
                      <a:pt x="20" y="11"/>
                    </a:lnTo>
                    <a:lnTo>
                      <a:pt x="20" y="13"/>
                    </a:lnTo>
                    <a:lnTo>
                      <a:pt x="20" y="13"/>
                    </a:lnTo>
                    <a:lnTo>
                      <a:pt x="20" y="16"/>
                    </a:lnTo>
                    <a:lnTo>
                      <a:pt x="22" y="13"/>
                    </a:lnTo>
                    <a:lnTo>
                      <a:pt x="22" y="13"/>
                    </a:lnTo>
                    <a:lnTo>
                      <a:pt x="24" y="13"/>
                    </a:lnTo>
                    <a:lnTo>
                      <a:pt x="24" y="13"/>
                    </a:lnTo>
                    <a:lnTo>
                      <a:pt x="24" y="13"/>
                    </a:lnTo>
                    <a:lnTo>
                      <a:pt x="24" y="16"/>
                    </a:lnTo>
                    <a:lnTo>
                      <a:pt x="22" y="16"/>
                    </a:lnTo>
                    <a:lnTo>
                      <a:pt x="22" y="18"/>
                    </a:lnTo>
                    <a:lnTo>
                      <a:pt x="22" y="18"/>
                    </a:lnTo>
                    <a:lnTo>
                      <a:pt x="22" y="18"/>
                    </a:lnTo>
                    <a:lnTo>
                      <a:pt x="24" y="18"/>
                    </a:lnTo>
                    <a:lnTo>
                      <a:pt x="24" y="18"/>
                    </a:lnTo>
                    <a:lnTo>
                      <a:pt x="24" y="18"/>
                    </a:lnTo>
                    <a:lnTo>
                      <a:pt x="22" y="20"/>
                    </a:lnTo>
                    <a:lnTo>
                      <a:pt x="22" y="20"/>
                    </a:lnTo>
                    <a:lnTo>
                      <a:pt x="22" y="22"/>
                    </a:lnTo>
                    <a:lnTo>
                      <a:pt x="20" y="25"/>
                    </a:lnTo>
                    <a:lnTo>
                      <a:pt x="20" y="25"/>
                    </a:lnTo>
                    <a:lnTo>
                      <a:pt x="20" y="25"/>
                    </a:lnTo>
                    <a:lnTo>
                      <a:pt x="22" y="27"/>
                    </a:lnTo>
                    <a:lnTo>
                      <a:pt x="22" y="27"/>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75" name="フリーフォーム 89546">
                <a:extLst>
                  <a:ext uri="{FF2B5EF4-FFF2-40B4-BE49-F238E27FC236}">
                    <a16:creationId xmlns:a16="http://schemas.microsoft.com/office/drawing/2014/main" id="{6B41FE69-A201-0581-0279-8359AA099377}"/>
                  </a:ext>
                </a:extLst>
              </p:cNvPr>
              <p:cNvSpPr/>
              <p:nvPr/>
            </p:nvSpPr>
            <p:spPr>
              <a:xfrm>
                <a:off x="2242" y="3283"/>
                <a:ext cx="21" cy="29"/>
              </a:xfrm>
              <a:custGeom>
                <a:avLst/>
                <a:gdLst/>
                <a:ahLst/>
                <a:cxnLst/>
                <a:rect l="0" t="0" r="0" b="0"/>
                <a:pathLst>
                  <a:path w="21" h="29">
                    <a:moveTo>
                      <a:pt x="12" y="9"/>
                    </a:moveTo>
                    <a:lnTo>
                      <a:pt x="12" y="4"/>
                    </a:lnTo>
                    <a:lnTo>
                      <a:pt x="12" y="4"/>
                    </a:lnTo>
                    <a:lnTo>
                      <a:pt x="12" y="2"/>
                    </a:lnTo>
                    <a:lnTo>
                      <a:pt x="12" y="2"/>
                    </a:lnTo>
                    <a:lnTo>
                      <a:pt x="14" y="2"/>
                    </a:lnTo>
                    <a:lnTo>
                      <a:pt x="14" y="2"/>
                    </a:lnTo>
                    <a:lnTo>
                      <a:pt x="14" y="4"/>
                    </a:lnTo>
                    <a:lnTo>
                      <a:pt x="16" y="4"/>
                    </a:lnTo>
                    <a:lnTo>
                      <a:pt x="16" y="2"/>
                    </a:lnTo>
                    <a:lnTo>
                      <a:pt x="16" y="0"/>
                    </a:lnTo>
                    <a:lnTo>
                      <a:pt x="16" y="0"/>
                    </a:lnTo>
                    <a:lnTo>
                      <a:pt x="16" y="0"/>
                    </a:lnTo>
                    <a:lnTo>
                      <a:pt x="18" y="0"/>
                    </a:lnTo>
                    <a:lnTo>
                      <a:pt x="18" y="0"/>
                    </a:lnTo>
                    <a:lnTo>
                      <a:pt x="21" y="0"/>
                    </a:lnTo>
                    <a:lnTo>
                      <a:pt x="21" y="0"/>
                    </a:lnTo>
                    <a:lnTo>
                      <a:pt x="21" y="2"/>
                    </a:lnTo>
                    <a:lnTo>
                      <a:pt x="21" y="4"/>
                    </a:lnTo>
                    <a:lnTo>
                      <a:pt x="21" y="4"/>
                    </a:lnTo>
                    <a:lnTo>
                      <a:pt x="21" y="7"/>
                    </a:lnTo>
                    <a:lnTo>
                      <a:pt x="21" y="7"/>
                    </a:lnTo>
                    <a:lnTo>
                      <a:pt x="21" y="9"/>
                    </a:lnTo>
                    <a:lnTo>
                      <a:pt x="21" y="9"/>
                    </a:lnTo>
                    <a:lnTo>
                      <a:pt x="18" y="9"/>
                    </a:lnTo>
                    <a:lnTo>
                      <a:pt x="18" y="11"/>
                    </a:lnTo>
                    <a:lnTo>
                      <a:pt x="18" y="11"/>
                    </a:lnTo>
                    <a:lnTo>
                      <a:pt x="16" y="11"/>
                    </a:lnTo>
                    <a:lnTo>
                      <a:pt x="16" y="18"/>
                    </a:lnTo>
                    <a:lnTo>
                      <a:pt x="16" y="24"/>
                    </a:lnTo>
                    <a:lnTo>
                      <a:pt x="16" y="24"/>
                    </a:lnTo>
                    <a:lnTo>
                      <a:pt x="14" y="24"/>
                    </a:lnTo>
                    <a:lnTo>
                      <a:pt x="14" y="24"/>
                    </a:lnTo>
                    <a:lnTo>
                      <a:pt x="12" y="22"/>
                    </a:lnTo>
                    <a:lnTo>
                      <a:pt x="12" y="20"/>
                    </a:lnTo>
                    <a:lnTo>
                      <a:pt x="12" y="20"/>
                    </a:lnTo>
                    <a:lnTo>
                      <a:pt x="9" y="18"/>
                    </a:lnTo>
                    <a:lnTo>
                      <a:pt x="7" y="18"/>
                    </a:lnTo>
                    <a:lnTo>
                      <a:pt x="7" y="18"/>
                    </a:lnTo>
                    <a:lnTo>
                      <a:pt x="5" y="18"/>
                    </a:lnTo>
                    <a:lnTo>
                      <a:pt x="5" y="22"/>
                    </a:lnTo>
                    <a:lnTo>
                      <a:pt x="7" y="29"/>
                    </a:lnTo>
                    <a:lnTo>
                      <a:pt x="0" y="29"/>
                    </a:lnTo>
                    <a:lnTo>
                      <a:pt x="0" y="27"/>
                    </a:lnTo>
                    <a:lnTo>
                      <a:pt x="0" y="24"/>
                    </a:lnTo>
                    <a:lnTo>
                      <a:pt x="0" y="20"/>
                    </a:lnTo>
                    <a:lnTo>
                      <a:pt x="0" y="18"/>
                    </a:lnTo>
                    <a:lnTo>
                      <a:pt x="0" y="16"/>
                    </a:lnTo>
                    <a:lnTo>
                      <a:pt x="0" y="13"/>
                    </a:lnTo>
                    <a:lnTo>
                      <a:pt x="5" y="11"/>
                    </a:lnTo>
                    <a:lnTo>
                      <a:pt x="5" y="9"/>
                    </a:lnTo>
                    <a:lnTo>
                      <a:pt x="3" y="4"/>
                    </a:lnTo>
                    <a:lnTo>
                      <a:pt x="0" y="0"/>
                    </a:lnTo>
                    <a:lnTo>
                      <a:pt x="0" y="2"/>
                    </a:lnTo>
                    <a:lnTo>
                      <a:pt x="3" y="2"/>
                    </a:lnTo>
                    <a:lnTo>
                      <a:pt x="5" y="4"/>
                    </a:lnTo>
                    <a:lnTo>
                      <a:pt x="7" y="7"/>
                    </a:lnTo>
                    <a:lnTo>
                      <a:pt x="9" y="9"/>
                    </a:lnTo>
                    <a:lnTo>
                      <a:pt x="12" y="7"/>
                    </a:lnTo>
                    <a:lnTo>
                      <a:pt x="12" y="9"/>
                    </a:lnTo>
                    <a:close/>
                  </a:path>
                </a:pathLst>
              </a:custGeom>
              <a:solidFill>
                <a:srgbClr val="008837"/>
              </a:solidFill>
              <a:ln w="9525">
                <a:noFill/>
              </a:ln>
            </p:spPr>
            <p:txBody>
              <a:bodyPr/>
              <a:lstStyle/>
              <a:p>
                <a:endParaRPr lang="ja-JP" altLang="en-US" sz="1799"/>
              </a:p>
            </p:txBody>
          </p:sp>
          <p:sp>
            <p:nvSpPr>
              <p:cNvPr id="11676" name="フリーフォーム 89547">
                <a:extLst>
                  <a:ext uri="{FF2B5EF4-FFF2-40B4-BE49-F238E27FC236}">
                    <a16:creationId xmlns:a16="http://schemas.microsoft.com/office/drawing/2014/main" id="{D5A75F6E-8095-2FA2-E61D-D5787A68140A}"/>
                  </a:ext>
                </a:extLst>
              </p:cNvPr>
              <p:cNvSpPr/>
              <p:nvPr/>
            </p:nvSpPr>
            <p:spPr>
              <a:xfrm>
                <a:off x="2242" y="3283"/>
                <a:ext cx="21" cy="29"/>
              </a:xfrm>
              <a:custGeom>
                <a:avLst/>
                <a:gdLst/>
                <a:ahLst/>
                <a:cxnLst/>
                <a:rect l="0" t="0" r="0" b="0"/>
                <a:pathLst>
                  <a:path w="21" h="29">
                    <a:moveTo>
                      <a:pt x="12" y="9"/>
                    </a:moveTo>
                    <a:lnTo>
                      <a:pt x="12" y="4"/>
                    </a:lnTo>
                    <a:lnTo>
                      <a:pt x="12" y="4"/>
                    </a:lnTo>
                    <a:lnTo>
                      <a:pt x="12" y="2"/>
                    </a:lnTo>
                    <a:lnTo>
                      <a:pt x="12" y="2"/>
                    </a:lnTo>
                    <a:lnTo>
                      <a:pt x="14" y="2"/>
                    </a:lnTo>
                    <a:lnTo>
                      <a:pt x="14" y="2"/>
                    </a:lnTo>
                    <a:lnTo>
                      <a:pt x="14" y="4"/>
                    </a:lnTo>
                    <a:lnTo>
                      <a:pt x="16" y="4"/>
                    </a:lnTo>
                    <a:lnTo>
                      <a:pt x="16" y="2"/>
                    </a:lnTo>
                    <a:lnTo>
                      <a:pt x="16" y="0"/>
                    </a:lnTo>
                    <a:lnTo>
                      <a:pt x="16" y="0"/>
                    </a:lnTo>
                    <a:lnTo>
                      <a:pt x="16" y="0"/>
                    </a:lnTo>
                    <a:lnTo>
                      <a:pt x="18" y="0"/>
                    </a:lnTo>
                    <a:lnTo>
                      <a:pt x="18" y="0"/>
                    </a:lnTo>
                    <a:lnTo>
                      <a:pt x="21" y="0"/>
                    </a:lnTo>
                    <a:lnTo>
                      <a:pt x="21" y="0"/>
                    </a:lnTo>
                    <a:lnTo>
                      <a:pt x="21" y="2"/>
                    </a:lnTo>
                    <a:lnTo>
                      <a:pt x="21" y="4"/>
                    </a:lnTo>
                    <a:lnTo>
                      <a:pt x="21" y="4"/>
                    </a:lnTo>
                    <a:lnTo>
                      <a:pt x="21" y="7"/>
                    </a:lnTo>
                    <a:lnTo>
                      <a:pt x="21" y="7"/>
                    </a:lnTo>
                    <a:lnTo>
                      <a:pt x="21" y="9"/>
                    </a:lnTo>
                    <a:lnTo>
                      <a:pt x="21" y="9"/>
                    </a:lnTo>
                    <a:lnTo>
                      <a:pt x="18" y="9"/>
                    </a:lnTo>
                    <a:lnTo>
                      <a:pt x="18" y="11"/>
                    </a:lnTo>
                    <a:lnTo>
                      <a:pt x="18" y="11"/>
                    </a:lnTo>
                    <a:lnTo>
                      <a:pt x="16" y="11"/>
                    </a:lnTo>
                    <a:lnTo>
                      <a:pt x="16" y="18"/>
                    </a:lnTo>
                    <a:lnTo>
                      <a:pt x="16" y="24"/>
                    </a:lnTo>
                    <a:lnTo>
                      <a:pt x="16" y="24"/>
                    </a:lnTo>
                    <a:lnTo>
                      <a:pt x="14" y="24"/>
                    </a:lnTo>
                    <a:lnTo>
                      <a:pt x="14" y="24"/>
                    </a:lnTo>
                    <a:lnTo>
                      <a:pt x="12" y="22"/>
                    </a:lnTo>
                    <a:lnTo>
                      <a:pt x="12" y="20"/>
                    </a:lnTo>
                    <a:lnTo>
                      <a:pt x="12" y="20"/>
                    </a:lnTo>
                    <a:lnTo>
                      <a:pt x="9" y="18"/>
                    </a:lnTo>
                    <a:lnTo>
                      <a:pt x="7" y="18"/>
                    </a:lnTo>
                    <a:lnTo>
                      <a:pt x="7" y="18"/>
                    </a:lnTo>
                    <a:lnTo>
                      <a:pt x="5" y="18"/>
                    </a:lnTo>
                    <a:lnTo>
                      <a:pt x="5" y="22"/>
                    </a:lnTo>
                    <a:lnTo>
                      <a:pt x="7" y="29"/>
                    </a:lnTo>
                    <a:lnTo>
                      <a:pt x="0" y="29"/>
                    </a:lnTo>
                    <a:lnTo>
                      <a:pt x="0" y="27"/>
                    </a:lnTo>
                    <a:lnTo>
                      <a:pt x="0" y="24"/>
                    </a:lnTo>
                    <a:lnTo>
                      <a:pt x="0" y="20"/>
                    </a:lnTo>
                    <a:lnTo>
                      <a:pt x="0" y="18"/>
                    </a:lnTo>
                    <a:lnTo>
                      <a:pt x="0" y="16"/>
                    </a:lnTo>
                    <a:lnTo>
                      <a:pt x="0" y="13"/>
                    </a:lnTo>
                    <a:lnTo>
                      <a:pt x="5" y="11"/>
                    </a:lnTo>
                    <a:lnTo>
                      <a:pt x="5" y="9"/>
                    </a:lnTo>
                    <a:lnTo>
                      <a:pt x="3" y="4"/>
                    </a:lnTo>
                    <a:lnTo>
                      <a:pt x="0" y="0"/>
                    </a:lnTo>
                    <a:lnTo>
                      <a:pt x="0" y="2"/>
                    </a:lnTo>
                    <a:lnTo>
                      <a:pt x="3" y="2"/>
                    </a:lnTo>
                    <a:lnTo>
                      <a:pt x="5" y="4"/>
                    </a:lnTo>
                    <a:lnTo>
                      <a:pt x="7" y="7"/>
                    </a:lnTo>
                    <a:lnTo>
                      <a:pt x="9" y="9"/>
                    </a:lnTo>
                    <a:lnTo>
                      <a:pt x="12" y="7"/>
                    </a:lnTo>
                    <a:lnTo>
                      <a:pt x="12"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77" name="フリーフォーム 89548">
                <a:extLst>
                  <a:ext uri="{FF2B5EF4-FFF2-40B4-BE49-F238E27FC236}">
                    <a16:creationId xmlns:a16="http://schemas.microsoft.com/office/drawing/2014/main" id="{D5E9DD05-A3E6-299F-F9DC-FC5C782EB930}"/>
                  </a:ext>
                </a:extLst>
              </p:cNvPr>
              <p:cNvSpPr/>
              <p:nvPr/>
            </p:nvSpPr>
            <p:spPr>
              <a:xfrm>
                <a:off x="2236" y="3265"/>
                <a:ext cx="27" cy="34"/>
              </a:xfrm>
              <a:custGeom>
                <a:avLst/>
                <a:gdLst/>
                <a:ahLst/>
                <a:cxnLst/>
                <a:rect l="0" t="0" r="0" b="0"/>
                <a:pathLst>
                  <a:path w="27" h="34">
                    <a:moveTo>
                      <a:pt x="2" y="13"/>
                    </a:moveTo>
                    <a:lnTo>
                      <a:pt x="2" y="11"/>
                    </a:lnTo>
                    <a:lnTo>
                      <a:pt x="2" y="9"/>
                    </a:lnTo>
                    <a:lnTo>
                      <a:pt x="4" y="9"/>
                    </a:lnTo>
                    <a:lnTo>
                      <a:pt x="4" y="9"/>
                    </a:lnTo>
                    <a:lnTo>
                      <a:pt x="4" y="11"/>
                    </a:lnTo>
                    <a:lnTo>
                      <a:pt x="4" y="13"/>
                    </a:lnTo>
                    <a:lnTo>
                      <a:pt x="4" y="13"/>
                    </a:lnTo>
                    <a:lnTo>
                      <a:pt x="6" y="16"/>
                    </a:lnTo>
                    <a:lnTo>
                      <a:pt x="6" y="16"/>
                    </a:lnTo>
                    <a:lnTo>
                      <a:pt x="6" y="16"/>
                    </a:lnTo>
                    <a:lnTo>
                      <a:pt x="6" y="13"/>
                    </a:lnTo>
                    <a:lnTo>
                      <a:pt x="6" y="11"/>
                    </a:lnTo>
                    <a:lnTo>
                      <a:pt x="9" y="9"/>
                    </a:lnTo>
                    <a:lnTo>
                      <a:pt x="9" y="9"/>
                    </a:lnTo>
                    <a:lnTo>
                      <a:pt x="9" y="9"/>
                    </a:lnTo>
                    <a:lnTo>
                      <a:pt x="9" y="9"/>
                    </a:lnTo>
                    <a:lnTo>
                      <a:pt x="9" y="9"/>
                    </a:lnTo>
                    <a:lnTo>
                      <a:pt x="9" y="11"/>
                    </a:lnTo>
                    <a:lnTo>
                      <a:pt x="9" y="13"/>
                    </a:lnTo>
                    <a:lnTo>
                      <a:pt x="9" y="13"/>
                    </a:lnTo>
                    <a:lnTo>
                      <a:pt x="9" y="13"/>
                    </a:lnTo>
                    <a:lnTo>
                      <a:pt x="11" y="13"/>
                    </a:lnTo>
                    <a:lnTo>
                      <a:pt x="11" y="11"/>
                    </a:lnTo>
                    <a:lnTo>
                      <a:pt x="11" y="11"/>
                    </a:lnTo>
                    <a:lnTo>
                      <a:pt x="13" y="9"/>
                    </a:lnTo>
                    <a:lnTo>
                      <a:pt x="13" y="9"/>
                    </a:lnTo>
                    <a:lnTo>
                      <a:pt x="15" y="13"/>
                    </a:lnTo>
                    <a:lnTo>
                      <a:pt x="15" y="11"/>
                    </a:lnTo>
                    <a:lnTo>
                      <a:pt x="15" y="11"/>
                    </a:lnTo>
                    <a:lnTo>
                      <a:pt x="18" y="9"/>
                    </a:lnTo>
                    <a:lnTo>
                      <a:pt x="15" y="9"/>
                    </a:lnTo>
                    <a:lnTo>
                      <a:pt x="15" y="7"/>
                    </a:lnTo>
                    <a:lnTo>
                      <a:pt x="15" y="4"/>
                    </a:lnTo>
                    <a:lnTo>
                      <a:pt x="15" y="4"/>
                    </a:lnTo>
                    <a:lnTo>
                      <a:pt x="15" y="4"/>
                    </a:lnTo>
                    <a:lnTo>
                      <a:pt x="15" y="4"/>
                    </a:lnTo>
                    <a:lnTo>
                      <a:pt x="15" y="4"/>
                    </a:lnTo>
                    <a:lnTo>
                      <a:pt x="18" y="7"/>
                    </a:lnTo>
                    <a:lnTo>
                      <a:pt x="18" y="7"/>
                    </a:lnTo>
                    <a:lnTo>
                      <a:pt x="18" y="7"/>
                    </a:lnTo>
                    <a:lnTo>
                      <a:pt x="18" y="9"/>
                    </a:lnTo>
                    <a:lnTo>
                      <a:pt x="20" y="9"/>
                    </a:lnTo>
                    <a:lnTo>
                      <a:pt x="20" y="9"/>
                    </a:lnTo>
                    <a:lnTo>
                      <a:pt x="20" y="9"/>
                    </a:lnTo>
                    <a:lnTo>
                      <a:pt x="20" y="7"/>
                    </a:lnTo>
                    <a:lnTo>
                      <a:pt x="20" y="7"/>
                    </a:lnTo>
                    <a:lnTo>
                      <a:pt x="20" y="4"/>
                    </a:lnTo>
                    <a:lnTo>
                      <a:pt x="20" y="2"/>
                    </a:lnTo>
                    <a:lnTo>
                      <a:pt x="20" y="2"/>
                    </a:lnTo>
                    <a:lnTo>
                      <a:pt x="22" y="2"/>
                    </a:lnTo>
                    <a:lnTo>
                      <a:pt x="22" y="2"/>
                    </a:lnTo>
                    <a:lnTo>
                      <a:pt x="22" y="2"/>
                    </a:lnTo>
                    <a:lnTo>
                      <a:pt x="24" y="7"/>
                    </a:lnTo>
                    <a:lnTo>
                      <a:pt x="24" y="9"/>
                    </a:lnTo>
                    <a:lnTo>
                      <a:pt x="24" y="9"/>
                    </a:lnTo>
                    <a:lnTo>
                      <a:pt x="24" y="9"/>
                    </a:lnTo>
                    <a:lnTo>
                      <a:pt x="24" y="9"/>
                    </a:lnTo>
                    <a:lnTo>
                      <a:pt x="24" y="9"/>
                    </a:lnTo>
                    <a:lnTo>
                      <a:pt x="24" y="4"/>
                    </a:lnTo>
                    <a:lnTo>
                      <a:pt x="24" y="2"/>
                    </a:lnTo>
                    <a:lnTo>
                      <a:pt x="24" y="2"/>
                    </a:lnTo>
                    <a:lnTo>
                      <a:pt x="24" y="2"/>
                    </a:lnTo>
                    <a:lnTo>
                      <a:pt x="24" y="0"/>
                    </a:lnTo>
                    <a:lnTo>
                      <a:pt x="27" y="0"/>
                    </a:lnTo>
                    <a:lnTo>
                      <a:pt x="27" y="0"/>
                    </a:lnTo>
                    <a:lnTo>
                      <a:pt x="27" y="2"/>
                    </a:lnTo>
                    <a:lnTo>
                      <a:pt x="27" y="2"/>
                    </a:lnTo>
                    <a:lnTo>
                      <a:pt x="27" y="2"/>
                    </a:lnTo>
                    <a:lnTo>
                      <a:pt x="27" y="2"/>
                    </a:lnTo>
                    <a:lnTo>
                      <a:pt x="27" y="4"/>
                    </a:lnTo>
                    <a:lnTo>
                      <a:pt x="27" y="9"/>
                    </a:lnTo>
                    <a:lnTo>
                      <a:pt x="27" y="9"/>
                    </a:lnTo>
                    <a:lnTo>
                      <a:pt x="27" y="11"/>
                    </a:lnTo>
                    <a:lnTo>
                      <a:pt x="27" y="13"/>
                    </a:lnTo>
                    <a:lnTo>
                      <a:pt x="27" y="13"/>
                    </a:lnTo>
                    <a:lnTo>
                      <a:pt x="27" y="13"/>
                    </a:lnTo>
                    <a:lnTo>
                      <a:pt x="27" y="13"/>
                    </a:lnTo>
                    <a:lnTo>
                      <a:pt x="27" y="18"/>
                    </a:lnTo>
                    <a:lnTo>
                      <a:pt x="27" y="20"/>
                    </a:lnTo>
                    <a:lnTo>
                      <a:pt x="27" y="22"/>
                    </a:lnTo>
                    <a:lnTo>
                      <a:pt x="27" y="27"/>
                    </a:lnTo>
                    <a:lnTo>
                      <a:pt x="27" y="25"/>
                    </a:lnTo>
                    <a:lnTo>
                      <a:pt x="27" y="22"/>
                    </a:lnTo>
                    <a:lnTo>
                      <a:pt x="27" y="22"/>
                    </a:lnTo>
                    <a:lnTo>
                      <a:pt x="27" y="22"/>
                    </a:lnTo>
                    <a:lnTo>
                      <a:pt x="27" y="25"/>
                    </a:lnTo>
                    <a:lnTo>
                      <a:pt x="27" y="25"/>
                    </a:lnTo>
                    <a:lnTo>
                      <a:pt x="24" y="25"/>
                    </a:lnTo>
                    <a:lnTo>
                      <a:pt x="24" y="25"/>
                    </a:lnTo>
                    <a:lnTo>
                      <a:pt x="24" y="25"/>
                    </a:lnTo>
                    <a:lnTo>
                      <a:pt x="24" y="27"/>
                    </a:lnTo>
                    <a:lnTo>
                      <a:pt x="22" y="27"/>
                    </a:lnTo>
                    <a:lnTo>
                      <a:pt x="22" y="27"/>
                    </a:lnTo>
                    <a:lnTo>
                      <a:pt x="22" y="25"/>
                    </a:lnTo>
                    <a:lnTo>
                      <a:pt x="22" y="22"/>
                    </a:lnTo>
                    <a:lnTo>
                      <a:pt x="22" y="20"/>
                    </a:lnTo>
                    <a:lnTo>
                      <a:pt x="20" y="18"/>
                    </a:lnTo>
                    <a:lnTo>
                      <a:pt x="20" y="18"/>
                    </a:lnTo>
                    <a:lnTo>
                      <a:pt x="20" y="18"/>
                    </a:lnTo>
                    <a:lnTo>
                      <a:pt x="20" y="18"/>
                    </a:lnTo>
                    <a:lnTo>
                      <a:pt x="20" y="20"/>
                    </a:lnTo>
                    <a:lnTo>
                      <a:pt x="20" y="22"/>
                    </a:lnTo>
                    <a:lnTo>
                      <a:pt x="20" y="22"/>
                    </a:lnTo>
                    <a:lnTo>
                      <a:pt x="20" y="25"/>
                    </a:lnTo>
                    <a:lnTo>
                      <a:pt x="18" y="25"/>
                    </a:lnTo>
                    <a:lnTo>
                      <a:pt x="18" y="25"/>
                    </a:lnTo>
                    <a:lnTo>
                      <a:pt x="18" y="25"/>
                    </a:lnTo>
                    <a:lnTo>
                      <a:pt x="18" y="25"/>
                    </a:lnTo>
                    <a:lnTo>
                      <a:pt x="18" y="22"/>
                    </a:lnTo>
                    <a:lnTo>
                      <a:pt x="18" y="20"/>
                    </a:lnTo>
                    <a:lnTo>
                      <a:pt x="18" y="18"/>
                    </a:lnTo>
                    <a:lnTo>
                      <a:pt x="18" y="18"/>
                    </a:lnTo>
                    <a:lnTo>
                      <a:pt x="18" y="18"/>
                    </a:lnTo>
                    <a:lnTo>
                      <a:pt x="18" y="18"/>
                    </a:lnTo>
                    <a:lnTo>
                      <a:pt x="15" y="18"/>
                    </a:lnTo>
                    <a:lnTo>
                      <a:pt x="15" y="20"/>
                    </a:lnTo>
                    <a:lnTo>
                      <a:pt x="15" y="22"/>
                    </a:lnTo>
                    <a:lnTo>
                      <a:pt x="18" y="22"/>
                    </a:lnTo>
                    <a:lnTo>
                      <a:pt x="18" y="25"/>
                    </a:lnTo>
                    <a:lnTo>
                      <a:pt x="18" y="27"/>
                    </a:lnTo>
                    <a:lnTo>
                      <a:pt x="15" y="27"/>
                    </a:lnTo>
                    <a:lnTo>
                      <a:pt x="15" y="29"/>
                    </a:lnTo>
                    <a:lnTo>
                      <a:pt x="15" y="27"/>
                    </a:lnTo>
                    <a:lnTo>
                      <a:pt x="15" y="27"/>
                    </a:lnTo>
                    <a:lnTo>
                      <a:pt x="13" y="27"/>
                    </a:lnTo>
                    <a:lnTo>
                      <a:pt x="13" y="27"/>
                    </a:lnTo>
                    <a:lnTo>
                      <a:pt x="13" y="27"/>
                    </a:lnTo>
                    <a:lnTo>
                      <a:pt x="11" y="29"/>
                    </a:lnTo>
                    <a:lnTo>
                      <a:pt x="11" y="29"/>
                    </a:lnTo>
                    <a:lnTo>
                      <a:pt x="11" y="29"/>
                    </a:lnTo>
                    <a:lnTo>
                      <a:pt x="11" y="27"/>
                    </a:lnTo>
                    <a:lnTo>
                      <a:pt x="11" y="27"/>
                    </a:lnTo>
                    <a:lnTo>
                      <a:pt x="11" y="25"/>
                    </a:lnTo>
                    <a:lnTo>
                      <a:pt x="11" y="25"/>
                    </a:lnTo>
                    <a:lnTo>
                      <a:pt x="11" y="22"/>
                    </a:lnTo>
                    <a:lnTo>
                      <a:pt x="9" y="22"/>
                    </a:lnTo>
                    <a:lnTo>
                      <a:pt x="9" y="22"/>
                    </a:lnTo>
                    <a:lnTo>
                      <a:pt x="9" y="22"/>
                    </a:lnTo>
                    <a:lnTo>
                      <a:pt x="9" y="22"/>
                    </a:lnTo>
                    <a:lnTo>
                      <a:pt x="9" y="22"/>
                    </a:lnTo>
                    <a:lnTo>
                      <a:pt x="9" y="22"/>
                    </a:lnTo>
                    <a:lnTo>
                      <a:pt x="6" y="22"/>
                    </a:lnTo>
                    <a:lnTo>
                      <a:pt x="6" y="25"/>
                    </a:lnTo>
                    <a:lnTo>
                      <a:pt x="6" y="25"/>
                    </a:lnTo>
                    <a:lnTo>
                      <a:pt x="6" y="27"/>
                    </a:lnTo>
                    <a:lnTo>
                      <a:pt x="6" y="27"/>
                    </a:lnTo>
                    <a:lnTo>
                      <a:pt x="6" y="27"/>
                    </a:lnTo>
                    <a:lnTo>
                      <a:pt x="9" y="29"/>
                    </a:lnTo>
                    <a:lnTo>
                      <a:pt x="9" y="29"/>
                    </a:lnTo>
                    <a:lnTo>
                      <a:pt x="9" y="29"/>
                    </a:lnTo>
                    <a:lnTo>
                      <a:pt x="6" y="31"/>
                    </a:lnTo>
                    <a:lnTo>
                      <a:pt x="6" y="34"/>
                    </a:lnTo>
                    <a:lnTo>
                      <a:pt x="6" y="34"/>
                    </a:lnTo>
                    <a:lnTo>
                      <a:pt x="4" y="34"/>
                    </a:lnTo>
                    <a:lnTo>
                      <a:pt x="4" y="34"/>
                    </a:lnTo>
                    <a:lnTo>
                      <a:pt x="4" y="34"/>
                    </a:lnTo>
                    <a:lnTo>
                      <a:pt x="4" y="34"/>
                    </a:lnTo>
                    <a:lnTo>
                      <a:pt x="4" y="31"/>
                    </a:lnTo>
                    <a:lnTo>
                      <a:pt x="4" y="31"/>
                    </a:lnTo>
                    <a:lnTo>
                      <a:pt x="4" y="29"/>
                    </a:lnTo>
                    <a:lnTo>
                      <a:pt x="4" y="29"/>
                    </a:lnTo>
                    <a:lnTo>
                      <a:pt x="4" y="29"/>
                    </a:lnTo>
                    <a:lnTo>
                      <a:pt x="4" y="27"/>
                    </a:lnTo>
                    <a:lnTo>
                      <a:pt x="4" y="25"/>
                    </a:lnTo>
                    <a:lnTo>
                      <a:pt x="4" y="22"/>
                    </a:lnTo>
                    <a:lnTo>
                      <a:pt x="4" y="22"/>
                    </a:lnTo>
                    <a:lnTo>
                      <a:pt x="2" y="22"/>
                    </a:lnTo>
                    <a:lnTo>
                      <a:pt x="2" y="22"/>
                    </a:lnTo>
                    <a:lnTo>
                      <a:pt x="0" y="25"/>
                    </a:lnTo>
                    <a:lnTo>
                      <a:pt x="0" y="25"/>
                    </a:lnTo>
                    <a:lnTo>
                      <a:pt x="0" y="25"/>
                    </a:lnTo>
                    <a:lnTo>
                      <a:pt x="0" y="22"/>
                    </a:lnTo>
                    <a:lnTo>
                      <a:pt x="0" y="22"/>
                    </a:lnTo>
                    <a:lnTo>
                      <a:pt x="0" y="22"/>
                    </a:lnTo>
                    <a:lnTo>
                      <a:pt x="0" y="20"/>
                    </a:lnTo>
                    <a:lnTo>
                      <a:pt x="2" y="20"/>
                    </a:lnTo>
                    <a:lnTo>
                      <a:pt x="2" y="20"/>
                    </a:lnTo>
                    <a:lnTo>
                      <a:pt x="0" y="18"/>
                    </a:lnTo>
                    <a:lnTo>
                      <a:pt x="0" y="18"/>
                    </a:lnTo>
                    <a:lnTo>
                      <a:pt x="0" y="18"/>
                    </a:lnTo>
                    <a:lnTo>
                      <a:pt x="0" y="18"/>
                    </a:lnTo>
                    <a:lnTo>
                      <a:pt x="0" y="18"/>
                    </a:lnTo>
                    <a:lnTo>
                      <a:pt x="0" y="18"/>
                    </a:lnTo>
                    <a:lnTo>
                      <a:pt x="2" y="18"/>
                    </a:lnTo>
                    <a:lnTo>
                      <a:pt x="2" y="18"/>
                    </a:lnTo>
                    <a:lnTo>
                      <a:pt x="2" y="16"/>
                    </a:lnTo>
                    <a:lnTo>
                      <a:pt x="2" y="16"/>
                    </a:lnTo>
                    <a:lnTo>
                      <a:pt x="2" y="13"/>
                    </a:lnTo>
                    <a:lnTo>
                      <a:pt x="2" y="13"/>
                    </a:lnTo>
                    <a:lnTo>
                      <a:pt x="2" y="13"/>
                    </a:lnTo>
                    <a:lnTo>
                      <a:pt x="2" y="13"/>
                    </a:lnTo>
                    <a:close/>
                  </a:path>
                </a:pathLst>
              </a:custGeom>
              <a:solidFill>
                <a:srgbClr val="008837"/>
              </a:solidFill>
              <a:ln w="9525">
                <a:noFill/>
              </a:ln>
            </p:spPr>
            <p:txBody>
              <a:bodyPr/>
              <a:lstStyle/>
              <a:p>
                <a:endParaRPr lang="ja-JP" altLang="en-US" sz="1799"/>
              </a:p>
            </p:txBody>
          </p:sp>
          <p:sp>
            <p:nvSpPr>
              <p:cNvPr id="11678" name="フリーフォーム 89549">
                <a:extLst>
                  <a:ext uri="{FF2B5EF4-FFF2-40B4-BE49-F238E27FC236}">
                    <a16:creationId xmlns:a16="http://schemas.microsoft.com/office/drawing/2014/main" id="{FE6C1197-25FE-C3BF-3C6B-7CDA34528A31}"/>
                  </a:ext>
                </a:extLst>
              </p:cNvPr>
              <p:cNvSpPr/>
              <p:nvPr/>
            </p:nvSpPr>
            <p:spPr>
              <a:xfrm>
                <a:off x="2236" y="3265"/>
                <a:ext cx="27" cy="34"/>
              </a:xfrm>
              <a:custGeom>
                <a:avLst/>
                <a:gdLst/>
                <a:ahLst/>
                <a:cxnLst/>
                <a:rect l="0" t="0" r="0" b="0"/>
                <a:pathLst>
                  <a:path w="27" h="34">
                    <a:moveTo>
                      <a:pt x="2" y="13"/>
                    </a:moveTo>
                    <a:lnTo>
                      <a:pt x="2" y="11"/>
                    </a:lnTo>
                    <a:lnTo>
                      <a:pt x="2" y="9"/>
                    </a:lnTo>
                    <a:lnTo>
                      <a:pt x="4" y="9"/>
                    </a:lnTo>
                    <a:lnTo>
                      <a:pt x="4" y="9"/>
                    </a:lnTo>
                    <a:lnTo>
                      <a:pt x="4" y="11"/>
                    </a:lnTo>
                    <a:lnTo>
                      <a:pt x="4" y="13"/>
                    </a:lnTo>
                    <a:lnTo>
                      <a:pt x="4" y="13"/>
                    </a:lnTo>
                    <a:lnTo>
                      <a:pt x="6" y="16"/>
                    </a:lnTo>
                    <a:lnTo>
                      <a:pt x="6" y="16"/>
                    </a:lnTo>
                    <a:lnTo>
                      <a:pt x="6" y="16"/>
                    </a:lnTo>
                    <a:lnTo>
                      <a:pt x="6" y="13"/>
                    </a:lnTo>
                    <a:lnTo>
                      <a:pt x="6" y="11"/>
                    </a:lnTo>
                    <a:lnTo>
                      <a:pt x="9" y="9"/>
                    </a:lnTo>
                    <a:lnTo>
                      <a:pt x="9" y="9"/>
                    </a:lnTo>
                    <a:lnTo>
                      <a:pt x="9" y="9"/>
                    </a:lnTo>
                    <a:lnTo>
                      <a:pt x="9" y="9"/>
                    </a:lnTo>
                    <a:lnTo>
                      <a:pt x="9" y="9"/>
                    </a:lnTo>
                    <a:lnTo>
                      <a:pt x="9" y="11"/>
                    </a:lnTo>
                    <a:lnTo>
                      <a:pt x="9" y="13"/>
                    </a:lnTo>
                    <a:lnTo>
                      <a:pt x="9" y="13"/>
                    </a:lnTo>
                    <a:lnTo>
                      <a:pt x="9" y="13"/>
                    </a:lnTo>
                    <a:lnTo>
                      <a:pt x="11" y="13"/>
                    </a:lnTo>
                    <a:lnTo>
                      <a:pt x="11" y="11"/>
                    </a:lnTo>
                    <a:lnTo>
                      <a:pt x="11" y="11"/>
                    </a:lnTo>
                    <a:lnTo>
                      <a:pt x="13" y="9"/>
                    </a:lnTo>
                    <a:lnTo>
                      <a:pt x="13" y="9"/>
                    </a:lnTo>
                    <a:lnTo>
                      <a:pt x="15" y="13"/>
                    </a:lnTo>
                    <a:lnTo>
                      <a:pt x="15" y="11"/>
                    </a:lnTo>
                    <a:lnTo>
                      <a:pt x="15" y="11"/>
                    </a:lnTo>
                    <a:lnTo>
                      <a:pt x="18" y="9"/>
                    </a:lnTo>
                    <a:lnTo>
                      <a:pt x="15" y="9"/>
                    </a:lnTo>
                    <a:lnTo>
                      <a:pt x="15" y="7"/>
                    </a:lnTo>
                    <a:lnTo>
                      <a:pt x="15" y="4"/>
                    </a:lnTo>
                    <a:lnTo>
                      <a:pt x="15" y="4"/>
                    </a:lnTo>
                    <a:lnTo>
                      <a:pt x="15" y="4"/>
                    </a:lnTo>
                    <a:lnTo>
                      <a:pt x="15" y="4"/>
                    </a:lnTo>
                    <a:lnTo>
                      <a:pt x="15" y="4"/>
                    </a:lnTo>
                    <a:lnTo>
                      <a:pt x="18" y="7"/>
                    </a:lnTo>
                    <a:lnTo>
                      <a:pt x="18" y="7"/>
                    </a:lnTo>
                    <a:lnTo>
                      <a:pt x="18" y="7"/>
                    </a:lnTo>
                    <a:lnTo>
                      <a:pt x="18" y="9"/>
                    </a:lnTo>
                    <a:lnTo>
                      <a:pt x="20" y="9"/>
                    </a:lnTo>
                    <a:lnTo>
                      <a:pt x="20" y="9"/>
                    </a:lnTo>
                    <a:lnTo>
                      <a:pt x="20" y="9"/>
                    </a:lnTo>
                    <a:lnTo>
                      <a:pt x="20" y="7"/>
                    </a:lnTo>
                    <a:lnTo>
                      <a:pt x="20" y="7"/>
                    </a:lnTo>
                    <a:lnTo>
                      <a:pt x="20" y="4"/>
                    </a:lnTo>
                    <a:lnTo>
                      <a:pt x="20" y="2"/>
                    </a:lnTo>
                    <a:lnTo>
                      <a:pt x="20" y="2"/>
                    </a:lnTo>
                    <a:lnTo>
                      <a:pt x="22" y="2"/>
                    </a:lnTo>
                    <a:lnTo>
                      <a:pt x="22" y="2"/>
                    </a:lnTo>
                    <a:lnTo>
                      <a:pt x="22" y="2"/>
                    </a:lnTo>
                    <a:lnTo>
                      <a:pt x="24" y="7"/>
                    </a:lnTo>
                    <a:lnTo>
                      <a:pt x="24" y="9"/>
                    </a:lnTo>
                    <a:lnTo>
                      <a:pt x="24" y="9"/>
                    </a:lnTo>
                    <a:lnTo>
                      <a:pt x="24" y="9"/>
                    </a:lnTo>
                    <a:lnTo>
                      <a:pt x="24" y="9"/>
                    </a:lnTo>
                    <a:lnTo>
                      <a:pt x="24" y="9"/>
                    </a:lnTo>
                    <a:lnTo>
                      <a:pt x="24" y="4"/>
                    </a:lnTo>
                    <a:lnTo>
                      <a:pt x="24" y="2"/>
                    </a:lnTo>
                    <a:lnTo>
                      <a:pt x="24" y="2"/>
                    </a:lnTo>
                    <a:lnTo>
                      <a:pt x="24" y="2"/>
                    </a:lnTo>
                    <a:lnTo>
                      <a:pt x="24" y="0"/>
                    </a:lnTo>
                    <a:lnTo>
                      <a:pt x="27" y="0"/>
                    </a:lnTo>
                    <a:lnTo>
                      <a:pt x="27" y="0"/>
                    </a:lnTo>
                    <a:lnTo>
                      <a:pt x="27" y="2"/>
                    </a:lnTo>
                    <a:lnTo>
                      <a:pt x="27" y="2"/>
                    </a:lnTo>
                    <a:lnTo>
                      <a:pt x="27" y="2"/>
                    </a:lnTo>
                    <a:lnTo>
                      <a:pt x="27" y="2"/>
                    </a:lnTo>
                    <a:lnTo>
                      <a:pt x="27" y="4"/>
                    </a:lnTo>
                    <a:lnTo>
                      <a:pt x="27" y="9"/>
                    </a:lnTo>
                    <a:lnTo>
                      <a:pt x="27" y="9"/>
                    </a:lnTo>
                    <a:lnTo>
                      <a:pt x="27" y="11"/>
                    </a:lnTo>
                    <a:lnTo>
                      <a:pt x="27" y="13"/>
                    </a:lnTo>
                    <a:lnTo>
                      <a:pt x="27" y="13"/>
                    </a:lnTo>
                    <a:lnTo>
                      <a:pt x="27" y="13"/>
                    </a:lnTo>
                    <a:lnTo>
                      <a:pt x="27" y="13"/>
                    </a:lnTo>
                    <a:lnTo>
                      <a:pt x="27" y="18"/>
                    </a:lnTo>
                    <a:lnTo>
                      <a:pt x="27" y="20"/>
                    </a:lnTo>
                    <a:lnTo>
                      <a:pt x="27" y="22"/>
                    </a:lnTo>
                    <a:lnTo>
                      <a:pt x="27" y="27"/>
                    </a:lnTo>
                    <a:lnTo>
                      <a:pt x="27" y="25"/>
                    </a:lnTo>
                    <a:lnTo>
                      <a:pt x="27" y="22"/>
                    </a:lnTo>
                    <a:lnTo>
                      <a:pt x="27" y="22"/>
                    </a:lnTo>
                    <a:lnTo>
                      <a:pt x="27" y="22"/>
                    </a:lnTo>
                    <a:lnTo>
                      <a:pt x="27" y="25"/>
                    </a:lnTo>
                    <a:lnTo>
                      <a:pt x="27" y="25"/>
                    </a:lnTo>
                    <a:lnTo>
                      <a:pt x="24" y="25"/>
                    </a:lnTo>
                    <a:lnTo>
                      <a:pt x="24" y="25"/>
                    </a:lnTo>
                    <a:lnTo>
                      <a:pt x="24" y="25"/>
                    </a:lnTo>
                    <a:lnTo>
                      <a:pt x="24" y="27"/>
                    </a:lnTo>
                    <a:lnTo>
                      <a:pt x="22" y="27"/>
                    </a:lnTo>
                    <a:lnTo>
                      <a:pt x="22" y="27"/>
                    </a:lnTo>
                    <a:lnTo>
                      <a:pt x="22" y="25"/>
                    </a:lnTo>
                    <a:lnTo>
                      <a:pt x="22" y="22"/>
                    </a:lnTo>
                    <a:lnTo>
                      <a:pt x="22" y="20"/>
                    </a:lnTo>
                    <a:lnTo>
                      <a:pt x="20" y="18"/>
                    </a:lnTo>
                    <a:lnTo>
                      <a:pt x="20" y="18"/>
                    </a:lnTo>
                    <a:lnTo>
                      <a:pt x="20" y="18"/>
                    </a:lnTo>
                    <a:lnTo>
                      <a:pt x="20" y="18"/>
                    </a:lnTo>
                    <a:lnTo>
                      <a:pt x="20" y="20"/>
                    </a:lnTo>
                    <a:lnTo>
                      <a:pt x="20" y="22"/>
                    </a:lnTo>
                    <a:lnTo>
                      <a:pt x="20" y="22"/>
                    </a:lnTo>
                    <a:lnTo>
                      <a:pt x="20" y="25"/>
                    </a:lnTo>
                    <a:lnTo>
                      <a:pt x="18" y="25"/>
                    </a:lnTo>
                    <a:lnTo>
                      <a:pt x="18" y="25"/>
                    </a:lnTo>
                    <a:lnTo>
                      <a:pt x="18" y="25"/>
                    </a:lnTo>
                    <a:lnTo>
                      <a:pt x="18" y="25"/>
                    </a:lnTo>
                    <a:lnTo>
                      <a:pt x="18" y="22"/>
                    </a:lnTo>
                    <a:lnTo>
                      <a:pt x="18" y="20"/>
                    </a:lnTo>
                    <a:lnTo>
                      <a:pt x="18" y="18"/>
                    </a:lnTo>
                    <a:lnTo>
                      <a:pt x="18" y="18"/>
                    </a:lnTo>
                    <a:lnTo>
                      <a:pt x="18" y="18"/>
                    </a:lnTo>
                    <a:lnTo>
                      <a:pt x="18" y="18"/>
                    </a:lnTo>
                    <a:lnTo>
                      <a:pt x="15" y="18"/>
                    </a:lnTo>
                    <a:lnTo>
                      <a:pt x="15" y="20"/>
                    </a:lnTo>
                    <a:lnTo>
                      <a:pt x="15" y="22"/>
                    </a:lnTo>
                    <a:lnTo>
                      <a:pt x="18" y="22"/>
                    </a:lnTo>
                    <a:lnTo>
                      <a:pt x="18" y="25"/>
                    </a:lnTo>
                    <a:lnTo>
                      <a:pt x="18" y="27"/>
                    </a:lnTo>
                    <a:lnTo>
                      <a:pt x="15" y="27"/>
                    </a:lnTo>
                    <a:lnTo>
                      <a:pt x="15" y="29"/>
                    </a:lnTo>
                    <a:lnTo>
                      <a:pt x="15" y="27"/>
                    </a:lnTo>
                    <a:lnTo>
                      <a:pt x="15" y="27"/>
                    </a:lnTo>
                    <a:lnTo>
                      <a:pt x="13" y="27"/>
                    </a:lnTo>
                    <a:lnTo>
                      <a:pt x="13" y="27"/>
                    </a:lnTo>
                    <a:lnTo>
                      <a:pt x="13" y="27"/>
                    </a:lnTo>
                    <a:lnTo>
                      <a:pt x="11" y="29"/>
                    </a:lnTo>
                    <a:lnTo>
                      <a:pt x="11" y="29"/>
                    </a:lnTo>
                    <a:lnTo>
                      <a:pt x="11" y="29"/>
                    </a:lnTo>
                    <a:lnTo>
                      <a:pt x="11" y="27"/>
                    </a:lnTo>
                    <a:lnTo>
                      <a:pt x="11" y="27"/>
                    </a:lnTo>
                    <a:lnTo>
                      <a:pt x="11" y="25"/>
                    </a:lnTo>
                    <a:lnTo>
                      <a:pt x="11" y="25"/>
                    </a:lnTo>
                    <a:lnTo>
                      <a:pt x="11" y="22"/>
                    </a:lnTo>
                    <a:lnTo>
                      <a:pt x="9" y="22"/>
                    </a:lnTo>
                    <a:lnTo>
                      <a:pt x="9" y="22"/>
                    </a:lnTo>
                    <a:lnTo>
                      <a:pt x="9" y="22"/>
                    </a:lnTo>
                    <a:lnTo>
                      <a:pt x="9" y="22"/>
                    </a:lnTo>
                    <a:lnTo>
                      <a:pt x="9" y="22"/>
                    </a:lnTo>
                    <a:lnTo>
                      <a:pt x="9" y="22"/>
                    </a:lnTo>
                    <a:lnTo>
                      <a:pt x="6" y="22"/>
                    </a:lnTo>
                    <a:lnTo>
                      <a:pt x="6" y="25"/>
                    </a:lnTo>
                    <a:lnTo>
                      <a:pt x="6" y="25"/>
                    </a:lnTo>
                    <a:lnTo>
                      <a:pt x="6" y="27"/>
                    </a:lnTo>
                    <a:lnTo>
                      <a:pt x="6" y="27"/>
                    </a:lnTo>
                    <a:lnTo>
                      <a:pt x="6" y="27"/>
                    </a:lnTo>
                    <a:lnTo>
                      <a:pt x="9" y="29"/>
                    </a:lnTo>
                    <a:lnTo>
                      <a:pt x="9" y="29"/>
                    </a:lnTo>
                    <a:lnTo>
                      <a:pt x="9" y="29"/>
                    </a:lnTo>
                    <a:lnTo>
                      <a:pt x="6" y="31"/>
                    </a:lnTo>
                    <a:lnTo>
                      <a:pt x="6" y="34"/>
                    </a:lnTo>
                    <a:lnTo>
                      <a:pt x="6" y="34"/>
                    </a:lnTo>
                    <a:lnTo>
                      <a:pt x="4" y="34"/>
                    </a:lnTo>
                    <a:lnTo>
                      <a:pt x="4" y="34"/>
                    </a:lnTo>
                    <a:lnTo>
                      <a:pt x="4" y="34"/>
                    </a:lnTo>
                    <a:lnTo>
                      <a:pt x="4" y="34"/>
                    </a:lnTo>
                    <a:lnTo>
                      <a:pt x="4" y="31"/>
                    </a:lnTo>
                    <a:lnTo>
                      <a:pt x="4" y="31"/>
                    </a:lnTo>
                    <a:lnTo>
                      <a:pt x="4" y="29"/>
                    </a:lnTo>
                    <a:lnTo>
                      <a:pt x="4" y="29"/>
                    </a:lnTo>
                    <a:lnTo>
                      <a:pt x="4" y="29"/>
                    </a:lnTo>
                    <a:lnTo>
                      <a:pt x="4" y="27"/>
                    </a:lnTo>
                    <a:lnTo>
                      <a:pt x="4" y="25"/>
                    </a:lnTo>
                    <a:lnTo>
                      <a:pt x="4" y="22"/>
                    </a:lnTo>
                    <a:lnTo>
                      <a:pt x="4" y="22"/>
                    </a:lnTo>
                    <a:lnTo>
                      <a:pt x="2" y="22"/>
                    </a:lnTo>
                    <a:lnTo>
                      <a:pt x="2" y="22"/>
                    </a:lnTo>
                    <a:lnTo>
                      <a:pt x="0" y="25"/>
                    </a:lnTo>
                    <a:lnTo>
                      <a:pt x="0" y="25"/>
                    </a:lnTo>
                    <a:lnTo>
                      <a:pt x="0" y="25"/>
                    </a:lnTo>
                    <a:lnTo>
                      <a:pt x="0" y="22"/>
                    </a:lnTo>
                    <a:lnTo>
                      <a:pt x="0" y="22"/>
                    </a:lnTo>
                    <a:lnTo>
                      <a:pt x="0" y="22"/>
                    </a:lnTo>
                    <a:lnTo>
                      <a:pt x="0" y="20"/>
                    </a:lnTo>
                    <a:lnTo>
                      <a:pt x="2" y="20"/>
                    </a:lnTo>
                    <a:lnTo>
                      <a:pt x="2" y="20"/>
                    </a:lnTo>
                    <a:lnTo>
                      <a:pt x="0" y="18"/>
                    </a:lnTo>
                    <a:lnTo>
                      <a:pt x="0" y="18"/>
                    </a:lnTo>
                    <a:lnTo>
                      <a:pt x="0" y="18"/>
                    </a:lnTo>
                    <a:lnTo>
                      <a:pt x="0" y="18"/>
                    </a:lnTo>
                    <a:lnTo>
                      <a:pt x="0" y="18"/>
                    </a:lnTo>
                    <a:lnTo>
                      <a:pt x="0" y="18"/>
                    </a:lnTo>
                    <a:lnTo>
                      <a:pt x="2" y="18"/>
                    </a:lnTo>
                    <a:lnTo>
                      <a:pt x="2" y="18"/>
                    </a:lnTo>
                    <a:lnTo>
                      <a:pt x="2" y="16"/>
                    </a:lnTo>
                    <a:lnTo>
                      <a:pt x="2" y="16"/>
                    </a:lnTo>
                    <a:lnTo>
                      <a:pt x="2" y="13"/>
                    </a:lnTo>
                    <a:lnTo>
                      <a:pt x="2" y="13"/>
                    </a:lnTo>
                    <a:lnTo>
                      <a:pt x="2" y="13"/>
                    </a:lnTo>
                    <a:lnTo>
                      <a:pt x="2"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79" name="フリーフォーム 89550">
                <a:extLst>
                  <a:ext uri="{FF2B5EF4-FFF2-40B4-BE49-F238E27FC236}">
                    <a16:creationId xmlns:a16="http://schemas.microsoft.com/office/drawing/2014/main" id="{0621AED3-1D08-5251-3B89-DBD0D2519FB9}"/>
                  </a:ext>
                </a:extLst>
              </p:cNvPr>
              <p:cNvSpPr/>
              <p:nvPr/>
            </p:nvSpPr>
            <p:spPr>
              <a:xfrm>
                <a:off x="2231" y="3243"/>
                <a:ext cx="32" cy="33"/>
              </a:xfrm>
              <a:custGeom>
                <a:avLst/>
                <a:gdLst/>
                <a:ahLst/>
                <a:cxnLst/>
                <a:rect l="0" t="0" r="0" b="0"/>
                <a:pathLst>
                  <a:path w="32" h="33">
                    <a:moveTo>
                      <a:pt x="2" y="11"/>
                    </a:moveTo>
                    <a:lnTo>
                      <a:pt x="5" y="11"/>
                    </a:lnTo>
                    <a:lnTo>
                      <a:pt x="5" y="8"/>
                    </a:lnTo>
                    <a:lnTo>
                      <a:pt x="5" y="8"/>
                    </a:lnTo>
                    <a:lnTo>
                      <a:pt x="5" y="8"/>
                    </a:lnTo>
                    <a:lnTo>
                      <a:pt x="7" y="8"/>
                    </a:lnTo>
                    <a:lnTo>
                      <a:pt x="7" y="8"/>
                    </a:lnTo>
                    <a:lnTo>
                      <a:pt x="7" y="11"/>
                    </a:lnTo>
                    <a:lnTo>
                      <a:pt x="7" y="13"/>
                    </a:lnTo>
                    <a:lnTo>
                      <a:pt x="7" y="15"/>
                    </a:lnTo>
                    <a:lnTo>
                      <a:pt x="7" y="15"/>
                    </a:lnTo>
                    <a:lnTo>
                      <a:pt x="7" y="15"/>
                    </a:lnTo>
                    <a:lnTo>
                      <a:pt x="9" y="13"/>
                    </a:lnTo>
                    <a:lnTo>
                      <a:pt x="9" y="11"/>
                    </a:lnTo>
                    <a:lnTo>
                      <a:pt x="9" y="8"/>
                    </a:lnTo>
                    <a:lnTo>
                      <a:pt x="11" y="8"/>
                    </a:lnTo>
                    <a:lnTo>
                      <a:pt x="11" y="6"/>
                    </a:lnTo>
                    <a:lnTo>
                      <a:pt x="11" y="8"/>
                    </a:lnTo>
                    <a:lnTo>
                      <a:pt x="11" y="8"/>
                    </a:lnTo>
                    <a:lnTo>
                      <a:pt x="11" y="11"/>
                    </a:lnTo>
                    <a:lnTo>
                      <a:pt x="9" y="11"/>
                    </a:lnTo>
                    <a:lnTo>
                      <a:pt x="11" y="13"/>
                    </a:lnTo>
                    <a:lnTo>
                      <a:pt x="11" y="13"/>
                    </a:lnTo>
                    <a:lnTo>
                      <a:pt x="14" y="11"/>
                    </a:lnTo>
                    <a:lnTo>
                      <a:pt x="14" y="8"/>
                    </a:lnTo>
                    <a:lnTo>
                      <a:pt x="16" y="8"/>
                    </a:lnTo>
                    <a:lnTo>
                      <a:pt x="16" y="8"/>
                    </a:lnTo>
                    <a:lnTo>
                      <a:pt x="18" y="11"/>
                    </a:lnTo>
                    <a:lnTo>
                      <a:pt x="18" y="11"/>
                    </a:lnTo>
                    <a:lnTo>
                      <a:pt x="18" y="11"/>
                    </a:lnTo>
                    <a:lnTo>
                      <a:pt x="18" y="8"/>
                    </a:lnTo>
                    <a:lnTo>
                      <a:pt x="18" y="8"/>
                    </a:lnTo>
                    <a:lnTo>
                      <a:pt x="18" y="6"/>
                    </a:lnTo>
                    <a:lnTo>
                      <a:pt x="16" y="4"/>
                    </a:lnTo>
                    <a:lnTo>
                      <a:pt x="16" y="4"/>
                    </a:lnTo>
                    <a:lnTo>
                      <a:pt x="16" y="4"/>
                    </a:lnTo>
                    <a:lnTo>
                      <a:pt x="18" y="4"/>
                    </a:lnTo>
                    <a:lnTo>
                      <a:pt x="18" y="4"/>
                    </a:lnTo>
                    <a:lnTo>
                      <a:pt x="18" y="4"/>
                    </a:lnTo>
                    <a:lnTo>
                      <a:pt x="20" y="6"/>
                    </a:lnTo>
                    <a:lnTo>
                      <a:pt x="20" y="6"/>
                    </a:lnTo>
                    <a:lnTo>
                      <a:pt x="20" y="8"/>
                    </a:lnTo>
                    <a:lnTo>
                      <a:pt x="23" y="8"/>
                    </a:lnTo>
                    <a:lnTo>
                      <a:pt x="23" y="8"/>
                    </a:lnTo>
                    <a:lnTo>
                      <a:pt x="23" y="8"/>
                    </a:lnTo>
                    <a:lnTo>
                      <a:pt x="23" y="6"/>
                    </a:lnTo>
                    <a:lnTo>
                      <a:pt x="23" y="6"/>
                    </a:lnTo>
                    <a:lnTo>
                      <a:pt x="23" y="4"/>
                    </a:lnTo>
                    <a:lnTo>
                      <a:pt x="23" y="4"/>
                    </a:lnTo>
                    <a:lnTo>
                      <a:pt x="23" y="4"/>
                    </a:lnTo>
                    <a:lnTo>
                      <a:pt x="23" y="2"/>
                    </a:lnTo>
                    <a:lnTo>
                      <a:pt x="25" y="2"/>
                    </a:lnTo>
                    <a:lnTo>
                      <a:pt x="25" y="4"/>
                    </a:lnTo>
                    <a:lnTo>
                      <a:pt x="27" y="6"/>
                    </a:lnTo>
                    <a:lnTo>
                      <a:pt x="27" y="6"/>
                    </a:lnTo>
                    <a:lnTo>
                      <a:pt x="27" y="8"/>
                    </a:lnTo>
                    <a:lnTo>
                      <a:pt x="27" y="8"/>
                    </a:lnTo>
                    <a:lnTo>
                      <a:pt x="27" y="8"/>
                    </a:lnTo>
                    <a:lnTo>
                      <a:pt x="27" y="8"/>
                    </a:lnTo>
                    <a:lnTo>
                      <a:pt x="27" y="4"/>
                    </a:lnTo>
                    <a:lnTo>
                      <a:pt x="27" y="4"/>
                    </a:lnTo>
                    <a:lnTo>
                      <a:pt x="27" y="2"/>
                    </a:lnTo>
                    <a:lnTo>
                      <a:pt x="27" y="2"/>
                    </a:lnTo>
                    <a:lnTo>
                      <a:pt x="27" y="0"/>
                    </a:lnTo>
                    <a:lnTo>
                      <a:pt x="29" y="0"/>
                    </a:lnTo>
                    <a:lnTo>
                      <a:pt x="29" y="0"/>
                    </a:lnTo>
                    <a:lnTo>
                      <a:pt x="29" y="2"/>
                    </a:lnTo>
                    <a:lnTo>
                      <a:pt x="29" y="2"/>
                    </a:lnTo>
                    <a:lnTo>
                      <a:pt x="29" y="2"/>
                    </a:lnTo>
                    <a:lnTo>
                      <a:pt x="29" y="2"/>
                    </a:lnTo>
                    <a:lnTo>
                      <a:pt x="32" y="4"/>
                    </a:lnTo>
                    <a:lnTo>
                      <a:pt x="32" y="6"/>
                    </a:lnTo>
                    <a:lnTo>
                      <a:pt x="32" y="8"/>
                    </a:lnTo>
                    <a:lnTo>
                      <a:pt x="32" y="11"/>
                    </a:lnTo>
                    <a:lnTo>
                      <a:pt x="32" y="13"/>
                    </a:lnTo>
                    <a:lnTo>
                      <a:pt x="29" y="13"/>
                    </a:lnTo>
                    <a:lnTo>
                      <a:pt x="29" y="13"/>
                    </a:lnTo>
                    <a:lnTo>
                      <a:pt x="29" y="13"/>
                    </a:lnTo>
                    <a:lnTo>
                      <a:pt x="29" y="15"/>
                    </a:lnTo>
                    <a:lnTo>
                      <a:pt x="29" y="20"/>
                    </a:lnTo>
                    <a:lnTo>
                      <a:pt x="29" y="20"/>
                    </a:lnTo>
                    <a:lnTo>
                      <a:pt x="32" y="24"/>
                    </a:lnTo>
                    <a:lnTo>
                      <a:pt x="32" y="24"/>
                    </a:lnTo>
                    <a:lnTo>
                      <a:pt x="29" y="22"/>
                    </a:lnTo>
                    <a:lnTo>
                      <a:pt x="29" y="22"/>
                    </a:lnTo>
                    <a:lnTo>
                      <a:pt x="29" y="22"/>
                    </a:lnTo>
                    <a:lnTo>
                      <a:pt x="29" y="22"/>
                    </a:lnTo>
                    <a:lnTo>
                      <a:pt x="29" y="22"/>
                    </a:lnTo>
                    <a:lnTo>
                      <a:pt x="29" y="24"/>
                    </a:lnTo>
                    <a:lnTo>
                      <a:pt x="27" y="24"/>
                    </a:lnTo>
                    <a:lnTo>
                      <a:pt x="27" y="24"/>
                    </a:lnTo>
                    <a:lnTo>
                      <a:pt x="27" y="24"/>
                    </a:lnTo>
                    <a:lnTo>
                      <a:pt x="27" y="24"/>
                    </a:lnTo>
                    <a:lnTo>
                      <a:pt x="27" y="24"/>
                    </a:lnTo>
                    <a:lnTo>
                      <a:pt x="27" y="24"/>
                    </a:lnTo>
                    <a:lnTo>
                      <a:pt x="25" y="24"/>
                    </a:lnTo>
                    <a:lnTo>
                      <a:pt x="25" y="22"/>
                    </a:lnTo>
                    <a:lnTo>
                      <a:pt x="25" y="20"/>
                    </a:lnTo>
                    <a:lnTo>
                      <a:pt x="23" y="17"/>
                    </a:lnTo>
                    <a:lnTo>
                      <a:pt x="23" y="17"/>
                    </a:lnTo>
                    <a:lnTo>
                      <a:pt x="23" y="17"/>
                    </a:lnTo>
                    <a:lnTo>
                      <a:pt x="23" y="17"/>
                    </a:lnTo>
                    <a:lnTo>
                      <a:pt x="23" y="20"/>
                    </a:lnTo>
                    <a:lnTo>
                      <a:pt x="23" y="20"/>
                    </a:lnTo>
                    <a:lnTo>
                      <a:pt x="23" y="22"/>
                    </a:lnTo>
                    <a:lnTo>
                      <a:pt x="23" y="24"/>
                    </a:lnTo>
                    <a:lnTo>
                      <a:pt x="23" y="24"/>
                    </a:lnTo>
                    <a:lnTo>
                      <a:pt x="20" y="24"/>
                    </a:lnTo>
                    <a:lnTo>
                      <a:pt x="20" y="24"/>
                    </a:lnTo>
                    <a:lnTo>
                      <a:pt x="23" y="22"/>
                    </a:lnTo>
                    <a:lnTo>
                      <a:pt x="23" y="22"/>
                    </a:lnTo>
                    <a:lnTo>
                      <a:pt x="20" y="20"/>
                    </a:lnTo>
                    <a:lnTo>
                      <a:pt x="20" y="17"/>
                    </a:lnTo>
                    <a:lnTo>
                      <a:pt x="20" y="15"/>
                    </a:lnTo>
                    <a:lnTo>
                      <a:pt x="20" y="15"/>
                    </a:lnTo>
                    <a:lnTo>
                      <a:pt x="18" y="15"/>
                    </a:lnTo>
                    <a:lnTo>
                      <a:pt x="18" y="17"/>
                    </a:lnTo>
                    <a:lnTo>
                      <a:pt x="16" y="20"/>
                    </a:lnTo>
                    <a:lnTo>
                      <a:pt x="16" y="20"/>
                    </a:lnTo>
                    <a:lnTo>
                      <a:pt x="18" y="20"/>
                    </a:lnTo>
                    <a:lnTo>
                      <a:pt x="18" y="22"/>
                    </a:lnTo>
                    <a:lnTo>
                      <a:pt x="18" y="24"/>
                    </a:lnTo>
                    <a:lnTo>
                      <a:pt x="18" y="24"/>
                    </a:lnTo>
                    <a:lnTo>
                      <a:pt x="18" y="26"/>
                    </a:lnTo>
                    <a:lnTo>
                      <a:pt x="18" y="26"/>
                    </a:lnTo>
                    <a:lnTo>
                      <a:pt x="18" y="26"/>
                    </a:lnTo>
                    <a:lnTo>
                      <a:pt x="16" y="24"/>
                    </a:lnTo>
                    <a:lnTo>
                      <a:pt x="16" y="24"/>
                    </a:lnTo>
                    <a:lnTo>
                      <a:pt x="16" y="24"/>
                    </a:lnTo>
                    <a:lnTo>
                      <a:pt x="14" y="24"/>
                    </a:lnTo>
                    <a:lnTo>
                      <a:pt x="14" y="26"/>
                    </a:lnTo>
                    <a:lnTo>
                      <a:pt x="11" y="26"/>
                    </a:lnTo>
                    <a:lnTo>
                      <a:pt x="11" y="26"/>
                    </a:lnTo>
                    <a:lnTo>
                      <a:pt x="11" y="26"/>
                    </a:lnTo>
                    <a:lnTo>
                      <a:pt x="11" y="24"/>
                    </a:lnTo>
                    <a:lnTo>
                      <a:pt x="11" y="24"/>
                    </a:lnTo>
                    <a:lnTo>
                      <a:pt x="11" y="22"/>
                    </a:lnTo>
                    <a:lnTo>
                      <a:pt x="11" y="22"/>
                    </a:lnTo>
                    <a:lnTo>
                      <a:pt x="11" y="22"/>
                    </a:lnTo>
                    <a:lnTo>
                      <a:pt x="11" y="20"/>
                    </a:lnTo>
                    <a:lnTo>
                      <a:pt x="11" y="20"/>
                    </a:lnTo>
                    <a:lnTo>
                      <a:pt x="11" y="20"/>
                    </a:lnTo>
                    <a:lnTo>
                      <a:pt x="11" y="20"/>
                    </a:lnTo>
                    <a:lnTo>
                      <a:pt x="11" y="20"/>
                    </a:lnTo>
                    <a:lnTo>
                      <a:pt x="9" y="22"/>
                    </a:lnTo>
                    <a:lnTo>
                      <a:pt x="9" y="22"/>
                    </a:lnTo>
                    <a:lnTo>
                      <a:pt x="9" y="22"/>
                    </a:lnTo>
                    <a:lnTo>
                      <a:pt x="9" y="24"/>
                    </a:lnTo>
                    <a:lnTo>
                      <a:pt x="9" y="24"/>
                    </a:lnTo>
                    <a:lnTo>
                      <a:pt x="9" y="24"/>
                    </a:lnTo>
                    <a:lnTo>
                      <a:pt x="9" y="26"/>
                    </a:lnTo>
                    <a:lnTo>
                      <a:pt x="9" y="26"/>
                    </a:lnTo>
                    <a:lnTo>
                      <a:pt x="9" y="26"/>
                    </a:lnTo>
                    <a:lnTo>
                      <a:pt x="9" y="26"/>
                    </a:lnTo>
                    <a:lnTo>
                      <a:pt x="9" y="31"/>
                    </a:lnTo>
                    <a:lnTo>
                      <a:pt x="9" y="31"/>
                    </a:lnTo>
                    <a:lnTo>
                      <a:pt x="7" y="33"/>
                    </a:lnTo>
                    <a:lnTo>
                      <a:pt x="7" y="33"/>
                    </a:lnTo>
                    <a:lnTo>
                      <a:pt x="7" y="33"/>
                    </a:lnTo>
                    <a:lnTo>
                      <a:pt x="5" y="31"/>
                    </a:lnTo>
                    <a:lnTo>
                      <a:pt x="5" y="31"/>
                    </a:lnTo>
                    <a:lnTo>
                      <a:pt x="5" y="31"/>
                    </a:lnTo>
                    <a:lnTo>
                      <a:pt x="5" y="31"/>
                    </a:lnTo>
                    <a:lnTo>
                      <a:pt x="7" y="29"/>
                    </a:lnTo>
                    <a:lnTo>
                      <a:pt x="7" y="29"/>
                    </a:lnTo>
                    <a:lnTo>
                      <a:pt x="7" y="26"/>
                    </a:lnTo>
                    <a:lnTo>
                      <a:pt x="7" y="24"/>
                    </a:lnTo>
                    <a:lnTo>
                      <a:pt x="7" y="24"/>
                    </a:lnTo>
                    <a:lnTo>
                      <a:pt x="7" y="22"/>
                    </a:lnTo>
                    <a:lnTo>
                      <a:pt x="5" y="22"/>
                    </a:lnTo>
                    <a:lnTo>
                      <a:pt x="5" y="20"/>
                    </a:lnTo>
                    <a:lnTo>
                      <a:pt x="2" y="22"/>
                    </a:lnTo>
                    <a:lnTo>
                      <a:pt x="2" y="24"/>
                    </a:lnTo>
                    <a:lnTo>
                      <a:pt x="0" y="22"/>
                    </a:lnTo>
                    <a:lnTo>
                      <a:pt x="0" y="22"/>
                    </a:lnTo>
                    <a:lnTo>
                      <a:pt x="0" y="22"/>
                    </a:lnTo>
                    <a:lnTo>
                      <a:pt x="0" y="20"/>
                    </a:lnTo>
                    <a:lnTo>
                      <a:pt x="0" y="20"/>
                    </a:lnTo>
                    <a:lnTo>
                      <a:pt x="0" y="20"/>
                    </a:lnTo>
                    <a:lnTo>
                      <a:pt x="2" y="20"/>
                    </a:lnTo>
                    <a:lnTo>
                      <a:pt x="2" y="20"/>
                    </a:lnTo>
                    <a:lnTo>
                      <a:pt x="2" y="17"/>
                    </a:lnTo>
                    <a:lnTo>
                      <a:pt x="0" y="17"/>
                    </a:lnTo>
                    <a:lnTo>
                      <a:pt x="0" y="17"/>
                    </a:lnTo>
                    <a:lnTo>
                      <a:pt x="0" y="17"/>
                    </a:lnTo>
                    <a:lnTo>
                      <a:pt x="0" y="17"/>
                    </a:lnTo>
                    <a:lnTo>
                      <a:pt x="2" y="17"/>
                    </a:lnTo>
                    <a:lnTo>
                      <a:pt x="2" y="15"/>
                    </a:lnTo>
                    <a:lnTo>
                      <a:pt x="2" y="15"/>
                    </a:lnTo>
                    <a:lnTo>
                      <a:pt x="2" y="15"/>
                    </a:lnTo>
                    <a:lnTo>
                      <a:pt x="5" y="15"/>
                    </a:lnTo>
                    <a:lnTo>
                      <a:pt x="5" y="13"/>
                    </a:lnTo>
                    <a:lnTo>
                      <a:pt x="5" y="13"/>
                    </a:lnTo>
                    <a:lnTo>
                      <a:pt x="2" y="13"/>
                    </a:lnTo>
                    <a:lnTo>
                      <a:pt x="2" y="11"/>
                    </a:lnTo>
                    <a:close/>
                  </a:path>
                </a:pathLst>
              </a:custGeom>
              <a:solidFill>
                <a:srgbClr val="008837"/>
              </a:solidFill>
              <a:ln w="9525">
                <a:noFill/>
              </a:ln>
            </p:spPr>
            <p:txBody>
              <a:bodyPr/>
              <a:lstStyle/>
              <a:p>
                <a:endParaRPr lang="ja-JP" altLang="en-US" sz="1799"/>
              </a:p>
            </p:txBody>
          </p:sp>
          <p:sp>
            <p:nvSpPr>
              <p:cNvPr id="11680" name="フリーフォーム 89551">
                <a:extLst>
                  <a:ext uri="{FF2B5EF4-FFF2-40B4-BE49-F238E27FC236}">
                    <a16:creationId xmlns:a16="http://schemas.microsoft.com/office/drawing/2014/main" id="{FC754526-773F-1027-6DA7-617781408E9D}"/>
                  </a:ext>
                </a:extLst>
              </p:cNvPr>
              <p:cNvSpPr/>
              <p:nvPr/>
            </p:nvSpPr>
            <p:spPr>
              <a:xfrm>
                <a:off x="2231" y="3243"/>
                <a:ext cx="32" cy="33"/>
              </a:xfrm>
              <a:custGeom>
                <a:avLst/>
                <a:gdLst/>
                <a:ahLst/>
                <a:cxnLst/>
                <a:rect l="0" t="0" r="0" b="0"/>
                <a:pathLst>
                  <a:path w="32" h="33">
                    <a:moveTo>
                      <a:pt x="2" y="11"/>
                    </a:moveTo>
                    <a:lnTo>
                      <a:pt x="5" y="11"/>
                    </a:lnTo>
                    <a:lnTo>
                      <a:pt x="5" y="8"/>
                    </a:lnTo>
                    <a:lnTo>
                      <a:pt x="5" y="8"/>
                    </a:lnTo>
                    <a:lnTo>
                      <a:pt x="5" y="8"/>
                    </a:lnTo>
                    <a:lnTo>
                      <a:pt x="7" y="8"/>
                    </a:lnTo>
                    <a:lnTo>
                      <a:pt x="7" y="8"/>
                    </a:lnTo>
                    <a:lnTo>
                      <a:pt x="7" y="11"/>
                    </a:lnTo>
                    <a:lnTo>
                      <a:pt x="7" y="13"/>
                    </a:lnTo>
                    <a:lnTo>
                      <a:pt x="7" y="15"/>
                    </a:lnTo>
                    <a:lnTo>
                      <a:pt x="7" y="15"/>
                    </a:lnTo>
                    <a:lnTo>
                      <a:pt x="7" y="15"/>
                    </a:lnTo>
                    <a:lnTo>
                      <a:pt x="9" y="13"/>
                    </a:lnTo>
                    <a:lnTo>
                      <a:pt x="9" y="11"/>
                    </a:lnTo>
                    <a:lnTo>
                      <a:pt x="9" y="8"/>
                    </a:lnTo>
                    <a:lnTo>
                      <a:pt x="11" y="8"/>
                    </a:lnTo>
                    <a:lnTo>
                      <a:pt x="11" y="6"/>
                    </a:lnTo>
                    <a:lnTo>
                      <a:pt x="11" y="8"/>
                    </a:lnTo>
                    <a:lnTo>
                      <a:pt x="11" y="8"/>
                    </a:lnTo>
                    <a:lnTo>
                      <a:pt x="11" y="11"/>
                    </a:lnTo>
                    <a:lnTo>
                      <a:pt x="9" y="11"/>
                    </a:lnTo>
                    <a:lnTo>
                      <a:pt x="11" y="13"/>
                    </a:lnTo>
                    <a:lnTo>
                      <a:pt x="11" y="13"/>
                    </a:lnTo>
                    <a:lnTo>
                      <a:pt x="14" y="11"/>
                    </a:lnTo>
                    <a:lnTo>
                      <a:pt x="14" y="8"/>
                    </a:lnTo>
                    <a:lnTo>
                      <a:pt x="16" y="8"/>
                    </a:lnTo>
                    <a:lnTo>
                      <a:pt x="16" y="8"/>
                    </a:lnTo>
                    <a:lnTo>
                      <a:pt x="18" y="11"/>
                    </a:lnTo>
                    <a:lnTo>
                      <a:pt x="18" y="11"/>
                    </a:lnTo>
                    <a:lnTo>
                      <a:pt x="18" y="11"/>
                    </a:lnTo>
                    <a:lnTo>
                      <a:pt x="18" y="8"/>
                    </a:lnTo>
                    <a:lnTo>
                      <a:pt x="18" y="8"/>
                    </a:lnTo>
                    <a:lnTo>
                      <a:pt x="18" y="6"/>
                    </a:lnTo>
                    <a:lnTo>
                      <a:pt x="16" y="4"/>
                    </a:lnTo>
                    <a:lnTo>
                      <a:pt x="16" y="4"/>
                    </a:lnTo>
                    <a:lnTo>
                      <a:pt x="16" y="4"/>
                    </a:lnTo>
                    <a:lnTo>
                      <a:pt x="18" y="4"/>
                    </a:lnTo>
                    <a:lnTo>
                      <a:pt x="18" y="4"/>
                    </a:lnTo>
                    <a:lnTo>
                      <a:pt x="18" y="4"/>
                    </a:lnTo>
                    <a:lnTo>
                      <a:pt x="20" y="6"/>
                    </a:lnTo>
                    <a:lnTo>
                      <a:pt x="20" y="6"/>
                    </a:lnTo>
                    <a:lnTo>
                      <a:pt x="20" y="8"/>
                    </a:lnTo>
                    <a:lnTo>
                      <a:pt x="23" y="8"/>
                    </a:lnTo>
                    <a:lnTo>
                      <a:pt x="23" y="8"/>
                    </a:lnTo>
                    <a:lnTo>
                      <a:pt x="23" y="8"/>
                    </a:lnTo>
                    <a:lnTo>
                      <a:pt x="23" y="6"/>
                    </a:lnTo>
                    <a:lnTo>
                      <a:pt x="23" y="6"/>
                    </a:lnTo>
                    <a:lnTo>
                      <a:pt x="23" y="4"/>
                    </a:lnTo>
                    <a:lnTo>
                      <a:pt x="23" y="4"/>
                    </a:lnTo>
                    <a:lnTo>
                      <a:pt x="23" y="4"/>
                    </a:lnTo>
                    <a:lnTo>
                      <a:pt x="23" y="2"/>
                    </a:lnTo>
                    <a:lnTo>
                      <a:pt x="25" y="2"/>
                    </a:lnTo>
                    <a:lnTo>
                      <a:pt x="25" y="4"/>
                    </a:lnTo>
                    <a:lnTo>
                      <a:pt x="27" y="6"/>
                    </a:lnTo>
                    <a:lnTo>
                      <a:pt x="27" y="6"/>
                    </a:lnTo>
                    <a:lnTo>
                      <a:pt x="27" y="8"/>
                    </a:lnTo>
                    <a:lnTo>
                      <a:pt x="27" y="8"/>
                    </a:lnTo>
                    <a:lnTo>
                      <a:pt x="27" y="8"/>
                    </a:lnTo>
                    <a:lnTo>
                      <a:pt x="27" y="8"/>
                    </a:lnTo>
                    <a:lnTo>
                      <a:pt x="27" y="4"/>
                    </a:lnTo>
                    <a:lnTo>
                      <a:pt x="27" y="4"/>
                    </a:lnTo>
                    <a:lnTo>
                      <a:pt x="27" y="2"/>
                    </a:lnTo>
                    <a:lnTo>
                      <a:pt x="27" y="2"/>
                    </a:lnTo>
                    <a:lnTo>
                      <a:pt x="27" y="0"/>
                    </a:lnTo>
                    <a:lnTo>
                      <a:pt x="29" y="0"/>
                    </a:lnTo>
                    <a:lnTo>
                      <a:pt x="29" y="0"/>
                    </a:lnTo>
                    <a:lnTo>
                      <a:pt x="29" y="2"/>
                    </a:lnTo>
                    <a:lnTo>
                      <a:pt x="29" y="2"/>
                    </a:lnTo>
                    <a:lnTo>
                      <a:pt x="29" y="2"/>
                    </a:lnTo>
                    <a:lnTo>
                      <a:pt x="29" y="2"/>
                    </a:lnTo>
                    <a:lnTo>
                      <a:pt x="32" y="4"/>
                    </a:lnTo>
                    <a:lnTo>
                      <a:pt x="32" y="6"/>
                    </a:lnTo>
                    <a:lnTo>
                      <a:pt x="32" y="8"/>
                    </a:lnTo>
                    <a:lnTo>
                      <a:pt x="32" y="11"/>
                    </a:lnTo>
                    <a:lnTo>
                      <a:pt x="32" y="13"/>
                    </a:lnTo>
                    <a:lnTo>
                      <a:pt x="29" y="13"/>
                    </a:lnTo>
                    <a:lnTo>
                      <a:pt x="29" y="13"/>
                    </a:lnTo>
                    <a:lnTo>
                      <a:pt x="29" y="13"/>
                    </a:lnTo>
                    <a:lnTo>
                      <a:pt x="29" y="15"/>
                    </a:lnTo>
                    <a:lnTo>
                      <a:pt x="29" y="20"/>
                    </a:lnTo>
                    <a:lnTo>
                      <a:pt x="29" y="20"/>
                    </a:lnTo>
                    <a:lnTo>
                      <a:pt x="32" y="24"/>
                    </a:lnTo>
                    <a:lnTo>
                      <a:pt x="32" y="24"/>
                    </a:lnTo>
                    <a:lnTo>
                      <a:pt x="29" y="22"/>
                    </a:lnTo>
                    <a:lnTo>
                      <a:pt x="29" y="22"/>
                    </a:lnTo>
                    <a:lnTo>
                      <a:pt x="29" y="22"/>
                    </a:lnTo>
                    <a:lnTo>
                      <a:pt x="29" y="22"/>
                    </a:lnTo>
                    <a:lnTo>
                      <a:pt x="29" y="22"/>
                    </a:lnTo>
                    <a:lnTo>
                      <a:pt x="29" y="24"/>
                    </a:lnTo>
                    <a:lnTo>
                      <a:pt x="27" y="24"/>
                    </a:lnTo>
                    <a:lnTo>
                      <a:pt x="27" y="24"/>
                    </a:lnTo>
                    <a:lnTo>
                      <a:pt x="27" y="24"/>
                    </a:lnTo>
                    <a:lnTo>
                      <a:pt x="27" y="24"/>
                    </a:lnTo>
                    <a:lnTo>
                      <a:pt x="27" y="24"/>
                    </a:lnTo>
                    <a:lnTo>
                      <a:pt x="27" y="24"/>
                    </a:lnTo>
                    <a:lnTo>
                      <a:pt x="25" y="24"/>
                    </a:lnTo>
                    <a:lnTo>
                      <a:pt x="25" y="22"/>
                    </a:lnTo>
                    <a:lnTo>
                      <a:pt x="25" y="20"/>
                    </a:lnTo>
                    <a:lnTo>
                      <a:pt x="23" y="17"/>
                    </a:lnTo>
                    <a:lnTo>
                      <a:pt x="23" y="17"/>
                    </a:lnTo>
                    <a:lnTo>
                      <a:pt x="23" y="17"/>
                    </a:lnTo>
                    <a:lnTo>
                      <a:pt x="23" y="17"/>
                    </a:lnTo>
                    <a:lnTo>
                      <a:pt x="23" y="20"/>
                    </a:lnTo>
                    <a:lnTo>
                      <a:pt x="23" y="20"/>
                    </a:lnTo>
                    <a:lnTo>
                      <a:pt x="23" y="22"/>
                    </a:lnTo>
                    <a:lnTo>
                      <a:pt x="23" y="24"/>
                    </a:lnTo>
                    <a:lnTo>
                      <a:pt x="23" y="24"/>
                    </a:lnTo>
                    <a:lnTo>
                      <a:pt x="20" y="24"/>
                    </a:lnTo>
                    <a:lnTo>
                      <a:pt x="20" y="24"/>
                    </a:lnTo>
                    <a:lnTo>
                      <a:pt x="23" y="22"/>
                    </a:lnTo>
                    <a:lnTo>
                      <a:pt x="23" y="22"/>
                    </a:lnTo>
                    <a:lnTo>
                      <a:pt x="20" y="20"/>
                    </a:lnTo>
                    <a:lnTo>
                      <a:pt x="20" y="17"/>
                    </a:lnTo>
                    <a:lnTo>
                      <a:pt x="20" y="15"/>
                    </a:lnTo>
                    <a:lnTo>
                      <a:pt x="20" y="15"/>
                    </a:lnTo>
                    <a:lnTo>
                      <a:pt x="18" y="15"/>
                    </a:lnTo>
                    <a:lnTo>
                      <a:pt x="18" y="17"/>
                    </a:lnTo>
                    <a:lnTo>
                      <a:pt x="16" y="20"/>
                    </a:lnTo>
                    <a:lnTo>
                      <a:pt x="16" y="20"/>
                    </a:lnTo>
                    <a:lnTo>
                      <a:pt x="18" y="20"/>
                    </a:lnTo>
                    <a:lnTo>
                      <a:pt x="18" y="22"/>
                    </a:lnTo>
                    <a:lnTo>
                      <a:pt x="18" y="24"/>
                    </a:lnTo>
                    <a:lnTo>
                      <a:pt x="18" y="24"/>
                    </a:lnTo>
                    <a:lnTo>
                      <a:pt x="18" y="26"/>
                    </a:lnTo>
                    <a:lnTo>
                      <a:pt x="18" y="26"/>
                    </a:lnTo>
                    <a:lnTo>
                      <a:pt x="18" y="26"/>
                    </a:lnTo>
                    <a:lnTo>
                      <a:pt x="16" y="24"/>
                    </a:lnTo>
                    <a:lnTo>
                      <a:pt x="16" y="24"/>
                    </a:lnTo>
                    <a:lnTo>
                      <a:pt x="16" y="24"/>
                    </a:lnTo>
                    <a:lnTo>
                      <a:pt x="14" y="24"/>
                    </a:lnTo>
                    <a:lnTo>
                      <a:pt x="14" y="26"/>
                    </a:lnTo>
                    <a:lnTo>
                      <a:pt x="11" y="26"/>
                    </a:lnTo>
                    <a:lnTo>
                      <a:pt x="11" y="26"/>
                    </a:lnTo>
                    <a:lnTo>
                      <a:pt x="11" y="26"/>
                    </a:lnTo>
                    <a:lnTo>
                      <a:pt x="11" y="24"/>
                    </a:lnTo>
                    <a:lnTo>
                      <a:pt x="11" y="24"/>
                    </a:lnTo>
                    <a:lnTo>
                      <a:pt x="11" y="22"/>
                    </a:lnTo>
                    <a:lnTo>
                      <a:pt x="11" y="22"/>
                    </a:lnTo>
                    <a:lnTo>
                      <a:pt x="11" y="22"/>
                    </a:lnTo>
                    <a:lnTo>
                      <a:pt x="11" y="20"/>
                    </a:lnTo>
                    <a:lnTo>
                      <a:pt x="11" y="20"/>
                    </a:lnTo>
                    <a:lnTo>
                      <a:pt x="11" y="20"/>
                    </a:lnTo>
                    <a:lnTo>
                      <a:pt x="11" y="20"/>
                    </a:lnTo>
                    <a:lnTo>
                      <a:pt x="11" y="20"/>
                    </a:lnTo>
                    <a:lnTo>
                      <a:pt x="9" y="22"/>
                    </a:lnTo>
                    <a:lnTo>
                      <a:pt x="9" y="22"/>
                    </a:lnTo>
                    <a:lnTo>
                      <a:pt x="9" y="22"/>
                    </a:lnTo>
                    <a:lnTo>
                      <a:pt x="9" y="24"/>
                    </a:lnTo>
                    <a:lnTo>
                      <a:pt x="9" y="24"/>
                    </a:lnTo>
                    <a:lnTo>
                      <a:pt x="9" y="24"/>
                    </a:lnTo>
                    <a:lnTo>
                      <a:pt x="9" y="26"/>
                    </a:lnTo>
                    <a:lnTo>
                      <a:pt x="9" y="26"/>
                    </a:lnTo>
                    <a:lnTo>
                      <a:pt x="9" y="26"/>
                    </a:lnTo>
                    <a:lnTo>
                      <a:pt x="9" y="26"/>
                    </a:lnTo>
                    <a:lnTo>
                      <a:pt x="9" y="31"/>
                    </a:lnTo>
                    <a:lnTo>
                      <a:pt x="9" y="31"/>
                    </a:lnTo>
                    <a:lnTo>
                      <a:pt x="7" y="33"/>
                    </a:lnTo>
                    <a:lnTo>
                      <a:pt x="7" y="33"/>
                    </a:lnTo>
                    <a:lnTo>
                      <a:pt x="7" y="33"/>
                    </a:lnTo>
                    <a:lnTo>
                      <a:pt x="5" y="31"/>
                    </a:lnTo>
                    <a:lnTo>
                      <a:pt x="5" y="31"/>
                    </a:lnTo>
                    <a:lnTo>
                      <a:pt x="5" y="31"/>
                    </a:lnTo>
                    <a:lnTo>
                      <a:pt x="5" y="31"/>
                    </a:lnTo>
                    <a:lnTo>
                      <a:pt x="7" y="29"/>
                    </a:lnTo>
                    <a:lnTo>
                      <a:pt x="7" y="29"/>
                    </a:lnTo>
                    <a:lnTo>
                      <a:pt x="7" y="26"/>
                    </a:lnTo>
                    <a:lnTo>
                      <a:pt x="7" y="24"/>
                    </a:lnTo>
                    <a:lnTo>
                      <a:pt x="7" y="24"/>
                    </a:lnTo>
                    <a:lnTo>
                      <a:pt x="7" y="22"/>
                    </a:lnTo>
                    <a:lnTo>
                      <a:pt x="5" y="22"/>
                    </a:lnTo>
                    <a:lnTo>
                      <a:pt x="5" y="20"/>
                    </a:lnTo>
                    <a:lnTo>
                      <a:pt x="2" y="22"/>
                    </a:lnTo>
                    <a:lnTo>
                      <a:pt x="2" y="24"/>
                    </a:lnTo>
                    <a:lnTo>
                      <a:pt x="0" y="22"/>
                    </a:lnTo>
                    <a:lnTo>
                      <a:pt x="0" y="22"/>
                    </a:lnTo>
                    <a:lnTo>
                      <a:pt x="0" y="22"/>
                    </a:lnTo>
                    <a:lnTo>
                      <a:pt x="0" y="20"/>
                    </a:lnTo>
                    <a:lnTo>
                      <a:pt x="0" y="20"/>
                    </a:lnTo>
                    <a:lnTo>
                      <a:pt x="0" y="20"/>
                    </a:lnTo>
                    <a:lnTo>
                      <a:pt x="2" y="20"/>
                    </a:lnTo>
                    <a:lnTo>
                      <a:pt x="2" y="20"/>
                    </a:lnTo>
                    <a:lnTo>
                      <a:pt x="2" y="17"/>
                    </a:lnTo>
                    <a:lnTo>
                      <a:pt x="0" y="17"/>
                    </a:lnTo>
                    <a:lnTo>
                      <a:pt x="0" y="17"/>
                    </a:lnTo>
                    <a:lnTo>
                      <a:pt x="0" y="17"/>
                    </a:lnTo>
                    <a:lnTo>
                      <a:pt x="0" y="17"/>
                    </a:lnTo>
                    <a:lnTo>
                      <a:pt x="2" y="17"/>
                    </a:lnTo>
                    <a:lnTo>
                      <a:pt x="2" y="15"/>
                    </a:lnTo>
                    <a:lnTo>
                      <a:pt x="2" y="15"/>
                    </a:lnTo>
                    <a:lnTo>
                      <a:pt x="2" y="15"/>
                    </a:lnTo>
                    <a:lnTo>
                      <a:pt x="5" y="15"/>
                    </a:lnTo>
                    <a:lnTo>
                      <a:pt x="5" y="13"/>
                    </a:lnTo>
                    <a:lnTo>
                      <a:pt x="5" y="13"/>
                    </a:lnTo>
                    <a:lnTo>
                      <a:pt x="2" y="13"/>
                    </a:lnTo>
                    <a:lnTo>
                      <a:pt x="2"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81" name="フリーフォーム 89552">
                <a:extLst>
                  <a:ext uri="{FF2B5EF4-FFF2-40B4-BE49-F238E27FC236}">
                    <a16:creationId xmlns:a16="http://schemas.microsoft.com/office/drawing/2014/main" id="{0A325EAA-D6E7-34BC-E8FB-0B979ED6C7BF}"/>
                  </a:ext>
                </a:extLst>
              </p:cNvPr>
              <p:cNvSpPr/>
              <p:nvPr/>
            </p:nvSpPr>
            <p:spPr>
              <a:xfrm>
                <a:off x="2236" y="3187"/>
                <a:ext cx="27" cy="31"/>
              </a:xfrm>
              <a:custGeom>
                <a:avLst/>
                <a:gdLst/>
                <a:ahLst/>
                <a:cxnLst/>
                <a:rect l="0" t="0" r="0" b="0"/>
                <a:pathLst>
                  <a:path w="27" h="31">
                    <a:moveTo>
                      <a:pt x="13" y="20"/>
                    </a:moveTo>
                    <a:lnTo>
                      <a:pt x="15" y="24"/>
                    </a:lnTo>
                    <a:lnTo>
                      <a:pt x="15" y="24"/>
                    </a:lnTo>
                    <a:lnTo>
                      <a:pt x="15" y="26"/>
                    </a:lnTo>
                    <a:lnTo>
                      <a:pt x="15" y="26"/>
                    </a:lnTo>
                    <a:lnTo>
                      <a:pt x="15" y="26"/>
                    </a:lnTo>
                    <a:lnTo>
                      <a:pt x="18" y="26"/>
                    </a:lnTo>
                    <a:lnTo>
                      <a:pt x="18" y="24"/>
                    </a:lnTo>
                    <a:lnTo>
                      <a:pt x="18" y="24"/>
                    </a:lnTo>
                    <a:lnTo>
                      <a:pt x="20" y="26"/>
                    </a:lnTo>
                    <a:lnTo>
                      <a:pt x="20" y="29"/>
                    </a:lnTo>
                    <a:lnTo>
                      <a:pt x="20" y="29"/>
                    </a:lnTo>
                    <a:lnTo>
                      <a:pt x="20" y="31"/>
                    </a:lnTo>
                    <a:lnTo>
                      <a:pt x="22" y="31"/>
                    </a:lnTo>
                    <a:lnTo>
                      <a:pt x="22" y="31"/>
                    </a:lnTo>
                    <a:lnTo>
                      <a:pt x="22" y="29"/>
                    </a:lnTo>
                    <a:lnTo>
                      <a:pt x="24" y="29"/>
                    </a:lnTo>
                    <a:lnTo>
                      <a:pt x="27" y="26"/>
                    </a:lnTo>
                    <a:lnTo>
                      <a:pt x="27" y="24"/>
                    </a:lnTo>
                    <a:lnTo>
                      <a:pt x="27" y="24"/>
                    </a:lnTo>
                    <a:lnTo>
                      <a:pt x="27" y="22"/>
                    </a:lnTo>
                    <a:lnTo>
                      <a:pt x="24" y="22"/>
                    </a:lnTo>
                    <a:lnTo>
                      <a:pt x="24" y="20"/>
                    </a:lnTo>
                    <a:lnTo>
                      <a:pt x="24" y="20"/>
                    </a:lnTo>
                    <a:lnTo>
                      <a:pt x="22" y="20"/>
                    </a:lnTo>
                    <a:lnTo>
                      <a:pt x="22" y="20"/>
                    </a:lnTo>
                    <a:lnTo>
                      <a:pt x="22" y="15"/>
                    </a:lnTo>
                    <a:lnTo>
                      <a:pt x="18" y="15"/>
                    </a:lnTo>
                    <a:lnTo>
                      <a:pt x="18" y="11"/>
                    </a:lnTo>
                    <a:lnTo>
                      <a:pt x="18" y="4"/>
                    </a:lnTo>
                    <a:lnTo>
                      <a:pt x="18" y="4"/>
                    </a:lnTo>
                    <a:lnTo>
                      <a:pt x="18" y="4"/>
                    </a:lnTo>
                    <a:lnTo>
                      <a:pt x="15" y="4"/>
                    </a:lnTo>
                    <a:lnTo>
                      <a:pt x="15" y="4"/>
                    </a:lnTo>
                    <a:lnTo>
                      <a:pt x="13" y="6"/>
                    </a:lnTo>
                    <a:lnTo>
                      <a:pt x="11" y="9"/>
                    </a:lnTo>
                    <a:lnTo>
                      <a:pt x="11" y="9"/>
                    </a:lnTo>
                    <a:lnTo>
                      <a:pt x="9" y="11"/>
                    </a:lnTo>
                    <a:lnTo>
                      <a:pt x="9" y="11"/>
                    </a:lnTo>
                    <a:lnTo>
                      <a:pt x="6" y="11"/>
                    </a:lnTo>
                    <a:lnTo>
                      <a:pt x="9" y="4"/>
                    </a:lnTo>
                    <a:lnTo>
                      <a:pt x="9" y="0"/>
                    </a:lnTo>
                    <a:lnTo>
                      <a:pt x="2" y="0"/>
                    </a:lnTo>
                    <a:lnTo>
                      <a:pt x="2" y="2"/>
                    </a:lnTo>
                    <a:lnTo>
                      <a:pt x="2" y="4"/>
                    </a:lnTo>
                    <a:lnTo>
                      <a:pt x="2" y="9"/>
                    </a:lnTo>
                    <a:lnTo>
                      <a:pt x="0" y="9"/>
                    </a:lnTo>
                    <a:lnTo>
                      <a:pt x="0" y="11"/>
                    </a:lnTo>
                    <a:lnTo>
                      <a:pt x="0" y="13"/>
                    </a:lnTo>
                    <a:lnTo>
                      <a:pt x="6" y="17"/>
                    </a:lnTo>
                    <a:lnTo>
                      <a:pt x="6" y="20"/>
                    </a:lnTo>
                    <a:lnTo>
                      <a:pt x="2" y="24"/>
                    </a:lnTo>
                    <a:lnTo>
                      <a:pt x="2" y="29"/>
                    </a:lnTo>
                    <a:lnTo>
                      <a:pt x="2" y="26"/>
                    </a:lnTo>
                    <a:lnTo>
                      <a:pt x="4" y="26"/>
                    </a:lnTo>
                    <a:lnTo>
                      <a:pt x="6" y="24"/>
                    </a:lnTo>
                    <a:lnTo>
                      <a:pt x="11" y="22"/>
                    </a:lnTo>
                    <a:lnTo>
                      <a:pt x="11" y="20"/>
                    </a:lnTo>
                    <a:lnTo>
                      <a:pt x="13" y="22"/>
                    </a:lnTo>
                    <a:lnTo>
                      <a:pt x="13" y="20"/>
                    </a:lnTo>
                    <a:close/>
                  </a:path>
                </a:pathLst>
              </a:custGeom>
              <a:solidFill>
                <a:srgbClr val="008837"/>
              </a:solidFill>
              <a:ln w="9525">
                <a:noFill/>
              </a:ln>
            </p:spPr>
            <p:txBody>
              <a:bodyPr/>
              <a:lstStyle/>
              <a:p>
                <a:endParaRPr lang="ja-JP" altLang="en-US" sz="1799"/>
              </a:p>
            </p:txBody>
          </p:sp>
          <p:sp>
            <p:nvSpPr>
              <p:cNvPr id="11682" name="フリーフォーム 89553">
                <a:extLst>
                  <a:ext uri="{FF2B5EF4-FFF2-40B4-BE49-F238E27FC236}">
                    <a16:creationId xmlns:a16="http://schemas.microsoft.com/office/drawing/2014/main" id="{2D2D7706-2235-30DB-688D-9DD6A58F5C0B}"/>
                  </a:ext>
                </a:extLst>
              </p:cNvPr>
              <p:cNvSpPr/>
              <p:nvPr/>
            </p:nvSpPr>
            <p:spPr>
              <a:xfrm>
                <a:off x="2236" y="3187"/>
                <a:ext cx="27" cy="31"/>
              </a:xfrm>
              <a:custGeom>
                <a:avLst/>
                <a:gdLst/>
                <a:ahLst/>
                <a:cxnLst/>
                <a:rect l="0" t="0" r="0" b="0"/>
                <a:pathLst>
                  <a:path w="27" h="31">
                    <a:moveTo>
                      <a:pt x="13" y="20"/>
                    </a:moveTo>
                    <a:lnTo>
                      <a:pt x="15" y="24"/>
                    </a:lnTo>
                    <a:lnTo>
                      <a:pt x="15" y="24"/>
                    </a:lnTo>
                    <a:lnTo>
                      <a:pt x="15" y="26"/>
                    </a:lnTo>
                    <a:lnTo>
                      <a:pt x="15" y="26"/>
                    </a:lnTo>
                    <a:lnTo>
                      <a:pt x="15" y="26"/>
                    </a:lnTo>
                    <a:lnTo>
                      <a:pt x="18" y="26"/>
                    </a:lnTo>
                    <a:lnTo>
                      <a:pt x="18" y="24"/>
                    </a:lnTo>
                    <a:lnTo>
                      <a:pt x="18" y="24"/>
                    </a:lnTo>
                    <a:lnTo>
                      <a:pt x="20" y="26"/>
                    </a:lnTo>
                    <a:lnTo>
                      <a:pt x="20" y="29"/>
                    </a:lnTo>
                    <a:lnTo>
                      <a:pt x="20" y="29"/>
                    </a:lnTo>
                    <a:lnTo>
                      <a:pt x="20" y="31"/>
                    </a:lnTo>
                    <a:lnTo>
                      <a:pt x="22" y="31"/>
                    </a:lnTo>
                    <a:lnTo>
                      <a:pt x="22" y="31"/>
                    </a:lnTo>
                    <a:lnTo>
                      <a:pt x="22" y="29"/>
                    </a:lnTo>
                    <a:lnTo>
                      <a:pt x="24" y="29"/>
                    </a:lnTo>
                    <a:lnTo>
                      <a:pt x="27" y="26"/>
                    </a:lnTo>
                    <a:lnTo>
                      <a:pt x="27" y="24"/>
                    </a:lnTo>
                    <a:lnTo>
                      <a:pt x="27" y="24"/>
                    </a:lnTo>
                    <a:lnTo>
                      <a:pt x="27" y="22"/>
                    </a:lnTo>
                    <a:lnTo>
                      <a:pt x="24" y="22"/>
                    </a:lnTo>
                    <a:lnTo>
                      <a:pt x="24" y="20"/>
                    </a:lnTo>
                    <a:lnTo>
                      <a:pt x="24" y="20"/>
                    </a:lnTo>
                    <a:lnTo>
                      <a:pt x="22" y="20"/>
                    </a:lnTo>
                    <a:lnTo>
                      <a:pt x="22" y="20"/>
                    </a:lnTo>
                    <a:lnTo>
                      <a:pt x="22" y="15"/>
                    </a:lnTo>
                    <a:lnTo>
                      <a:pt x="18" y="15"/>
                    </a:lnTo>
                    <a:lnTo>
                      <a:pt x="18" y="11"/>
                    </a:lnTo>
                    <a:lnTo>
                      <a:pt x="18" y="4"/>
                    </a:lnTo>
                    <a:lnTo>
                      <a:pt x="18" y="4"/>
                    </a:lnTo>
                    <a:lnTo>
                      <a:pt x="18" y="4"/>
                    </a:lnTo>
                    <a:lnTo>
                      <a:pt x="15" y="4"/>
                    </a:lnTo>
                    <a:lnTo>
                      <a:pt x="15" y="4"/>
                    </a:lnTo>
                    <a:lnTo>
                      <a:pt x="13" y="6"/>
                    </a:lnTo>
                    <a:lnTo>
                      <a:pt x="11" y="9"/>
                    </a:lnTo>
                    <a:lnTo>
                      <a:pt x="11" y="9"/>
                    </a:lnTo>
                    <a:lnTo>
                      <a:pt x="9" y="11"/>
                    </a:lnTo>
                    <a:lnTo>
                      <a:pt x="9" y="11"/>
                    </a:lnTo>
                    <a:lnTo>
                      <a:pt x="6" y="11"/>
                    </a:lnTo>
                    <a:lnTo>
                      <a:pt x="9" y="4"/>
                    </a:lnTo>
                    <a:lnTo>
                      <a:pt x="9" y="0"/>
                    </a:lnTo>
                    <a:lnTo>
                      <a:pt x="2" y="0"/>
                    </a:lnTo>
                    <a:lnTo>
                      <a:pt x="2" y="2"/>
                    </a:lnTo>
                    <a:lnTo>
                      <a:pt x="2" y="4"/>
                    </a:lnTo>
                    <a:lnTo>
                      <a:pt x="2" y="9"/>
                    </a:lnTo>
                    <a:lnTo>
                      <a:pt x="0" y="9"/>
                    </a:lnTo>
                    <a:lnTo>
                      <a:pt x="0" y="11"/>
                    </a:lnTo>
                    <a:lnTo>
                      <a:pt x="0" y="13"/>
                    </a:lnTo>
                    <a:lnTo>
                      <a:pt x="6" y="17"/>
                    </a:lnTo>
                    <a:lnTo>
                      <a:pt x="6" y="20"/>
                    </a:lnTo>
                    <a:lnTo>
                      <a:pt x="2" y="24"/>
                    </a:lnTo>
                    <a:lnTo>
                      <a:pt x="2" y="29"/>
                    </a:lnTo>
                    <a:lnTo>
                      <a:pt x="2" y="26"/>
                    </a:lnTo>
                    <a:lnTo>
                      <a:pt x="4" y="26"/>
                    </a:lnTo>
                    <a:lnTo>
                      <a:pt x="6" y="24"/>
                    </a:lnTo>
                    <a:lnTo>
                      <a:pt x="11" y="22"/>
                    </a:lnTo>
                    <a:lnTo>
                      <a:pt x="11" y="20"/>
                    </a:lnTo>
                    <a:lnTo>
                      <a:pt x="13" y="22"/>
                    </a:lnTo>
                    <a:lnTo>
                      <a:pt x="13"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83" name="フリーフォーム 89554">
                <a:extLst>
                  <a:ext uri="{FF2B5EF4-FFF2-40B4-BE49-F238E27FC236}">
                    <a16:creationId xmlns:a16="http://schemas.microsoft.com/office/drawing/2014/main" id="{78A40C44-E878-DAF2-C4FD-0A337AE4AE5C}"/>
                  </a:ext>
                </a:extLst>
              </p:cNvPr>
              <p:cNvSpPr/>
              <p:nvPr/>
            </p:nvSpPr>
            <p:spPr>
              <a:xfrm>
                <a:off x="2227" y="3202"/>
                <a:ext cx="36" cy="34"/>
              </a:xfrm>
              <a:custGeom>
                <a:avLst/>
                <a:gdLst/>
                <a:ahLst/>
                <a:cxnLst/>
                <a:rect l="0" t="0" r="0" b="0"/>
                <a:pathLst>
                  <a:path w="36" h="34">
                    <a:moveTo>
                      <a:pt x="2" y="20"/>
                    </a:moveTo>
                    <a:lnTo>
                      <a:pt x="4" y="23"/>
                    </a:lnTo>
                    <a:lnTo>
                      <a:pt x="4" y="25"/>
                    </a:lnTo>
                    <a:lnTo>
                      <a:pt x="4" y="25"/>
                    </a:lnTo>
                    <a:lnTo>
                      <a:pt x="6" y="25"/>
                    </a:lnTo>
                    <a:lnTo>
                      <a:pt x="6" y="23"/>
                    </a:lnTo>
                    <a:lnTo>
                      <a:pt x="6" y="20"/>
                    </a:lnTo>
                    <a:lnTo>
                      <a:pt x="6" y="20"/>
                    </a:lnTo>
                    <a:lnTo>
                      <a:pt x="6" y="18"/>
                    </a:lnTo>
                    <a:lnTo>
                      <a:pt x="9" y="18"/>
                    </a:lnTo>
                    <a:lnTo>
                      <a:pt x="9" y="18"/>
                    </a:lnTo>
                    <a:lnTo>
                      <a:pt x="9" y="20"/>
                    </a:lnTo>
                    <a:lnTo>
                      <a:pt x="11" y="23"/>
                    </a:lnTo>
                    <a:lnTo>
                      <a:pt x="11" y="25"/>
                    </a:lnTo>
                    <a:lnTo>
                      <a:pt x="11" y="25"/>
                    </a:lnTo>
                    <a:lnTo>
                      <a:pt x="11" y="25"/>
                    </a:lnTo>
                    <a:lnTo>
                      <a:pt x="11" y="25"/>
                    </a:lnTo>
                    <a:lnTo>
                      <a:pt x="11" y="25"/>
                    </a:lnTo>
                    <a:lnTo>
                      <a:pt x="11" y="23"/>
                    </a:lnTo>
                    <a:lnTo>
                      <a:pt x="11" y="20"/>
                    </a:lnTo>
                    <a:lnTo>
                      <a:pt x="11" y="20"/>
                    </a:lnTo>
                    <a:lnTo>
                      <a:pt x="13" y="20"/>
                    </a:lnTo>
                    <a:lnTo>
                      <a:pt x="15" y="23"/>
                    </a:lnTo>
                    <a:lnTo>
                      <a:pt x="15" y="23"/>
                    </a:lnTo>
                    <a:lnTo>
                      <a:pt x="18" y="25"/>
                    </a:lnTo>
                    <a:lnTo>
                      <a:pt x="18" y="23"/>
                    </a:lnTo>
                    <a:lnTo>
                      <a:pt x="20" y="20"/>
                    </a:lnTo>
                    <a:lnTo>
                      <a:pt x="20" y="20"/>
                    </a:lnTo>
                    <a:lnTo>
                      <a:pt x="20" y="23"/>
                    </a:lnTo>
                    <a:lnTo>
                      <a:pt x="20" y="23"/>
                    </a:lnTo>
                    <a:lnTo>
                      <a:pt x="20" y="25"/>
                    </a:lnTo>
                    <a:lnTo>
                      <a:pt x="20" y="25"/>
                    </a:lnTo>
                    <a:lnTo>
                      <a:pt x="20" y="27"/>
                    </a:lnTo>
                    <a:lnTo>
                      <a:pt x="20" y="29"/>
                    </a:lnTo>
                    <a:lnTo>
                      <a:pt x="20" y="29"/>
                    </a:lnTo>
                    <a:lnTo>
                      <a:pt x="20" y="29"/>
                    </a:lnTo>
                    <a:lnTo>
                      <a:pt x="20" y="29"/>
                    </a:lnTo>
                    <a:lnTo>
                      <a:pt x="20" y="27"/>
                    </a:lnTo>
                    <a:lnTo>
                      <a:pt x="22" y="27"/>
                    </a:lnTo>
                    <a:lnTo>
                      <a:pt x="22" y="25"/>
                    </a:lnTo>
                    <a:lnTo>
                      <a:pt x="22" y="25"/>
                    </a:lnTo>
                    <a:lnTo>
                      <a:pt x="24" y="25"/>
                    </a:lnTo>
                    <a:lnTo>
                      <a:pt x="24" y="25"/>
                    </a:lnTo>
                    <a:lnTo>
                      <a:pt x="27" y="25"/>
                    </a:lnTo>
                    <a:lnTo>
                      <a:pt x="27" y="25"/>
                    </a:lnTo>
                    <a:lnTo>
                      <a:pt x="27" y="27"/>
                    </a:lnTo>
                    <a:lnTo>
                      <a:pt x="24" y="29"/>
                    </a:lnTo>
                    <a:lnTo>
                      <a:pt x="24" y="29"/>
                    </a:lnTo>
                    <a:lnTo>
                      <a:pt x="27" y="29"/>
                    </a:lnTo>
                    <a:lnTo>
                      <a:pt x="27" y="32"/>
                    </a:lnTo>
                    <a:lnTo>
                      <a:pt x="27" y="32"/>
                    </a:lnTo>
                    <a:lnTo>
                      <a:pt x="29" y="29"/>
                    </a:lnTo>
                    <a:lnTo>
                      <a:pt x="29" y="27"/>
                    </a:lnTo>
                    <a:lnTo>
                      <a:pt x="31" y="25"/>
                    </a:lnTo>
                    <a:lnTo>
                      <a:pt x="31" y="25"/>
                    </a:lnTo>
                    <a:lnTo>
                      <a:pt x="31" y="25"/>
                    </a:lnTo>
                    <a:lnTo>
                      <a:pt x="31" y="25"/>
                    </a:lnTo>
                    <a:lnTo>
                      <a:pt x="31" y="25"/>
                    </a:lnTo>
                    <a:lnTo>
                      <a:pt x="31" y="27"/>
                    </a:lnTo>
                    <a:lnTo>
                      <a:pt x="31" y="29"/>
                    </a:lnTo>
                    <a:lnTo>
                      <a:pt x="31" y="32"/>
                    </a:lnTo>
                    <a:lnTo>
                      <a:pt x="31" y="32"/>
                    </a:lnTo>
                    <a:lnTo>
                      <a:pt x="31" y="34"/>
                    </a:lnTo>
                    <a:lnTo>
                      <a:pt x="31" y="34"/>
                    </a:lnTo>
                    <a:lnTo>
                      <a:pt x="33" y="32"/>
                    </a:lnTo>
                    <a:lnTo>
                      <a:pt x="33" y="29"/>
                    </a:lnTo>
                    <a:lnTo>
                      <a:pt x="33" y="29"/>
                    </a:lnTo>
                    <a:lnTo>
                      <a:pt x="33" y="32"/>
                    </a:lnTo>
                    <a:lnTo>
                      <a:pt x="36" y="29"/>
                    </a:lnTo>
                    <a:lnTo>
                      <a:pt x="36" y="25"/>
                    </a:lnTo>
                    <a:lnTo>
                      <a:pt x="36" y="23"/>
                    </a:lnTo>
                    <a:lnTo>
                      <a:pt x="36" y="20"/>
                    </a:lnTo>
                    <a:lnTo>
                      <a:pt x="36" y="20"/>
                    </a:lnTo>
                    <a:lnTo>
                      <a:pt x="33" y="20"/>
                    </a:lnTo>
                    <a:lnTo>
                      <a:pt x="33" y="20"/>
                    </a:lnTo>
                    <a:lnTo>
                      <a:pt x="33" y="20"/>
                    </a:lnTo>
                    <a:lnTo>
                      <a:pt x="33" y="16"/>
                    </a:lnTo>
                    <a:lnTo>
                      <a:pt x="33" y="14"/>
                    </a:lnTo>
                    <a:lnTo>
                      <a:pt x="33" y="11"/>
                    </a:lnTo>
                    <a:lnTo>
                      <a:pt x="36" y="9"/>
                    </a:lnTo>
                    <a:lnTo>
                      <a:pt x="36" y="7"/>
                    </a:lnTo>
                    <a:lnTo>
                      <a:pt x="33" y="9"/>
                    </a:lnTo>
                    <a:lnTo>
                      <a:pt x="33" y="9"/>
                    </a:lnTo>
                    <a:lnTo>
                      <a:pt x="33" y="11"/>
                    </a:lnTo>
                    <a:lnTo>
                      <a:pt x="33" y="11"/>
                    </a:lnTo>
                    <a:lnTo>
                      <a:pt x="33" y="9"/>
                    </a:lnTo>
                    <a:lnTo>
                      <a:pt x="33" y="9"/>
                    </a:lnTo>
                    <a:lnTo>
                      <a:pt x="31" y="9"/>
                    </a:lnTo>
                    <a:lnTo>
                      <a:pt x="31" y="9"/>
                    </a:lnTo>
                    <a:lnTo>
                      <a:pt x="31" y="9"/>
                    </a:lnTo>
                    <a:lnTo>
                      <a:pt x="31" y="9"/>
                    </a:lnTo>
                    <a:lnTo>
                      <a:pt x="31" y="9"/>
                    </a:lnTo>
                    <a:lnTo>
                      <a:pt x="31" y="7"/>
                    </a:lnTo>
                    <a:lnTo>
                      <a:pt x="29" y="7"/>
                    </a:lnTo>
                    <a:lnTo>
                      <a:pt x="29" y="7"/>
                    </a:lnTo>
                    <a:lnTo>
                      <a:pt x="29" y="9"/>
                    </a:lnTo>
                    <a:lnTo>
                      <a:pt x="27" y="9"/>
                    </a:lnTo>
                    <a:lnTo>
                      <a:pt x="27" y="14"/>
                    </a:lnTo>
                    <a:lnTo>
                      <a:pt x="27" y="14"/>
                    </a:lnTo>
                    <a:lnTo>
                      <a:pt x="24" y="16"/>
                    </a:lnTo>
                    <a:lnTo>
                      <a:pt x="24" y="16"/>
                    </a:lnTo>
                    <a:lnTo>
                      <a:pt x="24" y="14"/>
                    </a:lnTo>
                    <a:lnTo>
                      <a:pt x="24" y="14"/>
                    </a:lnTo>
                    <a:lnTo>
                      <a:pt x="24" y="11"/>
                    </a:lnTo>
                    <a:lnTo>
                      <a:pt x="24" y="9"/>
                    </a:lnTo>
                    <a:lnTo>
                      <a:pt x="24" y="9"/>
                    </a:lnTo>
                    <a:lnTo>
                      <a:pt x="24" y="9"/>
                    </a:lnTo>
                    <a:lnTo>
                      <a:pt x="24" y="9"/>
                    </a:lnTo>
                    <a:lnTo>
                      <a:pt x="24" y="9"/>
                    </a:lnTo>
                    <a:lnTo>
                      <a:pt x="24" y="9"/>
                    </a:lnTo>
                    <a:lnTo>
                      <a:pt x="24" y="9"/>
                    </a:lnTo>
                    <a:lnTo>
                      <a:pt x="22" y="14"/>
                    </a:lnTo>
                    <a:lnTo>
                      <a:pt x="22" y="16"/>
                    </a:lnTo>
                    <a:lnTo>
                      <a:pt x="22" y="16"/>
                    </a:lnTo>
                    <a:lnTo>
                      <a:pt x="22" y="16"/>
                    </a:lnTo>
                    <a:lnTo>
                      <a:pt x="20" y="16"/>
                    </a:lnTo>
                    <a:lnTo>
                      <a:pt x="20" y="16"/>
                    </a:lnTo>
                    <a:lnTo>
                      <a:pt x="18" y="14"/>
                    </a:lnTo>
                    <a:lnTo>
                      <a:pt x="20" y="14"/>
                    </a:lnTo>
                    <a:lnTo>
                      <a:pt x="20" y="11"/>
                    </a:lnTo>
                    <a:lnTo>
                      <a:pt x="20" y="9"/>
                    </a:lnTo>
                    <a:lnTo>
                      <a:pt x="20" y="9"/>
                    </a:lnTo>
                    <a:lnTo>
                      <a:pt x="20" y="7"/>
                    </a:lnTo>
                    <a:lnTo>
                      <a:pt x="20" y="7"/>
                    </a:lnTo>
                    <a:lnTo>
                      <a:pt x="20" y="5"/>
                    </a:lnTo>
                    <a:lnTo>
                      <a:pt x="20" y="7"/>
                    </a:lnTo>
                    <a:lnTo>
                      <a:pt x="20" y="7"/>
                    </a:lnTo>
                    <a:lnTo>
                      <a:pt x="18" y="7"/>
                    </a:lnTo>
                    <a:lnTo>
                      <a:pt x="18" y="7"/>
                    </a:lnTo>
                    <a:lnTo>
                      <a:pt x="15" y="7"/>
                    </a:lnTo>
                    <a:lnTo>
                      <a:pt x="15" y="5"/>
                    </a:lnTo>
                    <a:lnTo>
                      <a:pt x="13" y="5"/>
                    </a:lnTo>
                    <a:lnTo>
                      <a:pt x="13" y="5"/>
                    </a:lnTo>
                    <a:lnTo>
                      <a:pt x="13" y="7"/>
                    </a:lnTo>
                    <a:lnTo>
                      <a:pt x="13" y="7"/>
                    </a:lnTo>
                    <a:lnTo>
                      <a:pt x="13" y="9"/>
                    </a:lnTo>
                    <a:lnTo>
                      <a:pt x="13" y="9"/>
                    </a:lnTo>
                    <a:lnTo>
                      <a:pt x="13" y="9"/>
                    </a:lnTo>
                    <a:lnTo>
                      <a:pt x="13" y="9"/>
                    </a:lnTo>
                    <a:lnTo>
                      <a:pt x="11" y="11"/>
                    </a:lnTo>
                    <a:lnTo>
                      <a:pt x="11" y="11"/>
                    </a:lnTo>
                    <a:lnTo>
                      <a:pt x="11" y="11"/>
                    </a:lnTo>
                    <a:lnTo>
                      <a:pt x="11" y="11"/>
                    </a:lnTo>
                    <a:lnTo>
                      <a:pt x="11" y="9"/>
                    </a:lnTo>
                    <a:lnTo>
                      <a:pt x="11" y="9"/>
                    </a:lnTo>
                    <a:lnTo>
                      <a:pt x="11" y="9"/>
                    </a:lnTo>
                    <a:lnTo>
                      <a:pt x="11" y="9"/>
                    </a:lnTo>
                    <a:lnTo>
                      <a:pt x="11" y="7"/>
                    </a:lnTo>
                    <a:lnTo>
                      <a:pt x="11" y="7"/>
                    </a:lnTo>
                    <a:lnTo>
                      <a:pt x="11" y="7"/>
                    </a:lnTo>
                    <a:lnTo>
                      <a:pt x="11" y="5"/>
                    </a:lnTo>
                    <a:lnTo>
                      <a:pt x="11" y="5"/>
                    </a:lnTo>
                    <a:lnTo>
                      <a:pt x="11" y="5"/>
                    </a:lnTo>
                    <a:lnTo>
                      <a:pt x="11" y="2"/>
                    </a:lnTo>
                    <a:lnTo>
                      <a:pt x="9" y="0"/>
                    </a:lnTo>
                    <a:lnTo>
                      <a:pt x="9" y="0"/>
                    </a:lnTo>
                    <a:lnTo>
                      <a:pt x="6" y="0"/>
                    </a:lnTo>
                    <a:lnTo>
                      <a:pt x="4" y="0"/>
                    </a:lnTo>
                    <a:lnTo>
                      <a:pt x="4" y="0"/>
                    </a:lnTo>
                    <a:lnTo>
                      <a:pt x="4" y="2"/>
                    </a:lnTo>
                    <a:lnTo>
                      <a:pt x="4" y="2"/>
                    </a:lnTo>
                    <a:lnTo>
                      <a:pt x="4" y="5"/>
                    </a:lnTo>
                    <a:lnTo>
                      <a:pt x="6" y="5"/>
                    </a:lnTo>
                    <a:lnTo>
                      <a:pt x="6" y="5"/>
                    </a:lnTo>
                    <a:lnTo>
                      <a:pt x="6" y="7"/>
                    </a:lnTo>
                    <a:lnTo>
                      <a:pt x="6" y="9"/>
                    </a:lnTo>
                    <a:lnTo>
                      <a:pt x="6" y="9"/>
                    </a:lnTo>
                    <a:lnTo>
                      <a:pt x="4" y="11"/>
                    </a:lnTo>
                    <a:lnTo>
                      <a:pt x="4" y="11"/>
                    </a:lnTo>
                    <a:lnTo>
                      <a:pt x="2" y="11"/>
                    </a:lnTo>
                    <a:lnTo>
                      <a:pt x="2" y="9"/>
                    </a:lnTo>
                    <a:lnTo>
                      <a:pt x="0" y="9"/>
                    </a:lnTo>
                    <a:lnTo>
                      <a:pt x="0" y="9"/>
                    </a:lnTo>
                    <a:lnTo>
                      <a:pt x="0" y="9"/>
                    </a:lnTo>
                    <a:lnTo>
                      <a:pt x="0" y="11"/>
                    </a:lnTo>
                    <a:lnTo>
                      <a:pt x="0" y="11"/>
                    </a:lnTo>
                    <a:lnTo>
                      <a:pt x="2" y="14"/>
                    </a:lnTo>
                    <a:lnTo>
                      <a:pt x="2" y="14"/>
                    </a:lnTo>
                    <a:lnTo>
                      <a:pt x="2" y="14"/>
                    </a:lnTo>
                    <a:lnTo>
                      <a:pt x="2" y="14"/>
                    </a:lnTo>
                    <a:lnTo>
                      <a:pt x="0" y="14"/>
                    </a:lnTo>
                    <a:lnTo>
                      <a:pt x="0" y="14"/>
                    </a:lnTo>
                    <a:lnTo>
                      <a:pt x="0" y="14"/>
                    </a:lnTo>
                    <a:lnTo>
                      <a:pt x="0" y="14"/>
                    </a:lnTo>
                    <a:lnTo>
                      <a:pt x="2" y="16"/>
                    </a:lnTo>
                    <a:lnTo>
                      <a:pt x="2" y="16"/>
                    </a:lnTo>
                    <a:lnTo>
                      <a:pt x="2" y="16"/>
                    </a:lnTo>
                    <a:lnTo>
                      <a:pt x="4" y="18"/>
                    </a:lnTo>
                    <a:lnTo>
                      <a:pt x="4" y="18"/>
                    </a:lnTo>
                    <a:lnTo>
                      <a:pt x="4" y="20"/>
                    </a:lnTo>
                    <a:lnTo>
                      <a:pt x="4" y="20"/>
                    </a:lnTo>
                    <a:lnTo>
                      <a:pt x="4" y="20"/>
                    </a:lnTo>
                    <a:lnTo>
                      <a:pt x="2" y="20"/>
                    </a:lnTo>
                    <a:close/>
                  </a:path>
                </a:pathLst>
              </a:custGeom>
              <a:solidFill>
                <a:srgbClr val="008837"/>
              </a:solidFill>
              <a:ln w="9525">
                <a:noFill/>
              </a:ln>
            </p:spPr>
            <p:txBody>
              <a:bodyPr/>
              <a:lstStyle/>
              <a:p>
                <a:endParaRPr lang="ja-JP" altLang="en-US" sz="1799"/>
              </a:p>
            </p:txBody>
          </p:sp>
          <p:sp>
            <p:nvSpPr>
              <p:cNvPr id="11684" name="フリーフォーム 89555">
                <a:extLst>
                  <a:ext uri="{FF2B5EF4-FFF2-40B4-BE49-F238E27FC236}">
                    <a16:creationId xmlns:a16="http://schemas.microsoft.com/office/drawing/2014/main" id="{7462B3F8-2811-872B-683A-A3AFC92656EE}"/>
                  </a:ext>
                </a:extLst>
              </p:cNvPr>
              <p:cNvSpPr/>
              <p:nvPr/>
            </p:nvSpPr>
            <p:spPr>
              <a:xfrm>
                <a:off x="2227" y="3202"/>
                <a:ext cx="36" cy="34"/>
              </a:xfrm>
              <a:custGeom>
                <a:avLst/>
                <a:gdLst/>
                <a:ahLst/>
                <a:cxnLst/>
                <a:rect l="0" t="0" r="0" b="0"/>
                <a:pathLst>
                  <a:path w="36" h="34">
                    <a:moveTo>
                      <a:pt x="2" y="20"/>
                    </a:moveTo>
                    <a:lnTo>
                      <a:pt x="4" y="23"/>
                    </a:lnTo>
                    <a:lnTo>
                      <a:pt x="4" y="25"/>
                    </a:lnTo>
                    <a:lnTo>
                      <a:pt x="4" y="25"/>
                    </a:lnTo>
                    <a:lnTo>
                      <a:pt x="6" y="25"/>
                    </a:lnTo>
                    <a:lnTo>
                      <a:pt x="6" y="23"/>
                    </a:lnTo>
                    <a:lnTo>
                      <a:pt x="6" y="20"/>
                    </a:lnTo>
                    <a:lnTo>
                      <a:pt x="6" y="20"/>
                    </a:lnTo>
                    <a:lnTo>
                      <a:pt x="6" y="18"/>
                    </a:lnTo>
                    <a:lnTo>
                      <a:pt x="9" y="18"/>
                    </a:lnTo>
                    <a:lnTo>
                      <a:pt x="9" y="18"/>
                    </a:lnTo>
                    <a:lnTo>
                      <a:pt x="9" y="20"/>
                    </a:lnTo>
                    <a:lnTo>
                      <a:pt x="11" y="23"/>
                    </a:lnTo>
                    <a:lnTo>
                      <a:pt x="11" y="25"/>
                    </a:lnTo>
                    <a:lnTo>
                      <a:pt x="11" y="25"/>
                    </a:lnTo>
                    <a:lnTo>
                      <a:pt x="11" y="25"/>
                    </a:lnTo>
                    <a:lnTo>
                      <a:pt x="11" y="25"/>
                    </a:lnTo>
                    <a:lnTo>
                      <a:pt x="11" y="25"/>
                    </a:lnTo>
                    <a:lnTo>
                      <a:pt x="11" y="23"/>
                    </a:lnTo>
                    <a:lnTo>
                      <a:pt x="11" y="20"/>
                    </a:lnTo>
                    <a:lnTo>
                      <a:pt x="11" y="20"/>
                    </a:lnTo>
                    <a:lnTo>
                      <a:pt x="13" y="20"/>
                    </a:lnTo>
                    <a:lnTo>
                      <a:pt x="15" y="23"/>
                    </a:lnTo>
                    <a:lnTo>
                      <a:pt x="15" y="23"/>
                    </a:lnTo>
                    <a:lnTo>
                      <a:pt x="18" y="25"/>
                    </a:lnTo>
                    <a:lnTo>
                      <a:pt x="18" y="23"/>
                    </a:lnTo>
                    <a:lnTo>
                      <a:pt x="20" y="20"/>
                    </a:lnTo>
                    <a:lnTo>
                      <a:pt x="20" y="20"/>
                    </a:lnTo>
                    <a:lnTo>
                      <a:pt x="20" y="23"/>
                    </a:lnTo>
                    <a:lnTo>
                      <a:pt x="20" y="23"/>
                    </a:lnTo>
                    <a:lnTo>
                      <a:pt x="20" y="25"/>
                    </a:lnTo>
                    <a:lnTo>
                      <a:pt x="20" y="25"/>
                    </a:lnTo>
                    <a:lnTo>
                      <a:pt x="20" y="27"/>
                    </a:lnTo>
                    <a:lnTo>
                      <a:pt x="20" y="29"/>
                    </a:lnTo>
                    <a:lnTo>
                      <a:pt x="20" y="29"/>
                    </a:lnTo>
                    <a:lnTo>
                      <a:pt x="20" y="29"/>
                    </a:lnTo>
                    <a:lnTo>
                      <a:pt x="20" y="29"/>
                    </a:lnTo>
                    <a:lnTo>
                      <a:pt x="20" y="27"/>
                    </a:lnTo>
                    <a:lnTo>
                      <a:pt x="22" y="27"/>
                    </a:lnTo>
                    <a:lnTo>
                      <a:pt x="22" y="25"/>
                    </a:lnTo>
                    <a:lnTo>
                      <a:pt x="22" y="25"/>
                    </a:lnTo>
                    <a:lnTo>
                      <a:pt x="24" y="25"/>
                    </a:lnTo>
                    <a:lnTo>
                      <a:pt x="24" y="25"/>
                    </a:lnTo>
                    <a:lnTo>
                      <a:pt x="27" y="25"/>
                    </a:lnTo>
                    <a:lnTo>
                      <a:pt x="27" y="25"/>
                    </a:lnTo>
                    <a:lnTo>
                      <a:pt x="27" y="27"/>
                    </a:lnTo>
                    <a:lnTo>
                      <a:pt x="24" y="29"/>
                    </a:lnTo>
                    <a:lnTo>
                      <a:pt x="24" y="29"/>
                    </a:lnTo>
                    <a:lnTo>
                      <a:pt x="27" y="29"/>
                    </a:lnTo>
                    <a:lnTo>
                      <a:pt x="27" y="32"/>
                    </a:lnTo>
                    <a:lnTo>
                      <a:pt x="27" y="32"/>
                    </a:lnTo>
                    <a:lnTo>
                      <a:pt x="29" y="29"/>
                    </a:lnTo>
                    <a:lnTo>
                      <a:pt x="29" y="27"/>
                    </a:lnTo>
                    <a:lnTo>
                      <a:pt x="31" y="25"/>
                    </a:lnTo>
                    <a:lnTo>
                      <a:pt x="31" y="25"/>
                    </a:lnTo>
                    <a:lnTo>
                      <a:pt x="31" y="25"/>
                    </a:lnTo>
                    <a:lnTo>
                      <a:pt x="31" y="25"/>
                    </a:lnTo>
                    <a:lnTo>
                      <a:pt x="31" y="25"/>
                    </a:lnTo>
                    <a:lnTo>
                      <a:pt x="31" y="27"/>
                    </a:lnTo>
                    <a:lnTo>
                      <a:pt x="31" y="29"/>
                    </a:lnTo>
                    <a:lnTo>
                      <a:pt x="31" y="32"/>
                    </a:lnTo>
                    <a:lnTo>
                      <a:pt x="31" y="32"/>
                    </a:lnTo>
                    <a:lnTo>
                      <a:pt x="31" y="34"/>
                    </a:lnTo>
                    <a:lnTo>
                      <a:pt x="31" y="34"/>
                    </a:lnTo>
                    <a:lnTo>
                      <a:pt x="33" y="32"/>
                    </a:lnTo>
                    <a:lnTo>
                      <a:pt x="33" y="29"/>
                    </a:lnTo>
                    <a:lnTo>
                      <a:pt x="33" y="29"/>
                    </a:lnTo>
                    <a:lnTo>
                      <a:pt x="33" y="32"/>
                    </a:lnTo>
                    <a:lnTo>
                      <a:pt x="36" y="29"/>
                    </a:lnTo>
                    <a:lnTo>
                      <a:pt x="36" y="25"/>
                    </a:lnTo>
                    <a:lnTo>
                      <a:pt x="36" y="23"/>
                    </a:lnTo>
                    <a:lnTo>
                      <a:pt x="36" y="20"/>
                    </a:lnTo>
                    <a:lnTo>
                      <a:pt x="36" y="20"/>
                    </a:lnTo>
                    <a:lnTo>
                      <a:pt x="33" y="20"/>
                    </a:lnTo>
                    <a:lnTo>
                      <a:pt x="33" y="20"/>
                    </a:lnTo>
                    <a:lnTo>
                      <a:pt x="33" y="20"/>
                    </a:lnTo>
                    <a:lnTo>
                      <a:pt x="33" y="16"/>
                    </a:lnTo>
                    <a:lnTo>
                      <a:pt x="33" y="14"/>
                    </a:lnTo>
                    <a:lnTo>
                      <a:pt x="33" y="11"/>
                    </a:lnTo>
                    <a:lnTo>
                      <a:pt x="36" y="9"/>
                    </a:lnTo>
                    <a:lnTo>
                      <a:pt x="36" y="7"/>
                    </a:lnTo>
                    <a:lnTo>
                      <a:pt x="33" y="9"/>
                    </a:lnTo>
                    <a:lnTo>
                      <a:pt x="33" y="9"/>
                    </a:lnTo>
                    <a:lnTo>
                      <a:pt x="33" y="11"/>
                    </a:lnTo>
                    <a:lnTo>
                      <a:pt x="33" y="11"/>
                    </a:lnTo>
                    <a:lnTo>
                      <a:pt x="33" y="9"/>
                    </a:lnTo>
                    <a:lnTo>
                      <a:pt x="33" y="9"/>
                    </a:lnTo>
                    <a:lnTo>
                      <a:pt x="31" y="9"/>
                    </a:lnTo>
                    <a:lnTo>
                      <a:pt x="31" y="9"/>
                    </a:lnTo>
                    <a:lnTo>
                      <a:pt x="31" y="9"/>
                    </a:lnTo>
                    <a:lnTo>
                      <a:pt x="31" y="9"/>
                    </a:lnTo>
                    <a:lnTo>
                      <a:pt x="31" y="9"/>
                    </a:lnTo>
                    <a:lnTo>
                      <a:pt x="31" y="7"/>
                    </a:lnTo>
                    <a:lnTo>
                      <a:pt x="29" y="7"/>
                    </a:lnTo>
                    <a:lnTo>
                      <a:pt x="29" y="7"/>
                    </a:lnTo>
                    <a:lnTo>
                      <a:pt x="29" y="9"/>
                    </a:lnTo>
                    <a:lnTo>
                      <a:pt x="27" y="9"/>
                    </a:lnTo>
                    <a:lnTo>
                      <a:pt x="27" y="14"/>
                    </a:lnTo>
                    <a:lnTo>
                      <a:pt x="27" y="14"/>
                    </a:lnTo>
                    <a:lnTo>
                      <a:pt x="24" y="16"/>
                    </a:lnTo>
                    <a:lnTo>
                      <a:pt x="24" y="16"/>
                    </a:lnTo>
                    <a:lnTo>
                      <a:pt x="24" y="14"/>
                    </a:lnTo>
                    <a:lnTo>
                      <a:pt x="24" y="14"/>
                    </a:lnTo>
                    <a:lnTo>
                      <a:pt x="24" y="11"/>
                    </a:lnTo>
                    <a:lnTo>
                      <a:pt x="24" y="9"/>
                    </a:lnTo>
                    <a:lnTo>
                      <a:pt x="24" y="9"/>
                    </a:lnTo>
                    <a:lnTo>
                      <a:pt x="24" y="9"/>
                    </a:lnTo>
                    <a:lnTo>
                      <a:pt x="24" y="9"/>
                    </a:lnTo>
                    <a:lnTo>
                      <a:pt x="24" y="9"/>
                    </a:lnTo>
                    <a:lnTo>
                      <a:pt x="24" y="9"/>
                    </a:lnTo>
                    <a:lnTo>
                      <a:pt x="24" y="9"/>
                    </a:lnTo>
                    <a:lnTo>
                      <a:pt x="22" y="14"/>
                    </a:lnTo>
                    <a:lnTo>
                      <a:pt x="22" y="16"/>
                    </a:lnTo>
                    <a:lnTo>
                      <a:pt x="22" y="16"/>
                    </a:lnTo>
                    <a:lnTo>
                      <a:pt x="22" y="16"/>
                    </a:lnTo>
                    <a:lnTo>
                      <a:pt x="20" y="16"/>
                    </a:lnTo>
                    <a:lnTo>
                      <a:pt x="20" y="16"/>
                    </a:lnTo>
                    <a:lnTo>
                      <a:pt x="18" y="14"/>
                    </a:lnTo>
                    <a:lnTo>
                      <a:pt x="20" y="14"/>
                    </a:lnTo>
                    <a:lnTo>
                      <a:pt x="20" y="11"/>
                    </a:lnTo>
                    <a:lnTo>
                      <a:pt x="20" y="9"/>
                    </a:lnTo>
                    <a:lnTo>
                      <a:pt x="20" y="9"/>
                    </a:lnTo>
                    <a:lnTo>
                      <a:pt x="20" y="7"/>
                    </a:lnTo>
                    <a:lnTo>
                      <a:pt x="20" y="7"/>
                    </a:lnTo>
                    <a:lnTo>
                      <a:pt x="20" y="5"/>
                    </a:lnTo>
                    <a:lnTo>
                      <a:pt x="20" y="7"/>
                    </a:lnTo>
                    <a:lnTo>
                      <a:pt x="20" y="7"/>
                    </a:lnTo>
                    <a:lnTo>
                      <a:pt x="18" y="7"/>
                    </a:lnTo>
                    <a:lnTo>
                      <a:pt x="18" y="7"/>
                    </a:lnTo>
                    <a:lnTo>
                      <a:pt x="15" y="7"/>
                    </a:lnTo>
                    <a:lnTo>
                      <a:pt x="15" y="5"/>
                    </a:lnTo>
                    <a:lnTo>
                      <a:pt x="13" y="5"/>
                    </a:lnTo>
                    <a:lnTo>
                      <a:pt x="13" y="5"/>
                    </a:lnTo>
                    <a:lnTo>
                      <a:pt x="13" y="7"/>
                    </a:lnTo>
                    <a:lnTo>
                      <a:pt x="13" y="7"/>
                    </a:lnTo>
                    <a:lnTo>
                      <a:pt x="13" y="9"/>
                    </a:lnTo>
                    <a:lnTo>
                      <a:pt x="13" y="9"/>
                    </a:lnTo>
                    <a:lnTo>
                      <a:pt x="13" y="9"/>
                    </a:lnTo>
                    <a:lnTo>
                      <a:pt x="13" y="9"/>
                    </a:lnTo>
                    <a:lnTo>
                      <a:pt x="11" y="11"/>
                    </a:lnTo>
                    <a:lnTo>
                      <a:pt x="11" y="11"/>
                    </a:lnTo>
                    <a:lnTo>
                      <a:pt x="11" y="11"/>
                    </a:lnTo>
                    <a:lnTo>
                      <a:pt x="11" y="11"/>
                    </a:lnTo>
                    <a:lnTo>
                      <a:pt x="11" y="9"/>
                    </a:lnTo>
                    <a:lnTo>
                      <a:pt x="11" y="9"/>
                    </a:lnTo>
                    <a:lnTo>
                      <a:pt x="11" y="9"/>
                    </a:lnTo>
                    <a:lnTo>
                      <a:pt x="11" y="9"/>
                    </a:lnTo>
                    <a:lnTo>
                      <a:pt x="11" y="7"/>
                    </a:lnTo>
                    <a:lnTo>
                      <a:pt x="11" y="7"/>
                    </a:lnTo>
                    <a:lnTo>
                      <a:pt x="11" y="7"/>
                    </a:lnTo>
                    <a:lnTo>
                      <a:pt x="11" y="5"/>
                    </a:lnTo>
                    <a:lnTo>
                      <a:pt x="11" y="5"/>
                    </a:lnTo>
                    <a:lnTo>
                      <a:pt x="11" y="5"/>
                    </a:lnTo>
                    <a:lnTo>
                      <a:pt x="11" y="2"/>
                    </a:lnTo>
                    <a:lnTo>
                      <a:pt x="9" y="0"/>
                    </a:lnTo>
                    <a:lnTo>
                      <a:pt x="9" y="0"/>
                    </a:lnTo>
                    <a:lnTo>
                      <a:pt x="6" y="0"/>
                    </a:lnTo>
                    <a:lnTo>
                      <a:pt x="4" y="0"/>
                    </a:lnTo>
                    <a:lnTo>
                      <a:pt x="4" y="0"/>
                    </a:lnTo>
                    <a:lnTo>
                      <a:pt x="4" y="2"/>
                    </a:lnTo>
                    <a:lnTo>
                      <a:pt x="4" y="2"/>
                    </a:lnTo>
                    <a:lnTo>
                      <a:pt x="4" y="5"/>
                    </a:lnTo>
                    <a:lnTo>
                      <a:pt x="6" y="5"/>
                    </a:lnTo>
                    <a:lnTo>
                      <a:pt x="6" y="5"/>
                    </a:lnTo>
                    <a:lnTo>
                      <a:pt x="6" y="7"/>
                    </a:lnTo>
                    <a:lnTo>
                      <a:pt x="6" y="9"/>
                    </a:lnTo>
                    <a:lnTo>
                      <a:pt x="6" y="9"/>
                    </a:lnTo>
                    <a:lnTo>
                      <a:pt x="4" y="11"/>
                    </a:lnTo>
                    <a:lnTo>
                      <a:pt x="4" y="11"/>
                    </a:lnTo>
                    <a:lnTo>
                      <a:pt x="2" y="11"/>
                    </a:lnTo>
                    <a:lnTo>
                      <a:pt x="2" y="9"/>
                    </a:lnTo>
                    <a:lnTo>
                      <a:pt x="0" y="9"/>
                    </a:lnTo>
                    <a:lnTo>
                      <a:pt x="0" y="9"/>
                    </a:lnTo>
                    <a:lnTo>
                      <a:pt x="0" y="9"/>
                    </a:lnTo>
                    <a:lnTo>
                      <a:pt x="0" y="11"/>
                    </a:lnTo>
                    <a:lnTo>
                      <a:pt x="0" y="11"/>
                    </a:lnTo>
                    <a:lnTo>
                      <a:pt x="2" y="14"/>
                    </a:lnTo>
                    <a:lnTo>
                      <a:pt x="2" y="14"/>
                    </a:lnTo>
                    <a:lnTo>
                      <a:pt x="2" y="14"/>
                    </a:lnTo>
                    <a:lnTo>
                      <a:pt x="2" y="14"/>
                    </a:lnTo>
                    <a:lnTo>
                      <a:pt x="0" y="14"/>
                    </a:lnTo>
                    <a:lnTo>
                      <a:pt x="0" y="14"/>
                    </a:lnTo>
                    <a:lnTo>
                      <a:pt x="0" y="14"/>
                    </a:lnTo>
                    <a:lnTo>
                      <a:pt x="0" y="14"/>
                    </a:lnTo>
                    <a:lnTo>
                      <a:pt x="2" y="16"/>
                    </a:lnTo>
                    <a:lnTo>
                      <a:pt x="2" y="16"/>
                    </a:lnTo>
                    <a:lnTo>
                      <a:pt x="2" y="16"/>
                    </a:lnTo>
                    <a:lnTo>
                      <a:pt x="4" y="18"/>
                    </a:lnTo>
                    <a:lnTo>
                      <a:pt x="4" y="18"/>
                    </a:lnTo>
                    <a:lnTo>
                      <a:pt x="4" y="20"/>
                    </a:lnTo>
                    <a:lnTo>
                      <a:pt x="4" y="20"/>
                    </a:lnTo>
                    <a:lnTo>
                      <a:pt x="4" y="20"/>
                    </a:lnTo>
                    <a:lnTo>
                      <a:pt x="2"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85" name="フリーフォーム 89556">
                <a:extLst>
                  <a:ext uri="{FF2B5EF4-FFF2-40B4-BE49-F238E27FC236}">
                    <a16:creationId xmlns:a16="http://schemas.microsoft.com/office/drawing/2014/main" id="{933A75DE-CB77-B419-714E-19F143D8E7E0}"/>
                  </a:ext>
                </a:extLst>
              </p:cNvPr>
              <p:cNvSpPr/>
              <p:nvPr/>
            </p:nvSpPr>
            <p:spPr>
              <a:xfrm>
                <a:off x="2220" y="3227"/>
                <a:ext cx="36" cy="31"/>
              </a:xfrm>
              <a:custGeom>
                <a:avLst/>
                <a:gdLst/>
                <a:ahLst/>
                <a:cxnLst/>
                <a:rect l="0" t="0" r="0" b="0"/>
                <a:pathLst>
                  <a:path w="36" h="31">
                    <a:moveTo>
                      <a:pt x="2" y="20"/>
                    </a:moveTo>
                    <a:lnTo>
                      <a:pt x="2" y="20"/>
                    </a:lnTo>
                    <a:lnTo>
                      <a:pt x="5" y="20"/>
                    </a:lnTo>
                    <a:lnTo>
                      <a:pt x="5" y="22"/>
                    </a:lnTo>
                    <a:lnTo>
                      <a:pt x="5" y="22"/>
                    </a:lnTo>
                    <a:lnTo>
                      <a:pt x="7" y="22"/>
                    </a:lnTo>
                    <a:lnTo>
                      <a:pt x="7" y="20"/>
                    </a:lnTo>
                    <a:lnTo>
                      <a:pt x="7" y="20"/>
                    </a:lnTo>
                    <a:lnTo>
                      <a:pt x="7" y="18"/>
                    </a:lnTo>
                    <a:lnTo>
                      <a:pt x="7" y="16"/>
                    </a:lnTo>
                    <a:lnTo>
                      <a:pt x="7" y="16"/>
                    </a:lnTo>
                    <a:lnTo>
                      <a:pt x="9" y="16"/>
                    </a:lnTo>
                    <a:lnTo>
                      <a:pt x="9" y="18"/>
                    </a:lnTo>
                    <a:lnTo>
                      <a:pt x="9" y="20"/>
                    </a:lnTo>
                    <a:lnTo>
                      <a:pt x="11" y="22"/>
                    </a:lnTo>
                    <a:lnTo>
                      <a:pt x="11" y="22"/>
                    </a:lnTo>
                    <a:lnTo>
                      <a:pt x="11" y="22"/>
                    </a:lnTo>
                    <a:lnTo>
                      <a:pt x="11" y="22"/>
                    </a:lnTo>
                    <a:lnTo>
                      <a:pt x="11" y="22"/>
                    </a:lnTo>
                    <a:lnTo>
                      <a:pt x="11" y="20"/>
                    </a:lnTo>
                    <a:lnTo>
                      <a:pt x="11" y="20"/>
                    </a:lnTo>
                    <a:lnTo>
                      <a:pt x="11" y="18"/>
                    </a:lnTo>
                    <a:lnTo>
                      <a:pt x="11" y="18"/>
                    </a:lnTo>
                    <a:lnTo>
                      <a:pt x="16" y="20"/>
                    </a:lnTo>
                    <a:lnTo>
                      <a:pt x="16" y="20"/>
                    </a:lnTo>
                    <a:lnTo>
                      <a:pt x="18" y="20"/>
                    </a:lnTo>
                    <a:lnTo>
                      <a:pt x="18" y="20"/>
                    </a:lnTo>
                    <a:lnTo>
                      <a:pt x="20" y="20"/>
                    </a:lnTo>
                    <a:lnTo>
                      <a:pt x="20" y="20"/>
                    </a:lnTo>
                    <a:lnTo>
                      <a:pt x="20" y="20"/>
                    </a:lnTo>
                    <a:lnTo>
                      <a:pt x="22" y="20"/>
                    </a:lnTo>
                    <a:lnTo>
                      <a:pt x="22" y="22"/>
                    </a:lnTo>
                    <a:lnTo>
                      <a:pt x="20" y="24"/>
                    </a:lnTo>
                    <a:lnTo>
                      <a:pt x="20" y="24"/>
                    </a:lnTo>
                    <a:lnTo>
                      <a:pt x="20" y="27"/>
                    </a:lnTo>
                    <a:lnTo>
                      <a:pt x="20" y="27"/>
                    </a:lnTo>
                    <a:lnTo>
                      <a:pt x="20" y="27"/>
                    </a:lnTo>
                    <a:lnTo>
                      <a:pt x="22" y="27"/>
                    </a:lnTo>
                    <a:lnTo>
                      <a:pt x="22" y="24"/>
                    </a:lnTo>
                    <a:lnTo>
                      <a:pt x="22" y="24"/>
                    </a:lnTo>
                    <a:lnTo>
                      <a:pt x="22" y="24"/>
                    </a:lnTo>
                    <a:lnTo>
                      <a:pt x="25" y="22"/>
                    </a:lnTo>
                    <a:lnTo>
                      <a:pt x="25" y="22"/>
                    </a:lnTo>
                    <a:lnTo>
                      <a:pt x="27" y="22"/>
                    </a:lnTo>
                    <a:lnTo>
                      <a:pt x="27" y="22"/>
                    </a:lnTo>
                    <a:lnTo>
                      <a:pt x="27" y="24"/>
                    </a:lnTo>
                    <a:lnTo>
                      <a:pt x="27" y="24"/>
                    </a:lnTo>
                    <a:lnTo>
                      <a:pt x="27" y="27"/>
                    </a:lnTo>
                    <a:lnTo>
                      <a:pt x="27" y="27"/>
                    </a:lnTo>
                    <a:lnTo>
                      <a:pt x="27" y="27"/>
                    </a:lnTo>
                    <a:lnTo>
                      <a:pt x="27" y="29"/>
                    </a:lnTo>
                    <a:lnTo>
                      <a:pt x="27" y="29"/>
                    </a:lnTo>
                    <a:lnTo>
                      <a:pt x="29" y="27"/>
                    </a:lnTo>
                    <a:lnTo>
                      <a:pt x="31" y="24"/>
                    </a:lnTo>
                    <a:lnTo>
                      <a:pt x="31" y="22"/>
                    </a:lnTo>
                    <a:lnTo>
                      <a:pt x="31" y="22"/>
                    </a:lnTo>
                    <a:lnTo>
                      <a:pt x="31" y="22"/>
                    </a:lnTo>
                    <a:lnTo>
                      <a:pt x="31" y="22"/>
                    </a:lnTo>
                    <a:lnTo>
                      <a:pt x="31" y="22"/>
                    </a:lnTo>
                    <a:lnTo>
                      <a:pt x="31" y="24"/>
                    </a:lnTo>
                    <a:lnTo>
                      <a:pt x="31" y="27"/>
                    </a:lnTo>
                    <a:lnTo>
                      <a:pt x="31" y="29"/>
                    </a:lnTo>
                    <a:lnTo>
                      <a:pt x="31" y="29"/>
                    </a:lnTo>
                    <a:lnTo>
                      <a:pt x="34" y="31"/>
                    </a:lnTo>
                    <a:lnTo>
                      <a:pt x="34" y="31"/>
                    </a:lnTo>
                    <a:lnTo>
                      <a:pt x="34" y="29"/>
                    </a:lnTo>
                    <a:lnTo>
                      <a:pt x="34" y="27"/>
                    </a:lnTo>
                    <a:lnTo>
                      <a:pt x="36" y="29"/>
                    </a:lnTo>
                    <a:lnTo>
                      <a:pt x="36" y="29"/>
                    </a:lnTo>
                    <a:lnTo>
                      <a:pt x="36" y="24"/>
                    </a:lnTo>
                    <a:lnTo>
                      <a:pt x="36" y="22"/>
                    </a:lnTo>
                    <a:lnTo>
                      <a:pt x="36" y="20"/>
                    </a:lnTo>
                    <a:lnTo>
                      <a:pt x="36" y="20"/>
                    </a:lnTo>
                    <a:lnTo>
                      <a:pt x="36" y="18"/>
                    </a:lnTo>
                    <a:lnTo>
                      <a:pt x="36" y="18"/>
                    </a:lnTo>
                    <a:lnTo>
                      <a:pt x="36" y="18"/>
                    </a:lnTo>
                    <a:lnTo>
                      <a:pt x="34" y="18"/>
                    </a:lnTo>
                    <a:lnTo>
                      <a:pt x="34" y="16"/>
                    </a:lnTo>
                    <a:lnTo>
                      <a:pt x="34" y="11"/>
                    </a:lnTo>
                    <a:lnTo>
                      <a:pt x="36" y="11"/>
                    </a:lnTo>
                    <a:lnTo>
                      <a:pt x="36" y="7"/>
                    </a:lnTo>
                    <a:lnTo>
                      <a:pt x="36" y="7"/>
                    </a:lnTo>
                    <a:lnTo>
                      <a:pt x="36" y="9"/>
                    </a:lnTo>
                    <a:lnTo>
                      <a:pt x="34" y="9"/>
                    </a:lnTo>
                    <a:lnTo>
                      <a:pt x="34" y="9"/>
                    </a:lnTo>
                    <a:lnTo>
                      <a:pt x="34" y="9"/>
                    </a:lnTo>
                    <a:lnTo>
                      <a:pt x="34" y="9"/>
                    </a:lnTo>
                    <a:lnTo>
                      <a:pt x="34" y="7"/>
                    </a:lnTo>
                    <a:lnTo>
                      <a:pt x="34" y="7"/>
                    </a:lnTo>
                    <a:lnTo>
                      <a:pt x="31" y="7"/>
                    </a:lnTo>
                    <a:lnTo>
                      <a:pt x="31" y="7"/>
                    </a:lnTo>
                    <a:lnTo>
                      <a:pt x="31" y="7"/>
                    </a:lnTo>
                    <a:lnTo>
                      <a:pt x="31" y="4"/>
                    </a:lnTo>
                    <a:lnTo>
                      <a:pt x="29" y="4"/>
                    </a:lnTo>
                    <a:lnTo>
                      <a:pt x="29" y="7"/>
                    </a:lnTo>
                    <a:lnTo>
                      <a:pt x="29" y="9"/>
                    </a:lnTo>
                    <a:lnTo>
                      <a:pt x="27" y="11"/>
                    </a:lnTo>
                    <a:lnTo>
                      <a:pt x="27" y="13"/>
                    </a:lnTo>
                    <a:lnTo>
                      <a:pt x="27" y="13"/>
                    </a:lnTo>
                    <a:lnTo>
                      <a:pt x="25" y="13"/>
                    </a:lnTo>
                    <a:lnTo>
                      <a:pt x="25" y="13"/>
                    </a:lnTo>
                    <a:lnTo>
                      <a:pt x="25" y="11"/>
                    </a:lnTo>
                    <a:lnTo>
                      <a:pt x="25" y="11"/>
                    </a:lnTo>
                    <a:lnTo>
                      <a:pt x="25" y="9"/>
                    </a:lnTo>
                    <a:lnTo>
                      <a:pt x="25" y="9"/>
                    </a:lnTo>
                    <a:lnTo>
                      <a:pt x="25" y="7"/>
                    </a:lnTo>
                    <a:lnTo>
                      <a:pt x="25" y="7"/>
                    </a:lnTo>
                    <a:lnTo>
                      <a:pt x="25" y="7"/>
                    </a:lnTo>
                    <a:lnTo>
                      <a:pt x="25" y="9"/>
                    </a:lnTo>
                    <a:lnTo>
                      <a:pt x="25" y="9"/>
                    </a:lnTo>
                    <a:lnTo>
                      <a:pt x="25" y="11"/>
                    </a:lnTo>
                    <a:lnTo>
                      <a:pt x="22" y="13"/>
                    </a:lnTo>
                    <a:lnTo>
                      <a:pt x="22" y="13"/>
                    </a:lnTo>
                    <a:lnTo>
                      <a:pt x="22" y="16"/>
                    </a:lnTo>
                    <a:lnTo>
                      <a:pt x="22" y="13"/>
                    </a:lnTo>
                    <a:lnTo>
                      <a:pt x="20" y="13"/>
                    </a:lnTo>
                    <a:lnTo>
                      <a:pt x="18" y="11"/>
                    </a:lnTo>
                    <a:lnTo>
                      <a:pt x="20" y="11"/>
                    </a:lnTo>
                    <a:lnTo>
                      <a:pt x="20" y="11"/>
                    </a:lnTo>
                    <a:lnTo>
                      <a:pt x="22" y="9"/>
                    </a:lnTo>
                    <a:lnTo>
                      <a:pt x="22" y="7"/>
                    </a:lnTo>
                    <a:lnTo>
                      <a:pt x="22" y="7"/>
                    </a:lnTo>
                    <a:lnTo>
                      <a:pt x="22" y="4"/>
                    </a:lnTo>
                    <a:lnTo>
                      <a:pt x="20" y="4"/>
                    </a:lnTo>
                    <a:lnTo>
                      <a:pt x="20" y="4"/>
                    </a:lnTo>
                    <a:lnTo>
                      <a:pt x="20" y="4"/>
                    </a:lnTo>
                    <a:lnTo>
                      <a:pt x="18" y="7"/>
                    </a:lnTo>
                    <a:lnTo>
                      <a:pt x="18" y="7"/>
                    </a:lnTo>
                    <a:lnTo>
                      <a:pt x="18" y="4"/>
                    </a:lnTo>
                    <a:lnTo>
                      <a:pt x="16" y="4"/>
                    </a:lnTo>
                    <a:lnTo>
                      <a:pt x="13" y="4"/>
                    </a:lnTo>
                    <a:lnTo>
                      <a:pt x="13" y="4"/>
                    </a:lnTo>
                    <a:lnTo>
                      <a:pt x="13" y="4"/>
                    </a:lnTo>
                    <a:lnTo>
                      <a:pt x="13" y="7"/>
                    </a:lnTo>
                    <a:lnTo>
                      <a:pt x="13" y="7"/>
                    </a:lnTo>
                    <a:lnTo>
                      <a:pt x="13" y="9"/>
                    </a:lnTo>
                    <a:lnTo>
                      <a:pt x="13" y="9"/>
                    </a:lnTo>
                    <a:lnTo>
                      <a:pt x="11" y="9"/>
                    </a:lnTo>
                    <a:lnTo>
                      <a:pt x="11" y="11"/>
                    </a:lnTo>
                    <a:lnTo>
                      <a:pt x="11" y="11"/>
                    </a:lnTo>
                    <a:lnTo>
                      <a:pt x="11" y="11"/>
                    </a:lnTo>
                    <a:lnTo>
                      <a:pt x="11" y="11"/>
                    </a:lnTo>
                    <a:lnTo>
                      <a:pt x="11" y="11"/>
                    </a:lnTo>
                    <a:lnTo>
                      <a:pt x="11" y="9"/>
                    </a:lnTo>
                    <a:lnTo>
                      <a:pt x="11" y="9"/>
                    </a:lnTo>
                    <a:lnTo>
                      <a:pt x="9" y="9"/>
                    </a:lnTo>
                    <a:lnTo>
                      <a:pt x="9" y="7"/>
                    </a:lnTo>
                    <a:lnTo>
                      <a:pt x="9" y="7"/>
                    </a:lnTo>
                    <a:lnTo>
                      <a:pt x="9" y="4"/>
                    </a:lnTo>
                    <a:lnTo>
                      <a:pt x="11" y="4"/>
                    </a:lnTo>
                    <a:lnTo>
                      <a:pt x="11" y="4"/>
                    </a:lnTo>
                    <a:lnTo>
                      <a:pt x="11" y="4"/>
                    </a:lnTo>
                    <a:lnTo>
                      <a:pt x="11" y="4"/>
                    </a:lnTo>
                    <a:lnTo>
                      <a:pt x="11" y="0"/>
                    </a:lnTo>
                    <a:lnTo>
                      <a:pt x="9" y="0"/>
                    </a:lnTo>
                    <a:lnTo>
                      <a:pt x="7" y="0"/>
                    </a:lnTo>
                    <a:lnTo>
                      <a:pt x="7" y="0"/>
                    </a:lnTo>
                    <a:lnTo>
                      <a:pt x="5" y="0"/>
                    </a:lnTo>
                    <a:lnTo>
                      <a:pt x="5" y="0"/>
                    </a:lnTo>
                    <a:lnTo>
                      <a:pt x="5" y="0"/>
                    </a:lnTo>
                    <a:lnTo>
                      <a:pt x="5" y="0"/>
                    </a:lnTo>
                    <a:lnTo>
                      <a:pt x="7" y="2"/>
                    </a:lnTo>
                    <a:lnTo>
                      <a:pt x="7" y="2"/>
                    </a:lnTo>
                    <a:lnTo>
                      <a:pt x="7" y="4"/>
                    </a:lnTo>
                    <a:lnTo>
                      <a:pt x="7" y="4"/>
                    </a:lnTo>
                    <a:lnTo>
                      <a:pt x="7" y="7"/>
                    </a:lnTo>
                    <a:lnTo>
                      <a:pt x="7" y="9"/>
                    </a:lnTo>
                    <a:lnTo>
                      <a:pt x="5" y="9"/>
                    </a:lnTo>
                    <a:lnTo>
                      <a:pt x="5" y="11"/>
                    </a:lnTo>
                    <a:lnTo>
                      <a:pt x="2" y="9"/>
                    </a:lnTo>
                    <a:lnTo>
                      <a:pt x="2" y="7"/>
                    </a:lnTo>
                    <a:lnTo>
                      <a:pt x="0" y="9"/>
                    </a:lnTo>
                    <a:lnTo>
                      <a:pt x="0" y="9"/>
                    </a:lnTo>
                    <a:lnTo>
                      <a:pt x="0" y="9"/>
                    </a:lnTo>
                    <a:lnTo>
                      <a:pt x="0" y="11"/>
                    </a:lnTo>
                    <a:lnTo>
                      <a:pt x="0" y="11"/>
                    </a:lnTo>
                    <a:lnTo>
                      <a:pt x="2" y="11"/>
                    </a:lnTo>
                    <a:lnTo>
                      <a:pt x="2" y="11"/>
                    </a:lnTo>
                    <a:lnTo>
                      <a:pt x="2" y="11"/>
                    </a:lnTo>
                    <a:lnTo>
                      <a:pt x="2" y="13"/>
                    </a:lnTo>
                    <a:lnTo>
                      <a:pt x="0" y="13"/>
                    </a:lnTo>
                    <a:lnTo>
                      <a:pt x="0" y="13"/>
                    </a:lnTo>
                    <a:lnTo>
                      <a:pt x="0" y="13"/>
                    </a:lnTo>
                    <a:lnTo>
                      <a:pt x="0" y="13"/>
                    </a:lnTo>
                    <a:lnTo>
                      <a:pt x="2" y="13"/>
                    </a:lnTo>
                    <a:lnTo>
                      <a:pt x="2" y="13"/>
                    </a:lnTo>
                    <a:lnTo>
                      <a:pt x="2" y="16"/>
                    </a:lnTo>
                    <a:lnTo>
                      <a:pt x="2" y="16"/>
                    </a:lnTo>
                    <a:lnTo>
                      <a:pt x="2" y="16"/>
                    </a:lnTo>
                    <a:lnTo>
                      <a:pt x="2" y="18"/>
                    </a:lnTo>
                    <a:lnTo>
                      <a:pt x="2" y="18"/>
                    </a:lnTo>
                    <a:lnTo>
                      <a:pt x="2" y="18"/>
                    </a:lnTo>
                    <a:lnTo>
                      <a:pt x="2" y="20"/>
                    </a:lnTo>
                    <a:close/>
                  </a:path>
                </a:pathLst>
              </a:custGeom>
              <a:solidFill>
                <a:srgbClr val="008837"/>
              </a:solidFill>
              <a:ln w="9525">
                <a:noFill/>
              </a:ln>
            </p:spPr>
            <p:txBody>
              <a:bodyPr/>
              <a:lstStyle/>
              <a:p>
                <a:endParaRPr lang="ja-JP" altLang="en-US" sz="1799"/>
              </a:p>
            </p:txBody>
          </p:sp>
          <p:sp>
            <p:nvSpPr>
              <p:cNvPr id="11686" name="フリーフォーム 89557">
                <a:extLst>
                  <a:ext uri="{FF2B5EF4-FFF2-40B4-BE49-F238E27FC236}">
                    <a16:creationId xmlns:a16="http://schemas.microsoft.com/office/drawing/2014/main" id="{42A274EC-BA78-531D-9612-0E0394E88CB2}"/>
                  </a:ext>
                </a:extLst>
              </p:cNvPr>
              <p:cNvSpPr/>
              <p:nvPr/>
            </p:nvSpPr>
            <p:spPr>
              <a:xfrm>
                <a:off x="2220" y="3227"/>
                <a:ext cx="36" cy="31"/>
              </a:xfrm>
              <a:custGeom>
                <a:avLst/>
                <a:gdLst/>
                <a:ahLst/>
                <a:cxnLst/>
                <a:rect l="0" t="0" r="0" b="0"/>
                <a:pathLst>
                  <a:path w="36" h="31">
                    <a:moveTo>
                      <a:pt x="2" y="20"/>
                    </a:moveTo>
                    <a:lnTo>
                      <a:pt x="2" y="20"/>
                    </a:lnTo>
                    <a:lnTo>
                      <a:pt x="5" y="20"/>
                    </a:lnTo>
                    <a:lnTo>
                      <a:pt x="5" y="22"/>
                    </a:lnTo>
                    <a:lnTo>
                      <a:pt x="5" y="22"/>
                    </a:lnTo>
                    <a:lnTo>
                      <a:pt x="7" y="22"/>
                    </a:lnTo>
                    <a:lnTo>
                      <a:pt x="7" y="20"/>
                    </a:lnTo>
                    <a:lnTo>
                      <a:pt x="7" y="20"/>
                    </a:lnTo>
                    <a:lnTo>
                      <a:pt x="7" y="18"/>
                    </a:lnTo>
                    <a:lnTo>
                      <a:pt x="7" y="16"/>
                    </a:lnTo>
                    <a:lnTo>
                      <a:pt x="7" y="16"/>
                    </a:lnTo>
                    <a:lnTo>
                      <a:pt x="9" y="16"/>
                    </a:lnTo>
                    <a:lnTo>
                      <a:pt x="9" y="18"/>
                    </a:lnTo>
                    <a:lnTo>
                      <a:pt x="9" y="20"/>
                    </a:lnTo>
                    <a:lnTo>
                      <a:pt x="11" y="22"/>
                    </a:lnTo>
                    <a:lnTo>
                      <a:pt x="11" y="22"/>
                    </a:lnTo>
                    <a:lnTo>
                      <a:pt x="11" y="22"/>
                    </a:lnTo>
                    <a:lnTo>
                      <a:pt x="11" y="22"/>
                    </a:lnTo>
                    <a:lnTo>
                      <a:pt x="11" y="22"/>
                    </a:lnTo>
                    <a:lnTo>
                      <a:pt x="11" y="20"/>
                    </a:lnTo>
                    <a:lnTo>
                      <a:pt x="11" y="20"/>
                    </a:lnTo>
                    <a:lnTo>
                      <a:pt x="11" y="18"/>
                    </a:lnTo>
                    <a:lnTo>
                      <a:pt x="11" y="18"/>
                    </a:lnTo>
                    <a:lnTo>
                      <a:pt x="16" y="20"/>
                    </a:lnTo>
                    <a:lnTo>
                      <a:pt x="16" y="20"/>
                    </a:lnTo>
                    <a:lnTo>
                      <a:pt x="18" y="20"/>
                    </a:lnTo>
                    <a:lnTo>
                      <a:pt x="18" y="20"/>
                    </a:lnTo>
                    <a:lnTo>
                      <a:pt x="20" y="20"/>
                    </a:lnTo>
                    <a:lnTo>
                      <a:pt x="20" y="20"/>
                    </a:lnTo>
                    <a:lnTo>
                      <a:pt x="20" y="20"/>
                    </a:lnTo>
                    <a:lnTo>
                      <a:pt x="22" y="20"/>
                    </a:lnTo>
                    <a:lnTo>
                      <a:pt x="22" y="22"/>
                    </a:lnTo>
                    <a:lnTo>
                      <a:pt x="20" y="24"/>
                    </a:lnTo>
                    <a:lnTo>
                      <a:pt x="20" y="24"/>
                    </a:lnTo>
                    <a:lnTo>
                      <a:pt x="20" y="27"/>
                    </a:lnTo>
                    <a:lnTo>
                      <a:pt x="20" y="27"/>
                    </a:lnTo>
                    <a:lnTo>
                      <a:pt x="20" y="27"/>
                    </a:lnTo>
                    <a:lnTo>
                      <a:pt x="22" y="27"/>
                    </a:lnTo>
                    <a:lnTo>
                      <a:pt x="22" y="24"/>
                    </a:lnTo>
                    <a:lnTo>
                      <a:pt x="22" y="24"/>
                    </a:lnTo>
                    <a:lnTo>
                      <a:pt x="22" y="24"/>
                    </a:lnTo>
                    <a:lnTo>
                      <a:pt x="25" y="22"/>
                    </a:lnTo>
                    <a:lnTo>
                      <a:pt x="25" y="22"/>
                    </a:lnTo>
                    <a:lnTo>
                      <a:pt x="27" y="22"/>
                    </a:lnTo>
                    <a:lnTo>
                      <a:pt x="27" y="22"/>
                    </a:lnTo>
                    <a:lnTo>
                      <a:pt x="27" y="24"/>
                    </a:lnTo>
                    <a:lnTo>
                      <a:pt x="27" y="24"/>
                    </a:lnTo>
                    <a:lnTo>
                      <a:pt x="27" y="27"/>
                    </a:lnTo>
                    <a:lnTo>
                      <a:pt x="27" y="27"/>
                    </a:lnTo>
                    <a:lnTo>
                      <a:pt x="27" y="27"/>
                    </a:lnTo>
                    <a:lnTo>
                      <a:pt x="27" y="29"/>
                    </a:lnTo>
                    <a:lnTo>
                      <a:pt x="27" y="29"/>
                    </a:lnTo>
                    <a:lnTo>
                      <a:pt x="29" y="27"/>
                    </a:lnTo>
                    <a:lnTo>
                      <a:pt x="31" y="24"/>
                    </a:lnTo>
                    <a:lnTo>
                      <a:pt x="31" y="22"/>
                    </a:lnTo>
                    <a:lnTo>
                      <a:pt x="31" y="22"/>
                    </a:lnTo>
                    <a:lnTo>
                      <a:pt x="31" y="22"/>
                    </a:lnTo>
                    <a:lnTo>
                      <a:pt x="31" y="22"/>
                    </a:lnTo>
                    <a:lnTo>
                      <a:pt x="31" y="22"/>
                    </a:lnTo>
                    <a:lnTo>
                      <a:pt x="31" y="24"/>
                    </a:lnTo>
                    <a:lnTo>
                      <a:pt x="31" y="27"/>
                    </a:lnTo>
                    <a:lnTo>
                      <a:pt x="31" y="29"/>
                    </a:lnTo>
                    <a:lnTo>
                      <a:pt x="31" y="29"/>
                    </a:lnTo>
                    <a:lnTo>
                      <a:pt x="34" y="31"/>
                    </a:lnTo>
                    <a:lnTo>
                      <a:pt x="34" y="31"/>
                    </a:lnTo>
                    <a:lnTo>
                      <a:pt x="34" y="29"/>
                    </a:lnTo>
                    <a:lnTo>
                      <a:pt x="34" y="27"/>
                    </a:lnTo>
                    <a:lnTo>
                      <a:pt x="36" y="29"/>
                    </a:lnTo>
                    <a:lnTo>
                      <a:pt x="36" y="29"/>
                    </a:lnTo>
                    <a:lnTo>
                      <a:pt x="36" y="24"/>
                    </a:lnTo>
                    <a:lnTo>
                      <a:pt x="36" y="22"/>
                    </a:lnTo>
                    <a:lnTo>
                      <a:pt x="36" y="20"/>
                    </a:lnTo>
                    <a:lnTo>
                      <a:pt x="36" y="20"/>
                    </a:lnTo>
                    <a:lnTo>
                      <a:pt x="36" y="18"/>
                    </a:lnTo>
                    <a:lnTo>
                      <a:pt x="36" y="18"/>
                    </a:lnTo>
                    <a:lnTo>
                      <a:pt x="36" y="18"/>
                    </a:lnTo>
                    <a:lnTo>
                      <a:pt x="34" y="18"/>
                    </a:lnTo>
                    <a:lnTo>
                      <a:pt x="34" y="16"/>
                    </a:lnTo>
                    <a:lnTo>
                      <a:pt x="34" y="11"/>
                    </a:lnTo>
                    <a:lnTo>
                      <a:pt x="36" y="11"/>
                    </a:lnTo>
                    <a:lnTo>
                      <a:pt x="36" y="7"/>
                    </a:lnTo>
                    <a:lnTo>
                      <a:pt x="36" y="7"/>
                    </a:lnTo>
                    <a:lnTo>
                      <a:pt x="36" y="9"/>
                    </a:lnTo>
                    <a:lnTo>
                      <a:pt x="34" y="9"/>
                    </a:lnTo>
                    <a:lnTo>
                      <a:pt x="34" y="9"/>
                    </a:lnTo>
                    <a:lnTo>
                      <a:pt x="34" y="9"/>
                    </a:lnTo>
                    <a:lnTo>
                      <a:pt x="34" y="9"/>
                    </a:lnTo>
                    <a:lnTo>
                      <a:pt x="34" y="7"/>
                    </a:lnTo>
                    <a:lnTo>
                      <a:pt x="34" y="7"/>
                    </a:lnTo>
                    <a:lnTo>
                      <a:pt x="31" y="7"/>
                    </a:lnTo>
                    <a:lnTo>
                      <a:pt x="31" y="7"/>
                    </a:lnTo>
                    <a:lnTo>
                      <a:pt x="31" y="7"/>
                    </a:lnTo>
                    <a:lnTo>
                      <a:pt x="31" y="4"/>
                    </a:lnTo>
                    <a:lnTo>
                      <a:pt x="29" y="4"/>
                    </a:lnTo>
                    <a:lnTo>
                      <a:pt x="29" y="7"/>
                    </a:lnTo>
                    <a:lnTo>
                      <a:pt x="29" y="9"/>
                    </a:lnTo>
                    <a:lnTo>
                      <a:pt x="27" y="11"/>
                    </a:lnTo>
                    <a:lnTo>
                      <a:pt x="27" y="13"/>
                    </a:lnTo>
                    <a:lnTo>
                      <a:pt x="27" y="13"/>
                    </a:lnTo>
                    <a:lnTo>
                      <a:pt x="25" y="13"/>
                    </a:lnTo>
                    <a:lnTo>
                      <a:pt x="25" y="13"/>
                    </a:lnTo>
                    <a:lnTo>
                      <a:pt x="25" y="11"/>
                    </a:lnTo>
                    <a:lnTo>
                      <a:pt x="25" y="11"/>
                    </a:lnTo>
                    <a:lnTo>
                      <a:pt x="25" y="9"/>
                    </a:lnTo>
                    <a:lnTo>
                      <a:pt x="25" y="9"/>
                    </a:lnTo>
                    <a:lnTo>
                      <a:pt x="25" y="7"/>
                    </a:lnTo>
                    <a:lnTo>
                      <a:pt x="25" y="7"/>
                    </a:lnTo>
                    <a:lnTo>
                      <a:pt x="25" y="7"/>
                    </a:lnTo>
                    <a:lnTo>
                      <a:pt x="25" y="9"/>
                    </a:lnTo>
                    <a:lnTo>
                      <a:pt x="25" y="9"/>
                    </a:lnTo>
                    <a:lnTo>
                      <a:pt x="25" y="11"/>
                    </a:lnTo>
                    <a:lnTo>
                      <a:pt x="22" y="13"/>
                    </a:lnTo>
                    <a:lnTo>
                      <a:pt x="22" y="13"/>
                    </a:lnTo>
                    <a:lnTo>
                      <a:pt x="22" y="16"/>
                    </a:lnTo>
                    <a:lnTo>
                      <a:pt x="22" y="13"/>
                    </a:lnTo>
                    <a:lnTo>
                      <a:pt x="20" y="13"/>
                    </a:lnTo>
                    <a:lnTo>
                      <a:pt x="18" y="11"/>
                    </a:lnTo>
                    <a:lnTo>
                      <a:pt x="20" y="11"/>
                    </a:lnTo>
                    <a:lnTo>
                      <a:pt x="20" y="11"/>
                    </a:lnTo>
                    <a:lnTo>
                      <a:pt x="22" y="9"/>
                    </a:lnTo>
                    <a:lnTo>
                      <a:pt x="22" y="7"/>
                    </a:lnTo>
                    <a:lnTo>
                      <a:pt x="22" y="7"/>
                    </a:lnTo>
                    <a:lnTo>
                      <a:pt x="22" y="4"/>
                    </a:lnTo>
                    <a:lnTo>
                      <a:pt x="20" y="4"/>
                    </a:lnTo>
                    <a:lnTo>
                      <a:pt x="20" y="4"/>
                    </a:lnTo>
                    <a:lnTo>
                      <a:pt x="20" y="4"/>
                    </a:lnTo>
                    <a:lnTo>
                      <a:pt x="18" y="7"/>
                    </a:lnTo>
                    <a:lnTo>
                      <a:pt x="18" y="7"/>
                    </a:lnTo>
                    <a:lnTo>
                      <a:pt x="18" y="4"/>
                    </a:lnTo>
                    <a:lnTo>
                      <a:pt x="16" y="4"/>
                    </a:lnTo>
                    <a:lnTo>
                      <a:pt x="13" y="4"/>
                    </a:lnTo>
                    <a:lnTo>
                      <a:pt x="13" y="4"/>
                    </a:lnTo>
                    <a:lnTo>
                      <a:pt x="13" y="4"/>
                    </a:lnTo>
                    <a:lnTo>
                      <a:pt x="13" y="7"/>
                    </a:lnTo>
                    <a:lnTo>
                      <a:pt x="13" y="7"/>
                    </a:lnTo>
                    <a:lnTo>
                      <a:pt x="13" y="9"/>
                    </a:lnTo>
                    <a:lnTo>
                      <a:pt x="13" y="9"/>
                    </a:lnTo>
                    <a:lnTo>
                      <a:pt x="11" y="9"/>
                    </a:lnTo>
                    <a:lnTo>
                      <a:pt x="11" y="11"/>
                    </a:lnTo>
                    <a:lnTo>
                      <a:pt x="11" y="11"/>
                    </a:lnTo>
                    <a:lnTo>
                      <a:pt x="11" y="11"/>
                    </a:lnTo>
                    <a:lnTo>
                      <a:pt x="11" y="11"/>
                    </a:lnTo>
                    <a:lnTo>
                      <a:pt x="11" y="11"/>
                    </a:lnTo>
                    <a:lnTo>
                      <a:pt x="11" y="9"/>
                    </a:lnTo>
                    <a:lnTo>
                      <a:pt x="11" y="9"/>
                    </a:lnTo>
                    <a:lnTo>
                      <a:pt x="9" y="9"/>
                    </a:lnTo>
                    <a:lnTo>
                      <a:pt x="9" y="7"/>
                    </a:lnTo>
                    <a:lnTo>
                      <a:pt x="9" y="7"/>
                    </a:lnTo>
                    <a:lnTo>
                      <a:pt x="9" y="4"/>
                    </a:lnTo>
                    <a:lnTo>
                      <a:pt x="11" y="4"/>
                    </a:lnTo>
                    <a:lnTo>
                      <a:pt x="11" y="4"/>
                    </a:lnTo>
                    <a:lnTo>
                      <a:pt x="11" y="4"/>
                    </a:lnTo>
                    <a:lnTo>
                      <a:pt x="11" y="4"/>
                    </a:lnTo>
                    <a:lnTo>
                      <a:pt x="11" y="0"/>
                    </a:lnTo>
                    <a:lnTo>
                      <a:pt x="9" y="0"/>
                    </a:lnTo>
                    <a:lnTo>
                      <a:pt x="7" y="0"/>
                    </a:lnTo>
                    <a:lnTo>
                      <a:pt x="7" y="0"/>
                    </a:lnTo>
                    <a:lnTo>
                      <a:pt x="5" y="0"/>
                    </a:lnTo>
                    <a:lnTo>
                      <a:pt x="5" y="0"/>
                    </a:lnTo>
                    <a:lnTo>
                      <a:pt x="5" y="0"/>
                    </a:lnTo>
                    <a:lnTo>
                      <a:pt x="5" y="0"/>
                    </a:lnTo>
                    <a:lnTo>
                      <a:pt x="7" y="2"/>
                    </a:lnTo>
                    <a:lnTo>
                      <a:pt x="7" y="2"/>
                    </a:lnTo>
                    <a:lnTo>
                      <a:pt x="7" y="4"/>
                    </a:lnTo>
                    <a:lnTo>
                      <a:pt x="7" y="4"/>
                    </a:lnTo>
                    <a:lnTo>
                      <a:pt x="7" y="7"/>
                    </a:lnTo>
                    <a:lnTo>
                      <a:pt x="7" y="9"/>
                    </a:lnTo>
                    <a:lnTo>
                      <a:pt x="5" y="9"/>
                    </a:lnTo>
                    <a:lnTo>
                      <a:pt x="5" y="11"/>
                    </a:lnTo>
                    <a:lnTo>
                      <a:pt x="2" y="9"/>
                    </a:lnTo>
                    <a:lnTo>
                      <a:pt x="2" y="7"/>
                    </a:lnTo>
                    <a:lnTo>
                      <a:pt x="0" y="9"/>
                    </a:lnTo>
                    <a:lnTo>
                      <a:pt x="0" y="9"/>
                    </a:lnTo>
                    <a:lnTo>
                      <a:pt x="0" y="9"/>
                    </a:lnTo>
                    <a:lnTo>
                      <a:pt x="0" y="11"/>
                    </a:lnTo>
                    <a:lnTo>
                      <a:pt x="0" y="11"/>
                    </a:lnTo>
                    <a:lnTo>
                      <a:pt x="2" y="11"/>
                    </a:lnTo>
                    <a:lnTo>
                      <a:pt x="2" y="11"/>
                    </a:lnTo>
                    <a:lnTo>
                      <a:pt x="2" y="11"/>
                    </a:lnTo>
                    <a:lnTo>
                      <a:pt x="2" y="13"/>
                    </a:lnTo>
                    <a:lnTo>
                      <a:pt x="0" y="13"/>
                    </a:lnTo>
                    <a:lnTo>
                      <a:pt x="0" y="13"/>
                    </a:lnTo>
                    <a:lnTo>
                      <a:pt x="0" y="13"/>
                    </a:lnTo>
                    <a:lnTo>
                      <a:pt x="0" y="13"/>
                    </a:lnTo>
                    <a:lnTo>
                      <a:pt x="2" y="13"/>
                    </a:lnTo>
                    <a:lnTo>
                      <a:pt x="2" y="13"/>
                    </a:lnTo>
                    <a:lnTo>
                      <a:pt x="2" y="16"/>
                    </a:lnTo>
                    <a:lnTo>
                      <a:pt x="2" y="16"/>
                    </a:lnTo>
                    <a:lnTo>
                      <a:pt x="2" y="16"/>
                    </a:lnTo>
                    <a:lnTo>
                      <a:pt x="2" y="18"/>
                    </a:lnTo>
                    <a:lnTo>
                      <a:pt x="2" y="18"/>
                    </a:lnTo>
                    <a:lnTo>
                      <a:pt x="2" y="18"/>
                    </a:lnTo>
                    <a:lnTo>
                      <a:pt x="2"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87" name="フリーフォーム 89558">
                <a:extLst>
                  <a:ext uri="{FF2B5EF4-FFF2-40B4-BE49-F238E27FC236}">
                    <a16:creationId xmlns:a16="http://schemas.microsoft.com/office/drawing/2014/main" id="{87F6F831-2F52-6038-8C42-C7A40219FBF7}"/>
                  </a:ext>
                </a:extLst>
              </p:cNvPr>
              <p:cNvSpPr/>
              <p:nvPr/>
            </p:nvSpPr>
            <p:spPr>
              <a:xfrm>
                <a:off x="2207" y="3247"/>
                <a:ext cx="31" cy="36"/>
              </a:xfrm>
              <a:custGeom>
                <a:avLst/>
                <a:gdLst/>
                <a:ahLst/>
                <a:cxnLst/>
                <a:rect l="0" t="0" r="0" b="0"/>
                <a:pathLst>
                  <a:path w="31" h="36">
                    <a:moveTo>
                      <a:pt x="31" y="11"/>
                    </a:moveTo>
                    <a:lnTo>
                      <a:pt x="29" y="11"/>
                    </a:lnTo>
                    <a:lnTo>
                      <a:pt x="29" y="9"/>
                    </a:lnTo>
                    <a:lnTo>
                      <a:pt x="26" y="9"/>
                    </a:lnTo>
                    <a:lnTo>
                      <a:pt x="26" y="9"/>
                    </a:lnTo>
                    <a:lnTo>
                      <a:pt x="26" y="9"/>
                    </a:lnTo>
                    <a:lnTo>
                      <a:pt x="26" y="11"/>
                    </a:lnTo>
                    <a:lnTo>
                      <a:pt x="24" y="11"/>
                    </a:lnTo>
                    <a:lnTo>
                      <a:pt x="24" y="13"/>
                    </a:lnTo>
                    <a:lnTo>
                      <a:pt x="24" y="16"/>
                    </a:lnTo>
                    <a:lnTo>
                      <a:pt x="24" y="16"/>
                    </a:lnTo>
                    <a:lnTo>
                      <a:pt x="24" y="16"/>
                    </a:lnTo>
                    <a:lnTo>
                      <a:pt x="24" y="13"/>
                    </a:lnTo>
                    <a:lnTo>
                      <a:pt x="22" y="11"/>
                    </a:lnTo>
                    <a:lnTo>
                      <a:pt x="22" y="9"/>
                    </a:lnTo>
                    <a:lnTo>
                      <a:pt x="20" y="7"/>
                    </a:lnTo>
                    <a:lnTo>
                      <a:pt x="20" y="7"/>
                    </a:lnTo>
                    <a:lnTo>
                      <a:pt x="20" y="9"/>
                    </a:lnTo>
                    <a:lnTo>
                      <a:pt x="20" y="9"/>
                    </a:lnTo>
                    <a:lnTo>
                      <a:pt x="22" y="11"/>
                    </a:lnTo>
                    <a:lnTo>
                      <a:pt x="22" y="11"/>
                    </a:lnTo>
                    <a:lnTo>
                      <a:pt x="20" y="13"/>
                    </a:lnTo>
                    <a:lnTo>
                      <a:pt x="20" y="13"/>
                    </a:lnTo>
                    <a:lnTo>
                      <a:pt x="18" y="11"/>
                    </a:lnTo>
                    <a:lnTo>
                      <a:pt x="18" y="11"/>
                    </a:lnTo>
                    <a:lnTo>
                      <a:pt x="15" y="9"/>
                    </a:lnTo>
                    <a:lnTo>
                      <a:pt x="15" y="11"/>
                    </a:lnTo>
                    <a:lnTo>
                      <a:pt x="13" y="11"/>
                    </a:lnTo>
                    <a:lnTo>
                      <a:pt x="13" y="11"/>
                    </a:lnTo>
                    <a:lnTo>
                      <a:pt x="13" y="11"/>
                    </a:lnTo>
                    <a:lnTo>
                      <a:pt x="13" y="9"/>
                    </a:lnTo>
                    <a:lnTo>
                      <a:pt x="13" y="9"/>
                    </a:lnTo>
                    <a:lnTo>
                      <a:pt x="13" y="7"/>
                    </a:lnTo>
                    <a:lnTo>
                      <a:pt x="13" y="4"/>
                    </a:lnTo>
                    <a:lnTo>
                      <a:pt x="13" y="4"/>
                    </a:lnTo>
                    <a:lnTo>
                      <a:pt x="13" y="4"/>
                    </a:lnTo>
                    <a:lnTo>
                      <a:pt x="13" y="4"/>
                    </a:lnTo>
                    <a:lnTo>
                      <a:pt x="13" y="4"/>
                    </a:lnTo>
                    <a:lnTo>
                      <a:pt x="11" y="4"/>
                    </a:lnTo>
                    <a:lnTo>
                      <a:pt x="11" y="7"/>
                    </a:lnTo>
                    <a:lnTo>
                      <a:pt x="11" y="9"/>
                    </a:lnTo>
                    <a:lnTo>
                      <a:pt x="9" y="9"/>
                    </a:lnTo>
                    <a:lnTo>
                      <a:pt x="9" y="9"/>
                    </a:lnTo>
                    <a:lnTo>
                      <a:pt x="9" y="9"/>
                    </a:lnTo>
                    <a:lnTo>
                      <a:pt x="6" y="9"/>
                    </a:lnTo>
                    <a:lnTo>
                      <a:pt x="6" y="7"/>
                    </a:lnTo>
                    <a:lnTo>
                      <a:pt x="6" y="7"/>
                    </a:lnTo>
                    <a:lnTo>
                      <a:pt x="9" y="4"/>
                    </a:lnTo>
                    <a:lnTo>
                      <a:pt x="9" y="2"/>
                    </a:lnTo>
                    <a:lnTo>
                      <a:pt x="6" y="2"/>
                    </a:lnTo>
                    <a:lnTo>
                      <a:pt x="6" y="2"/>
                    </a:lnTo>
                    <a:lnTo>
                      <a:pt x="6" y="2"/>
                    </a:lnTo>
                    <a:lnTo>
                      <a:pt x="4" y="2"/>
                    </a:lnTo>
                    <a:lnTo>
                      <a:pt x="4" y="4"/>
                    </a:lnTo>
                    <a:lnTo>
                      <a:pt x="2" y="7"/>
                    </a:lnTo>
                    <a:lnTo>
                      <a:pt x="2" y="9"/>
                    </a:lnTo>
                    <a:lnTo>
                      <a:pt x="2" y="9"/>
                    </a:lnTo>
                    <a:lnTo>
                      <a:pt x="2" y="9"/>
                    </a:lnTo>
                    <a:lnTo>
                      <a:pt x="2" y="9"/>
                    </a:lnTo>
                    <a:lnTo>
                      <a:pt x="4" y="4"/>
                    </a:lnTo>
                    <a:lnTo>
                      <a:pt x="4" y="2"/>
                    </a:lnTo>
                    <a:lnTo>
                      <a:pt x="2" y="2"/>
                    </a:lnTo>
                    <a:lnTo>
                      <a:pt x="2" y="0"/>
                    </a:lnTo>
                    <a:lnTo>
                      <a:pt x="2" y="0"/>
                    </a:lnTo>
                    <a:lnTo>
                      <a:pt x="0" y="0"/>
                    </a:lnTo>
                    <a:lnTo>
                      <a:pt x="0" y="0"/>
                    </a:lnTo>
                    <a:lnTo>
                      <a:pt x="0" y="0"/>
                    </a:lnTo>
                    <a:lnTo>
                      <a:pt x="0" y="0"/>
                    </a:lnTo>
                    <a:lnTo>
                      <a:pt x="0" y="2"/>
                    </a:lnTo>
                    <a:lnTo>
                      <a:pt x="0" y="2"/>
                    </a:lnTo>
                    <a:lnTo>
                      <a:pt x="0" y="0"/>
                    </a:lnTo>
                    <a:lnTo>
                      <a:pt x="0" y="4"/>
                    </a:lnTo>
                    <a:lnTo>
                      <a:pt x="0" y="7"/>
                    </a:lnTo>
                    <a:lnTo>
                      <a:pt x="0" y="9"/>
                    </a:lnTo>
                    <a:lnTo>
                      <a:pt x="0" y="11"/>
                    </a:lnTo>
                    <a:lnTo>
                      <a:pt x="0" y="13"/>
                    </a:lnTo>
                    <a:lnTo>
                      <a:pt x="0" y="13"/>
                    </a:lnTo>
                    <a:lnTo>
                      <a:pt x="0" y="16"/>
                    </a:lnTo>
                    <a:lnTo>
                      <a:pt x="0" y="13"/>
                    </a:lnTo>
                    <a:lnTo>
                      <a:pt x="0" y="16"/>
                    </a:lnTo>
                    <a:lnTo>
                      <a:pt x="0" y="20"/>
                    </a:lnTo>
                    <a:lnTo>
                      <a:pt x="0" y="22"/>
                    </a:lnTo>
                    <a:lnTo>
                      <a:pt x="0" y="27"/>
                    </a:lnTo>
                    <a:lnTo>
                      <a:pt x="0" y="25"/>
                    </a:lnTo>
                    <a:lnTo>
                      <a:pt x="0" y="25"/>
                    </a:lnTo>
                    <a:lnTo>
                      <a:pt x="0" y="22"/>
                    </a:lnTo>
                    <a:lnTo>
                      <a:pt x="0" y="22"/>
                    </a:lnTo>
                    <a:lnTo>
                      <a:pt x="0" y="22"/>
                    </a:lnTo>
                    <a:lnTo>
                      <a:pt x="0" y="25"/>
                    </a:lnTo>
                    <a:lnTo>
                      <a:pt x="0" y="25"/>
                    </a:lnTo>
                    <a:lnTo>
                      <a:pt x="2" y="27"/>
                    </a:lnTo>
                    <a:lnTo>
                      <a:pt x="2" y="25"/>
                    </a:lnTo>
                    <a:lnTo>
                      <a:pt x="2" y="25"/>
                    </a:lnTo>
                    <a:lnTo>
                      <a:pt x="4" y="27"/>
                    </a:lnTo>
                    <a:lnTo>
                      <a:pt x="4" y="27"/>
                    </a:lnTo>
                    <a:lnTo>
                      <a:pt x="4" y="27"/>
                    </a:lnTo>
                    <a:lnTo>
                      <a:pt x="4" y="27"/>
                    </a:lnTo>
                    <a:lnTo>
                      <a:pt x="4" y="25"/>
                    </a:lnTo>
                    <a:lnTo>
                      <a:pt x="6" y="20"/>
                    </a:lnTo>
                    <a:lnTo>
                      <a:pt x="6" y="20"/>
                    </a:lnTo>
                    <a:lnTo>
                      <a:pt x="9" y="18"/>
                    </a:lnTo>
                    <a:lnTo>
                      <a:pt x="9" y="18"/>
                    </a:lnTo>
                    <a:lnTo>
                      <a:pt x="9" y="20"/>
                    </a:lnTo>
                    <a:lnTo>
                      <a:pt x="9" y="20"/>
                    </a:lnTo>
                    <a:lnTo>
                      <a:pt x="9" y="20"/>
                    </a:lnTo>
                    <a:lnTo>
                      <a:pt x="9" y="22"/>
                    </a:lnTo>
                    <a:lnTo>
                      <a:pt x="9" y="25"/>
                    </a:lnTo>
                    <a:lnTo>
                      <a:pt x="9" y="27"/>
                    </a:lnTo>
                    <a:lnTo>
                      <a:pt x="11" y="27"/>
                    </a:lnTo>
                    <a:lnTo>
                      <a:pt x="11" y="25"/>
                    </a:lnTo>
                    <a:lnTo>
                      <a:pt x="9" y="25"/>
                    </a:lnTo>
                    <a:lnTo>
                      <a:pt x="9" y="22"/>
                    </a:lnTo>
                    <a:lnTo>
                      <a:pt x="11" y="20"/>
                    </a:lnTo>
                    <a:lnTo>
                      <a:pt x="11" y="18"/>
                    </a:lnTo>
                    <a:lnTo>
                      <a:pt x="11" y="18"/>
                    </a:lnTo>
                    <a:lnTo>
                      <a:pt x="11" y="18"/>
                    </a:lnTo>
                    <a:lnTo>
                      <a:pt x="11" y="18"/>
                    </a:lnTo>
                    <a:lnTo>
                      <a:pt x="13" y="18"/>
                    </a:lnTo>
                    <a:lnTo>
                      <a:pt x="15" y="20"/>
                    </a:lnTo>
                    <a:lnTo>
                      <a:pt x="13" y="20"/>
                    </a:lnTo>
                    <a:lnTo>
                      <a:pt x="13" y="22"/>
                    </a:lnTo>
                    <a:lnTo>
                      <a:pt x="11" y="25"/>
                    </a:lnTo>
                    <a:lnTo>
                      <a:pt x="11" y="27"/>
                    </a:lnTo>
                    <a:lnTo>
                      <a:pt x="13" y="27"/>
                    </a:lnTo>
                    <a:lnTo>
                      <a:pt x="13" y="27"/>
                    </a:lnTo>
                    <a:lnTo>
                      <a:pt x="13" y="27"/>
                    </a:lnTo>
                    <a:lnTo>
                      <a:pt x="13" y="27"/>
                    </a:lnTo>
                    <a:lnTo>
                      <a:pt x="15" y="27"/>
                    </a:lnTo>
                    <a:lnTo>
                      <a:pt x="15" y="27"/>
                    </a:lnTo>
                    <a:lnTo>
                      <a:pt x="15" y="27"/>
                    </a:lnTo>
                    <a:lnTo>
                      <a:pt x="18" y="29"/>
                    </a:lnTo>
                    <a:lnTo>
                      <a:pt x="20" y="29"/>
                    </a:lnTo>
                    <a:lnTo>
                      <a:pt x="20" y="29"/>
                    </a:lnTo>
                    <a:lnTo>
                      <a:pt x="20" y="27"/>
                    </a:lnTo>
                    <a:lnTo>
                      <a:pt x="20" y="27"/>
                    </a:lnTo>
                    <a:lnTo>
                      <a:pt x="20" y="25"/>
                    </a:lnTo>
                    <a:lnTo>
                      <a:pt x="20" y="25"/>
                    </a:lnTo>
                    <a:lnTo>
                      <a:pt x="20" y="22"/>
                    </a:lnTo>
                    <a:lnTo>
                      <a:pt x="20" y="22"/>
                    </a:lnTo>
                    <a:lnTo>
                      <a:pt x="20" y="22"/>
                    </a:lnTo>
                    <a:lnTo>
                      <a:pt x="20" y="22"/>
                    </a:lnTo>
                    <a:lnTo>
                      <a:pt x="20" y="22"/>
                    </a:lnTo>
                    <a:lnTo>
                      <a:pt x="20" y="22"/>
                    </a:lnTo>
                    <a:lnTo>
                      <a:pt x="22" y="22"/>
                    </a:lnTo>
                    <a:lnTo>
                      <a:pt x="22" y="25"/>
                    </a:lnTo>
                    <a:lnTo>
                      <a:pt x="22" y="25"/>
                    </a:lnTo>
                    <a:lnTo>
                      <a:pt x="22" y="27"/>
                    </a:lnTo>
                    <a:lnTo>
                      <a:pt x="22" y="27"/>
                    </a:lnTo>
                    <a:lnTo>
                      <a:pt x="22" y="27"/>
                    </a:lnTo>
                    <a:lnTo>
                      <a:pt x="22" y="27"/>
                    </a:lnTo>
                    <a:lnTo>
                      <a:pt x="22" y="27"/>
                    </a:lnTo>
                    <a:lnTo>
                      <a:pt x="22" y="29"/>
                    </a:lnTo>
                    <a:lnTo>
                      <a:pt x="22" y="29"/>
                    </a:lnTo>
                    <a:lnTo>
                      <a:pt x="22" y="31"/>
                    </a:lnTo>
                    <a:lnTo>
                      <a:pt x="24" y="34"/>
                    </a:lnTo>
                    <a:lnTo>
                      <a:pt x="24" y="36"/>
                    </a:lnTo>
                    <a:lnTo>
                      <a:pt x="24" y="36"/>
                    </a:lnTo>
                    <a:lnTo>
                      <a:pt x="26" y="36"/>
                    </a:lnTo>
                    <a:lnTo>
                      <a:pt x="26" y="34"/>
                    </a:lnTo>
                    <a:lnTo>
                      <a:pt x="26" y="34"/>
                    </a:lnTo>
                    <a:lnTo>
                      <a:pt x="26" y="34"/>
                    </a:lnTo>
                    <a:lnTo>
                      <a:pt x="26" y="31"/>
                    </a:lnTo>
                    <a:lnTo>
                      <a:pt x="26" y="31"/>
                    </a:lnTo>
                    <a:lnTo>
                      <a:pt x="26" y="31"/>
                    </a:lnTo>
                    <a:lnTo>
                      <a:pt x="26" y="29"/>
                    </a:lnTo>
                    <a:lnTo>
                      <a:pt x="24" y="27"/>
                    </a:lnTo>
                    <a:lnTo>
                      <a:pt x="26" y="27"/>
                    </a:lnTo>
                    <a:lnTo>
                      <a:pt x="26" y="25"/>
                    </a:lnTo>
                    <a:lnTo>
                      <a:pt x="26" y="22"/>
                    </a:lnTo>
                    <a:lnTo>
                      <a:pt x="29" y="22"/>
                    </a:lnTo>
                    <a:lnTo>
                      <a:pt x="31" y="22"/>
                    </a:lnTo>
                    <a:lnTo>
                      <a:pt x="31" y="25"/>
                    </a:lnTo>
                    <a:lnTo>
                      <a:pt x="31" y="25"/>
                    </a:lnTo>
                    <a:lnTo>
                      <a:pt x="31" y="25"/>
                    </a:lnTo>
                    <a:lnTo>
                      <a:pt x="31" y="22"/>
                    </a:lnTo>
                    <a:lnTo>
                      <a:pt x="31" y="22"/>
                    </a:lnTo>
                    <a:lnTo>
                      <a:pt x="31" y="20"/>
                    </a:lnTo>
                    <a:lnTo>
                      <a:pt x="31" y="20"/>
                    </a:lnTo>
                    <a:lnTo>
                      <a:pt x="31" y="20"/>
                    </a:lnTo>
                    <a:lnTo>
                      <a:pt x="31" y="20"/>
                    </a:lnTo>
                    <a:lnTo>
                      <a:pt x="31" y="20"/>
                    </a:lnTo>
                    <a:lnTo>
                      <a:pt x="31" y="20"/>
                    </a:lnTo>
                    <a:lnTo>
                      <a:pt x="31" y="20"/>
                    </a:lnTo>
                    <a:lnTo>
                      <a:pt x="31" y="18"/>
                    </a:lnTo>
                    <a:lnTo>
                      <a:pt x="31" y="18"/>
                    </a:lnTo>
                    <a:lnTo>
                      <a:pt x="31" y="18"/>
                    </a:lnTo>
                    <a:lnTo>
                      <a:pt x="31" y="18"/>
                    </a:lnTo>
                    <a:lnTo>
                      <a:pt x="29" y="16"/>
                    </a:lnTo>
                    <a:lnTo>
                      <a:pt x="29" y="16"/>
                    </a:lnTo>
                    <a:lnTo>
                      <a:pt x="29" y="13"/>
                    </a:lnTo>
                    <a:lnTo>
                      <a:pt x="29" y="13"/>
                    </a:lnTo>
                    <a:lnTo>
                      <a:pt x="29" y="13"/>
                    </a:lnTo>
                    <a:lnTo>
                      <a:pt x="31" y="11"/>
                    </a:lnTo>
                    <a:close/>
                  </a:path>
                </a:pathLst>
              </a:custGeom>
              <a:solidFill>
                <a:srgbClr val="008837"/>
              </a:solidFill>
              <a:ln w="9525">
                <a:noFill/>
              </a:ln>
            </p:spPr>
            <p:txBody>
              <a:bodyPr/>
              <a:lstStyle/>
              <a:p>
                <a:endParaRPr lang="ja-JP" altLang="en-US" sz="1799"/>
              </a:p>
            </p:txBody>
          </p:sp>
          <p:sp>
            <p:nvSpPr>
              <p:cNvPr id="11688" name="フリーフォーム 89559">
                <a:extLst>
                  <a:ext uri="{FF2B5EF4-FFF2-40B4-BE49-F238E27FC236}">
                    <a16:creationId xmlns:a16="http://schemas.microsoft.com/office/drawing/2014/main" id="{0F061550-01BB-5937-D79F-80FF541D647B}"/>
                  </a:ext>
                </a:extLst>
              </p:cNvPr>
              <p:cNvSpPr/>
              <p:nvPr/>
            </p:nvSpPr>
            <p:spPr>
              <a:xfrm>
                <a:off x="2207" y="3247"/>
                <a:ext cx="31" cy="36"/>
              </a:xfrm>
              <a:custGeom>
                <a:avLst/>
                <a:gdLst/>
                <a:ahLst/>
                <a:cxnLst/>
                <a:rect l="0" t="0" r="0" b="0"/>
                <a:pathLst>
                  <a:path w="31" h="36">
                    <a:moveTo>
                      <a:pt x="31" y="11"/>
                    </a:moveTo>
                    <a:lnTo>
                      <a:pt x="29" y="11"/>
                    </a:lnTo>
                    <a:lnTo>
                      <a:pt x="29" y="9"/>
                    </a:lnTo>
                    <a:lnTo>
                      <a:pt x="26" y="9"/>
                    </a:lnTo>
                    <a:lnTo>
                      <a:pt x="26" y="9"/>
                    </a:lnTo>
                    <a:lnTo>
                      <a:pt x="26" y="9"/>
                    </a:lnTo>
                    <a:lnTo>
                      <a:pt x="26" y="11"/>
                    </a:lnTo>
                    <a:lnTo>
                      <a:pt x="24" y="11"/>
                    </a:lnTo>
                    <a:lnTo>
                      <a:pt x="24" y="13"/>
                    </a:lnTo>
                    <a:lnTo>
                      <a:pt x="24" y="16"/>
                    </a:lnTo>
                    <a:lnTo>
                      <a:pt x="24" y="16"/>
                    </a:lnTo>
                    <a:lnTo>
                      <a:pt x="24" y="16"/>
                    </a:lnTo>
                    <a:lnTo>
                      <a:pt x="24" y="13"/>
                    </a:lnTo>
                    <a:lnTo>
                      <a:pt x="22" y="11"/>
                    </a:lnTo>
                    <a:lnTo>
                      <a:pt x="22" y="9"/>
                    </a:lnTo>
                    <a:lnTo>
                      <a:pt x="20" y="7"/>
                    </a:lnTo>
                    <a:lnTo>
                      <a:pt x="20" y="7"/>
                    </a:lnTo>
                    <a:lnTo>
                      <a:pt x="20" y="9"/>
                    </a:lnTo>
                    <a:lnTo>
                      <a:pt x="20" y="9"/>
                    </a:lnTo>
                    <a:lnTo>
                      <a:pt x="22" y="11"/>
                    </a:lnTo>
                    <a:lnTo>
                      <a:pt x="22" y="11"/>
                    </a:lnTo>
                    <a:lnTo>
                      <a:pt x="20" y="13"/>
                    </a:lnTo>
                    <a:lnTo>
                      <a:pt x="20" y="13"/>
                    </a:lnTo>
                    <a:lnTo>
                      <a:pt x="18" y="11"/>
                    </a:lnTo>
                    <a:lnTo>
                      <a:pt x="18" y="11"/>
                    </a:lnTo>
                    <a:lnTo>
                      <a:pt x="15" y="9"/>
                    </a:lnTo>
                    <a:lnTo>
                      <a:pt x="15" y="11"/>
                    </a:lnTo>
                    <a:lnTo>
                      <a:pt x="13" y="11"/>
                    </a:lnTo>
                    <a:lnTo>
                      <a:pt x="13" y="11"/>
                    </a:lnTo>
                    <a:lnTo>
                      <a:pt x="13" y="11"/>
                    </a:lnTo>
                    <a:lnTo>
                      <a:pt x="13" y="9"/>
                    </a:lnTo>
                    <a:lnTo>
                      <a:pt x="13" y="9"/>
                    </a:lnTo>
                    <a:lnTo>
                      <a:pt x="13" y="7"/>
                    </a:lnTo>
                    <a:lnTo>
                      <a:pt x="13" y="4"/>
                    </a:lnTo>
                    <a:lnTo>
                      <a:pt x="13" y="4"/>
                    </a:lnTo>
                    <a:lnTo>
                      <a:pt x="13" y="4"/>
                    </a:lnTo>
                    <a:lnTo>
                      <a:pt x="13" y="4"/>
                    </a:lnTo>
                    <a:lnTo>
                      <a:pt x="13" y="4"/>
                    </a:lnTo>
                    <a:lnTo>
                      <a:pt x="11" y="4"/>
                    </a:lnTo>
                    <a:lnTo>
                      <a:pt x="11" y="7"/>
                    </a:lnTo>
                    <a:lnTo>
                      <a:pt x="11" y="9"/>
                    </a:lnTo>
                    <a:lnTo>
                      <a:pt x="9" y="9"/>
                    </a:lnTo>
                    <a:lnTo>
                      <a:pt x="9" y="9"/>
                    </a:lnTo>
                    <a:lnTo>
                      <a:pt x="9" y="9"/>
                    </a:lnTo>
                    <a:lnTo>
                      <a:pt x="6" y="9"/>
                    </a:lnTo>
                    <a:lnTo>
                      <a:pt x="6" y="7"/>
                    </a:lnTo>
                    <a:lnTo>
                      <a:pt x="6" y="7"/>
                    </a:lnTo>
                    <a:lnTo>
                      <a:pt x="9" y="4"/>
                    </a:lnTo>
                    <a:lnTo>
                      <a:pt x="9" y="2"/>
                    </a:lnTo>
                    <a:lnTo>
                      <a:pt x="6" y="2"/>
                    </a:lnTo>
                    <a:lnTo>
                      <a:pt x="6" y="2"/>
                    </a:lnTo>
                    <a:lnTo>
                      <a:pt x="6" y="2"/>
                    </a:lnTo>
                    <a:lnTo>
                      <a:pt x="4" y="2"/>
                    </a:lnTo>
                    <a:lnTo>
                      <a:pt x="4" y="4"/>
                    </a:lnTo>
                    <a:lnTo>
                      <a:pt x="2" y="7"/>
                    </a:lnTo>
                    <a:lnTo>
                      <a:pt x="2" y="9"/>
                    </a:lnTo>
                    <a:lnTo>
                      <a:pt x="2" y="9"/>
                    </a:lnTo>
                    <a:lnTo>
                      <a:pt x="2" y="9"/>
                    </a:lnTo>
                    <a:lnTo>
                      <a:pt x="2" y="9"/>
                    </a:lnTo>
                    <a:lnTo>
                      <a:pt x="4" y="4"/>
                    </a:lnTo>
                    <a:lnTo>
                      <a:pt x="4" y="2"/>
                    </a:lnTo>
                    <a:lnTo>
                      <a:pt x="2" y="2"/>
                    </a:lnTo>
                    <a:lnTo>
                      <a:pt x="2" y="0"/>
                    </a:lnTo>
                    <a:lnTo>
                      <a:pt x="2" y="0"/>
                    </a:lnTo>
                    <a:lnTo>
                      <a:pt x="0" y="0"/>
                    </a:lnTo>
                    <a:lnTo>
                      <a:pt x="0" y="0"/>
                    </a:lnTo>
                    <a:lnTo>
                      <a:pt x="0" y="0"/>
                    </a:lnTo>
                    <a:lnTo>
                      <a:pt x="0" y="0"/>
                    </a:lnTo>
                    <a:lnTo>
                      <a:pt x="0" y="2"/>
                    </a:lnTo>
                    <a:lnTo>
                      <a:pt x="0" y="2"/>
                    </a:lnTo>
                    <a:lnTo>
                      <a:pt x="0" y="0"/>
                    </a:lnTo>
                    <a:lnTo>
                      <a:pt x="0" y="4"/>
                    </a:lnTo>
                    <a:lnTo>
                      <a:pt x="0" y="7"/>
                    </a:lnTo>
                    <a:lnTo>
                      <a:pt x="0" y="9"/>
                    </a:lnTo>
                    <a:lnTo>
                      <a:pt x="0" y="11"/>
                    </a:lnTo>
                    <a:lnTo>
                      <a:pt x="0" y="13"/>
                    </a:lnTo>
                    <a:lnTo>
                      <a:pt x="0" y="13"/>
                    </a:lnTo>
                    <a:lnTo>
                      <a:pt x="0" y="16"/>
                    </a:lnTo>
                    <a:lnTo>
                      <a:pt x="0" y="13"/>
                    </a:lnTo>
                    <a:lnTo>
                      <a:pt x="0" y="16"/>
                    </a:lnTo>
                    <a:lnTo>
                      <a:pt x="0" y="20"/>
                    </a:lnTo>
                    <a:lnTo>
                      <a:pt x="0" y="22"/>
                    </a:lnTo>
                    <a:lnTo>
                      <a:pt x="0" y="27"/>
                    </a:lnTo>
                    <a:lnTo>
                      <a:pt x="0" y="25"/>
                    </a:lnTo>
                    <a:lnTo>
                      <a:pt x="0" y="25"/>
                    </a:lnTo>
                    <a:lnTo>
                      <a:pt x="0" y="22"/>
                    </a:lnTo>
                    <a:lnTo>
                      <a:pt x="0" y="22"/>
                    </a:lnTo>
                    <a:lnTo>
                      <a:pt x="0" y="22"/>
                    </a:lnTo>
                    <a:lnTo>
                      <a:pt x="0" y="25"/>
                    </a:lnTo>
                    <a:lnTo>
                      <a:pt x="0" y="25"/>
                    </a:lnTo>
                    <a:lnTo>
                      <a:pt x="2" y="27"/>
                    </a:lnTo>
                    <a:lnTo>
                      <a:pt x="2" y="25"/>
                    </a:lnTo>
                    <a:lnTo>
                      <a:pt x="2" y="25"/>
                    </a:lnTo>
                    <a:lnTo>
                      <a:pt x="4" y="27"/>
                    </a:lnTo>
                    <a:lnTo>
                      <a:pt x="4" y="27"/>
                    </a:lnTo>
                    <a:lnTo>
                      <a:pt x="4" y="27"/>
                    </a:lnTo>
                    <a:lnTo>
                      <a:pt x="4" y="27"/>
                    </a:lnTo>
                    <a:lnTo>
                      <a:pt x="4" y="25"/>
                    </a:lnTo>
                    <a:lnTo>
                      <a:pt x="6" y="20"/>
                    </a:lnTo>
                    <a:lnTo>
                      <a:pt x="6" y="20"/>
                    </a:lnTo>
                    <a:lnTo>
                      <a:pt x="9" y="18"/>
                    </a:lnTo>
                    <a:lnTo>
                      <a:pt x="9" y="18"/>
                    </a:lnTo>
                    <a:lnTo>
                      <a:pt x="9" y="20"/>
                    </a:lnTo>
                    <a:lnTo>
                      <a:pt x="9" y="20"/>
                    </a:lnTo>
                    <a:lnTo>
                      <a:pt x="9" y="20"/>
                    </a:lnTo>
                    <a:lnTo>
                      <a:pt x="9" y="22"/>
                    </a:lnTo>
                    <a:lnTo>
                      <a:pt x="9" y="25"/>
                    </a:lnTo>
                    <a:lnTo>
                      <a:pt x="9" y="27"/>
                    </a:lnTo>
                    <a:lnTo>
                      <a:pt x="11" y="27"/>
                    </a:lnTo>
                    <a:lnTo>
                      <a:pt x="11" y="25"/>
                    </a:lnTo>
                    <a:lnTo>
                      <a:pt x="9" y="25"/>
                    </a:lnTo>
                    <a:lnTo>
                      <a:pt x="9" y="22"/>
                    </a:lnTo>
                    <a:lnTo>
                      <a:pt x="11" y="20"/>
                    </a:lnTo>
                    <a:lnTo>
                      <a:pt x="11" y="18"/>
                    </a:lnTo>
                    <a:lnTo>
                      <a:pt x="11" y="18"/>
                    </a:lnTo>
                    <a:lnTo>
                      <a:pt x="11" y="18"/>
                    </a:lnTo>
                    <a:lnTo>
                      <a:pt x="11" y="18"/>
                    </a:lnTo>
                    <a:lnTo>
                      <a:pt x="13" y="18"/>
                    </a:lnTo>
                    <a:lnTo>
                      <a:pt x="15" y="20"/>
                    </a:lnTo>
                    <a:lnTo>
                      <a:pt x="13" y="20"/>
                    </a:lnTo>
                    <a:lnTo>
                      <a:pt x="13" y="22"/>
                    </a:lnTo>
                    <a:lnTo>
                      <a:pt x="11" y="25"/>
                    </a:lnTo>
                    <a:lnTo>
                      <a:pt x="11" y="27"/>
                    </a:lnTo>
                    <a:lnTo>
                      <a:pt x="13" y="27"/>
                    </a:lnTo>
                    <a:lnTo>
                      <a:pt x="13" y="27"/>
                    </a:lnTo>
                    <a:lnTo>
                      <a:pt x="13" y="27"/>
                    </a:lnTo>
                    <a:lnTo>
                      <a:pt x="13" y="27"/>
                    </a:lnTo>
                    <a:lnTo>
                      <a:pt x="15" y="27"/>
                    </a:lnTo>
                    <a:lnTo>
                      <a:pt x="15" y="27"/>
                    </a:lnTo>
                    <a:lnTo>
                      <a:pt x="15" y="27"/>
                    </a:lnTo>
                    <a:lnTo>
                      <a:pt x="18" y="29"/>
                    </a:lnTo>
                    <a:lnTo>
                      <a:pt x="20" y="29"/>
                    </a:lnTo>
                    <a:lnTo>
                      <a:pt x="20" y="29"/>
                    </a:lnTo>
                    <a:lnTo>
                      <a:pt x="20" y="27"/>
                    </a:lnTo>
                    <a:lnTo>
                      <a:pt x="20" y="27"/>
                    </a:lnTo>
                    <a:lnTo>
                      <a:pt x="20" y="25"/>
                    </a:lnTo>
                    <a:lnTo>
                      <a:pt x="20" y="25"/>
                    </a:lnTo>
                    <a:lnTo>
                      <a:pt x="20" y="22"/>
                    </a:lnTo>
                    <a:lnTo>
                      <a:pt x="20" y="22"/>
                    </a:lnTo>
                    <a:lnTo>
                      <a:pt x="20" y="22"/>
                    </a:lnTo>
                    <a:lnTo>
                      <a:pt x="20" y="22"/>
                    </a:lnTo>
                    <a:lnTo>
                      <a:pt x="20" y="22"/>
                    </a:lnTo>
                    <a:lnTo>
                      <a:pt x="20" y="22"/>
                    </a:lnTo>
                    <a:lnTo>
                      <a:pt x="22" y="22"/>
                    </a:lnTo>
                    <a:lnTo>
                      <a:pt x="22" y="25"/>
                    </a:lnTo>
                    <a:lnTo>
                      <a:pt x="22" y="25"/>
                    </a:lnTo>
                    <a:lnTo>
                      <a:pt x="22" y="27"/>
                    </a:lnTo>
                    <a:lnTo>
                      <a:pt x="22" y="27"/>
                    </a:lnTo>
                    <a:lnTo>
                      <a:pt x="22" y="27"/>
                    </a:lnTo>
                    <a:lnTo>
                      <a:pt x="22" y="27"/>
                    </a:lnTo>
                    <a:lnTo>
                      <a:pt x="22" y="27"/>
                    </a:lnTo>
                    <a:lnTo>
                      <a:pt x="22" y="29"/>
                    </a:lnTo>
                    <a:lnTo>
                      <a:pt x="22" y="29"/>
                    </a:lnTo>
                    <a:lnTo>
                      <a:pt x="22" y="31"/>
                    </a:lnTo>
                    <a:lnTo>
                      <a:pt x="24" y="34"/>
                    </a:lnTo>
                    <a:lnTo>
                      <a:pt x="24" y="36"/>
                    </a:lnTo>
                    <a:lnTo>
                      <a:pt x="24" y="36"/>
                    </a:lnTo>
                    <a:lnTo>
                      <a:pt x="26" y="36"/>
                    </a:lnTo>
                    <a:lnTo>
                      <a:pt x="26" y="34"/>
                    </a:lnTo>
                    <a:lnTo>
                      <a:pt x="26" y="34"/>
                    </a:lnTo>
                    <a:lnTo>
                      <a:pt x="26" y="34"/>
                    </a:lnTo>
                    <a:lnTo>
                      <a:pt x="26" y="31"/>
                    </a:lnTo>
                    <a:lnTo>
                      <a:pt x="26" y="31"/>
                    </a:lnTo>
                    <a:lnTo>
                      <a:pt x="26" y="31"/>
                    </a:lnTo>
                    <a:lnTo>
                      <a:pt x="26" y="29"/>
                    </a:lnTo>
                    <a:lnTo>
                      <a:pt x="24" y="27"/>
                    </a:lnTo>
                    <a:lnTo>
                      <a:pt x="26" y="27"/>
                    </a:lnTo>
                    <a:lnTo>
                      <a:pt x="26" y="25"/>
                    </a:lnTo>
                    <a:lnTo>
                      <a:pt x="26" y="22"/>
                    </a:lnTo>
                    <a:lnTo>
                      <a:pt x="29" y="22"/>
                    </a:lnTo>
                    <a:lnTo>
                      <a:pt x="31" y="22"/>
                    </a:lnTo>
                    <a:lnTo>
                      <a:pt x="31" y="25"/>
                    </a:lnTo>
                    <a:lnTo>
                      <a:pt x="31" y="25"/>
                    </a:lnTo>
                    <a:lnTo>
                      <a:pt x="31" y="25"/>
                    </a:lnTo>
                    <a:lnTo>
                      <a:pt x="31" y="22"/>
                    </a:lnTo>
                    <a:lnTo>
                      <a:pt x="31" y="22"/>
                    </a:lnTo>
                    <a:lnTo>
                      <a:pt x="31" y="20"/>
                    </a:lnTo>
                    <a:lnTo>
                      <a:pt x="31" y="20"/>
                    </a:lnTo>
                    <a:lnTo>
                      <a:pt x="31" y="20"/>
                    </a:lnTo>
                    <a:lnTo>
                      <a:pt x="31" y="20"/>
                    </a:lnTo>
                    <a:lnTo>
                      <a:pt x="31" y="20"/>
                    </a:lnTo>
                    <a:lnTo>
                      <a:pt x="31" y="20"/>
                    </a:lnTo>
                    <a:lnTo>
                      <a:pt x="31" y="20"/>
                    </a:lnTo>
                    <a:lnTo>
                      <a:pt x="31" y="18"/>
                    </a:lnTo>
                    <a:lnTo>
                      <a:pt x="31" y="18"/>
                    </a:lnTo>
                    <a:lnTo>
                      <a:pt x="31" y="18"/>
                    </a:lnTo>
                    <a:lnTo>
                      <a:pt x="31" y="18"/>
                    </a:lnTo>
                    <a:lnTo>
                      <a:pt x="29" y="16"/>
                    </a:lnTo>
                    <a:lnTo>
                      <a:pt x="29" y="16"/>
                    </a:lnTo>
                    <a:lnTo>
                      <a:pt x="29" y="13"/>
                    </a:lnTo>
                    <a:lnTo>
                      <a:pt x="29" y="13"/>
                    </a:lnTo>
                    <a:lnTo>
                      <a:pt x="29" y="13"/>
                    </a:lnTo>
                    <a:lnTo>
                      <a:pt x="31" y="11"/>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89" name="フリーフォーム 89560">
                <a:extLst>
                  <a:ext uri="{FF2B5EF4-FFF2-40B4-BE49-F238E27FC236}">
                    <a16:creationId xmlns:a16="http://schemas.microsoft.com/office/drawing/2014/main" id="{8CBDF6A4-6590-1189-7ADB-D61D8683627A}"/>
                  </a:ext>
                </a:extLst>
              </p:cNvPr>
              <p:cNvSpPr/>
              <p:nvPr/>
            </p:nvSpPr>
            <p:spPr>
              <a:xfrm>
                <a:off x="2220" y="3169"/>
                <a:ext cx="27" cy="31"/>
              </a:xfrm>
              <a:custGeom>
                <a:avLst/>
                <a:gdLst/>
                <a:ahLst/>
                <a:cxnLst/>
                <a:rect l="0" t="0" r="0" b="0"/>
                <a:pathLst>
                  <a:path w="27" h="31">
                    <a:moveTo>
                      <a:pt x="2" y="20"/>
                    </a:moveTo>
                    <a:lnTo>
                      <a:pt x="2" y="22"/>
                    </a:lnTo>
                    <a:lnTo>
                      <a:pt x="2" y="22"/>
                    </a:lnTo>
                    <a:lnTo>
                      <a:pt x="5" y="22"/>
                    </a:lnTo>
                    <a:lnTo>
                      <a:pt x="5" y="22"/>
                    </a:lnTo>
                    <a:lnTo>
                      <a:pt x="5" y="22"/>
                    </a:lnTo>
                    <a:lnTo>
                      <a:pt x="5" y="18"/>
                    </a:lnTo>
                    <a:lnTo>
                      <a:pt x="5" y="18"/>
                    </a:lnTo>
                    <a:lnTo>
                      <a:pt x="7" y="18"/>
                    </a:lnTo>
                    <a:lnTo>
                      <a:pt x="7" y="20"/>
                    </a:lnTo>
                    <a:lnTo>
                      <a:pt x="7" y="22"/>
                    </a:lnTo>
                    <a:lnTo>
                      <a:pt x="9" y="22"/>
                    </a:lnTo>
                    <a:lnTo>
                      <a:pt x="9" y="22"/>
                    </a:lnTo>
                    <a:lnTo>
                      <a:pt x="9" y="22"/>
                    </a:lnTo>
                    <a:lnTo>
                      <a:pt x="9" y="22"/>
                    </a:lnTo>
                    <a:lnTo>
                      <a:pt x="7" y="20"/>
                    </a:lnTo>
                    <a:lnTo>
                      <a:pt x="9" y="18"/>
                    </a:lnTo>
                    <a:lnTo>
                      <a:pt x="9" y="18"/>
                    </a:lnTo>
                    <a:lnTo>
                      <a:pt x="11" y="20"/>
                    </a:lnTo>
                    <a:lnTo>
                      <a:pt x="11" y="22"/>
                    </a:lnTo>
                    <a:lnTo>
                      <a:pt x="11" y="22"/>
                    </a:lnTo>
                    <a:lnTo>
                      <a:pt x="13" y="22"/>
                    </a:lnTo>
                    <a:lnTo>
                      <a:pt x="13" y="20"/>
                    </a:lnTo>
                    <a:lnTo>
                      <a:pt x="16" y="20"/>
                    </a:lnTo>
                    <a:lnTo>
                      <a:pt x="16" y="22"/>
                    </a:lnTo>
                    <a:lnTo>
                      <a:pt x="16" y="22"/>
                    </a:lnTo>
                    <a:lnTo>
                      <a:pt x="16" y="24"/>
                    </a:lnTo>
                    <a:lnTo>
                      <a:pt x="13" y="24"/>
                    </a:lnTo>
                    <a:lnTo>
                      <a:pt x="13" y="27"/>
                    </a:lnTo>
                    <a:lnTo>
                      <a:pt x="13" y="27"/>
                    </a:lnTo>
                    <a:lnTo>
                      <a:pt x="13" y="27"/>
                    </a:lnTo>
                    <a:lnTo>
                      <a:pt x="16" y="27"/>
                    </a:lnTo>
                    <a:lnTo>
                      <a:pt x="16" y="27"/>
                    </a:lnTo>
                    <a:lnTo>
                      <a:pt x="16" y="27"/>
                    </a:lnTo>
                    <a:lnTo>
                      <a:pt x="16" y="24"/>
                    </a:lnTo>
                    <a:lnTo>
                      <a:pt x="18" y="24"/>
                    </a:lnTo>
                    <a:lnTo>
                      <a:pt x="18" y="22"/>
                    </a:lnTo>
                    <a:lnTo>
                      <a:pt x="18" y="22"/>
                    </a:lnTo>
                    <a:lnTo>
                      <a:pt x="18" y="22"/>
                    </a:lnTo>
                    <a:lnTo>
                      <a:pt x="18" y="22"/>
                    </a:lnTo>
                    <a:lnTo>
                      <a:pt x="18" y="24"/>
                    </a:lnTo>
                    <a:lnTo>
                      <a:pt x="18" y="24"/>
                    </a:lnTo>
                    <a:lnTo>
                      <a:pt x="18" y="27"/>
                    </a:lnTo>
                    <a:lnTo>
                      <a:pt x="18" y="27"/>
                    </a:lnTo>
                    <a:lnTo>
                      <a:pt x="18" y="27"/>
                    </a:lnTo>
                    <a:lnTo>
                      <a:pt x="18" y="27"/>
                    </a:lnTo>
                    <a:lnTo>
                      <a:pt x="20" y="29"/>
                    </a:lnTo>
                    <a:lnTo>
                      <a:pt x="20" y="29"/>
                    </a:lnTo>
                    <a:lnTo>
                      <a:pt x="20" y="27"/>
                    </a:lnTo>
                    <a:lnTo>
                      <a:pt x="22" y="27"/>
                    </a:lnTo>
                    <a:lnTo>
                      <a:pt x="22" y="22"/>
                    </a:lnTo>
                    <a:lnTo>
                      <a:pt x="22" y="22"/>
                    </a:lnTo>
                    <a:lnTo>
                      <a:pt x="22" y="22"/>
                    </a:lnTo>
                    <a:lnTo>
                      <a:pt x="22" y="22"/>
                    </a:lnTo>
                    <a:lnTo>
                      <a:pt x="22" y="22"/>
                    </a:lnTo>
                    <a:lnTo>
                      <a:pt x="22" y="27"/>
                    </a:lnTo>
                    <a:lnTo>
                      <a:pt x="22" y="27"/>
                    </a:lnTo>
                    <a:lnTo>
                      <a:pt x="22" y="29"/>
                    </a:lnTo>
                    <a:lnTo>
                      <a:pt x="22" y="29"/>
                    </a:lnTo>
                    <a:lnTo>
                      <a:pt x="22" y="31"/>
                    </a:lnTo>
                    <a:lnTo>
                      <a:pt x="25" y="31"/>
                    </a:lnTo>
                    <a:lnTo>
                      <a:pt x="25" y="31"/>
                    </a:lnTo>
                    <a:lnTo>
                      <a:pt x="25" y="29"/>
                    </a:lnTo>
                    <a:lnTo>
                      <a:pt x="25" y="29"/>
                    </a:lnTo>
                    <a:lnTo>
                      <a:pt x="25" y="29"/>
                    </a:lnTo>
                    <a:lnTo>
                      <a:pt x="27" y="29"/>
                    </a:lnTo>
                    <a:lnTo>
                      <a:pt x="27" y="27"/>
                    </a:lnTo>
                    <a:lnTo>
                      <a:pt x="27" y="24"/>
                    </a:lnTo>
                    <a:lnTo>
                      <a:pt x="27" y="20"/>
                    </a:lnTo>
                    <a:lnTo>
                      <a:pt x="27" y="18"/>
                    </a:lnTo>
                    <a:lnTo>
                      <a:pt x="27" y="18"/>
                    </a:lnTo>
                    <a:lnTo>
                      <a:pt x="25" y="18"/>
                    </a:lnTo>
                    <a:lnTo>
                      <a:pt x="25" y="18"/>
                    </a:lnTo>
                    <a:lnTo>
                      <a:pt x="25" y="15"/>
                    </a:lnTo>
                    <a:lnTo>
                      <a:pt x="25" y="13"/>
                    </a:lnTo>
                    <a:lnTo>
                      <a:pt x="25" y="11"/>
                    </a:lnTo>
                    <a:lnTo>
                      <a:pt x="27" y="6"/>
                    </a:lnTo>
                    <a:lnTo>
                      <a:pt x="27" y="9"/>
                    </a:lnTo>
                    <a:lnTo>
                      <a:pt x="25" y="9"/>
                    </a:lnTo>
                    <a:lnTo>
                      <a:pt x="25" y="11"/>
                    </a:lnTo>
                    <a:lnTo>
                      <a:pt x="25" y="11"/>
                    </a:lnTo>
                    <a:lnTo>
                      <a:pt x="25" y="9"/>
                    </a:lnTo>
                    <a:lnTo>
                      <a:pt x="25" y="9"/>
                    </a:lnTo>
                    <a:lnTo>
                      <a:pt x="25" y="6"/>
                    </a:lnTo>
                    <a:lnTo>
                      <a:pt x="22" y="6"/>
                    </a:lnTo>
                    <a:lnTo>
                      <a:pt x="22" y="6"/>
                    </a:lnTo>
                    <a:lnTo>
                      <a:pt x="22" y="6"/>
                    </a:lnTo>
                    <a:lnTo>
                      <a:pt x="22" y="6"/>
                    </a:lnTo>
                    <a:lnTo>
                      <a:pt x="22" y="6"/>
                    </a:lnTo>
                    <a:lnTo>
                      <a:pt x="22" y="6"/>
                    </a:lnTo>
                    <a:lnTo>
                      <a:pt x="22" y="6"/>
                    </a:lnTo>
                    <a:lnTo>
                      <a:pt x="20" y="9"/>
                    </a:lnTo>
                    <a:lnTo>
                      <a:pt x="20" y="13"/>
                    </a:lnTo>
                    <a:lnTo>
                      <a:pt x="18" y="13"/>
                    </a:lnTo>
                    <a:lnTo>
                      <a:pt x="18" y="13"/>
                    </a:lnTo>
                    <a:lnTo>
                      <a:pt x="18" y="11"/>
                    </a:lnTo>
                    <a:lnTo>
                      <a:pt x="18" y="11"/>
                    </a:lnTo>
                    <a:lnTo>
                      <a:pt x="18" y="9"/>
                    </a:lnTo>
                    <a:lnTo>
                      <a:pt x="18" y="9"/>
                    </a:lnTo>
                    <a:lnTo>
                      <a:pt x="18" y="6"/>
                    </a:lnTo>
                    <a:lnTo>
                      <a:pt x="18" y="6"/>
                    </a:lnTo>
                    <a:lnTo>
                      <a:pt x="18" y="6"/>
                    </a:lnTo>
                    <a:lnTo>
                      <a:pt x="18" y="9"/>
                    </a:lnTo>
                    <a:lnTo>
                      <a:pt x="18" y="11"/>
                    </a:lnTo>
                    <a:lnTo>
                      <a:pt x="18" y="13"/>
                    </a:lnTo>
                    <a:lnTo>
                      <a:pt x="18" y="13"/>
                    </a:lnTo>
                    <a:lnTo>
                      <a:pt x="16" y="15"/>
                    </a:lnTo>
                    <a:lnTo>
                      <a:pt x="16" y="15"/>
                    </a:lnTo>
                    <a:lnTo>
                      <a:pt x="16" y="13"/>
                    </a:lnTo>
                    <a:lnTo>
                      <a:pt x="13" y="11"/>
                    </a:lnTo>
                    <a:lnTo>
                      <a:pt x="16" y="11"/>
                    </a:lnTo>
                    <a:lnTo>
                      <a:pt x="16" y="9"/>
                    </a:lnTo>
                    <a:lnTo>
                      <a:pt x="16" y="6"/>
                    </a:lnTo>
                    <a:lnTo>
                      <a:pt x="16" y="6"/>
                    </a:lnTo>
                    <a:lnTo>
                      <a:pt x="16" y="6"/>
                    </a:lnTo>
                    <a:lnTo>
                      <a:pt x="16" y="4"/>
                    </a:lnTo>
                    <a:lnTo>
                      <a:pt x="13" y="4"/>
                    </a:lnTo>
                    <a:lnTo>
                      <a:pt x="13" y="6"/>
                    </a:lnTo>
                    <a:lnTo>
                      <a:pt x="13" y="6"/>
                    </a:lnTo>
                    <a:lnTo>
                      <a:pt x="13" y="6"/>
                    </a:lnTo>
                    <a:lnTo>
                      <a:pt x="11" y="6"/>
                    </a:lnTo>
                    <a:lnTo>
                      <a:pt x="11" y="4"/>
                    </a:lnTo>
                    <a:lnTo>
                      <a:pt x="11" y="4"/>
                    </a:lnTo>
                    <a:lnTo>
                      <a:pt x="9" y="4"/>
                    </a:lnTo>
                    <a:lnTo>
                      <a:pt x="9" y="6"/>
                    </a:lnTo>
                    <a:lnTo>
                      <a:pt x="11" y="6"/>
                    </a:lnTo>
                    <a:lnTo>
                      <a:pt x="11" y="6"/>
                    </a:lnTo>
                    <a:lnTo>
                      <a:pt x="11" y="9"/>
                    </a:lnTo>
                    <a:lnTo>
                      <a:pt x="9" y="9"/>
                    </a:lnTo>
                    <a:lnTo>
                      <a:pt x="9" y="9"/>
                    </a:lnTo>
                    <a:lnTo>
                      <a:pt x="9" y="11"/>
                    </a:lnTo>
                    <a:lnTo>
                      <a:pt x="9" y="11"/>
                    </a:lnTo>
                    <a:lnTo>
                      <a:pt x="9" y="11"/>
                    </a:lnTo>
                    <a:lnTo>
                      <a:pt x="9" y="11"/>
                    </a:lnTo>
                    <a:lnTo>
                      <a:pt x="7" y="9"/>
                    </a:lnTo>
                    <a:lnTo>
                      <a:pt x="7" y="9"/>
                    </a:lnTo>
                    <a:lnTo>
                      <a:pt x="7" y="6"/>
                    </a:lnTo>
                    <a:lnTo>
                      <a:pt x="7" y="6"/>
                    </a:lnTo>
                    <a:lnTo>
                      <a:pt x="7" y="6"/>
                    </a:lnTo>
                    <a:lnTo>
                      <a:pt x="7" y="4"/>
                    </a:lnTo>
                    <a:lnTo>
                      <a:pt x="7" y="4"/>
                    </a:lnTo>
                    <a:lnTo>
                      <a:pt x="7" y="4"/>
                    </a:lnTo>
                    <a:lnTo>
                      <a:pt x="7" y="2"/>
                    </a:lnTo>
                    <a:lnTo>
                      <a:pt x="7" y="0"/>
                    </a:lnTo>
                    <a:lnTo>
                      <a:pt x="7" y="0"/>
                    </a:lnTo>
                    <a:lnTo>
                      <a:pt x="5" y="0"/>
                    </a:lnTo>
                    <a:lnTo>
                      <a:pt x="5" y="0"/>
                    </a:lnTo>
                    <a:lnTo>
                      <a:pt x="5" y="0"/>
                    </a:lnTo>
                    <a:lnTo>
                      <a:pt x="2" y="2"/>
                    </a:lnTo>
                    <a:lnTo>
                      <a:pt x="5" y="2"/>
                    </a:lnTo>
                    <a:lnTo>
                      <a:pt x="5" y="2"/>
                    </a:lnTo>
                    <a:lnTo>
                      <a:pt x="5" y="4"/>
                    </a:lnTo>
                    <a:lnTo>
                      <a:pt x="5" y="6"/>
                    </a:lnTo>
                    <a:lnTo>
                      <a:pt x="5" y="6"/>
                    </a:lnTo>
                    <a:lnTo>
                      <a:pt x="5" y="9"/>
                    </a:lnTo>
                    <a:lnTo>
                      <a:pt x="2" y="11"/>
                    </a:lnTo>
                    <a:lnTo>
                      <a:pt x="2" y="11"/>
                    </a:lnTo>
                    <a:lnTo>
                      <a:pt x="2" y="11"/>
                    </a:lnTo>
                    <a:lnTo>
                      <a:pt x="0" y="9"/>
                    </a:lnTo>
                    <a:lnTo>
                      <a:pt x="0" y="9"/>
                    </a:lnTo>
                    <a:lnTo>
                      <a:pt x="0" y="9"/>
                    </a:lnTo>
                    <a:lnTo>
                      <a:pt x="0" y="11"/>
                    </a:lnTo>
                    <a:lnTo>
                      <a:pt x="0" y="11"/>
                    </a:lnTo>
                    <a:lnTo>
                      <a:pt x="0" y="11"/>
                    </a:lnTo>
                    <a:lnTo>
                      <a:pt x="2" y="11"/>
                    </a:lnTo>
                    <a:lnTo>
                      <a:pt x="2" y="13"/>
                    </a:lnTo>
                    <a:lnTo>
                      <a:pt x="0" y="13"/>
                    </a:lnTo>
                    <a:lnTo>
                      <a:pt x="0" y="13"/>
                    </a:lnTo>
                    <a:lnTo>
                      <a:pt x="0" y="13"/>
                    </a:lnTo>
                    <a:lnTo>
                      <a:pt x="0" y="13"/>
                    </a:lnTo>
                    <a:lnTo>
                      <a:pt x="2" y="15"/>
                    </a:lnTo>
                    <a:lnTo>
                      <a:pt x="2" y="15"/>
                    </a:lnTo>
                    <a:lnTo>
                      <a:pt x="2" y="18"/>
                    </a:lnTo>
                    <a:lnTo>
                      <a:pt x="2" y="18"/>
                    </a:lnTo>
                    <a:lnTo>
                      <a:pt x="2" y="18"/>
                    </a:lnTo>
                    <a:lnTo>
                      <a:pt x="2" y="18"/>
                    </a:lnTo>
                    <a:lnTo>
                      <a:pt x="2" y="20"/>
                    </a:lnTo>
                    <a:close/>
                  </a:path>
                </a:pathLst>
              </a:custGeom>
              <a:solidFill>
                <a:srgbClr val="008837"/>
              </a:solidFill>
              <a:ln w="9525">
                <a:noFill/>
              </a:ln>
            </p:spPr>
            <p:txBody>
              <a:bodyPr/>
              <a:lstStyle/>
              <a:p>
                <a:endParaRPr lang="ja-JP" altLang="en-US" sz="1799"/>
              </a:p>
            </p:txBody>
          </p:sp>
          <p:sp>
            <p:nvSpPr>
              <p:cNvPr id="11690" name="フリーフォーム 89561">
                <a:extLst>
                  <a:ext uri="{FF2B5EF4-FFF2-40B4-BE49-F238E27FC236}">
                    <a16:creationId xmlns:a16="http://schemas.microsoft.com/office/drawing/2014/main" id="{0D533394-B51C-32A0-B55D-8F9CA0A3E10F}"/>
                  </a:ext>
                </a:extLst>
              </p:cNvPr>
              <p:cNvSpPr/>
              <p:nvPr/>
            </p:nvSpPr>
            <p:spPr>
              <a:xfrm>
                <a:off x="2220" y="3169"/>
                <a:ext cx="27" cy="31"/>
              </a:xfrm>
              <a:custGeom>
                <a:avLst/>
                <a:gdLst/>
                <a:ahLst/>
                <a:cxnLst/>
                <a:rect l="0" t="0" r="0" b="0"/>
                <a:pathLst>
                  <a:path w="27" h="31">
                    <a:moveTo>
                      <a:pt x="2" y="20"/>
                    </a:moveTo>
                    <a:lnTo>
                      <a:pt x="2" y="22"/>
                    </a:lnTo>
                    <a:lnTo>
                      <a:pt x="2" y="22"/>
                    </a:lnTo>
                    <a:lnTo>
                      <a:pt x="5" y="22"/>
                    </a:lnTo>
                    <a:lnTo>
                      <a:pt x="5" y="22"/>
                    </a:lnTo>
                    <a:lnTo>
                      <a:pt x="5" y="22"/>
                    </a:lnTo>
                    <a:lnTo>
                      <a:pt x="5" y="18"/>
                    </a:lnTo>
                    <a:lnTo>
                      <a:pt x="5" y="18"/>
                    </a:lnTo>
                    <a:lnTo>
                      <a:pt x="7" y="18"/>
                    </a:lnTo>
                    <a:lnTo>
                      <a:pt x="7" y="20"/>
                    </a:lnTo>
                    <a:lnTo>
                      <a:pt x="7" y="22"/>
                    </a:lnTo>
                    <a:lnTo>
                      <a:pt x="9" y="22"/>
                    </a:lnTo>
                    <a:lnTo>
                      <a:pt x="9" y="22"/>
                    </a:lnTo>
                    <a:lnTo>
                      <a:pt x="9" y="22"/>
                    </a:lnTo>
                    <a:lnTo>
                      <a:pt x="9" y="22"/>
                    </a:lnTo>
                    <a:lnTo>
                      <a:pt x="7" y="20"/>
                    </a:lnTo>
                    <a:lnTo>
                      <a:pt x="9" y="18"/>
                    </a:lnTo>
                    <a:lnTo>
                      <a:pt x="9" y="18"/>
                    </a:lnTo>
                    <a:lnTo>
                      <a:pt x="11" y="20"/>
                    </a:lnTo>
                    <a:lnTo>
                      <a:pt x="11" y="22"/>
                    </a:lnTo>
                    <a:lnTo>
                      <a:pt x="11" y="22"/>
                    </a:lnTo>
                    <a:lnTo>
                      <a:pt x="13" y="22"/>
                    </a:lnTo>
                    <a:lnTo>
                      <a:pt x="13" y="20"/>
                    </a:lnTo>
                    <a:lnTo>
                      <a:pt x="16" y="20"/>
                    </a:lnTo>
                    <a:lnTo>
                      <a:pt x="16" y="22"/>
                    </a:lnTo>
                    <a:lnTo>
                      <a:pt x="16" y="22"/>
                    </a:lnTo>
                    <a:lnTo>
                      <a:pt x="16" y="24"/>
                    </a:lnTo>
                    <a:lnTo>
                      <a:pt x="13" y="24"/>
                    </a:lnTo>
                    <a:lnTo>
                      <a:pt x="13" y="27"/>
                    </a:lnTo>
                    <a:lnTo>
                      <a:pt x="13" y="27"/>
                    </a:lnTo>
                    <a:lnTo>
                      <a:pt x="13" y="27"/>
                    </a:lnTo>
                    <a:lnTo>
                      <a:pt x="16" y="27"/>
                    </a:lnTo>
                    <a:lnTo>
                      <a:pt x="16" y="27"/>
                    </a:lnTo>
                    <a:lnTo>
                      <a:pt x="16" y="27"/>
                    </a:lnTo>
                    <a:lnTo>
                      <a:pt x="16" y="24"/>
                    </a:lnTo>
                    <a:lnTo>
                      <a:pt x="18" y="24"/>
                    </a:lnTo>
                    <a:lnTo>
                      <a:pt x="18" y="22"/>
                    </a:lnTo>
                    <a:lnTo>
                      <a:pt x="18" y="22"/>
                    </a:lnTo>
                    <a:lnTo>
                      <a:pt x="18" y="22"/>
                    </a:lnTo>
                    <a:lnTo>
                      <a:pt x="18" y="22"/>
                    </a:lnTo>
                    <a:lnTo>
                      <a:pt x="18" y="24"/>
                    </a:lnTo>
                    <a:lnTo>
                      <a:pt x="18" y="24"/>
                    </a:lnTo>
                    <a:lnTo>
                      <a:pt x="18" y="27"/>
                    </a:lnTo>
                    <a:lnTo>
                      <a:pt x="18" y="27"/>
                    </a:lnTo>
                    <a:lnTo>
                      <a:pt x="18" y="27"/>
                    </a:lnTo>
                    <a:lnTo>
                      <a:pt x="18" y="27"/>
                    </a:lnTo>
                    <a:lnTo>
                      <a:pt x="20" y="29"/>
                    </a:lnTo>
                    <a:lnTo>
                      <a:pt x="20" y="29"/>
                    </a:lnTo>
                    <a:lnTo>
                      <a:pt x="20" y="27"/>
                    </a:lnTo>
                    <a:lnTo>
                      <a:pt x="22" y="27"/>
                    </a:lnTo>
                    <a:lnTo>
                      <a:pt x="22" y="22"/>
                    </a:lnTo>
                    <a:lnTo>
                      <a:pt x="22" y="22"/>
                    </a:lnTo>
                    <a:lnTo>
                      <a:pt x="22" y="22"/>
                    </a:lnTo>
                    <a:lnTo>
                      <a:pt x="22" y="22"/>
                    </a:lnTo>
                    <a:lnTo>
                      <a:pt x="22" y="22"/>
                    </a:lnTo>
                    <a:lnTo>
                      <a:pt x="22" y="27"/>
                    </a:lnTo>
                    <a:lnTo>
                      <a:pt x="22" y="27"/>
                    </a:lnTo>
                    <a:lnTo>
                      <a:pt x="22" y="29"/>
                    </a:lnTo>
                    <a:lnTo>
                      <a:pt x="22" y="29"/>
                    </a:lnTo>
                    <a:lnTo>
                      <a:pt x="22" y="31"/>
                    </a:lnTo>
                    <a:lnTo>
                      <a:pt x="25" y="31"/>
                    </a:lnTo>
                    <a:lnTo>
                      <a:pt x="25" y="31"/>
                    </a:lnTo>
                    <a:lnTo>
                      <a:pt x="25" y="29"/>
                    </a:lnTo>
                    <a:lnTo>
                      <a:pt x="25" y="29"/>
                    </a:lnTo>
                    <a:lnTo>
                      <a:pt x="25" y="29"/>
                    </a:lnTo>
                    <a:lnTo>
                      <a:pt x="27" y="29"/>
                    </a:lnTo>
                    <a:lnTo>
                      <a:pt x="27" y="27"/>
                    </a:lnTo>
                    <a:lnTo>
                      <a:pt x="27" y="24"/>
                    </a:lnTo>
                    <a:lnTo>
                      <a:pt x="27" y="20"/>
                    </a:lnTo>
                    <a:lnTo>
                      <a:pt x="27" y="18"/>
                    </a:lnTo>
                    <a:lnTo>
                      <a:pt x="27" y="18"/>
                    </a:lnTo>
                    <a:lnTo>
                      <a:pt x="25" y="18"/>
                    </a:lnTo>
                    <a:lnTo>
                      <a:pt x="25" y="18"/>
                    </a:lnTo>
                    <a:lnTo>
                      <a:pt x="25" y="15"/>
                    </a:lnTo>
                    <a:lnTo>
                      <a:pt x="25" y="13"/>
                    </a:lnTo>
                    <a:lnTo>
                      <a:pt x="25" y="11"/>
                    </a:lnTo>
                    <a:lnTo>
                      <a:pt x="27" y="6"/>
                    </a:lnTo>
                    <a:lnTo>
                      <a:pt x="27" y="9"/>
                    </a:lnTo>
                    <a:lnTo>
                      <a:pt x="25" y="9"/>
                    </a:lnTo>
                    <a:lnTo>
                      <a:pt x="25" y="11"/>
                    </a:lnTo>
                    <a:lnTo>
                      <a:pt x="25" y="11"/>
                    </a:lnTo>
                    <a:lnTo>
                      <a:pt x="25" y="9"/>
                    </a:lnTo>
                    <a:lnTo>
                      <a:pt x="25" y="9"/>
                    </a:lnTo>
                    <a:lnTo>
                      <a:pt x="25" y="6"/>
                    </a:lnTo>
                    <a:lnTo>
                      <a:pt x="22" y="6"/>
                    </a:lnTo>
                    <a:lnTo>
                      <a:pt x="22" y="6"/>
                    </a:lnTo>
                    <a:lnTo>
                      <a:pt x="22" y="6"/>
                    </a:lnTo>
                    <a:lnTo>
                      <a:pt x="22" y="6"/>
                    </a:lnTo>
                    <a:lnTo>
                      <a:pt x="22" y="6"/>
                    </a:lnTo>
                    <a:lnTo>
                      <a:pt x="22" y="6"/>
                    </a:lnTo>
                    <a:lnTo>
                      <a:pt x="22" y="6"/>
                    </a:lnTo>
                    <a:lnTo>
                      <a:pt x="20" y="9"/>
                    </a:lnTo>
                    <a:lnTo>
                      <a:pt x="20" y="13"/>
                    </a:lnTo>
                    <a:lnTo>
                      <a:pt x="18" y="13"/>
                    </a:lnTo>
                    <a:lnTo>
                      <a:pt x="18" y="13"/>
                    </a:lnTo>
                    <a:lnTo>
                      <a:pt x="18" y="11"/>
                    </a:lnTo>
                    <a:lnTo>
                      <a:pt x="18" y="11"/>
                    </a:lnTo>
                    <a:lnTo>
                      <a:pt x="18" y="9"/>
                    </a:lnTo>
                    <a:lnTo>
                      <a:pt x="18" y="9"/>
                    </a:lnTo>
                    <a:lnTo>
                      <a:pt x="18" y="6"/>
                    </a:lnTo>
                    <a:lnTo>
                      <a:pt x="18" y="6"/>
                    </a:lnTo>
                    <a:lnTo>
                      <a:pt x="18" y="6"/>
                    </a:lnTo>
                    <a:lnTo>
                      <a:pt x="18" y="9"/>
                    </a:lnTo>
                    <a:lnTo>
                      <a:pt x="18" y="11"/>
                    </a:lnTo>
                    <a:lnTo>
                      <a:pt x="18" y="13"/>
                    </a:lnTo>
                    <a:lnTo>
                      <a:pt x="18" y="13"/>
                    </a:lnTo>
                    <a:lnTo>
                      <a:pt x="16" y="15"/>
                    </a:lnTo>
                    <a:lnTo>
                      <a:pt x="16" y="15"/>
                    </a:lnTo>
                    <a:lnTo>
                      <a:pt x="16" y="13"/>
                    </a:lnTo>
                    <a:lnTo>
                      <a:pt x="13" y="11"/>
                    </a:lnTo>
                    <a:lnTo>
                      <a:pt x="16" y="11"/>
                    </a:lnTo>
                    <a:lnTo>
                      <a:pt x="16" y="9"/>
                    </a:lnTo>
                    <a:lnTo>
                      <a:pt x="16" y="6"/>
                    </a:lnTo>
                    <a:lnTo>
                      <a:pt x="16" y="6"/>
                    </a:lnTo>
                    <a:lnTo>
                      <a:pt x="16" y="6"/>
                    </a:lnTo>
                    <a:lnTo>
                      <a:pt x="16" y="4"/>
                    </a:lnTo>
                    <a:lnTo>
                      <a:pt x="13" y="4"/>
                    </a:lnTo>
                    <a:lnTo>
                      <a:pt x="13" y="6"/>
                    </a:lnTo>
                    <a:lnTo>
                      <a:pt x="13" y="6"/>
                    </a:lnTo>
                    <a:lnTo>
                      <a:pt x="13" y="6"/>
                    </a:lnTo>
                    <a:lnTo>
                      <a:pt x="11" y="6"/>
                    </a:lnTo>
                    <a:lnTo>
                      <a:pt x="11" y="4"/>
                    </a:lnTo>
                    <a:lnTo>
                      <a:pt x="11" y="4"/>
                    </a:lnTo>
                    <a:lnTo>
                      <a:pt x="9" y="4"/>
                    </a:lnTo>
                    <a:lnTo>
                      <a:pt x="9" y="6"/>
                    </a:lnTo>
                    <a:lnTo>
                      <a:pt x="11" y="6"/>
                    </a:lnTo>
                    <a:lnTo>
                      <a:pt x="11" y="6"/>
                    </a:lnTo>
                    <a:lnTo>
                      <a:pt x="11" y="9"/>
                    </a:lnTo>
                    <a:lnTo>
                      <a:pt x="9" y="9"/>
                    </a:lnTo>
                    <a:lnTo>
                      <a:pt x="9" y="9"/>
                    </a:lnTo>
                    <a:lnTo>
                      <a:pt x="9" y="11"/>
                    </a:lnTo>
                    <a:lnTo>
                      <a:pt x="9" y="11"/>
                    </a:lnTo>
                    <a:lnTo>
                      <a:pt x="9" y="11"/>
                    </a:lnTo>
                    <a:lnTo>
                      <a:pt x="9" y="11"/>
                    </a:lnTo>
                    <a:lnTo>
                      <a:pt x="7" y="9"/>
                    </a:lnTo>
                    <a:lnTo>
                      <a:pt x="7" y="9"/>
                    </a:lnTo>
                    <a:lnTo>
                      <a:pt x="7" y="6"/>
                    </a:lnTo>
                    <a:lnTo>
                      <a:pt x="7" y="6"/>
                    </a:lnTo>
                    <a:lnTo>
                      <a:pt x="7" y="6"/>
                    </a:lnTo>
                    <a:lnTo>
                      <a:pt x="7" y="4"/>
                    </a:lnTo>
                    <a:lnTo>
                      <a:pt x="7" y="4"/>
                    </a:lnTo>
                    <a:lnTo>
                      <a:pt x="7" y="4"/>
                    </a:lnTo>
                    <a:lnTo>
                      <a:pt x="7" y="2"/>
                    </a:lnTo>
                    <a:lnTo>
                      <a:pt x="7" y="0"/>
                    </a:lnTo>
                    <a:lnTo>
                      <a:pt x="7" y="0"/>
                    </a:lnTo>
                    <a:lnTo>
                      <a:pt x="5" y="0"/>
                    </a:lnTo>
                    <a:lnTo>
                      <a:pt x="5" y="0"/>
                    </a:lnTo>
                    <a:lnTo>
                      <a:pt x="5" y="0"/>
                    </a:lnTo>
                    <a:lnTo>
                      <a:pt x="2" y="2"/>
                    </a:lnTo>
                    <a:lnTo>
                      <a:pt x="5" y="2"/>
                    </a:lnTo>
                    <a:lnTo>
                      <a:pt x="5" y="2"/>
                    </a:lnTo>
                    <a:lnTo>
                      <a:pt x="5" y="4"/>
                    </a:lnTo>
                    <a:lnTo>
                      <a:pt x="5" y="6"/>
                    </a:lnTo>
                    <a:lnTo>
                      <a:pt x="5" y="6"/>
                    </a:lnTo>
                    <a:lnTo>
                      <a:pt x="5" y="9"/>
                    </a:lnTo>
                    <a:lnTo>
                      <a:pt x="2" y="11"/>
                    </a:lnTo>
                    <a:lnTo>
                      <a:pt x="2" y="11"/>
                    </a:lnTo>
                    <a:lnTo>
                      <a:pt x="2" y="11"/>
                    </a:lnTo>
                    <a:lnTo>
                      <a:pt x="0" y="9"/>
                    </a:lnTo>
                    <a:lnTo>
                      <a:pt x="0" y="9"/>
                    </a:lnTo>
                    <a:lnTo>
                      <a:pt x="0" y="9"/>
                    </a:lnTo>
                    <a:lnTo>
                      <a:pt x="0" y="11"/>
                    </a:lnTo>
                    <a:lnTo>
                      <a:pt x="0" y="11"/>
                    </a:lnTo>
                    <a:lnTo>
                      <a:pt x="0" y="11"/>
                    </a:lnTo>
                    <a:lnTo>
                      <a:pt x="2" y="11"/>
                    </a:lnTo>
                    <a:lnTo>
                      <a:pt x="2" y="13"/>
                    </a:lnTo>
                    <a:lnTo>
                      <a:pt x="0" y="13"/>
                    </a:lnTo>
                    <a:lnTo>
                      <a:pt x="0" y="13"/>
                    </a:lnTo>
                    <a:lnTo>
                      <a:pt x="0" y="13"/>
                    </a:lnTo>
                    <a:lnTo>
                      <a:pt x="0" y="13"/>
                    </a:lnTo>
                    <a:lnTo>
                      <a:pt x="2" y="15"/>
                    </a:lnTo>
                    <a:lnTo>
                      <a:pt x="2" y="15"/>
                    </a:lnTo>
                    <a:lnTo>
                      <a:pt x="2" y="18"/>
                    </a:lnTo>
                    <a:lnTo>
                      <a:pt x="2" y="18"/>
                    </a:lnTo>
                    <a:lnTo>
                      <a:pt x="2" y="18"/>
                    </a:lnTo>
                    <a:lnTo>
                      <a:pt x="2" y="18"/>
                    </a:lnTo>
                    <a:lnTo>
                      <a:pt x="2"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91" name="フリーフォーム 89562">
                <a:extLst>
                  <a:ext uri="{FF2B5EF4-FFF2-40B4-BE49-F238E27FC236}">
                    <a16:creationId xmlns:a16="http://schemas.microsoft.com/office/drawing/2014/main" id="{AEEDFA63-28D4-F9C8-6BA4-614F9C0C4059}"/>
                  </a:ext>
                </a:extLst>
              </p:cNvPr>
              <p:cNvSpPr/>
              <p:nvPr/>
            </p:nvSpPr>
            <p:spPr>
              <a:xfrm>
                <a:off x="2213" y="3368"/>
                <a:ext cx="18" cy="29"/>
              </a:xfrm>
              <a:custGeom>
                <a:avLst/>
                <a:gdLst/>
                <a:ahLst/>
                <a:cxnLst/>
                <a:rect l="0" t="0" r="0" b="0"/>
                <a:pathLst>
                  <a:path w="18" h="29">
                    <a:moveTo>
                      <a:pt x="9" y="9"/>
                    </a:moveTo>
                    <a:lnTo>
                      <a:pt x="7" y="7"/>
                    </a:lnTo>
                    <a:lnTo>
                      <a:pt x="7" y="4"/>
                    </a:lnTo>
                    <a:lnTo>
                      <a:pt x="7" y="2"/>
                    </a:lnTo>
                    <a:lnTo>
                      <a:pt x="7" y="2"/>
                    </a:lnTo>
                    <a:lnTo>
                      <a:pt x="7" y="4"/>
                    </a:lnTo>
                    <a:lnTo>
                      <a:pt x="5" y="4"/>
                    </a:lnTo>
                    <a:lnTo>
                      <a:pt x="5" y="4"/>
                    </a:lnTo>
                    <a:lnTo>
                      <a:pt x="5" y="2"/>
                    </a:lnTo>
                    <a:lnTo>
                      <a:pt x="5" y="2"/>
                    </a:lnTo>
                    <a:lnTo>
                      <a:pt x="3" y="0"/>
                    </a:lnTo>
                    <a:lnTo>
                      <a:pt x="3" y="0"/>
                    </a:lnTo>
                    <a:lnTo>
                      <a:pt x="3" y="0"/>
                    </a:lnTo>
                    <a:lnTo>
                      <a:pt x="0" y="0"/>
                    </a:lnTo>
                    <a:lnTo>
                      <a:pt x="0" y="0"/>
                    </a:lnTo>
                    <a:lnTo>
                      <a:pt x="0" y="2"/>
                    </a:lnTo>
                    <a:lnTo>
                      <a:pt x="0" y="4"/>
                    </a:lnTo>
                    <a:lnTo>
                      <a:pt x="0" y="7"/>
                    </a:lnTo>
                    <a:lnTo>
                      <a:pt x="0" y="7"/>
                    </a:lnTo>
                    <a:lnTo>
                      <a:pt x="0" y="9"/>
                    </a:lnTo>
                    <a:lnTo>
                      <a:pt x="0" y="9"/>
                    </a:lnTo>
                    <a:lnTo>
                      <a:pt x="3" y="9"/>
                    </a:lnTo>
                    <a:lnTo>
                      <a:pt x="3" y="13"/>
                    </a:lnTo>
                    <a:lnTo>
                      <a:pt x="5" y="13"/>
                    </a:lnTo>
                    <a:lnTo>
                      <a:pt x="5" y="22"/>
                    </a:lnTo>
                    <a:lnTo>
                      <a:pt x="5" y="22"/>
                    </a:lnTo>
                    <a:lnTo>
                      <a:pt x="7" y="22"/>
                    </a:lnTo>
                    <a:lnTo>
                      <a:pt x="9" y="20"/>
                    </a:lnTo>
                    <a:lnTo>
                      <a:pt x="9" y="18"/>
                    </a:lnTo>
                    <a:lnTo>
                      <a:pt x="9" y="18"/>
                    </a:lnTo>
                    <a:lnTo>
                      <a:pt x="12" y="18"/>
                    </a:lnTo>
                    <a:lnTo>
                      <a:pt x="12" y="18"/>
                    </a:lnTo>
                    <a:lnTo>
                      <a:pt x="12" y="29"/>
                    </a:lnTo>
                    <a:lnTo>
                      <a:pt x="14" y="29"/>
                    </a:lnTo>
                    <a:lnTo>
                      <a:pt x="16" y="29"/>
                    </a:lnTo>
                    <a:lnTo>
                      <a:pt x="16" y="20"/>
                    </a:lnTo>
                    <a:lnTo>
                      <a:pt x="16" y="18"/>
                    </a:lnTo>
                    <a:lnTo>
                      <a:pt x="18" y="18"/>
                    </a:lnTo>
                    <a:lnTo>
                      <a:pt x="18" y="13"/>
                    </a:lnTo>
                    <a:lnTo>
                      <a:pt x="16" y="13"/>
                    </a:lnTo>
                    <a:lnTo>
                      <a:pt x="14" y="13"/>
                    </a:lnTo>
                    <a:lnTo>
                      <a:pt x="14" y="9"/>
                    </a:lnTo>
                    <a:lnTo>
                      <a:pt x="14" y="7"/>
                    </a:lnTo>
                    <a:lnTo>
                      <a:pt x="16" y="2"/>
                    </a:lnTo>
                    <a:lnTo>
                      <a:pt x="16" y="2"/>
                    </a:lnTo>
                    <a:lnTo>
                      <a:pt x="14" y="2"/>
                    </a:lnTo>
                    <a:lnTo>
                      <a:pt x="12" y="7"/>
                    </a:lnTo>
                    <a:lnTo>
                      <a:pt x="9" y="9"/>
                    </a:lnTo>
                    <a:lnTo>
                      <a:pt x="9" y="9"/>
                    </a:lnTo>
                    <a:lnTo>
                      <a:pt x="9" y="9"/>
                    </a:lnTo>
                    <a:lnTo>
                      <a:pt x="9" y="9"/>
                    </a:lnTo>
                    <a:close/>
                  </a:path>
                </a:pathLst>
              </a:custGeom>
              <a:solidFill>
                <a:srgbClr val="008837"/>
              </a:solidFill>
              <a:ln w="9525">
                <a:noFill/>
              </a:ln>
            </p:spPr>
            <p:txBody>
              <a:bodyPr/>
              <a:lstStyle/>
              <a:p>
                <a:endParaRPr lang="ja-JP" altLang="en-US" sz="1799"/>
              </a:p>
            </p:txBody>
          </p:sp>
          <p:sp>
            <p:nvSpPr>
              <p:cNvPr id="11692" name="フリーフォーム 89563">
                <a:extLst>
                  <a:ext uri="{FF2B5EF4-FFF2-40B4-BE49-F238E27FC236}">
                    <a16:creationId xmlns:a16="http://schemas.microsoft.com/office/drawing/2014/main" id="{E40473E0-14DB-C1A5-6575-856954CB2573}"/>
                  </a:ext>
                </a:extLst>
              </p:cNvPr>
              <p:cNvSpPr/>
              <p:nvPr/>
            </p:nvSpPr>
            <p:spPr>
              <a:xfrm>
                <a:off x="2213" y="3368"/>
                <a:ext cx="18" cy="29"/>
              </a:xfrm>
              <a:custGeom>
                <a:avLst/>
                <a:gdLst/>
                <a:ahLst/>
                <a:cxnLst/>
                <a:rect l="0" t="0" r="0" b="0"/>
                <a:pathLst>
                  <a:path w="18" h="29">
                    <a:moveTo>
                      <a:pt x="9" y="9"/>
                    </a:moveTo>
                    <a:lnTo>
                      <a:pt x="7" y="7"/>
                    </a:lnTo>
                    <a:lnTo>
                      <a:pt x="7" y="4"/>
                    </a:lnTo>
                    <a:lnTo>
                      <a:pt x="7" y="2"/>
                    </a:lnTo>
                    <a:lnTo>
                      <a:pt x="7" y="2"/>
                    </a:lnTo>
                    <a:lnTo>
                      <a:pt x="7" y="4"/>
                    </a:lnTo>
                    <a:lnTo>
                      <a:pt x="5" y="4"/>
                    </a:lnTo>
                    <a:lnTo>
                      <a:pt x="5" y="4"/>
                    </a:lnTo>
                    <a:lnTo>
                      <a:pt x="5" y="2"/>
                    </a:lnTo>
                    <a:lnTo>
                      <a:pt x="5" y="2"/>
                    </a:lnTo>
                    <a:lnTo>
                      <a:pt x="3" y="0"/>
                    </a:lnTo>
                    <a:lnTo>
                      <a:pt x="3" y="0"/>
                    </a:lnTo>
                    <a:lnTo>
                      <a:pt x="3" y="0"/>
                    </a:lnTo>
                    <a:lnTo>
                      <a:pt x="0" y="0"/>
                    </a:lnTo>
                    <a:lnTo>
                      <a:pt x="0" y="0"/>
                    </a:lnTo>
                    <a:lnTo>
                      <a:pt x="0" y="2"/>
                    </a:lnTo>
                    <a:lnTo>
                      <a:pt x="0" y="4"/>
                    </a:lnTo>
                    <a:lnTo>
                      <a:pt x="0" y="7"/>
                    </a:lnTo>
                    <a:lnTo>
                      <a:pt x="0" y="7"/>
                    </a:lnTo>
                    <a:lnTo>
                      <a:pt x="0" y="9"/>
                    </a:lnTo>
                    <a:lnTo>
                      <a:pt x="0" y="9"/>
                    </a:lnTo>
                    <a:lnTo>
                      <a:pt x="3" y="9"/>
                    </a:lnTo>
                    <a:lnTo>
                      <a:pt x="3" y="13"/>
                    </a:lnTo>
                    <a:lnTo>
                      <a:pt x="5" y="13"/>
                    </a:lnTo>
                    <a:lnTo>
                      <a:pt x="5" y="22"/>
                    </a:lnTo>
                    <a:lnTo>
                      <a:pt x="5" y="22"/>
                    </a:lnTo>
                    <a:lnTo>
                      <a:pt x="7" y="22"/>
                    </a:lnTo>
                    <a:lnTo>
                      <a:pt x="9" y="20"/>
                    </a:lnTo>
                    <a:lnTo>
                      <a:pt x="9" y="18"/>
                    </a:lnTo>
                    <a:lnTo>
                      <a:pt x="9" y="18"/>
                    </a:lnTo>
                    <a:lnTo>
                      <a:pt x="12" y="18"/>
                    </a:lnTo>
                    <a:lnTo>
                      <a:pt x="12" y="18"/>
                    </a:lnTo>
                    <a:lnTo>
                      <a:pt x="12" y="29"/>
                    </a:lnTo>
                    <a:lnTo>
                      <a:pt x="14" y="29"/>
                    </a:lnTo>
                    <a:lnTo>
                      <a:pt x="16" y="29"/>
                    </a:lnTo>
                    <a:lnTo>
                      <a:pt x="16" y="20"/>
                    </a:lnTo>
                    <a:lnTo>
                      <a:pt x="16" y="18"/>
                    </a:lnTo>
                    <a:lnTo>
                      <a:pt x="18" y="18"/>
                    </a:lnTo>
                    <a:lnTo>
                      <a:pt x="18" y="13"/>
                    </a:lnTo>
                    <a:lnTo>
                      <a:pt x="16" y="13"/>
                    </a:lnTo>
                    <a:lnTo>
                      <a:pt x="14" y="13"/>
                    </a:lnTo>
                    <a:lnTo>
                      <a:pt x="14" y="9"/>
                    </a:lnTo>
                    <a:lnTo>
                      <a:pt x="14" y="7"/>
                    </a:lnTo>
                    <a:lnTo>
                      <a:pt x="16" y="2"/>
                    </a:lnTo>
                    <a:lnTo>
                      <a:pt x="16" y="2"/>
                    </a:lnTo>
                    <a:lnTo>
                      <a:pt x="14" y="2"/>
                    </a:lnTo>
                    <a:lnTo>
                      <a:pt x="12" y="7"/>
                    </a:lnTo>
                    <a:lnTo>
                      <a:pt x="9" y="9"/>
                    </a:lnTo>
                    <a:lnTo>
                      <a:pt x="9" y="9"/>
                    </a:lnTo>
                    <a:lnTo>
                      <a:pt x="9" y="9"/>
                    </a:lnTo>
                    <a:lnTo>
                      <a:pt x="9"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93" name="フリーフォーム 89564">
                <a:extLst>
                  <a:ext uri="{FF2B5EF4-FFF2-40B4-BE49-F238E27FC236}">
                    <a16:creationId xmlns:a16="http://schemas.microsoft.com/office/drawing/2014/main" id="{1901CB19-AB78-6A13-6380-0DFBA05C6AC1}"/>
                  </a:ext>
                </a:extLst>
              </p:cNvPr>
              <p:cNvSpPr/>
              <p:nvPr/>
            </p:nvSpPr>
            <p:spPr>
              <a:xfrm>
                <a:off x="2213" y="3354"/>
                <a:ext cx="25" cy="32"/>
              </a:xfrm>
              <a:custGeom>
                <a:avLst/>
                <a:gdLst/>
                <a:ahLst/>
                <a:cxnLst/>
                <a:rect l="0" t="0" r="0" b="0"/>
                <a:pathLst>
                  <a:path w="25" h="32">
                    <a:moveTo>
                      <a:pt x="25" y="12"/>
                    </a:moveTo>
                    <a:lnTo>
                      <a:pt x="23" y="12"/>
                    </a:lnTo>
                    <a:lnTo>
                      <a:pt x="23" y="9"/>
                    </a:lnTo>
                    <a:lnTo>
                      <a:pt x="23" y="9"/>
                    </a:lnTo>
                    <a:lnTo>
                      <a:pt x="20" y="9"/>
                    </a:lnTo>
                    <a:lnTo>
                      <a:pt x="20" y="9"/>
                    </a:lnTo>
                    <a:lnTo>
                      <a:pt x="20" y="12"/>
                    </a:lnTo>
                    <a:lnTo>
                      <a:pt x="20" y="12"/>
                    </a:lnTo>
                    <a:lnTo>
                      <a:pt x="20" y="14"/>
                    </a:lnTo>
                    <a:lnTo>
                      <a:pt x="18" y="14"/>
                    </a:lnTo>
                    <a:lnTo>
                      <a:pt x="18" y="12"/>
                    </a:lnTo>
                    <a:lnTo>
                      <a:pt x="18" y="9"/>
                    </a:lnTo>
                    <a:lnTo>
                      <a:pt x="18" y="7"/>
                    </a:lnTo>
                    <a:lnTo>
                      <a:pt x="18" y="7"/>
                    </a:lnTo>
                    <a:lnTo>
                      <a:pt x="18" y="7"/>
                    </a:lnTo>
                    <a:lnTo>
                      <a:pt x="18" y="9"/>
                    </a:lnTo>
                    <a:lnTo>
                      <a:pt x="18" y="9"/>
                    </a:lnTo>
                    <a:lnTo>
                      <a:pt x="18" y="12"/>
                    </a:lnTo>
                    <a:lnTo>
                      <a:pt x="18" y="14"/>
                    </a:lnTo>
                    <a:lnTo>
                      <a:pt x="16" y="14"/>
                    </a:lnTo>
                    <a:lnTo>
                      <a:pt x="14" y="9"/>
                    </a:lnTo>
                    <a:lnTo>
                      <a:pt x="12" y="9"/>
                    </a:lnTo>
                    <a:lnTo>
                      <a:pt x="12" y="12"/>
                    </a:lnTo>
                    <a:lnTo>
                      <a:pt x="12" y="12"/>
                    </a:lnTo>
                    <a:lnTo>
                      <a:pt x="12" y="12"/>
                    </a:lnTo>
                    <a:lnTo>
                      <a:pt x="9" y="9"/>
                    </a:lnTo>
                    <a:lnTo>
                      <a:pt x="9" y="9"/>
                    </a:lnTo>
                    <a:lnTo>
                      <a:pt x="12" y="7"/>
                    </a:lnTo>
                    <a:lnTo>
                      <a:pt x="12" y="5"/>
                    </a:lnTo>
                    <a:lnTo>
                      <a:pt x="12" y="5"/>
                    </a:lnTo>
                    <a:lnTo>
                      <a:pt x="12" y="5"/>
                    </a:lnTo>
                    <a:lnTo>
                      <a:pt x="9" y="5"/>
                    </a:lnTo>
                    <a:lnTo>
                      <a:pt x="9" y="5"/>
                    </a:lnTo>
                    <a:lnTo>
                      <a:pt x="9" y="7"/>
                    </a:lnTo>
                    <a:lnTo>
                      <a:pt x="9" y="7"/>
                    </a:lnTo>
                    <a:lnTo>
                      <a:pt x="7" y="9"/>
                    </a:lnTo>
                    <a:lnTo>
                      <a:pt x="7" y="9"/>
                    </a:lnTo>
                    <a:lnTo>
                      <a:pt x="7" y="7"/>
                    </a:lnTo>
                    <a:lnTo>
                      <a:pt x="7" y="7"/>
                    </a:lnTo>
                    <a:lnTo>
                      <a:pt x="7" y="7"/>
                    </a:lnTo>
                    <a:lnTo>
                      <a:pt x="7" y="5"/>
                    </a:lnTo>
                    <a:lnTo>
                      <a:pt x="7" y="5"/>
                    </a:lnTo>
                    <a:lnTo>
                      <a:pt x="7" y="3"/>
                    </a:lnTo>
                    <a:lnTo>
                      <a:pt x="7" y="3"/>
                    </a:lnTo>
                    <a:lnTo>
                      <a:pt x="5" y="3"/>
                    </a:lnTo>
                    <a:lnTo>
                      <a:pt x="5" y="3"/>
                    </a:lnTo>
                    <a:lnTo>
                      <a:pt x="5" y="5"/>
                    </a:lnTo>
                    <a:lnTo>
                      <a:pt x="3" y="7"/>
                    </a:lnTo>
                    <a:lnTo>
                      <a:pt x="3" y="9"/>
                    </a:lnTo>
                    <a:lnTo>
                      <a:pt x="3" y="9"/>
                    </a:lnTo>
                    <a:lnTo>
                      <a:pt x="3" y="9"/>
                    </a:lnTo>
                    <a:lnTo>
                      <a:pt x="3" y="7"/>
                    </a:lnTo>
                    <a:lnTo>
                      <a:pt x="5" y="5"/>
                    </a:lnTo>
                    <a:lnTo>
                      <a:pt x="5" y="3"/>
                    </a:lnTo>
                    <a:lnTo>
                      <a:pt x="3" y="3"/>
                    </a:lnTo>
                    <a:lnTo>
                      <a:pt x="3" y="0"/>
                    </a:lnTo>
                    <a:lnTo>
                      <a:pt x="3" y="0"/>
                    </a:lnTo>
                    <a:lnTo>
                      <a:pt x="3" y="0"/>
                    </a:lnTo>
                    <a:lnTo>
                      <a:pt x="0" y="0"/>
                    </a:lnTo>
                    <a:lnTo>
                      <a:pt x="0" y="0"/>
                    </a:lnTo>
                    <a:lnTo>
                      <a:pt x="0" y="3"/>
                    </a:lnTo>
                    <a:lnTo>
                      <a:pt x="0" y="3"/>
                    </a:lnTo>
                    <a:lnTo>
                      <a:pt x="0" y="0"/>
                    </a:lnTo>
                    <a:lnTo>
                      <a:pt x="0" y="5"/>
                    </a:lnTo>
                    <a:lnTo>
                      <a:pt x="0" y="7"/>
                    </a:lnTo>
                    <a:lnTo>
                      <a:pt x="0" y="9"/>
                    </a:lnTo>
                    <a:lnTo>
                      <a:pt x="0" y="12"/>
                    </a:lnTo>
                    <a:lnTo>
                      <a:pt x="0" y="12"/>
                    </a:lnTo>
                    <a:lnTo>
                      <a:pt x="0" y="14"/>
                    </a:lnTo>
                    <a:lnTo>
                      <a:pt x="0" y="14"/>
                    </a:lnTo>
                    <a:lnTo>
                      <a:pt x="0" y="12"/>
                    </a:lnTo>
                    <a:lnTo>
                      <a:pt x="0" y="16"/>
                    </a:lnTo>
                    <a:lnTo>
                      <a:pt x="0" y="18"/>
                    </a:lnTo>
                    <a:lnTo>
                      <a:pt x="0" y="21"/>
                    </a:lnTo>
                    <a:lnTo>
                      <a:pt x="0" y="25"/>
                    </a:lnTo>
                    <a:lnTo>
                      <a:pt x="0" y="23"/>
                    </a:lnTo>
                    <a:lnTo>
                      <a:pt x="0" y="21"/>
                    </a:lnTo>
                    <a:lnTo>
                      <a:pt x="0" y="21"/>
                    </a:lnTo>
                    <a:lnTo>
                      <a:pt x="0" y="21"/>
                    </a:lnTo>
                    <a:lnTo>
                      <a:pt x="0" y="21"/>
                    </a:lnTo>
                    <a:lnTo>
                      <a:pt x="0" y="23"/>
                    </a:lnTo>
                    <a:lnTo>
                      <a:pt x="3" y="23"/>
                    </a:lnTo>
                    <a:lnTo>
                      <a:pt x="3" y="23"/>
                    </a:lnTo>
                    <a:lnTo>
                      <a:pt x="3" y="23"/>
                    </a:lnTo>
                    <a:lnTo>
                      <a:pt x="5" y="25"/>
                    </a:lnTo>
                    <a:lnTo>
                      <a:pt x="5" y="25"/>
                    </a:lnTo>
                    <a:lnTo>
                      <a:pt x="5" y="25"/>
                    </a:lnTo>
                    <a:lnTo>
                      <a:pt x="5" y="21"/>
                    </a:lnTo>
                    <a:lnTo>
                      <a:pt x="7" y="18"/>
                    </a:lnTo>
                    <a:lnTo>
                      <a:pt x="7" y="16"/>
                    </a:lnTo>
                    <a:lnTo>
                      <a:pt x="7" y="16"/>
                    </a:lnTo>
                    <a:lnTo>
                      <a:pt x="7" y="18"/>
                    </a:lnTo>
                    <a:lnTo>
                      <a:pt x="7" y="21"/>
                    </a:lnTo>
                    <a:lnTo>
                      <a:pt x="7" y="21"/>
                    </a:lnTo>
                    <a:lnTo>
                      <a:pt x="7" y="23"/>
                    </a:lnTo>
                    <a:lnTo>
                      <a:pt x="9" y="23"/>
                    </a:lnTo>
                    <a:lnTo>
                      <a:pt x="9" y="23"/>
                    </a:lnTo>
                    <a:lnTo>
                      <a:pt x="9" y="23"/>
                    </a:lnTo>
                    <a:lnTo>
                      <a:pt x="9" y="21"/>
                    </a:lnTo>
                    <a:lnTo>
                      <a:pt x="9" y="18"/>
                    </a:lnTo>
                    <a:lnTo>
                      <a:pt x="9" y="16"/>
                    </a:lnTo>
                    <a:lnTo>
                      <a:pt x="9" y="16"/>
                    </a:lnTo>
                    <a:lnTo>
                      <a:pt x="9" y="16"/>
                    </a:lnTo>
                    <a:lnTo>
                      <a:pt x="12" y="16"/>
                    </a:lnTo>
                    <a:lnTo>
                      <a:pt x="12" y="18"/>
                    </a:lnTo>
                    <a:lnTo>
                      <a:pt x="12" y="21"/>
                    </a:lnTo>
                    <a:lnTo>
                      <a:pt x="9" y="21"/>
                    </a:lnTo>
                    <a:lnTo>
                      <a:pt x="9" y="23"/>
                    </a:lnTo>
                    <a:lnTo>
                      <a:pt x="9" y="25"/>
                    </a:lnTo>
                    <a:lnTo>
                      <a:pt x="9" y="25"/>
                    </a:lnTo>
                    <a:lnTo>
                      <a:pt x="12" y="27"/>
                    </a:lnTo>
                    <a:lnTo>
                      <a:pt x="12" y="27"/>
                    </a:lnTo>
                    <a:lnTo>
                      <a:pt x="12" y="25"/>
                    </a:lnTo>
                    <a:lnTo>
                      <a:pt x="14" y="25"/>
                    </a:lnTo>
                    <a:lnTo>
                      <a:pt x="14" y="25"/>
                    </a:lnTo>
                    <a:lnTo>
                      <a:pt x="14" y="25"/>
                    </a:lnTo>
                    <a:lnTo>
                      <a:pt x="14" y="27"/>
                    </a:lnTo>
                    <a:lnTo>
                      <a:pt x="16" y="27"/>
                    </a:lnTo>
                    <a:lnTo>
                      <a:pt x="16" y="27"/>
                    </a:lnTo>
                    <a:lnTo>
                      <a:pt x="16" y="25"/>
                    </a:lnTo>
                    <a:lnTo>
                      <a:pt x="16" y="25"/>
                    </a:lnTo>
                    <a:lnTo>
                      <a:pt x="16" y="23"/>
                    </a:lnTo>
                    <a:lnTo>
                      <a:pt x="16" y="23"/>
                    </a:lnTo>
                    <a:lnTo>
                      <a:pt x="16" y="21"/>
                    </a:lnTo>
                    <a:lnTo>
                      <a:pt x="16" y="21"/>
                    </a:lnTo>
                    <a:lnTo>
                      <a:pt x="16" y="21"/>
                    </a:lnTo>
                    <a:lnTo>
                      <a:pt x="18" y="21"/>
                    </a:lnTo>
                    <a:lnTo>
                      <a:pt x="18" y="21"/>
                    </a:lnTo>
                    <a:lnTo>
                      <a:pt x="18" y="21"/>
                    </a:lnTo>
                    <a:lnTo>
                      <a:pt x="18" y="23"/>
                    </a:lnTo>
                    <a:lnTo>
                      <a:pt x="18" y="23"/>
                    </a:lnTo>
                    <a:lnTo>
                      <a:pt x="18" y="25"/>
                    </a:lnTo>
                    <a:lnTo>
                      <a:pt x="18" y="25"/>
                    </a:lnTo>
                    <a:lnTo>
                      <a:pt x="18" y="27"/>
                    </a:lnTo>
                    <a:lnTo>
                      <a:pt x="18" y="27"/>
                    </a:lnTo>
                    <a:lnTo>
                      <a:pt x="18" y="27"/>
                    </a:lnTo>
                    <a:lnTo>
                      <a:pt x="18" y="30"/>
                    </a:lnTo>
                    <a:lnTo>
                      <a:pt x="18" y="32"/>
                    </a:lnTo>
                    <a:lnTo>
                      <a:pt x="20" y="32"/>
                    </a:lnTo>
                    <a:lnTo>
                      <a:pt x="20" y="32"/>
                    </a:lnTo>
                    <a:lnTo>
                      <a:pt x="23" y="32"/>
                    </a:lnTo>
                    <a:lnTo>
                      <a:pt x="23" y="32"/>
                    </a:lnTo>
                    <a:lnTo>
                      <a:pt x="23" y="30"/>
                    </a:lnTo>
                    <a:lnTo>
                      <a:pt x="23" y="30"/>
                    </a:lnTo>
                    <a:lnTo>
                      <a:pt x="23" y="30"/>
                    </a:lnTo>
                    <a:lnTo>
                      <a:pt x="20" y="27"/>
                    </a:lnTo>
                    <a:lnTo>
                      <a:pt x="20" y="25"/>
                    </a:lnTo>
                    <a:lnTo>
                      <a:pt x="20" y="23"/>
                    </a:lnTo>
                    <a:lnTo>
                      <a:pt x="23" y="23"/>
                    </a:lnTo>
                    <a:lnTo>
                      <a:pt x="23" y="21"/>
                    </a:lnTo>
                    <a:lnTo>
                      <a:pt x="23" y="21"/>
                    </a:lnTo>
                    <a:lnTo>
                      <a:pt x="25" y="21"/>
                    </a:lnTo>
                    <a:lnTo>
                      <a:pt x="25" y="23"/>
                    </a:lnTo>
                    <a:lnTo>
                      <a:pt x="25" y="23"/>
                    </a:lnTo>
                    <a:lnTo>
                      <a:pt x="25" y="21"/>
                    </a:lnTo>
                    <a:lnTo>
                      <a:pt x="25" y="21"/>
                    </a:lnTo>
                    <a:lnTo>
                      <a:pt x="25" y="21"/>
                    </a:lnTo>
                    <a:lnTo>
                      <a:pt x="25" y="21"/>
                    </a:lnTo>
                    <a:lnTo>
                      <a:pt x="25" y="18"/>
                    </a:lnTo>
                    <a:lnTo>
                      <a:pt x="25" y="18"/>
                    </a:lnTo>
                    <a:lnTo>
                      <a:pt x="25" y="18"/>
                    </a:lnTo>
                    <a:lnTo>
                      <a:pt x="25" y="18"/>
                    </a:lnTo>
                    <a:lnTo>
                      <a:pt x="25" y="16"/>
                    </a:lnTo>
                    <a:lnTo>
                      <a:pt x="25" y="16"/>
                    </a:lnTo>
                    <a:lnTo>
                      <a:pt x="25" y="16"/>
                    </a:lnTo>
                    <a:lnTo>
                      <a:pt x="25" y="16"/>
                    </a:lnTo>
                    <a:lnTo>
                      <a:pt x="23" y="14"/>
                    </a:lnTo>
                    <a:lnTo>
                      <a:pt x="23" y="14"/>
                    </a:lnTo>
                    <a:lnTo>
                      <a:pt x="23" y="12"/>
                    </a:lnTo>
                    <a:lnTo>
                      <a:pt x="25" y="12"/>
                    </a:lnTo>
                    <a:lnTo>
                      <a:pt x="25" y="12"/>
                    </a:lnTo>
                    <a:close/>
                  </a:path>
                </a:pathLst>
              </a:custGeom>
              <a:solidFill>
                <a:srgbClr val="008837"/>
              </a:solidFill>
              <a:ln w="9525">
                <a:noFill/>
              </a:ln>
            </p:spPr>
            <p:txBody>
              <a:bodyPr/>
              <a:lstStyle/>
              <a:p>
                <a:endParaRPr lang="ja-JP" altLang="en-US" sz="1799"/>
              </a:p>
            </p:txBody>
          </p:sp>
          <p:sp>
            <p:nvSpPr>
              <p:cNvPr id="11694" name="フリーフォーム 89565">
                <a:extLst>
                  <a:ext uri="{FF2B5EF4-FFF2-40B4-BE49-F238E27FC236}">
                    <a16:creationId xmlns:a16="http://schemas.microsoft.com/office/drawing/2014/main" id="{1FE7F150-81E9-7EB2-08E6-03BFDAB7CC75}"/>
                  </a:ext>
                </a:extLst>
              </p:cNvPr>
              <p:cNvSpPr/>
              <p:nvPr/>
            </p:nvSpPr>
            <p:spPr>
              <a:xfrm>
                <a:off x="2213" y="3354"/>
                <a:ext cx="25" cy="32"/>
              </a:xfrm>
              <a:custGeom>
                <a:avLst/>
                <a:gdLst/>
                <a:ahLst/>
                <a:cxnLst/>
                <a:rect l="0" t="0" r="0" b="0"/>
                <a:pathLst>
                  <a:path w="25" h="32">
                    <a:moveTo>
                      <a:pt x="25" y="12"/>
                    </a:moveTo>
                    <a:lnTo>
                      <a:pt x="23" y="12"/>
                    </a:lnTo>
                    <a:lnTo>
                      <a:pt x="23" y="9"/>
                    </a:lnTo>
                    <a:lnTo>
                      <a:pt x="23" y="9"/>
                    </a:lnTo>
                    <a:lnTo>
                      <a:pt x="20" y="9"/>
                    </a:lnTo>
                    <a:lnTo>
                      <a:pt x="20" y="9"/>
                    </a:lnTo>
                    <a:lnTo>
                      <a:pt x="20" y="12"/>
                    </a:lnTo>
                    <a:lnTo>
                      <a:pt x="20" y="12"/>
                    </a:lnTo>
                    <a:lnTo>
                      <a:pt x="20" y="14"/>
                    </a:lnTo>
                    <a:lnTo>
                      <a:pt x="18" y="14"/>
                    </a:lnTo>
                    <a:lnTo>
                      <a:pt x="18" y="12"/>
                    </a:lnTo>
                    <a:lnTo>
                      <a:pt x="18" y="9"/>
                    </a:lnTo>
                    <a:lnTo>
                      <a:pt x="18" y="7"/>
                    </a:lnTo>
                    <a:lnTo>
                      <a:pt x="18" y="7"/>
                    </a:lnTo>
                    <a:lnTo>
                      <a:pt x="18" y="7"/>
                    </a:lnTo>
                    <a:lnTo>
                      <a:pt x="18" y="9"/>
                    </a:lnTo>
                    <a:lnTo>
                      <a:pt x="18" y="9"/>
                    </a:lnTo>
                    <a:lnTo>
                      <a:pt x="18" y="12"/>
                    </a:lnTo>
                    <a:lnTo>
                      <a:pt x="18" y="14"/>
                    </a:lnTo>
                    <a:lnTo>
                      <a:pt x="16" y="14"/>
                    </a:lnTo>
                    <a:lnTo>
                      <a:pt x="14" y="9"/>
                    </a:lnTo>
                    <a:lnTo>
                      <a:pt x="12" y="9"/>
                    </a:lnTo>
                    <a:lnTo>
                      <a:pt x="12" y="12"/>
                    </a:lnTo>
                    <a:lnTo>
                      <a:pt x="12" y="12"/>
                    </a:lnTo>
                    <a:lnTo>
                      <a:pt x="12" y="12"/>
                    </a:lnTo>
                    <a:lnTo>
                      <a:pt x="9" y="9"/>
                    </a:lnTo>
                    <a:lnTo>
                      <a:pt x="9" y="9"/>
                    </a:lnTo>
                    <a:lnTo>
                      <a:pt x="12" y="7"/>
                    </a:lnTo>
                    <a:lnTo>
                      <a:pt x="12" y="5"/>
                    </a:lnTo>
                    <a:lnTo>
                      <a:pt x="12" y="5"/>
                    </a:lnTo>
                    <a:lnTo>
                      <a:pt x="12" y="5"/>
                    </a:lnTo>
                    <a:lnTo>
                      <a:pt x="9" y="5"/>
                    </a:lnTo>
                    <a:lnTo>
                      <a:pt x="9" y="5"/>
                    </a:lnTo>
                    <a:lnTo>
                      <a:pt x="9" y="7"/>
                    </a:lnTo>
                    <a:lnTo>
                      <a:pt x="9" y="7"/>
                    </a:lnTo>
                    <a:lnTo>
                      <a:pt x="7" y="9"/>
                    </a:lnTo>
                    <a:lnTo>
                      <a:pt x="7" y="9"/>
                    </a:lnTo>
                    <a:lnTo>
                      <a:pt x="7" y="7"/>
                    </a:lnTo>
                    <a:lnTo>
                      <a:pt x="7" y="7"/>
                    </a:lnTo>
                    <a:lnTo>
                      <a:pt x="7" y="7"/>
                    </a:lnTo>
                    <a:lnTo>
                      <a:pt x="7" y="5"/>
                    </a:lnTo>
                    <a:lnTo>
                      <a:pt x="7" y="5"/>
                    </a:lnTo>
                    <a:lnTo>
                      <a:pt x="7" y="3"/>
                    </a:lnTo>
                    <a:lnTo>
                      <a:pt x="7" y="3"/>
                    </a:lnTo>
                    <a:lnTo>
                      <a:pt x="5" y="3"/>
                    </a:lnTo>
                    <a:lnTo>
                      <a:pt x="5" y="3"/>
                    </a:lnTo>
                    <a:lnTo>
                      <a:pt x="5" y="5"/>
                    </a:lnTo>
                    <a:lnTo>
                      <a:pt x="3" y="7"/>
                    </a:lnTo>
                    <a:lnTo>
                      <a:pt x="3" y="9"/>
                    </a:lnTo>
                    <a:lnTo>
                      <a:pt x="3" y="9"/>
                    </a:lnTo>
                    <a:lnTo>
                      <a:pt x="3" y="9"/>
                    </a:lnTo>
                    <a:lnTo>
                      <a:pt x="3" y="7"/>
                    </a:lnTo>
                    <a:lnTo>
                      <a:pt x="5" y="5"/>
                    </a:lnTo>
                    <a:lnTo>
                      <a:pt x="5" y="3"/>
                    </a:lnTo>
                    <a:lnTo>
                      <a:pt x="3" y="3"/>
                    </a:lnTo>
                    <a:lnTo>
                      <a:pt x="3" y="0"/>
                    </a:lnTo>
                    <a:lnTo>
                      <a:pt x="3" y="0"/>
                    </a:lnTo>
                    <a:lnTo>
                      <a:pt x="3" y="0"/>
                    </a:lnTo>
                    <a:lnTo>
                      <a:pt x="0" y="0"/>
                    </a:lnTo>
                    <a:lnTo>
                      <a:pt x="0" y="0"/>
                    </a:lnTo>
                    <a:lnTo>
                      <a:pt x="0" y="3"/>
                    </a:lnTo>
                    <a:lnTo>
                      <a:pt x="0" y="3"/>
                    </a:lnTo>
                    <a:lnTo>
                      <a:pt x="0" y="0"/>
                    </a:lnTo>
                    <a:lnTo>
                      <a:pt x="0" y="5"/>
                    </a:lnTo>
                    <a:lnTo>
                      <a:pt x="0" y="7"/>
                    </a:lnTo>
                    <a:lnTo>
                      <a:pt x="0" y="9"/>
                    </a:lnTo>
                    <a:lnTo>
                      <a:pt x="0" y="12"/>
                    </a:lnTo>
                    <a:lnTo>
                      <a:pt x="0" y="12"/>
                    </a:lnTo>
                    <a:lnTo>
                      <a:pt x="0" y="14"/>
                    </a:lnTo>
                    <a:lnTo>
                      <a:pt x="0" y="14"/>
                    </a:lnTo>
                    <a:lnTo>
                      <a:pt x="0" y="12"/>
                    </a:lnTo>
                    <a:lnTo>
                      <a:pt x="0" y="16"/>
                    </a:lnTo>
                    <a:lnTo>
                      <a:pt x="0" y="18"/>
                    </a:lnTo>
                    <a:lnTo>
                      <a:pt x="0" y="21"/>
                    </a:lnTo>
                    <a:lnTo>
                      <a:pt x="0" y="25"/>
                    </a:lnTo>
                    <a:lnTo>
                      <a:pt x="0" y="23"/>
                    </a:lnTo>
                    <a:lnTo>
                      <a:pt x="0" y="21"/>
                    </a:lnTo>
                    <a:lnTo>
                      <a:pt x="0" y="21"/>
                    </a:lnTo>
                    <a:lnTo>
                      <a:pt x="0" y="21"/>
                    </a:lnTo>
                    <a:lnTo>
                      <a:pt x="0" y="21"/>
                    </a:lnTo>
                    <a:lnTo>
                      <a:pt x="0" y="23"/>
                    </a:lnTo>
                    <a:lnTo>
                      <a:pt x="3" y="23"/>
                    </a:lnTo>
                    <a:lnTo>
                      <a:pt x="3" y="23"/>
                    </a:lnTo>
                    <a:lnTo>
                      <a:pt x="3" y="23"/>
                    </a:lnTo>
                    <a:lnTo>
                      <a:pt x="5" y="25"/>
                    </a:lnTo>
                    <a:lnTo>
                      <a:pt x="5" y="25"/>
                    </a:lnTo>
                    <a:lnTo>
                      <a:pt x="5" y="25"/>
                    </a:lnTo>
                    <a:lnTo>
                      <a:pt x="5" y="21"/>
                    </a:lnTo>
                    <a:lnTo>
                      <a:pt x="7" y="18"/>
                    </a:lnTo>
                    <a:lnTo>
                      <a:pt x="7" y="16"/>
                    </a:lnTo>
                    <a:lnTo>
                      <a:pt x="7" y="16"/>
                    </a:lnTo>
                    <a:lnTo>
                      <a:pt x="7" y="18"/>
                    </a:lnTo>
                    <a:lnTo>
                      <a:pt x="7" y="21"/>
                    </a:lnTo>
                    <a:lnTo>
                      <a:pt x="7" y="21"/>
                    </a:lnTo>
                    <a:lnTo>
                      <a:pt x="7" y="23"/>
                    </a:lnTo>
                    <a:lnTo>
                      <a:pt x="9" y="23"/>
                    </a:lnTo>
                    <a:lnTo>
                      <a:pt x="9" y="23"/>
                    </a:lnTo>
                    <a:lnTo>
                      <a:pt x="9" y="23"/>
                    </a:lnTo>
                    <a:lnTo>
                      <a:pt x="9" y="21"/>
                    </a:lnTo>
                    <a:lnTo>
                      <a:pt x="9" y="18"/>
                    </a:lnTo>
                    <a:lnTo>
                      <a:pt x="9" y="16"/>
                    </a:lnTo>
                    <a:lnTo>
                      <a:pt x="9" y="16"/>
                    </a:lnTo>
                    <a:lnTo>
                      <a:pt x="9" y="16"/>
                    </a:lnTo>
                    <a:lnTo>
                      <a:pt x="12" y="16"/>
                    </a:lnTo>
                    <a:lnTo>
                      <a:pt x="12" y="18"/>
                    </a:lnTo>
                    <a:lnTo>
                      <a:pt x="12" y="21"/>
                    </a:lnTo>
                    <a:lnTo>
                      <a:pt x="9" y="21"/>
                    </a:lnTo>
                    <a:lnTo>
                      <a:pt x="9" y="23"/>
                    </a:lnTo>
                    <a:lnTo>
                      <a:pt x="9" y="25"/>
                    </a:lnTo>
                    <a:lnTo>
                      <a:pt x="9" y="25"/>
                    </a:lnTo>
                    <a:lnTo>
                      <a:pt x="12" y="27"/>
                    </a:lnTo>
                    <a:lnTo>
                      <a:pt x="12" y="27"/>
                    </a:lnTo>
                    <a:lnTo>
                      <a:pt x="12" y="25"/>
                    </a:lnTo>
                    <a:lnTo>
                      <a:pt x="14" y="25"/>
                    </a:lnTo>
                    <a:lnTo>
                      <a:pt x="14" y="25"/>
                    </a:lnTo>
                    <a:lnTo>
                      <a:pt x="14" y="25"/>
                    </a:lnTo>
                    <a:lnTo>
                      <a:pt x="14" y="27"/>
                    </a:lnTo>
                    <a:lnTo>
                      <a:pt x="16" y="27"/>
                    </a:lnTo>
                    <a:lnTo>
                      <a:pt x="16" y="27"/>
                    </a:lnTo>
                    <a:lnTo>
                      <a:pt x="16" y="25"/>
                    </a:lnTo>
                    <a:lnTo>
                      <a:pt x="16" y="25"/>
                    </a:lnTo>
                    <a:lnTo>
                      <a:pt x="16" y="23"/>
                    </a:lnTo>
                    <a:lnTo>
                      <a:pt x="16" y="23"/>
                    </a:lnTo>
                    <a:lnTo>
                      <a:pt x="16" y="21"/>
                    </a:lnTo>
                    <a:lnTo>
                      <a:pt x="16" y="21"/>
                    </a:lnTo>
                    <a:lnTo>
                      <a:pt x="16" y="21"/>
                    </a:lnTo>
                    <a:lnTo>
                      <a:pt x="18" y="21"/>
                    </a:lnTo>
                    <a:lnTo>
                      <a:pt x="18" y="21"/>
                    </a:lnTo>
                    <a:lnTo>
                      <a:pt x="18" y="21"/>
                    </a:lnTo>
                    <a:lnTo>
                      <a:pt x="18" y="23"/>
                    </a:lnTo>
                    <a:lnTo>
                      <a:pt x="18" y="23"/>
                    </a:lnTo>
                    <a:lnTo>
                      <a:pt x="18" y="25"/>
                    </a:lnTo>
                    <a:lnTo>
                      <a:pt x="18" y="25"/>
                    </a:lnTo>
                    <a:lnTo>
                      <a:pt x="18" y="27"/>
                    </a:lnTo>
                    <a:lnTo>
                      <a:pt x="18" y="27"/>
                    </a:lnTo>
                    <a:lnTo>
                      <a:pt x="18" y="27"/>
                    </a:lnTo>
                    <a:lnTo>
                      <a:pt x="18" y="30"/>
                    </a:lnTo>
                    <a:lnTo>
                      <a:pt x="18" y="32"/>
                    </a:lnTo>
                    <a:lnTo>
                      <a:pt x="20" y="32"/>
                    </a:lnTo>
                    <a:lnTo>
                      <a:pt x="20" y="32"/>
                    </a:lnTo>
                    <a:lnTo>
                      <a:pt x="23" y="32"/>
                    </a:lnTo>
                    <a:lnTo>
                      <a:pt x="23" y="32"/>
                    </a:lnTo>
                    <a:lnTo>
                      <a:pt x="23" y="30"/>
                    </a:lnTo>
                    <a:lnTo>
                      <a:pt x="23" y="30"/>
                    </a:lnTo>
                    <a:lnTo>
                      <a:pt x="23" y="30"/>
                    </a:lnTo>
                    <a:lnTo>
                      <a:pt x="20" y="27"/>
                    </a:lnTo>
                    <a:lnTo>
                      <a:pt x="20" y="25"/>
                    </a:lnTo>
                    <a:lnTo>
                      <a:pt x="20" y="23"/>
                    </a:lnTo>
                    <a:lnTo>
                      <a:pt x="23" y="23"/>
                    </a:lnTo>
                    <a:lnTo>
                      <a:pt x="23" y="21"/>
                    </a:lnTo>
                    <a:lnTo>
                      <a:pt x="23" y="21"/>
                    </a:lnTo>
                    <a:lnTo>
                      <a:pt x="25" y="21"/>
                    </a:lnTo>
                    <a:lnTo>
                      <a:pt x="25" y="23"/>
                    </a:lnTo>
                    <a:lnTo>
                      <a:pt x="25" y="23"/>
                    </a:lnTo>
                    <a:lnTo>
                      <a:pt x="25" y="21"/>
                    </a:lnTo>
                    <a:lnTo>
                      <a:pt x="25" y="21"/>
                    </a:lnTo>
                    <a:lnTo>
                      <a:pt x="25" y="21"/>
                    </a:lnTo>
                    <a:lnTo>
                      <a:pt x="25" y="21"/>
                    </a:lnTo>
                    <a:lnTo>
                      <a:pt x="25" y="18"/>
                    </a:lnTo>
                    <a:lnTo>
                      <a:pt x="25" y="18"/>
                    </a:lnTo>
                    <a:lnTo>
                      <a:pt x="25" y="18"/>
                    </a:lnTo>
                    <a:lnTo>
                      <a:pt x="25" y="18"/>
                    </a:lnTo>
                    <a:lnTo>
                      <a:pt x="25" y="16"/>
                    </a:lnTo>
                    <a:lnTo>
                      <a:pt x="25" y="16"/>
                    </a:lnTo>
                    <a:lnTo>
                      <a:pt x="25" y="16"/>
                    </a:lnTo>
                    <a:lnTo>
                      <a:pt x="25" y="16"/>
                    </a:lnTo>
                    <a:lnTo>
                      <a:pt x="23" y="14"/>
                    </a:lnTo>
                    <a:lnTo>
                      <a:pt x="23" y="14"/>
                    </a:lnTo>
                    <a:lnTo>
                      <a:pt x="23" y="12"/>
                    </a:lnTo>
                    <a:lnTo>
                      <a:pt x="25" y="12"/>
                    </a:lnTo>
                    <a:lnTo>
                      <a:pt x="25" y="12"/>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95" name="フリーフォーム 89566">
                <a:extLst>
                  <a:ext uri="{FF2B5EF4-FFF2-40B4-BE49-F238E27FC236}">
                    <a16:creationId xmlns:a16="http://schemas.microsoft.com/office/drawing/2014/main" id="{C7803656-D09C-8075-62F3-4F44F870DB32}"/>
                  </a:ext>
                </a:extLst>
              </p:cNvPr>
              <p:cNvSpPr/>
              <p:nvPr/>
            </p:nvSpPr>
            <p:spPr>
              <a:xfrm>
                <a:off x="2213" y="3339"/>
                <a:ext cx="25" cy="27"/>
              </a:xfrm>
              <a:custGeom>
                <a:avLst/>
                <a:gdLst/>
                <a:ahLst/>
                <a:cxnLst/>
                <a:rect l="0" t="0" r="0" b="0"/>
                <a:pathLst>
                  <a:path w="25" h="27">
                    <a:moveTo>
                      <a:pt x="25" y="9"/>
                    </a:moveTo>
                    <a:lnTo>
                      <a:pt x="23" y="7"/>
                    </a:lnTo>
                    <a:lnTo>
                      <a:pt x="23" y="7"/>
                    </a:lnTo>
                    <a:lnTo>
                      <a:pt x="23" y="7"/>
                    </a:lnTo>
                    <a:lnTo>
                      <a:pt x="20" y="7"/>
                    </a:lnTo>
                    <a:lnTo>
                      <a:pt x="20" y="7"/>
                    </a:lnTo>
                    <a:lnTo>
                      <a:pt x="20" y="9"/>
                    </a:lnTo>
                    <a:lnTo>
                      <a:pt x="20" y="9"/>
                    </a:lnTo>
                    <a:lnTo>
                      <a:pt x="20" y="11"/>
                    </a:lnTo>
                    <a:lnTo>
                      <a:pt x="20" y="11"/>
                    </a:lnTo>
                    <a:lnTo>
                      <a:pt x="18" y="9"/>
                    </a:lnTo>
                    <a:lnTo>
                      <a:pt x="18" y="7"/>
                    </a:lnTo>
                    <a:lnTo>
                      <a:pt x="18" y="7"/>
                    </a:lnTo>
                    <a:lnTo>
                      <a:pt x="18" y="4"/>
                    </a:lnTo>
                    <a:lnTo>
                      <a:pt x="18" y="7"/>
                    </a:lnTo>
                    <a:lnTo>
                      <a:pt x="18" y="7"/>
                    </a:lnTo>
                    <a:lnTo>
                      <a:pt x="18" y="7"/>
                    </a:lnTo>
                    <a:lnTo>
                      <a:pt x="18" y="9"/>
                    </a:lnTo>
                    <a:lnTo>
                      <a:pt x="18" y="11"/>
                    </a:lnTo>
                    <a:lnTo>
                      <a:pt x="16" y="11"/>
                    </a:lnTo>
                    <a:lnTo>
                      <a:pt x="16" y="9"/>
                    </a:lnTo>
                    <a:lnTo>
                      <a:pt x="14" y="7"/>
                    </a:lnTo>
                    <a:lnTo>
                      <a:pt x="14" y="7"/>
                    </a:lnTo>
                    <a:lnTo>
                      <a:pt x="12" y="9"/>
                    </a:lnTo>
                    <a:lnTo>
                      <a:pt x="12" y="9"/>
                    </a:lnTo>
                    <a:lnTo>
                      <a:pt x="12" y="7"/>
                    </a:lnTo>
                    <a:lnTo>
                      <a:pt x="12" y="7"/>
                    </a:lnTo>
                    <a:lnTo>
                      <a:pt x="12" y="7"/>
                    </a:lnTo>
                    <a:lnTo>
                      <a:pt x="12" y="4"/>
                    </a:lnTo>
                    <a:lnTo>
                      <a:pt x="12" y="2"/>
                    </a:lnTo>
                    <a:lnTo>
                      <a:pt x="12" y="2"/>
                    </a:lnTo>
                    <a:lnTo>
                      <a:pt x="12" y="2"/>
                    </a:lnTo>
                    <a:lnTo>
                      <a:pt x="12" y="2"/>
                    </a:lnTo>
                    <a:lnTo>
                      <a:pt x="12" y="2"/>
                    </a:lnTo>
                    <a:lnTo>
                      <a:pt x="9" y="2"/>
                    </a:lnTo>
                    <a:lnTo>
                      <a:pt x="9" y="4"/>
                    </a:lnTo>
                    <a:lnTo>
                      <a:pt x="9" y="7"/>
                    </a:lnTo>
                    <a:lnTo>
                      <a:pt x="9" y="7"/>
                    </a:lnTo>
                    <a:lnTo>
                      <a:pt x="7" y="7"/>
                    </a:lnTo>
                    <a:lnTo>
                      <a:pt x="7" y="7"/>
                    </a:lnTo>
                    <a:lnTo>
                      <a:pt x="7" y="4"/>
                    </a:lnTo>
                    <a:lnTo>
                      <a:pt x="7" y="4"/>
                    </a:lnTo>
                    <a:lnTo>
                      <a:pt x="7" y="2"/>
                    </a:lnTo>
                    <a:lnTo>
                      <a:pt x="7" y="2"/>
                    </a:lnTo>
                    <a:lnTo>
                      <a:pt x="7" y="2"/>
                    </a:lnTo>
                    <a:lnTo>
                      <a:pt x="7" y="0"/>
                    </a:lnTo>
                    <a:lnTo>
                      <a:pt x="7" y="0"/>
                    </a:lnTo>
                    <a:lnTo>
                      <a:pt x="7" y="0"/>
                    </a:lnTo>
                    <a:lnTo>
                      <a:pt x="5" y="2"/>
                    </a:lnTo>
                    <a:lnTo>
                      <a:pt x="5" y="4"/>
                    </a:lnTo>
                    <a:lnTo>
                      <a:pt x="5" y="7"/>
                    </a:lnTo>
                    <a:lnTo>
                      <a:pt x="5" y="7"/>
                    </a:lnTo>
                    <a:lnTo>
                      <a:pt x="5" y="7"/>
                    </a:lnTo>
                    <a:lnTo>
                      <a:pt x="5" y="4"/>
                    </a:lnTo>
                    <a:lnTo>
                      <a:pt x="5" y="2"/>
                    </a:lnTo>
                    <a:lnTo>
                      <a:pt x="5" y="2"/>
                    </a:lnTo>
                    <a:lnTo>
                      <a:pt x="5" y="0"/>
                    </a:lnTo>
                    <a:lnTo>
                      <a:pt x="5" y="0"/>
                    </a:lnTo>
                    <a:lnTo>
                      <a:pt x="3" y="0"/>
                    </a:lnTo>
                    <a:lnTo>
                      <a:pt x="3" y="0"/>
                    </a:lnTo>
                    <a:lnTo>
                      <a:pt x="3" y="0"/>
                    </a:lnTo>
                    <a:lnTo>
                      <a:pt x="3" y="0"/>
                    </a:lnTo>
                    <a:lnTo>
                      <a:pt x="3" y="0"/>
                    </a:lnTo>
                    <a:lnTo>
                      <a:pt x="3" y="0"/>
                    </a:lnTo>
                    <a:lnTo>
                      <a:pt x="0" y="0"/>
                    </a:lnTo>
                    <a:lnTo>
                      <a:pt x="0" y="2"/>
                    </a:lnTo>
                    <a:lnTo>
                      <a:pt x="0" y="4"/>
                    </a:lnTo>
                    <a:lnTo>
                      <a:pt x="0" y="7"/>
                    </a:lnTo>
                    <a:lnTo>
                      <a:pt x="0" y="9"/>
                    </a:lnTo>
                    <a:lnTo>
                      <a:pt x="0" y="9"/>
                    </a:lnTo>
                    <a:lnTo>
                      <a:pt x="0" y="11"/>
                    </a:lnTo>
                    <a:lnTo>
                      <a:pt x="0" y="11"/>
                    </a:lnTo>
                    <a:lnTo>
                      <a:pt x="3" y="9"/>
                    </a:lnTo>
                    <a:lnTo>
                      <a:pt x="3" y="13"/>
                    </a:lnTo>
                    <a:lnTo>
                      <a:pt x="3" y="15"/>
                    </a:lnTo>
                    <a:lnTo>
                      <a:pt x="0" y="15"/>
                    </a:lnTo>
                    <a:lnTo>
                      <a:pt x="0" y="20"/>
                    </a:lnTo>
                    <a:lnTo>
                      <a:pt x="0" y="18"/>
                    </a:lnTo>
                    <a:lnTo>
                      <a:pt x="0" y="18"/>
                    </a:lnTo>
                    <a:lnTo>
                      <a:pt x="3" y="18"/>
                    </a:lnTo>
                    <a:lnTo>
                      <a:pt x="3" y="18"/>
                    </a:lnTo>
                    <a:lnTo>
                      <a:pt x="3" y="18"/>
                    </a:lnTo>
                    <a:lnTo>
                      <a:pt x="3" y="18"/>
                    </a:lnTo>
                    <a:lnTo>
                      <a:pt x="3" y="20"/>
                    </a:lnTo>
                    <a:lnTo>
                      <a:pt x="5" y="20"/>
                    </a:lnTo>
                    <a:lnTo>
                      <a:pt x="5" y="18"/>
                    </a:lnTo>
                    <a:lnTo>
                      <a:pt x="5" y="20"/>
                    </a:lnTo>
                    <a:lnTo>
                      <a:pt x="5" y="20"/>
                    </a:lnTo>
                    <a:lnTo>
                      <a:pt x="5" y="20"/>
                    </a:lnTo>
                    <a:lnTo>
                      <a:pt x="5" y="18"/>
                    </a:lnTo>
                    <a:lnTo>
                      <a:pt x="7" y="13"/>
                    </a:lnTo>
                    <a:lnTo>
                      <a:pt x="7" y="13"/>
                    </a:lnTo>
                    <a:lnTo>
                      <a:pt x="9" y="13"/>
                    </a:lnTo>
                    <a:lnTo>
                      <a:pt x="9" y="15"/>
                    </a:lnTo>
                    <a:lnTo>
                      <a:pt x="9" y="15"/>
                    </a:lnTo>
                    <a:lnTo>
                      <a:pt x="9" y="18"/>
                    </a:lnTo>
                    <a:lnTo>
                      <a:pt x="9" y="18"/>
                    </a:lnTo>
                    <a:lnTo>
                      <a:pt x="9" y="20"/>
                    </a:lnTo>
                    <a:lnTo>
                      <a:pt x="9" y="20"/>
                    </a:lnTo>
                    <a:lnTo>
                      <a:pt x="9" y="18"/>
                    </a:lnTo>
                    <a:lnTo>
                      <a:pt x="9" y="18"/>
                    </a:lnTo>
                    <a:lnTo>
                      <a:pt x="9" y="15"/>
                    </a:lnTo>
                    <a:lnTo>
                      <a:pt x="9" y="13"/>
                    </a:lnTo>
                    <a:lnTo>
                      <a:pt x="9" y="13"/>
                    </a:lnTo>
                    <a:lnTo>
                      <a:pt x="12" y="13"/>
                    </a:lnTo>
                    <a:lnTo>
                      <a:pt x="12" y="13"/>
                    </a:lnTo>
                    <a:lnTo>
                      <a:pt x="12" y="15"/>
                    </a:lnTo>
                    <a:lnTo>
                      <a:pt x="12" y="15"/>
                    </a:lnTo>
                    <a:lnTo>
                      <a:pt x="12" y="18"/>
                    </a:lnTo>
                    <a:lnTo>
                      <a:pt x="12" y="20"/>
                    </a:lnTo>
                    <a:lnTo>
                      <a:pt x="12" y="20"/>
                    </a:lnTo>
                    <a:lnTo>
                      <a:pt x="12" y="22"/>
                    </a:lnTo>
                    <a:lnTo>
                      <a:pt x="12" y="22"/>
                    </a:lnTo>
                    <a:lnTo>
                      <a:pt x="12" y="22"/>
                    </a:lnTo>
                    <a:lnTo>
                      <a:pt x="12" y="20"/>
                    </a:lnTo>
                    <a:lnTo>
                      <a:pt x="14" y="20"/>
                    </a:lnTo>
                    <a:lnTo>
                      <a:pt x="14" y="20"/>
                    </a:lnTo>
                    <a:lnTo>
                      <a:pt x="14" y="20"/>
                    </a:lnTo>
                    <a:lnTo>
                      <a:pt x="14" y="22"/>
                    </a:lnTo>
                    <a:lnTo>
                      <a:pt x="16" y="22"/>
                    </a:lnTo>
                    <a:lnTo>
                      <a:pt x="16" y="22"/>
                    </a:lnTo>
                    <a:lnTo>
                      <a:pt x="16" y="22"/>
                    </a:lnTo>
                    <a:lnTo>
                      <a:pt x="16" y="20"/>
                    </a:lnTo>
                    <a:lnTo>
                      <a:pt x="16" y="18"/>
                    </a:lnTo>
                    <a:lnTo>
                      <a:pt x="16" y="18"/>
                    </a:lnTo>
                    <a:lnTo>
                      <a:pt x="16" y="18"/>
                    </a:lnTo>
                    <a:lnTo>
                      <a:pt x="16" y="18"/>
                    </a:lnTo>
                    <a:lnTo>
                      <a:pt x="18" y="15"/>
                    </a:lnTo>
                    <a:lnTo>
                      <a:pt x="18" y="15"/>
                    </a:lnTo>
                    <a:lnTo>
                      <a:pt x="18" y="15"/>
                    </a:lnTo>
                    <a:lnTo>
                      <a:pt x="18" y="15"/>
                    </a:lnTo>
                    <a:lnTo>
                      <a:pt x="18" y="18"/>
                    </a:lnTo>
                    <a:lnTo>
                      <a:pt x="18" y="18"/>
                    </a:lnTo>
                    <a:lnTo>
                      <a:pt x="18" y="20"/>
                    </a:lnTo>
                    <a:lnTo>
                      <a:pt x="18" y="20"/>
                    </a:lnTo>
                    <a:lnTo>
                      <a:pt x="18" y="20"/>
                    </a:lnTo>
                    <a:lnTo>
                      <a:pt x="18" y="22"/>
                    </a:lnTo>
                    <a:lnTo>
                      <a:pt x="18" y="22"/>
                    </a:lnTo>
                    <a:lnTo>
                      <a:pt x="18" y="22"/>
                    </a:lnTo>
                    <a:lnTo>
                      <a:pt x="18" y="22"/>
                    </a:lnTo>
                    <a:lnTo>
                      <a:pt x="18" y="24"/>
                    </a:lnTo>
                    <a:lnTo>
                      <a:pt x="18" y="27"/>
                    </a:lnTo>
                    <a:lnTo>
                      <a:pt x="20" y="27"/>
                    </a:lnTo>
                    <a:lnTo>
                      <a:pt x="20" y="27"/>
                    </a:lnTo>
                    <a:lnTo>
                      <a:pt x="23" y="27"/>
                    </a:lnTo>
                    <a:lnTo>
                      <a:pt x="23" y="27"/>
                    </a:lnTo>
                    <a:lnTo>
                      <a:pt x="23" y="24"/>
                    </a:lnTo>
                    <a:lnTo>
                      <a:pt x="23" y="24"/>
                    </a:lnTo>
                    <a:lnTo>
                      <a:pt x="23" y="22"/>
                    </a:lnTo>
                    <a:lnTo>
                      <a:pt x="20" y="22"/>
                    </a:lnTo>
                    <a:lnTo>
                      <a:pt x="20" y="20"/>
                    </a:lnTo>
                    <a:lnTo>
                      <a:pt x="20" y="20"/>
                    </a:lnTo>
                    <a:lnTo>
                      <a:pt x="23" y="18"/>
                    </a:lnTo>
                    <a:lnTo>
                      <a:pt x="23" y="18"/>
                    </a:lnTo>
                    <a:lnTo>
                      <a:pt x="23" y="15"/>
                    </a:lnTo>
                    <a:lnTo>
                      <a:pt x="25" y="18"/>
                    </a:lnTo>
                    <a:lnTo>
                      <a:pt x="25" y="18"/>
                    </a:lnTo>
                    <a:lnTo>
                      <a:pt x="25" y="18"/>
                    </a:lnTo>
                    <a:lnTo>
                      <a:pt x="25" y="18"/>
                    </a:lnTo>
                    <a:lnTo>
                      <a:pt x="25" y="15"/>
                    </a:lnTo>
                    <a:lnTo>
                      <a:pt x="25" y="15"/>
                    </a:lnTo>
                    <a:lnTo>
                      <a:pt x="25" y="15"/>
                    </a:lnTo>
                    <a:lnTo>
                      <a:pt x="25" y="15"/>
                    </a:lnTo>
                    <a:lnTo>
                      <a:pt x="25" y="15"/>
                    </a:lnTo>
                    <a:lnTo>
                      <a:pt x="25" y="13"/>
                    </a:lnTo>
                    <a:lnTo>
                      <a:pt x="25" y="13"/>
                    </a:lnTo>
                    <a:lnTo>
                      <a:pt x="25" y="13"/>
                    </a:lnTo>
                    <a:lnTo>
                      <a:pt x="25" y="13"/>
                    </a:lnTo>
                    <a:lnTo>
                      <a:pt x="25" y="11"/>
                    </a:lnTo>
                    <a:lnTo>
                      <a:pt x="23" y="11"/>
                    </a:lnTo>
                    <a:lnTo>
                      <a:pt x="23" y="11"/>
                    </a:lnTo>
                    <a:lnTo>
                      <a:pt x="23" y="9"/>
                    </a:lnTo>
                    <a:lnTo>
                      <a:pt x="25" y="9"/>
                    </a:lnTo>
                    <a:lnTo>
                      <a:pt x="25" y="9"/>
                    </a:lnTo>
                    <a:close/>
                  </a:path>
                </a:pathLst>
              </a:custGeom>
              <a:solidFill>
                <a:srgbClr val="008837"/>
              </a:solidFill>
              <a:ln w="9525">
                <a:noFill/>
              </a:ln>
            </p:spPr>
            <p:txBody>
              <a:bodyPr/>
              <a:lstStyle/>
              <a:p>
                <a:endParaRPr lang="ja-JP" altLang="en-US" sz="1799"/>
              </a:p>
            </p:txBody>
          </p:sp>
          <p:sp>
            <p:nvSpPr>
              <p:cNvPr id="11696" name="フリーフォーム 89567">
                <a:extLst>
                  <a:ext uri="{FF2B5EF4-FFF2-40B4-BE49-F238E27FC236}">
                    <a16:creationId xmlns:a16="http://schemas.microsoft.com/office/drawing/2014/main" id="{16503FAA-9C20-CC98-7143-DE175BD350EF}"/>
                  </a:ext>
                </a:extLst>
              </p:cNvPr>
              <p:cNvSpPr/>
              <p:nvPr/>
            </p:nvSpPr>
            <p:spPr>
              <a:xfrm>
                <a:off x="2213" y="3339"/>
                <a:ext cx="25" cy="27"/>
              </a:xfrm>
              <a:custGeom>
                <a:avLst/>
                <a:gdLst/>
                <a:ahLst/>
                <a:cxnLst/>
                <a:rect l="0" t="0" r="0" b="0"/>
                <a:pathLst>
                  <a:path w="25" h="27">
                    <a:moveTo>
                      <a:pt x="25" y="9"/>
                    </a:moveTo>
                    <a:lnTo>
                      <a:pt x="23" y="7"/>
                    </a:lnTo>
                    <a:lnTo>
                      <a:pt x="23" y="7"/>
                    </a:lnTo>
                    <a:lnTo>
                      <a:pt x="23" y="7"/>
                    </a:lnTo>
                    <a:lnTo>
                      <a:pt x="20" y="7"/>
                    </a:lnTo>
                    <a:lnTo>
                      <a:pt x="20" y="7"/>
                    </a:lnTo>
                    <a:lnTo>
                      <a:pt x="20" y="9"/>
                    </a:lnTo>
                    <a:lnTo>
                      <a:pt x="20" y="9"/>
                    </a:lnTo>
                    <a:lnTo>
                      <a:pt x="20" y="11"/>
                    </a:lnTo>
                    <a:lnTo>
                      <a:pt x="20" y="11"/>
                    </a:lnTo>
                    <a:lnTo>
                      <a:pt x="18" y="9"/>
                    </a:lnTo>
                    <a:lnTo>
                      <a:pt x="18" y="7"/>
                    </a:lnTo>
                    <a:lnTo>
                      <a:pt x="18" y="7"/>
                    </a:lnTo>
                    <a:lnTo>
                      <a:pt x="18" y="4"/>
                    </a:lnTo>
                    <a:lnTo>
                      <a:pt x="18" y="7"/>
                    </a:lnTo>
                    <a:lnTo>
                      <a:pt x="18" y="7"/>
                    </a:lnTo>
                    <a:lnTo>
                      <a:pt x="18" y="7"/>
                    </a:lnTo>
                    <a:lnTo>
                      <a:pt x="18" y="9"/>
                    </a:lnTo>
                    <a:lnTo>
                      <a:pt x="18" y="11"/>
                    </a:lnTo>
                    <a:lnTo>
                      <a:pt x="16" y="11"/>
                    </a:lnTo>
                    <a:lnTo>
                      <a:pt x="16" y="9"/>
                    </a:lnTo>
                    <a:lnTo>
                      <a:pt x="14" y="7"/>
                    </a:lnTo>
                    <a:lnTo>
                      <a:pt x="14" y="7"/>
                    </a:lnTo>
                    <a:lnTo>
                      <a:pt x="12" y="9"/>
                    </a:lnTo>
                    <a:lnTo>
                      <a:pt x="12" y="9"/>
                    </a:lnTo>
                    <a:lnTo>
                      <a:pt x="12" y="7"/>
                    </a:lnTo>
                    <a:lnTo>
                      <a:pt x="12" y="7"/>
                    </a:lnTo>
                    <a:lnTo>
                      <a:pt x="12" y="7"/>
                    </a:lnTo>
                    <a:lnTo>
                      <a:pt x="12" y="4"/>
                    </a:lnTo>
                    <a:lnTo>
                      <a:pt x="12" y="2"/>
                    </a:lnTo>
                    <a:lnTo>
                      <a:pt x="12" y="2"/>
                    </a:lnTo>
                    <a:lnTo>
                      <a:pt x="12" y="2"/>
                    </a:lnTo>
                    <a:lnTo>
                      <a:pt x="12" y="2"/>
                    </a:lnTo>
                    <a:lnTo>
                      <a:pt x="12" y="2"/>
                    </a:lnTo>
                    <a:lnTo>
                      <a:pt x="9" y="2"/>
                    </a:lnTo>
                    <a:lnTo>
                      <a:pt x="9" y="4"/>
                    </a:lnTo>
                    <a:lnTo>
                      <a:pt x="9" y="7"/>
                    </a:lnTo>
                    <a:lnTo>
                      <a:pt x="9" y="7"/>
                    </a:lnTo>
                    <a:lnTo>
                      <a:pt x="7" y="7"/>
                    </a:lnTo>
                    <a:lnTo>
                      <a:pt x="7" y="7"/>
                    </a:lnTo>
                    <a:lnTo>
                      <a:pt x="7" y="4"/>
                    </a:lnTo>
                    <a:lnTo>
                      <a:pt x="7" y="4"/>
                    </a:lnTo>
                    <a:lnTo>
                      <a:pt x="7" y="2"/>
                    </a:lnTo>
                    <a:lnTo>
                      <a:pt x="7" y="2"/>
                    </a:lnTo>
                    <a:lnTo>
                      <a:pt x="7" y="2"/>
                    </a:lnTo>
                    <a:lnTo>
                      <a:pt x="7" y="0"/>
                    </a:lnTo>
                    <a:lnTo>
                      <a:pt x="7" y="0"/>
                    </a:lnTo>
                    <a:lnTo>
                      <a:pt x="7" y="0"/>
                    </a:lnTo>
                    <a:lnTo>
                      <a:pt x="5" y="2"/>
                    </a:lnTo>
                    <a:lnTo>
                      <a:pt x="5" y="4"/>
                    </a:lnTo>
                    <a:lnTo>
                      <a:pt x="5" y="7"/>
                    </a:lnTo>
                    <a:lnTo>
                      <a:pt x="5" y="7"/>
                    </a:lnTo>
                    <a:lnTo>
                      <a:pt x="5" y="7"/>
                    </a:lnTo>
                    <a:lnTo>
                      <a:pt x="5" y="4"/>
                    </a:lnTo>
                    <a:lnTo>
                      <a:pt x="5" y="2"/>
                    </a:lnTo>
                    <a:lnTo>
                      <a:pt x="5" y="2"/>
                    </a:lnTo>
                    <a:lnTo>
                      <a:pt x="5" y="0"/>
                    </a:lnTo>
                    <a:lnTo>
                      <a:pt x="5" y="0"/>
                    </a:lnTo>
                    <a:lnTo>
                      <a:pt x="3" y="0"/>
                    </a:lnTo>
                    <a:lnTo>
                      <a:pt x="3" y="0"/>
                    </a:lnTo>
                    <a:lnTo>
                      <a:pt x="3" y="0"/>
                    </a:lnTo>
                    <a:lnTo>
                      <a:pt x="3" y="0"/>
                    </a:lnTo>
                    <a:lnTo>
                      <a:pt x="3" y="0"/>
                    </a:lnTo>
                    <a:lnTo>
                      <a:pt x="3" y="0"/>
                    </a:lnTo>
                    <a:lnTo>
                      <a:pt x="0" y="0"/>
                    </a:lnTo>
                    <a:lnTo>
                      <a:pt x="0" y="2"/>
                    </a:lnTo>
                    <a:lnTo>
                      <a:pt x="0" y="4"/>
                    </a:lnTo>
                    <a:lnTo>
                      <a:pt x="0" y="7"/>
                    </a:lnTo>
                    <a:lnTo>
                      <a:pt x="0" y="9"/>
                    </a:lnTo>
                    <a:lnTo>
                      <a:pt x="0" y="9"/>
                    </a:lnTo>
                    <a:lnTo>
                      <a:pt x="0" y="11"/>
                    </a:lnTo>
                    <a:lnTo>
                      <a:pt x="0" y="11"/>
                    </a:lnTo>
                    <a:lnTo>
                      <a:pt x="3" y="9"/>
                    </a:lnTo>
                    <a:lnTo>
                      <a:pt x="3" y="13"/>
                    </a:lnTo>
                    <a:lnTo>
                      <a:pt x="3" y="15"/>
                    </a:lnTo>
                    <a:lnTo>
                      <a:pt x="0" y="15"/>
                    </a:lnTo>
                    <a:lnTo>
                      <a:pt x="0" y="20"/>
                    </a:lnTo>
                    <a:lnTo>
                      <a:pt x="0" y="18"/>
                    </a:lnTo>
                    <a:lnTo>
                      <a:pt x="0" y="18"/>
                    </a:lnTo>
                    <a:lnTo>
                      <a:pt x="3" y="18"/>
                    </a:lnTo>
                    <a:lnTo>
                      <a:pt x="3" y="18"/>
                    </a:lnTo>
                    <a:lnTo>
                      <a:pt x="3" y="18"/>
                    </a:lnTo>
                    <a:lnTo>
                      <a:pt x="3" y="18"/>
                    </a:lnTo>
                    <a:lnTo>
                      <a:pt x="3" y="20"/>
                    </a:lnTo>
                    <a:lnTo>
                      <a:pt x="5" y="20"/>
                    </a:lnTo>
                    <a:lnTo>
                      <a:pt x="5" y="18"/>
                    </a:lnTo>
                    <a:lnTo>
                      <a:pt x="5" y="20"/>
                    </a:lnTo>
                    <a:lnTo>
                      <a:pt x="5" y="20"/>
                    </a:lnTo>
                    <a:lnTo>
                      <a:pt x="5" y="20"/>
                    </a:lnTo>
                    <a:lnTo>
                      <a:pt x="5" y="18"/>
                    </a:lnTo>
                    <a:lnTo>
                      <a:pt x="7" y="13"/>
                    </a:lnTo>
                    <a:lnTo>
                      <a:pt x="7" y="13"/>
                    </a:lnTo>
                    <a:lnTo>
                      <a:pt x="9" y="13"/>
                    </a:lnTo>
                    <a:lnTo>
                      <a:pt x="9" y="15"/>
                    </a:lnTo>
                    <a:lnTo>
                      <a:pt x="9" y="15"/>
                    </a:lnTo>
                    <a:lnTo>
                      <a:pt x="9" y="18"/>
                    </a:lnTo>
                    <a:lnTo>
                      <a:pt x="9" y="18"/>
                    </a:lnTo>
                    <a:lnTo>
                      <a:pt x="9" y="20"/>
                    </a:lnTo>
                    <a:lnTo>
                      <a:pt x="9" y="20"/>
                    </a:lnTo>
                    <a:lnTo>
                      <a:pt x="9" y="18"/>
                    </a:lnTo>
                    <a:lnTo>
                      <a:pt x="9" y="18"/>
                    </a:lnTo>
                    <a:lnTo>
                      <a:pt x="9" y="15"/>
                    </a:lnTo>
                    <a:lnTo>
                      <a:pt x="9" y="13"/>
                    </a:lnTo>
                    <a:lnTo>
                      <a:pt x="9" y="13"/>
                    </a:lnTo>
                    <a:lnTo>
                      <a:pt x="12" y="13"/>
                    </a:lnTo>
                    <a:lnTo>
                      <a:pt x="12" y="13"/>
                    </a:lnTo>
                    <a:lnTo>
                      <a:pt x="12" y="15"/>
                    </a:lnTo>
                    <a:lnTo>
                      <a:pt x="12" y="15"/>
                    </a:lnTo>
                    <a:lnTo>
                      <a:pt x="12" y="18"/>
                    </a:lnTo>
                    <a:lnTo>
                      <a:pt x="12" y="20"/>
                    </a:lnTo>
                    <a:lnTo>
                      <a:pt x="12" y="20"/>
                    </a:lnTo>
                    <a:lnTo>
                      <a:pt x="12" y="22"/>
                    </a:lnTo>
                    <a:lnTo>
                      <a:pt x="12" y="22"/>
                    </a:lnTo>
                    <a:lnTo>
                      <a:pt x="12" y="22"/>
                    </a:lnTo>
                    <a:lnTo>
                      <a:pt x="12" y="20"/>
                    </a:lnTo>
                    <a:lnTo>
                      <a:pt x="14" y="20"/>
                    </a:lnTo>
                    <a:lnTo>
                      <a:pt x="14" y="20"/>
                    </a:lnTo>
                    <a:lnTo>
                      <a:pt x="14" y="20"/>
                    </a:lnTo>
                    <a:lnTo>
                      <a:pt x="14" y="22"/>
                    </a:lnTo>
                    <a:lnTo>
                      <a:pt x="16" y="22"/>
                    </a:lnTo>
                    <a:lnTo>
                      <a:pt x="16" y="22"/>
                    </a:lnTo>
                    <a:lnTo>
                      <a:pt x="16" y="22"/>
                    </a:lnTo>
                    <a:lnTo>
                      <a:pt x="16" y="20"/>
                    </a:lnTo>
                    <a:lnTo>
                      <a:pt x="16" y="18"/>
                    </a:lnTo>
                    <a:lnTo>
                      <a:pt x="16" y="18"/>
                    </a:lnTo>
                    <a:lnTo>
                      <a:pt x="16" y="18"/>
                    </a:lnTo>
                    <a:lnTo>
                      <a:pt x="16" y="18"/>
                    </a:lnTo>
                    <a:lnTo>
                      <a:pt x="18" y="15"/>
                    </a:lnTo>
                    <a:lnTo>
                      <a:pt x="18" y="15"/>
                    </a:lnTo>
                    <a:lnTo>
                      <a:pt x="18" y="15"/>
                    </a:lnTo>
                    <a:lnTo>
                      <a:pt x="18" y="15"/>
                    </a:lnTo>
                    <a:lnTo>
                      <a:pt x="18" y="18"/>
                    </a:lnTo>
                    <a:lnTo>
                      <a:pt x="18" y="18"/>
                    </a:lnTo>
                    <a:lnTo>
                      <a:pt x="18" y="20"/>
                    </a:lnTo>
                    <a:lnTo>
                      <a:pt x="18" y="20"/>
                    </a:lnTo>
                    <a:lnTo>
                      <a:pt x="18" y="20"/>
                    </a:lnTo>
                    <a:lnTo>
                      <a:pt x="18" y="22"/>
                    </a:lnTo>
                    <a:lnTo>
                      <a:pt x="18" y="22"/>
                    </a:lnTo>
                    <a:lnTo>
                      <a:pt x="18" y="22"/>
                    </a:lnTo>
                    <a:lnTo>
                      <a:pt x="18" y="22"/>
                    </a:lnTo>
                    <a:lnTo>
                      <a:pt x="18" y="24"/>
                    </a:lnTo>
                    <a:lnTo>
                      <a:pt x="18" y="27"/>
                    </a:lnTo>
                    <a:lnTo>
                      <a:pt x="20" y="27"/>
                    </a:lnTo>
                    <a:lnTo>
                      <a:pt x="20" y="27"/>
                    </a:lnTo>
                    <a:lnTo>
                      <a:pt x="23" y="27"/>
                    </a:lnTo>
                    <a:lnTo>
                      <a:pt x="23" y="27"/>
                    </a:lnTo>
                    <a:lnTo>
                      <a:pt x="23" y="24"/>
                    </a:lnTo>
                    <a:lnTo>
                      <a:pt x="23" y="24"/>
                    </a:lnTo>
                    <a:lnTo>
                      <a:pt x="23" y="22"/>
                    </a:lnTo>
                    <a:lnTo>
                      <a:pt x="20" y="22"/>
                    </a:lnTo>
                    <a:lnTo>
                      <a:pt x="20" y="20"/>
                    </a:lnTo>
                    <a:lnTo>
                      <a:pt x="20" y="20"/>
                    </a:lnTo>
                    <a:lnTo>
                      <a:pt x="23" y="18"/>
                    </a:lnTo>
                    <a:lnTo>
                      <a:pt x="23" y="18"/>
                    </a:lnTo>
                    <a:lnTo>
                      <a:pt x="23" y="15"/>
                    </a:lnTo>
                    <a:lnTo>
                      <a:pt x="25" y="18"/>
                    </a:lnTo>
                    <a:lnTo>
                      <a:pt x="25" y="18"/>
                    </a:lnTo>
                    <a:lnTo>
                      <a:pt x="25" y="18"/>
                    </a:lnTo>
                    <a:lnTo>
                      <a:pt x="25" y="18"/>
                    </a:lnTo>
                    <a:lnTo>
                      <a:pt x="25" y="15"/>
                    </a:lnTo>
                    <a:lnTo>
                      <a:pt x="25" y="15"/>
                    </a:lnTo>
                    <a:lnTo>
                      <a:pt x="25" y="15"/>
                    </a:lnTo>
                    <a:lnTo>
                      <a:pt x="25" y="15"/>
                    </a:lnTo>
                    <a:lnTo>
                      <a:pt x="25" y="15"/>
                    </a:lnTo>
                    <a:lnTo>
                      <a:pt x="25" y="13"/>
                    </a:lnTo>
                    <a:lnTo>
                      <a:pt x="25" y="13"/>
                    </a:lnTo>
                    <a:lnTo>
                      <a:pt x="25" y="13"/>
                    </a:lnTo>
                    <a:lnTo>
                      <a:pt x="25" y="13"/>
                    </a:lnTo>
                    <a:lnTo>
                      <a:pt x="25" y="11"/>
                    </a:lnTo>
                    <a:lnTo>
                      <a:pt x="23" y="11"/>
                    </a:lnTo>
                    <a:lnTo>
                      <a:pt x="23" y="11"/>
                    </a:lnTo>
                    <a:lnTo>
                      <a:pt x="23" y="9"/>
                    </a:lnTo>
                    <a:lnTo>
                      <a:pt x="25" y="9"/>
                    </a:lnTo>
                    <a:lnTo>
                      <a:pt x="25"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97" name="フリーフォーム 89568">
                <a:extLst>
                  <a:ext uri="{FF2B5EF4-FFF2-40B4-BE49-F238E27FC236}">
                    <a16:creationId xmlns:a16="http://schemas.microsoft.com/office/drawing/2014/main" id="{ED173195-EE7F-15F0-72F0-7F7053648914}"/>
                  </a:ext>
                </a:extLst>
              </p:cNvPr>
              <p:cNvSpPr/>
              <p:nvPr/>
            </p:nvSpPr>
            <p:spPr>
              <a:xfrm>
                <a:off x="2218" y="3299"/>
                <a:ext cx="18" cy="20"/>
              </a:xfrm>
              <a:custGeom>
                <a:avLst/>
                <a:gdLst/>
                <a:ahLst/>
                <a:cxnLst/>
                <a:rect l="0" t="0" r="0" b="0"/>
                <a:pathLst>
                  <a:path w="18" h="20">
                    <a:moveTo>
                      <a:pt x="9" y="15"/>
                    </a:moveTo>
                    <a:lnTo>
                      <a:pt x="7" y="15"/>
                    </a:lnTo>
                    <a:lnTo>
                      <a:pt x="7" y="17"/>
                    </a:lnTo>
                    <a:lnTo>
                      <a:pt x="7" y="17"/>
                    </a:lnTo>
                    <a:lnTo>
                      <a:pt x="7" y="17"/>
                    </a:lnTo>
                    <a:lnTo>
                      <a:pt x="4" y="17"/>
                    </a:lnTo>
                    <a:lnTo>
                      <a:pt x="4" y="17"/>
                    </a:lnTo>
                    <a:lnTo>
                      <a:pt x="4" y="20"/>
                    </a:lnTo>
                    <a:lnTo>
                      <a:pt x="4" y="20"/>
                    </a:lnTo>
                    <a:lnTo>
                      <a:pt x="2" y="20"/>
                    </a:lnTo>
                    <a:lnTo>
                      <a:pt x="2" y="20"/>
                    </a:lnTo>
                    <a:lnTo>
                      <a:pt x="2" y="20"/>
                    </a:lnTo>
                    <a:lnTo>
                      <a:pt x="0" y="20"/>
                    </a:lnTo>
                    <a:lnTo>
                      <a:pt x="0" y="20"/>
                    </a:lnTo>
                    <a:lnTo>
                      <a:pt x="0" y="17"/>
                    </a:lnTo>
                    <a:lnTo>
                      <a:pt x="0" y="17"/>
                    </a:lnTo>
                    <a:lnTo>
                      <a:pt x="0" y="15"/>
                    </a:lnTo>
                    <a:lnTo>
                      <a:pt x="0" y="15"/>
                    </a:lnTo>
                    <a:lnTo>
                      <a:pt x="0" y="15"/>
                    </a:lnTo>
                    <a:lnTo>
                      <a:pt x="0" y="15"/>
                    </a:lnTo>
                    <a:lnTo>
                      <a:pt x="2" y="15"/>
                    </a:lnTo>
                    <a:lnTo>
                      <a:pt x="2" y="13"/>
                    </a:lnTo>
                    <a:lnTo>
                      <a:pt x="2" y="11"/>
                    </a:lnTo>
                    <a:lnTo>
                      <a:pt x="4" y="11"/>
                    </a:lnTo>
                    <a:lnTo>
                      <a:pt x="4" y="6"/>
                    </a:lnTo>
                    <a:lnTo>
                      <a:pt x="4" y="2"/>
                    </a:lnTo>
                    <a:lnTo>
                      <a:pt x="4" y="2"/>
                    </a:lnTo>
                    <a:lnTo>
                      <a:pt x="7" y="2"/>
                    </a:lnTo>
                    <a:lnTo>
                      <a:pt x="9" y="4"/>
                    </a:lnTo>
                    <a:lnTo>
                      <a:pt x="9" y="4"/>
                    </a:lnTo>
                    <a:lnTo>
                      <a:pt x="9" y="6"/>
                    </a:lnTo>
                    <a:lnTo>
                      <a:pt x="11" y="6"/>
                    </a:lnTo>
                    <a:lnTo>
                      <a:pt x="11" y="6"/>
                    </a:lnTo>
                    <a:lnTo>
                      <a:pt x="11" y="4"/>
                    </a:lnTo>
                    <a:lnTo>
                      <a:pt x="11" y="0"/>
                    </a:lnTo>
                    <a:lnTo>
                      <a:pt x="13" y="0"/>
                    </a:lnTo>
                    <a:lnTo>
                      <a:pt x="15" y="0"/>
                    </a:lnTo>
                    <a:lnTo>
                      <a:pt x="15" y="0"/>
                    </a:lnTo>
                    <a:lnTo>
                      <a:pt x="15" y="2"/>
                    </a:lnTo>
                    <a:lnTo>
                      <a:pt x="15" y="4"/>
                    </a:lnTo>
                    <a:lnTo>
                      <a:pt x="15" y="6"/>
                    </a:lnTo>
                    <a:lnTo>
                      <a:pt x="18" y="6"/>
                    </a:lnTo>
                    <a:lnTo>
                      <a:pt x="18" y="8"/>
                    </a:lnTo>
                    <a:lnTo>
                      <a:pt x="15" y="11"/>
                    </a:lnTo>
                    <a:lnTo>
                      <a:pt x="13" y="11"/>
                    </a:lnTo>
                    <a:lnTo>
                      <a:pt x="13" y="15"/>
                    </a:lnTo>
                    <a:lnTo>
                      <a:pt x="15" y="15"/>
                    </a:lnTo>
                    <a:lnTo>
                      <a:pt x="15" y="20"/>
                    </a:lnTo>
                    <a:lnTo>
                      <a:pt x="15" y="20"/>
                    </a:lnTo>
                    <a:lnTo>
                      <a:pt x="13" y="17"/>
                    </a:lnTo>
                    <a:lnTo>
                      <a:pt x="11" y="15"/>
                    </a:lnTo>
                    <a:lnTo>
                      <a:pt x="9" y="15"/>
                    </a:lnTo>
                    <a:lnTo>
                      <a:pt x="9" y="15"/>
                    </a:lnTo>
                    <a:lnTo>
                      <a:pt x="9" y="15"/>
                    </a:lnTo>
                    <a:lnTo>
                      <a:pt x="9" y="15"/>
                    </a:lnTo>
                    <a:close/>
                  </a:path>
                </a:pathLst>
              </a:custGeom>
              <a:solidFill>
                <a:srgbClr val="008837"/>
              </a:solidFill>
              <a:ln w="9525">
                <a:noFill/>
              </a:ln>
            </p:spPr>
            <p:txBody>
              <a:bodyPr/>
              <a:lstStyle/>
              <a:p>
                <a:endParaRPr lang="ja-JP" altLang="en-US" sz="1799"/>
              </a:p>
            </p:txBody>
          </p:sp>
          <p:sp>
            <p:nvSpPr>
              <p:cNvPr id="11698" name="フリーフォーム 89569">
                <a:extLst>
                  <a:ext uri="{FF2B5EF4-FFF2-40B4-BE49-F238E27FC236}">
                    <a16:creationId xmlns:a16="http://schemas.microsoft.com/office/drawing/2014/main" id="{7BBB2DC9-A83C-2C6A-E5B3-602A15D936A4}"/>
                  </a:ext>
                </a:extLst>
              </p:cNvPr>
              <p:cNvSpPr/>
              <p:nvPr/>
            </p:nvSpPr>
            <p:spPr>
              <a:xfrm>
                <a:off x="2218" y="3299"/>
                <a:ext cx="18" cy="20"/>
              </a:xfrm>
              <a:custGeom>
                <a:avLst/>
                <a:gdLst/>
                <a:ahLst/>
                <a:cxnLst/>
                <a:rect l="0" t="0" r="0" b="0"/>
                <a:pathLst>
                  <a:path w="18" h="20">
                    <a:moveTo>
                      <a:pt x="9" y="15"/>
                    </a:moveTo>
                    <a:lnTo>
                      <a:pt x="7" y="15"/>
                    </a:lnTo>
                    <a:lnTo>
                      <a:pt x="7" y="17"/>
                    </a:lnTo>
                    <a:lnTo>
                      <a:pt x="7" y="17"/>
                    </a:lnTo>
                    <a:lnTo>
                      <a:pt x="7" y="17"/>
                    </a:lnTo>
                    <a:lnTo>
                      <a:pt x="4" y="17"/>
                    </a:lnTo>
                    <a:lnTo>
                      <a:pt x="4" y="17"/>
                    </a:lnTo>
                    <a:lnTo>
                      <a:pt x="4" y="20"/>
                    </a:lnTo>
                    <a:lnTo>
                      <a:pt x="4" y="20"/>
                    </a:lnTo>
                    <a:lnTo>
                      <a:pt x="2" y="20"/>
                    </a:lnTo>
                    <a:lnTo>
                      <a:pt x="2" y="20"/>
                    </a:lnTo>
                    <a:lnTo>
                      <a:pt x="2" y="20"/>
                    </a:lnTo>
                    <a:lnTo>
                      <a:pt x="0" y="20"/>
                    </a:lnTo>
                    <a:lnTo>
                      <a:pt x="0" y="20"/>
                    </a:lnTo>
                    <a:lnTo>
                      <a:pt x="0" y="17"/>
                    </a:lnTo>
                    <a:lnTo>
                      <a:pt x="0" y="17"/>
                    </a:lnTo>
                    <a:lnTo>
                      <a:pt x="0" y="15"/>
                    </a:lnTo>
                    <a:lnTo>
                      <a:pt x="0" y="15"/>
                    </a:lnTo>
                    <a:lnTo>
                      <a:pt x="0" y="15"/>
                    </a:lnTo>
                    <a:lnTo>
                      <a:pt x="0" y="15"/>
                    </a:lnTo>
                    <a:lnTo>
                      <a:pt x="2" y="15"/>
                    </a:lnTo>
                    <a:lnTo>
                      <a:pt x="2" y="13"/>
                    </a:lnTo>
                    <a:lnTo>
                      <a:pt x="2" y="11"/>
                    </a:lnTo>
                    <a:lnTo>
                      <a:pt x="4" y="11"/>
                    </a:lnTo>
                    <a:lnTo>
                      <a:pt x="4" y="6"/>
                    </a:lnTo>
                    <a:lnTo>
                      <a:pt x="4" y="2"/>
                    </a:lnTo>
                    <a:lnTo>
                      <a:pt x="4" y="2"/>
                    </a:lnTo>
                    <a:lnTo>
                      <a:pt x="7" y="2"/>
                    </a:lnTo>
                    <a:lnTo>
                      <a:pt x="9" y="4"/>
                    </a:lnTo>
                    <a:lnTo>
                      <a:pt x="9" y="4"/>
                    </a:lnTo>
                    <a:lnTo>
                      <a:pt x="9" y="6"/>
                    </a:lnTo>
                    <a:lnTo>
                      <a:pt x="11" y="6"/>
                    </a:lnTo>
                    <a:lnTo>
                      <a:pt x="11" y="6"/>
                    </a:lnTo>
                    <a:lnTo>
                      <a:pt x="11" y="4"/>
                    </a:lnTo>
                    <a:lnTo>
                      <a:pt x="11" y="0"/>
                    </a:lnTo>
                    <a:lnTo>
                      <a:pt x="13" y="0"/>
                    </a:lnTo>
                    <a:lnTo>
                      <a:pt x="15" y="0"/>
                    </a:lnTo>
                    <a:lnTo>
                      <a:pt x="15" y="0"/>
                    </a:lnTo>
                    <a:lnTo>
                      <a:pt x="15" y="2"/>
                    </a:lnTo>
                    <a:lnTo>
                      <a:pt x="15" y="4"/>
                    </a:lnTo>
                    <a:lnTo>
                      <a:pt x="15" y="6"/>
                    </a:lnTo>
                    <a:lnTo>
                      <a:pt x="18" y="6"/>
                    </a:lnTo>
                    <a:lnTo>
                      <a:pt x="18" y="8"/>
                    </a:lnTo>
                    <a:lnTo>
                      <a:pt x="15" y="11"/>
                    </a:lnTo>
                    <a:lnTo>
                      <a:pt x="13" y="11"/>
                    </a:lnTo>
                    <a:lnTo>
                      <a:pt x="13" y="15"/>
                    </a:lnTo>
                    <a:lnTo>
                      <a:pt x="15" y="15"/>
                    </a:lnTo>
                    <a:lnTo>
                      <a:pt x="15" y="20"/>
                    </a:lnTo>
                    <a:lnTo>
                      <a:pt x="15" y="20"/>
                    </a:lnTo>
                    <a:lnTo>
                      <a:pt x="13" y="17"/>
                    </a:lnTo>
                    <a:lnTo>
                      <a:pt x="11" y="15"/>
                    </a:lnTo>
                    <a:lnTo>
                      <a:pt x="9" y="15"/>
                    </a:lnTo>
                    <a:lnTo>
                      <a:pt x="9" y="15"/>
                    </a:lnTo>
                    <a:lnTo>
                      <a:pt x="9" y="15"/>
                    </a:lnTo>
                    <a:lnTo>
                      <a:pt x="9" y="15"/>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699" name="フリーフォーム 89570">
                <a:extLst>
                  <a:ext uri="{FF2B5EF4-FFF2-40B4-BE49-F238E27FC236}">
                    <a16:creationId xmlns:a16="http://schemas.microsoft.com/office/drawing/2014/main" id="{A104DE68-390D-A5D3-9D04-AA8DFA712642}"/>
                  </a:ext>
                </a:extLst>
              </p:cNvPr>
              <p:cNvSpPr/>
              <p:nvPr/>
            </p:nvSpPr>
            <p:spPr>
              <a:xfrm>
                <a:off x="2218" y="3310"/>
                <a:ext cx="24" cy="24"/>
              </a:xfrm>
              <a:custGeom>
                <a:avLst/>
                <a:gdLst/>
                <a:ahLst/>
                <a:cxnLst/>
                <a:rect l="0" t="0" r="0" b="0"/>
                <a:pathLst>
                  <a:path w="24" h="24">
                    <a:moveTo>
                      <a:pt x="22" y="15"/>
                    </a:moveTo>
                    <a:lnTo>
                      <a:pt x="22" y="15"/>
                    </a:lnTo>
                    <a:lnTo>
                      <a:pt x="22" y="18"/>
                    </a:lnTo>
                    <a:lnTo>
                      <a:pt x="20" y="18"/>
                    </a:lnTo>
                    <a:lnTo>
                      <a:pt x="20" y="18"/>
                    </a:lnTo>
                    <a:lnTo>
                      <a:pt x="20" y="15"/>
                    </a:lnTo>
                    <a:lnTo>
                      <a:pt x="20" y="15"/>
                    </a:lnTo>
                    <a:lnTo>
                      <a:pt x="20" y="15"/>
                    </a:lnTo>
                    <a:lnTo>
                      <a:pt x="20" y="13"/>
                    </a:lnTo>
                    <a:lnTo>
                      <a:pt x="20" y="13"/>
                    </a:lnTo>
                    <a:lnTo>
                      <a:pt x="18" y="15"/>
                    </a:lnTo>
                    <a:lnTo>
                      <a:pt x="18" y="18"/>
                    </a:lnTo>
                    <a:lnTo>
                      <a:pt x="15" y="18"/>
                    </a:lnTo>
                    <a:lnTo>
                      <a:pt x="15" y="18"/>
                    </a:lnTo>
                    <a:lnTo>
                      <a:pt x="15" y="18"/>
                    </a:lnTo>
                    <a:lnTo>
                      <a:pt x="15" y="18"/>
                    </a:lnTo>
                    <a:lnTo>
                      <a:pt x="18" y="15"/>
                    </a:lnTo>
                    <a:lnTo>
                      <a:pt x="18" y="15"/>
                    </a:lnTo>
                    <a:lnTo>
                      <a:pt x="15" y="15"/>
                    </a:lnTo>
                    <a:lnTo>
                      <a:pt x="15" y="15"/>
                    </a:lnTo>
                    <a:lnTo>
                      <a:pt x="15" y="15"/>
                    </a:lnTo>
                    <a:lnTo>
                      <a:pt x="13" y="15"/>
                    </a:lnTo>
                    <a:lnTo>
                      <a:pt x="13" y="18"/>
                    </a:lnTo>
                    <a:lnTo>
                      <a:pt x="11" y="18"/>
                    </a:lnTo>
                    <a:lnTo>
                      <a:pt x="11" y="15"/>
                    </a:lnTo>
                    <a:lnTo>
                      <a:pt x="9" y="15"/>
                    </a:lnTo>
                    <a:lnTo>
                      <a:pt x="9" y="15"/>
                    </a:lnTo>
                    <a:lnTo>
                      <a:pt x="9" y="18"/>
                    </a:lnTo>
                    <a:lnTo>
                      <a:pt x="9" y="18"/>
                    </a:lnTo>
                    <a:lnTo>
                      <a:pt x="9" y="20"/>
                    </a:lnTo>
                    <a:lnTo>
                      <a:pt x="11" y="20"/>
                    </a:lnTo>
                    <a:lnTo>
                      <a:pt x="11" y="20"/>
                    </a:lnTo>
                    <a:lnTo>
                      <a:pt x="11" y="20"/>
                    </a:lnTo>
                    <a:lnTo>
                      <a:pt x="9" y="20"/>
                    </a:lnTo>
                    <a:lnTo>
                      <a:pt x="9" y="20"/>
                    </a:lnTo>
                    <a:lnTo>
                      <a:pt x="9" y="20"/>
                    </a:lnTo>
                    <a:lnTo>
                      <a:pt x="9" y="18"/>
                    </a:lnTo>
                    <a:lnTo>
                      <a:pt x="7" y="18"/>
                    </a:lnTo>
                    <a:lnTo>
                      <a:pt x="7" y="18"/>
                    </a:lnTo>
                    <a:lnTo>
                      <a:pt x="7" y="18"/>
                    </a:lnTo>
                    <a:lnTo>
                      <a:pt x="7" y="20"/>
                    </a:lnTo>
                    <a:lnTo>
                      <a:pt x="7" y="20"/>
                    </a:lnTo>
                    <a:lnTo>
                      <a:pt x="7" y="20"/>
                    </a:lnTo>
                    <a:lnTo>
                      <a:pt x="7" y="22"/>
                    </a:lnTo>
                    <a:lnTo>
                      <a:pt x="7" y="22"/>
                    </a:lnTo>
                    <a:lnTo>
                      <a:pt x="4" y="22"/>
                    </a:lnTo>
                    <a:lnTo>
                      <a:pt x="4" y="22"/>
                    </a:lnTo>
                    <a:lnTo>
                      <a:pt x="4" y="20"/>
                    </a:lnTo>
                    <a:lnTo>
                      <a:pt x="2" y="20"/>
                    </a:lnTo>
                    <a:lnTo>
                      <a:pt x="2" y="18"/>
                    </a:lnTo>
                    <a:lnTo>
                      <a:pt x="2" y="18"/>
                    </a:lnTo>
                    <a:lnTo>
                      <a:pt x="2" y="18"/>
                    </a:lnTo>
                    <a:lnTo>
                      <a:pt x="2" y="18"/>
                    </a:lnTo>
                    <a:lnTo>
                      <a:pt x="2" y="20"/>
                    </a:lnTo>
                    <a:lnTo>
                      <a:pt x="2" y="22"/>
                    </a:lnTo>
                    <a:lnTo>
                      <a:pt x="2" y="22"/>
                    </a:lnTo>
                    <a:lnTo>
                      <a:pt x="2" y="24"/>
                    </a:lnTo>
                    <a:lnTo>
                      <a:pt x="2" y="24"/>
                    </a:lnTo>
                    <a:lnTo>
                      <a:pt x="2" y="24"/>
                    </a:lnTo>
                    <a:lnTo>
                      <a:pt x="0" y="24"/>
                    </a:lnTo>
                    <a:lnTo>
                      <a:pt x="0" y="22"/>
                    </a:lnTo>
                    <a:lnTo>
                      <a:pt x="0" y="22"/>
                    </a:lnTo>
                    <a:lnTo>
                      <a:pt x="0" y="22"/>
                    </a:lnTo>
                    <a:lnTo>
                      <a:pt x="0" y="22"/>
                    </a:lnTo>
                    <a:lnTo>
                      <a:pt x="0" y="20"/>
                    </a:lnTo>
                    <a:lnTo>
                      <a:pt x="0" y="18"/>
                    </a:lnTo>
                    <a:lnTo>
                      <a:pt x="0" y="15"/>
                    </a:lnTo>
                    <a:lnTo>
                      <a:pt x="0" y="15"/>
                    </a:lnTo>
                    <a:lnTo>
                      <a:pt x="0" y="15"/>
                    </a:lnTo>
                    <a:lnTo>
                      <a:pt x="0" y="15"/>
                    </a:lnTo>
                    <a:lnTo>
                      <a:pt x="0" y="15"/>
                    </a:lnTo>
                    <a:lnTo>
                      <a:pt x="0" y="13"/>
                    </a:lnTo>
                    <a:lnTo>
                      <a:pt x="0" y="11"/>
                    </a:lnTo>
                    <a:lnTo>
                      <a:pt x="0" y="9"/>
                    </a:lnTo>
                    <a:lnTo>
                      <a:pt x="0" y="6"/>
                    </a:lnTo>
                    <a:lnTo>
                      <a:pt x="0" y="6"/>
                    </a:lnTo>
                    <a:lnTo>
                      <a:pt x="0" y="9"/>
                    </a:lnTo>
                    <a:lnTo>
                      <a:pt x="0" y="9"/>
                    </a:lnTo>
                    <a:lnTo>
                      <a:pt x="0" y="9"/>
                    </a:lnTo>
                    <a:lnTo>
                      <a:pt x="0" y="9"/>
                    </a:lnTo>
                    <a:lnTo>
                      <a:pt x="0" y="6"/>
                    </a:lnTo>
                    <a:lnTo>
                      <a:pt x="2" y="6"/>
                    </a:lnTo>
                    <a:lnTo>
                      <a:pt x="2" y="6"/>
                    </a:lnTo>
                    <a:lnTo>
                      <a:pt x="2" y="6"/>
                    </a:lnTo>
                    <a:lnTo>
                      <a:pt x="4" y="4"/>
                    </a:lnTo>
                    <a:lnTo>
                      <a:pt x="4" y="4"/>
                    </a:lnTo>
                    <a:lnTo>
                      <a:pt x="4" y="6"/>
                    </a:lnTo>
                    <a:lnTo>
                      <a:pt x="4" y="9"/>
                    </a:lnTo>
                    <a:lnTo>
                      <a:pt x="4" y="11"/>
                    </a:lnTo>
                    <a:lnTo>
                      <a:pt x="7" y="11"/>
                    </a:lnTo>
                    <a:lnTo>
                      <a:pt x="7" y="11"/>
                    </a:lnTo>
                    <a:lnTo>
                      <a:pt x="7" y="11"/>
                    </a:lnTo>
                    <a:lnTo>
                      <a:pt x="7" y="9"/>
                    </a:lnTo>
                    <a:lnTo>
                      <a:pt x="7" y="9"/>
                    </a:lnTo>
                    <a:lnTo>
                      <a:pt x="7" y="6"/>
                    </a:lnTo>
                    <a:lnTo>
                      <a:pt x="7" y="6"/>
                    </a:lnTo>
                    <a:lnTo>
                      <a:pt x="9" y="6"/>
                    </a:lnTo>
                    <a:lnTo>
                      <a:pt x="9" y="6"/>
                    </a:lnTo>
                    <a:lnTo>
                      <a:pt x="7" y="9"/>
                    </a:lnTo>
                    <a:lnTo>
                      <a:pt x="9" y="9"/>
                    </a:lnTo>
                    <a:lnTo>
                      <a:pt x="9" y="11"/>
                    </a:lnTo>
                    <a:lnTo>
                      <a:pt x="9" y="11"/>
                    </a:lnTo>
                    <a:lnTo>
                      <a:pt x="9" y="11"/>
                    </a:lnTo>
                    <a:lnTo>
                      <a:pt x="11" y="11"/>
                    </a:lnTo>
                    <a:lnTo>
                      <a:pt x="11" y="9"/>
                    </a:lnTo>
                    <a:lnTo>
                      <a:pt x="11" y="9"/>
                    </a:lnTo>
                    <a:lnTo>
                      <a:pt x="9" y="9"/>
                    </a:lnTo>
                    <a:lnTo>
                      <a:pt x="9" y="6"/>
                    </a:lnTo>
                    <a:lnTo>
                      <a:pt x="9" y="6"/>
                    </a:lnTo>
                    <a:lnTo>
                      <a:pt x="9" y="4"/>
                    </a:lnTo>
                    <a:lnTo>
                      <a:pt x="9" y="4"/>
                    </a:lnTo>
                    <a:lnTo>
                      <a:pt x="11" y="4"/>
                    </a:lnTo>
                    <a:lnTo>
                      <a:pt x="11" y="4"/>
                    </a:lnTo>
                    <a:lnTo>
                      <a:pt x="11" y="6"/>
                    </a:lnTo>
                    <a:lnTo>
                      <a:pt x="13" y="6"/>
                    </a:lnTo>
                    <a:lnTo>
                      <a:pt x="13" y="4"/>
                    </a:lnTo>
                    <a:lnTo>
                      <a:pt x="13" y="4"/>
                    </a:lnTo>
                    <a:lnTo>
                      <a:pt x="13" y="4"/>
                    </a:lnTo>
                    <a:lnTo>
                      <a:pt x="15" y="4"/>
                    </a:lnTo>
                    <a:lnTo>
                      <a:pt x="15" y="4"/>
                    </a:lnTo>
                    <a:lnTo>
                      <a:pt x="13" y="6"/>
                    </a:lnTo>
                    <a:lnTo>
                      <a:pt x="13" y="6"/>
                    </a:lnTo>
                    <a:lnTo>
                      <a:pt x="13" y="6"/>
                    </a:lnTo>
                    <a:lnTo>
                      <a:pt x="15" y="9"/>
                    </a:lnTo>
                    <a:lnTo>
                      <a:pt x="15" y="9"/>
                    </a:lnTo>
                    <a:lnTo>
                      <a:pt x="15" y="9"/>
                    </a:lnTo>
                    <a:lnTo>
                      <a:pt x="15" y="9"/>
                    </a:lnTo>
                    <a:lnTo>
                      <a:pt x="15" y="9"/>
                    </a:lnTo>
                    <a:lnTo>
                      <a:pt x="15" y="9"/>
                    </a:lnTo>
                    <a:lnTo>
                      <a:pt x="18" y="9"/>
                    </a:lnTo>
                    <a:lnTo>
                      <a:pt x="18" y="6"/>
                    </a:lnTo>
                    <a:lnTo>
                      <a:pt x="18" y="6"/>
                    </a:lnTo>
                    <a:lnTo>
                      <a:pt x="18" y="6"/>
                    </a:lnTo>
                    <a:lnTo>
                      <a:pt x="18" y="4"/>
                    </a:lnTo>
                    <a:lnTo>
                      <a:pt x="18" y="4"/>
                    </a:lnTo>
                    <a:lnTo>
                      <a:pt x="18" y="4"/>
                    </a:lnTo>
                    <a:lnTo>
                      <a:pt x="18" y="4"/>
                    </a:lnTo>
                    <a:lnTo>
                      <a:pt x="18" y="4"/>
                    </a:lnTo>
                    <a:lnTo>
                      <a:pt x="18" y="2"/>
                    </a:lnTo>
                    <a:lnTo>
                      <a:pt x="18" y="0"/>
                    </a:lnTo>
                    <a:lnTo>
                      <a:pt x="20" y="0"/>
                    </a:lnTo>
                    <a:lnTo>
                      <a:pt x="20" y="0"/>
                    </a:lnTo>
                    <a:lnTo>
                      <a:pt x="20" y="0"/>
                    </a:lnTo>
                    <a:lnTo>
                      <a:pt x="20" y="0"/>
                    </a:lnTo>
                    <a:lnTo>
                      <a:pt x="20" y="2"/>
                    </a:lnTo>
                    <a:lnTo>
                      <a:pt x="20" y="2"/>
                    </a:lnTo>
                    <a:lnTo>
                      <a:pt x="20" y="2"/>
                    </a:lnTo>
                    <a:lnTo>
                      <a:pt x="20" y="4"/>
                    </a:lnTo>
                    <a:lnTo>
                      <a:pt x="20" y="4"/>
                    </a:lnTo>
                    <a:lnTo>
                      <a:pt x="20" y="6"/>
                    </a:lnTo>
                    <a:lnTo>
                      <a:pt x="20" y="6"/>
                    </a:lnTo>
                    <a:lnTo>
                      <a:pt x="20" y="9"/>
                    </a:lnTo>
                    <a:lnTo>
                      <a:pt x="22" y="9"/>
                    </a:lnTo>
                    <a:lnTo>
                      <a:pt x="22" y="9"/>
                    </a:lnTo>
                    <a:lnTo>
                      <a:pt x="24" y="6"/>
                    </a:lnTo>
                    <a:lnTo>
                      <a:pt x="24" y="6"/>
                    </a:lnTo>
                    <a:lnTo>
                      <a:pt x="24" y="6"/>
                    </a:lnTo>
                    <a:lnTo>
                      <a:pt x="24" y="9"/>
                    </a:lnTo>
                    <a:lnTo>
                      <a:pt x="24" y="9"/>
                    </a:lnTo>
                    <a:lnTo>
                      <a:pt x="24" y="9"/>
                    </a:lnTo>
                    <a:lnTo>
                      <a:pt x="24" y="9"/>
                    </a:lnTo>
                    <a:lnTo>
                      <a:pt x="24" y="11"/>
                    </a:lnTo>
                    <a:lnTo>
                      <a:pt x="24" y="11"/>
                    </a:lnTo>
                    <a:lnTo>
                      <a:pt x="24" y="11"/>
                    </a:lnTo>
                    <a:lnTo>
                      <a:pt x="24" y="11"/>
                    </a:lnTo>
                    <a:lnTo>
                      <a:pt x="24" y="11"/>
                    </a:lnTo>
                    <a:lnTo>
                      <a:pt x="24" y="11"/>
                    </a:lnTo>
                    <a:lnTo>
                      <a:pt x="22" y="13"/>
                    </a:lnTo>
                    <a:lnTo>
                      <a:pt x="22" y="13"/>
                    </a:lnTo>
                    <a:lnTo>
                      <a:pt x="22" y="13"/>
                    </a:lnTo>
                    <a:lnTo>
                      <a:pt x="22" y="15"/>
                    </a:lnTo>
                    <a:lnTo>
                      <a:pt x="22" y="15"/>
                    </a:lnTo>
                    <a:lnTo>
                      <a:pt x="22" y="15"/>
                    </a:lnTo>
                    <a:close/>
                  </a:path>
                </a:pathLst>
              </a:custGeom>
              <a:solidFill>
                <a:srgbClr val="008837"/>
              </a:solidFill>
              <a:ln w="9525">
                <a:noFill/>
              </a:ln>
            </p:spPr>
            <p:txBody>
              <a:bodyPr/>
              <a:lstStyle/>
              <a:p>
                <a:endParaRPr lang="ja-JP" altLang="en-US" sz="1799"/>
              </a:p>
            </p:txBody>
          </p:sp>
          <p:sp>
            <p:nvSpPr>
              <p:cNvPr id="11700" name="フリーフォーム 89571">
                <a:extLst>
                  <a:ext uri="{FF2B5EF4-FFF2-40B4-BE49-F238E27FC236}">
                    <a16:creationId xmlns:a16="http://schemas.microsoft.com/office/drawing/2014/main" id="{87010823-E4DB-A0F1-3007-012120C1A9E7}"/>
                  </a:ext>
                </a:extLst>
              </p:cNvPr>
              <p:cNvSpPr/>
              <p:nvPr/>
            </p:nvSpPr>
            <p:spPr>
              <a:xfrm>
                <a:off x="2218" y="3310"/>
                <a:ext cx="24" cy="24"/>
              </a:xfrm>
              <a:custGeom>
                <a:avLst/>
                <a:gdLst/>
                <a:ahLst/>
                <a:cxnLst/>
                <a:rect l="0" t="0" r="0" b="0"/>
                <a:pathLst>
                  <a:path w="24" h="24">
                    <a:moveTo>
                      <a:pt x="22" y="15"/>
                    </a:moveTo>
                    <a:lnTo>
                      <a:pt x="22" y="15"/>
                    </a:lnTo>
                    <a:lnTo>
                      <a:pt x="22" y="18"/>
                    </a:lnTo>
                    <a:lnTo>
                      <a:pt x="20" y="18"/>
                    </a:lnTo>
                    <a:lnTo>
                      <a:pt x="20" y="18"/>
                    </a:lnTo>
                    <a:lnTo>
                      <a:pt x="20" y="15"/>
                    </a:lnTo>
                    <a:lnTo>
                      <a:pt x="20" y="15"/>
                    </a:lnTo>
                    <a:lnTo>
                      <a:pt x="20" y="15"/>
                    </a:lnTo>
                    <a:lnTo>
                      <a:pt x="20" y="13"/>
                    </a:lnTo>
                    <a:lnTo>
                      <a:pt x="20" y="13"/>
                    </a:lnTo>
                    <a:lnTo>
                      <a:pt x="18" y="15"/>
                    </a:lnTo>
                    <a:lnTo>
                      <a:pt x="18" y="18"/>
                    </a:lnTo>
                    <a:lnTo>
                      <a:pt x="15" y="18"/>
                    </a:lnTo>
                    <a:lnTo>
                      <a:pt x="15" y="18"/>
                    </a:lnTo>
                    <a:lnTo>
                      <a:pt x="15" y="18"/>
                    </a:lnTo>
                    <a:lnTo>
                      <a:pt x="15" y="18"/>
                    </a:lnTo>
                    <a:lnTo>
                      <a:pt x="18" y="15"/>
                    </a:lnTo>
                    <a:lnTo>
                      <a:pt x="18" y="15"/>
                    </a:lnTo>
                    <a:lnTo>
                      <a:pt x="15" y="15"/>
                    </a:lnTo>
                    <a:lnTo>
                      <a:pt x="15" y="15"/>
                    </a:lnTo>
                    <a:lnTo>
                      <a:pt x="15" y="15"/>
                    </a:lnTo>
                    <a:lnTo>
                      <a:pt x="13" y="15"/>
                    </a:lnTo>
                    <a:lnTo>
                      <a:pt x="13" y="18"/>
                    </a:lnTo>
                    <a:lnTo>
                      <a:pt x="11" y="18"/>
                    </a:lnTo>
                    <a:lnTo>
                      <a:pt x="11" y="15"/>
                    </a:lnTo>
                    <a:lnTo>
                      <a:pt x="9" y="15"/>
                    </a:lnTo>
                    <a:lnTo>
                      <a:pt x="9" y="15"/>
                    </a:lnTo>
                    <a:lnTo>
                      <a:pt x="9" y="18"/>
                    </a:lnTo>
                    <a:lnTo>
                      <a:pt x="9" y="18"/>
                    </a:lnTo>
                    <a:lnTo>
                      <a:pt x="9" y="20"/>
                    </a:lnTo>
                    <a:lnTo>
                      <a:pt x="11" y="20"/>
                    </a:lnTo>
                    <a:lnTo>
                      <a:pt x="11" y="20"/>
                    </a:lnTo>
                    <a:lnTo>
                      <a:pt x="11" y="20"/>
                    </a:lnTo>
                    <a:lnTo>
                      <a:pt x="9" y="20"/>
                    </a:lnTo>
                    <a:lnTo>
                      <a:pt x="9" y="20"/>
                    </a:lnTo>
                    <a:lnTo>
                      <a:pt x="9" y="20"/>
                    </a:lnTo>
                    <a:lnTo>
                      <a:pt x="9" y="18"/>
                    </a:lnTo>
                    <a:lnTo>
                      <a:pt x="7" y="18"/>
                    </a:lnTo>
                    <a:lnTo>
                      <a:pt x="7" y="18"/>
                    </a:lnTo>
                    <a:lnTo>
                      <a:pt x="7" y="18"/>
                    </a:lnTo>
                    <a:lnTo>
                      <a:pt x="7" y="20"/>
                    </a:lnTo>
                    <a:lnTo>
                      <a:pt x="7" y="20"/>
                    </a:lnTo>
                    <a:lnTo>
                      <a:pt x="7" y="20"/>
                    </a:lnTo>
                    <a:lnTo>
                      <a:pt x="7" y="22"/>
                    </a:lnTo>
                    <a:lnTo>
                      <a:pt x="7" y="22"/>
                    </a:lnTo>
                    <a:lnTo>
                      <a:pt x="4" y="22"/>
                    </a:lnTo>
                    <a:lnTo>
                      <a:pt x="4" y="22"/>
                    </a:lnTo>
                    <a:lnTo>
                      <a:pt x="4" y="20"/>
                    </a:lnTo>
                    <a:lnTo>
                      <a:pt x="2" y="20"/>
                    </a:lnTo>
                    <a:lnTo>
                      <a:pt x="2" y="18"/>
                    </a:lnTo>
                    <a:lnTo>
                      <a:pt x="2" y="18"/>
                    </a:lnTo>
                    <a:lnTo>
                      <a:pt x="2" y="18"/>
                    </a:lnTo>
                    <a:lnTo>
                      <a:pt x="2" y="18"/>
                    </a:lnTo>
                    <a:lnTo>
                      <a:pt x="2" y="20"/>
                    </a:lnTo>
                    <a:lnTo>
                      <a:pt x="2" y="22"/>
                    </a:lnTo>
                    <a:lnTo>
                      <a:pt x="2" y="22"/>
                    </a:lnTo>
                    <a:lnTo>
                      <a:pt x="2" y="24"/>
                    </a:lnTo>
                    <a:lnTo>
                      <a:pt x="2" y="24"/>
                    </a:lnTo>
                    <a:lnTo>
                      <a:pt x="2" y="24"/>
                    </a:lnTo>
                    <a:lnTo>
                      <a:pt x="0" y="24"/>
                    </a:lnTo>
                    <a:lnTo>
                      <a:pt x="0" y="22"/>
                    </a:lnTo>
                    <a:lnTo>
                      <a:pt x="0" y="22"/>
                    </a:lnTo>
                    <a:lnTo>
                      <a:pt x="0" y="22"/>
                    </a:lnTo>
                    <a:lnTo>
                      <a:pt x="0" y="22"/>
                    </a:lnTo>
                    <a:lnTo>
                      <a:pt x="0" y="20"/>
                    </a:lnTo>
                    <a:lnTo>
                      <a:pt x="0" y="18"/>
                    </a:lnTo>
                    <a:lnTo>
                      <a:pt x="0" y="15"/>
                    </a:lnTo>
                    <a:lnTo>
                      <a:pt x="0" y="15"/>
                    </a:lnTo>
                    <a:lnTo>
                      <a:pt x="0" y="15"/>
                    </a:lnTo>
                    <a:lnTo>
                      <a:pt x="0" y="15"/>
                    </a:lnTo>
                    <a:lnTo>
                      <a:pt x="0" y="15"/>
                    </a:lnTo>
                    <a:lnTo>
                      <a:pt x="0" y="13"/>
                    </a:lnTo>
                    <a:lnTo>
                      <a:pt x="0" y="11"/>
                    </a:lnTo>
                    <a:lnTo>
                      <a:pt x="0" y="9"/>
                    </a:lnTo>
                    <a:lnTo>
                      <a:pt x="0" y="6"/>
                    </a:lnTo>
                    <a:lnTo>
                      <a:pt x="0" y="6"/>
                    </a:lnTo>
                    <a:lnTo>
                      <a:pt x="0" y="9"/>
                    </a:lnTo>
                    <a:lnTo>
                      <a:pt x="0" y="9"/>
                    </a:lnTo>
                    <a:lnTo>
                      <a:pt x="0" y="9"/>
                    </a:lnTo>
                    <a:lnTo>
                      <a:pt x="0" y="9"/>
                    </a:lnTo>
                    <a:lnTo>
                      <a:pt x="0" y="6"/>
                    </a:lnTo>
                    <a:lnTo>
                      <a:pt x="2" y="6"/>
                    </a:lnTo>
                    <a:lnTo>
                      <a:pt x="2" y="6"/>
                    </a:lnTo>
                    <a:lnTo>
                      <a:pt x="2" y="6"/>
                    </a:lnTo>
                    <a:lnTo>
                      <a:pt x="4" y="4"/>
                    </a:lnTo>
                    <a:lnTo>
                      <a:pt x="4" y="4"/>
                    </a:lnTo>
                    <a:lnTo>
                      <a:pt x="4" y="6"/>
                    </a:lnTo>
                    <a:lnTo>
                      <a:pt x="4" y="9"/>
                    </a:lnTo>
                    <a:lnTo>
                      <a:pt x="4" y="11"/>
                    </a:lnTo>
                    <a:lnTo>
                      <a:pt x="7" y="11"/>
                    </a:lnTo>
                    <a:lnTo>
                      <a:pt x="7" y="11"/>
                    </a:lnTo>
                    <a:lnTo>
                      <a:pt x="7" y="11"/>
                    </a:lnTo>
                    <a:lnTo>
                      <a:pt x="7" y="9"/>
                    </a:lnTo>
                    <a:lnTo>
                      <a:pt x="7" y="9"/>
                    </a:lnTo>
                    <a:lnTo>
                      <a:pt x="7" y="6"/>
                    </a:lnTo>
                    <a:lnTo>
                      <a:pt x="7" y="6"/>
                    </a:lnTo>
                    <a:lnTo>
                      <a:pt x="9" y="6"/>
                    </a:lnTo>
                    <a:lnTo>
                      <a:pt x="9" y="6"/>
                    </a:lnTo>
                    <a:lnTo>
                      <a:pt x="7" y="9"/>
                    </a:lnTo>
                    <a:lnTo>
                      <a:pt x="9" y="9"/>
                    </a:lnTo>
                    <a:lnTo>
                      <a:pt x="9" y="11"/>
                    </a:lnTo>
                    <a:lnTo>
                      <a:pt x="9" y="11"/>
                    </a:lnTo>
                    <a:lnTo>
                      <a:pt x="9" y="11"/>
                    </a:lnTo>
                    <a:lnTo>
                      <a:pt x="11" y="11"/>
                    </a:lnTo>
                    <a:lnTo>
                      <a:pt x="11" y="9"/>
                    </a:lnTo>
                    <a:lnTo>
                      <a:pt x="11" y="9"/>
                    </a:lnTo>
                    <a:lnTo>
                      <a:pt x="9" y="9"/>
                    </a:lnTo>
                    <a:lnTo>
                      <a:pt x="9" y="6"/>
                    </a:lnTo>
                    <a:lnTo>
                      <a:pt x="9" y="6"/>
                    </a:lnTo>
                    <a:lnTo>
                      <a:pt x="9" y="4"/>
                    </a:lnTo>
                    <a:lnTo>
                      <a:pt x="9" y="4"/>
                    </a:lnTo>
                    <a:lnTo>
                      <a:pt x="11" y="4"/>
                    </a:lnTo>
                    <a:lnTo>
                      <a:pt x="11" y="4"/>
                    </a:lnTo>
                    <a:lnTo>
                      <a:pt x="11" y="6"/>
                    </a:lnTo>
                    <a:lnTo>
                      <a:pt x="13" y="6"/>
                    </a:lnTo>
                    <a:lnTo>
                      <a:pt x="13" y="4"/>
                    </a:lnTo>
                    <a:lnTo>
                      <a:pt x="13" y="4"/>
                    </a:lnTo>
                    <a:lnTo>
                      <a:pt x="13" y="4"/>
                    </a:lnTo>
                    <a:lnTo>
                      <a:pt x="15" y="4"/>
                    </a:lnTo>
                    <a:lnTo>
                      <a:pt x="15" y="4"/>
                    </a:lnTo>
                    <a:lnTo>
                      <a:pt x="13" y="6"/>
                    </a:lnTo>
                    <a:lnTo>
                      <a:pt x="13" y="6"/>
                    </a:lnTo>
                    <a:lnTo>
                      <a:pt x="13" y="6"/>
                    </a:lnTo>
                    <a:lnTo>
                      <a:pt x="15" y="9"/>
                    </a:lnTo>
                    <a:lnTo>
                      <a:pt x="15" y="9"/>
                    </a:lnTo>
                    <a:lnTo>
                      <a:pt x="15" y="9"/>
                    </a:lnTo>
                    <a:lnTo>
                      <a:pt x="15" y="9"/>
                    </a:lnTo>
                    <a:lnTo>
                      <a:pt x="15" y="9"/>
                    </a:lnTo>
                    <a:lnTo>
                      <a:pt x="15" y="9"/>
                    </a:lnTo>
                    <a:lnTo>
                      <a:pt x="18" y="9"/>
                    </a:lnTo>
                    <a:lnTo>
                      <a:pt x="18" y="6"/>
                    </a:lnTo>
                    <a:lnTo>
                      <a:pt x="18" y="6"/>
                    </a:lnTo>
                    <a:lnTo>
                      <a:pt x="18" y="6"/>
                    </a:lnTo>
                    <a:lnTo>
                      <a:pt x="18" y="4"/>
                    </a:lnTo>
                    <a:lnTo>
                      <a:pt x="18" y="4"/>
                    </a:lnTo>
                    <a:lnTo>
                      <a:pt x="18" y="4"/>
                    </a:lnTo>
                    <a:lnTo>
                      <a:pt x="18" y="4"/>
                    </a:lnTo>
                    <a:lnTo>
                      <a:pt x="18" y="4"/>
                    </a:lnTo>
                    <a:lnTo>
                      <a:pt x="18" y="2"/>
                    </a:lnTo>
                    <a:lnTo>
                      <a:pt x="18" y="0"/>
                    </a:lnTo>
                    <a:lnTo>
                      <a:pt x="20" y="0"/>
                    </a:lnTo>
                    <a:lnTo>
                      <a:pt x="20" y="0"/>
                    </a:lnTo>
                    <a:lnTo>
                      <a:pt x="20" y="0"/>
                    </a:lnTo>
                    <a:lnTo>
                      <a:pt x="20" y="0"/>
                    </a:lnTo>
                    <a:lnTo>
                      <a:pt x="20" y="2"/>
                    </a:lnTo>
                    <a:lnTo>
                      <a:pt x="20" y="2"/>
                    </a:lnTo>
                    <a:lnTo>
                      <a:pt x="20" y="2"/>
                    </a:lnTo>
                    <a:lnTo>
                      <a:pt x="20" y="4"/>
                    </a:lnTo>
                    <a:lnTo>
                      <a:pt x="20" y="4"/>
                    </a:lnTo>
                    <a:lnTo>
                      <a:pt x="20" y="6"/>
                    </a:lnTo>
                    <a:lnTo>
                      <a:pt x="20" y="6"/>
                    </a:lnTo>
                    <a:lnTo>
                      <a:pt x="20" y="9"/>
                    </a:lnTo>
                    <a:lnTo>
                      <a:pt x="22" y="9"/>
                    </a:lnTo>
                    <a:lnTo>
                      <a:pt x="22" y="9"/>
                    </a:lnTo>
                    <a:lnTo>
                      <a:pt x="24" y="6"/>
                    </a:lnTo>
                    <a:lnTo>
                      <a:pt x="24" y="6"/>
                    </a:lnTo>
                    <a:lnTo>
                      <a:pt x="24" y="6"/>
                    </a:lnTo>
                    <a:lnTo>
                      <a:pt x="24" y="9"/>
                    </a:lnTo>
                    <a:lnTo>
                      <a:pt x="24" y="9"/>
                    </a:lnTo>
                    <a:lnTo>
                      <a:pt x="24" y="9"/>
                    </a:lnTo>
                    <a:lnTo>
                      <a:pt x="24" y="9"/>
                    </a:lnTo>
                    <a:lnTo>
                      <a:pt x="24" y="11"/>
                    </a:lnTo>
                    <a:lnTo>
                      <a:pt x="24" y="11"/>
                    </a:lnTo>
                    <a:lnTo>
                      <a:pt x="24" y="11"/>
                    </a:lnTo>
                    <a:lnTo>
                      <a:pt x="24" y="11"/>
                    </a:lnTo>
                    <a:lnTo>
                      <a:pt x="24" y="11"/>
                    </a:lnTo>
                    <a:lnTo>
                      <a:pt x="24" y="11"/>
                    </a:lnTo>
                    <a:lnTo>
                      <a:pt x="22" y="13"/>
                    </a:lnTo>
                    <a:lnTo>
                      <a:pt x="22" y="13"/>
                    </a:lnTo>
                    <a:lnTo>
                      <a:pt x="22" y="13"/>
                    </a:lnTo>
                    <a:lnTo>
                      <a:pt x="22" y="15"/>
                    </a:lnTo>
                    <a:lnTo>
                      <a:pt x="22" y="15"/>
                    </a:lnTo>
                    <a:lnTo>
                      <a:pt x="22" y="15"/>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701" name="フリーフォーム 89572">
                <a:extLst>
                  <a:ext uri="{FF2B5EF4-FFF2-40B4-BE49-F238E27FC236}">
                    <a16:creationId xmlns:a16="http://schemas.microsoft.com/office/drawing/2014/main" id="{B0335D15-985D-0B05-0B9A-790F6B42DD92}"/>
                  </a:ext>
                </a:extLst>
              </p:cNvPr>
              <p:cNvSpPr/>
              <p:nvPr/>
            </p:nvSpPr>
            <p:spPr>
              <a:xfrm>
                <a:off x="2218" y="3321"/>
                <a:ext cx="27" cy="31"/>
              </a:xfrm>
              <a:custGeom>
                <a:avLst/>
                <a:gdLst/>
                <a:ahLst/>
                <a:cxnLst/>
                <a:rect l="0" t="0" r="0" b="0"/>
                <a:pathLst>
                  <a:path w="27" h="31">
                    <a:moveTo>
                      <a:pt x="24" y="20"/>
                    </a:moveTo>
                    <a:lnTo>
                      <a:pt x="24" y="20"/>
                    </a:lnTo>
                    <a:lnTo>
                      <a:pt x="24" y="22"/>
                    </a:lnTo>
                    <a:lnTo>
                      <a:pt x="22" y="22"/>
                    </a:lnTo>
                    <a:lnTo>
                      <a:pt x="22" y="22"/>
                    </a:lnTo>
                    <a:lnTo>
                      <a:pt x="22" y="22"/>
                    </a:lnTo>
                    <a:lnTo>
                      <a:pt x="22" y="20"/>
                    </a:lnTo>
                    <a:lnTo>
                      <a:pt x="20" y="18"/>
                    </a:lnTo>
                    <a:lnTo>
                      <a:pt x="20" y="18"/>
                    </a:lnTo>
                    <a:lnTo>
                      <a:pt x="20" y="18"/>
                    </a:lnTo>
                    <a:lnTo>
                      <a:pt x="20" y="20"/>
                    </a:lnTo>
                    <a:lnTo>
                      <a:pt x="18" y="22"/>
                    </a:lnTo>
                    <a:lnTo>
                      <a:pt x="18" y="25"/>
                    </a:lnTo>
                    <a:lnTo>
                      <a:pt x="18" y="25"/>
                    </a:lnTo>
                    <a:lnTo>
                      <a:pt x="18" y="25"/>
                    </a:lnTo>
                    <a:lnTo>
                      <a:pt x="18" y="22"/>
                    </a:lnTo>
                    <a:lnTo>
                      <a:pt x="18" y="20"/>
                    </a:lnTo>
                    <a:lnTo>
                      <a:pt x="18" y="18"/>
                    </a:lnTo>
                    <a:lnTo>
                      <a:pt x="18" y="18"/>
                    </a:lnTo>
                    <a:lnTo>
                      <a:pt x="15" y="18"/>
                    </a:lnTo>
                    <a:lnTo>
                      <a:pt x="15" y="20"/>
                    </a:lnTo>
                    <a:lnTo>
                      <a:pt x="13" y="22"/>
                    </a:lnTo>
                    <a:lnTo>
                      <a:pt x="13" y="22"/>
                    </a:lnTo>
                    <a:lnTo>
                      <a:pt x="11" y="20"/>
                    </a:lnTo>
                    <a:lnTo>
                      <a:pt x="11" y="20"/>
                    </a:lnTo>
                    <a:lnTo>
                      <a:pt x="11" y="20"/>
                    </a:lnTo>
                    <a:lnTo>
                      <a:pt x="11" y="22"/>
                    </a:lnTo>
                    <a:lnTo>
                      <a:pt x="11" y="25"/>
                    </a:lnTo>
                    <a:lnTo>
                      <a:pt x="11" y="25"/>
                    </a:lnTo>
                    <a:lnTo>
                      <a:pt x="11" y="27"/>
                    </a:lnTo>
                    <a:lnTo>
                      <a:pt x="11" y="27"/>
                    </a:lnTo>
                    <a:lnTo>
                      <a:pt x="11" y="27"/>
                    </a:lnTo>
                    <a:lnTo>
                      <a:pt x="11" y="27"/>
                    </a:lnTo>
                    <a:lnTo>
                      <a:pt x="11" y="27"/>
                    </a:lnTo>
                    <a:lnTo>
                      <a:pt x="9" y="27"/>
                    </a:lnTo>
                    <a:lnTo>
                      <a:pt x="9" y="25"/>
                    </a:lnTo>
                    <a:lnTo>
                      <a:pt x="9" y="25"/>
                    </a:lnTo>
                    <a:lnTo>
                      <a:pt x="9" y="22"/>
                    </a:lnTo>
                    <a:lnTo>
                      <a:pt x="7" y="25"/>
                    </a:lnTo>
                    <a:lnTo>
                      <a:pt x="7" y="25"/>
                    </a:lnTo>
                    <a:lnTo>
                      <a:pt x="7" y="25"/>
                    </a:lnTo>
                    <a:lnTo>
                      <a:pt x="7" y="27"/>
                    </a:lnTo>
                    <a:lnTo>
                      <a:pt x="7" y="27"/>
                    </a:lnTo>
                    <a:lnTo>
                      <a:pt x="7" y="27"/>
                    </a:lnTo>
                    <a:lnTo>
                      <a:pt x="7" y="29"/>
                    </a:lnTo>
                    <a:lnTo>
                      <a:pt x="7" y="29"/>
                    </a:lnTo>
                    <a:lnTo>
                      <a:pt x="4" y="29"/>
                    </a:lnTo>
                    <a:lnTo>
                      <a:pt x="4" y="27"/>
                    </a:lnTo>
                    <a:lnTo>
                      <a:pt x="4" y="25"/>
                    </a:lnTo>
                    <a:lnTo>
                      <a:pt x="2" y="25"/>
                    </a:lnTo>
                    <a:lnTo>
                      <a:pt x="2" y="22"/>
                    </a:lnTo>
                    <a:lnTo>
                      <a:pt x="2" y="25"/>
                    </a:lnTo>
                    <a:lnTo>
                      <a:pt x="2" y="25"/>
                    </a:lnTo>
                    <a:lnTo>
                      <a:pt x="4" y="27"/>
                    </a:lnTo>
                    <a:lnTo>
                      <a:pt x="4" y="27"/>
                    </a:lnTo>
                    <a:lnTo>
                      <a:pt x="4" y="29"/>
                    </a:lnTo>
                    <a:lnTo>
                      <a:pt x="2" y="29"/>
                    </a:lnTo>
                    <a:lnTo>
                      <a:pt x="2" y="31"/>
                    </a:lnTo>
                    <a:lnTo>
                      <a:pt x="2" y="31"/>
                    </a:lnTo>
                    <a:lnTo>
                      <a:pt x="2" y="29"/>
                    </a:lnTo>
                    <a:lnTo>
                      <a:pt x="0" y="29"/>
                    </a:lnTo>
                    <a:lnTo>
                      <a:pt x="0" y="29"/>
                    </a:lnTo>
                    <a:lnTo>
                      <a:pt x="0" y="29"/>
                    </a:lnTo>
                    <a:lnTo>
                      <a:pt x="0" y="29"/>
                    </a:lnTo>
                    <a:lnTo>
                      <a:pt x="0" y="27"/>
                    </a:lnTo>
                    <a:lnTo>
                      <a:pt x="0" y="25"/>
                    </a:lnTo>
                    <a:lnTo>
                      <a:pt x="0" y="22"/>
                    </a:lnTo>
                    <a:lnTo>
                      <a:pt x="0" y="20"/>
                    </a:lnTo>
                    <a:lnTo>
                      <a:pt x="0" y="18"/>
                    </a:lnTo>
                    <a:lnTo>
                      <a:pt x="0" y="18"/>
                    </a:lnTo>
                    <a:lnTo>
                      <a:pt x="0" y="18"/>
                    </a:lnTo>
                    <a:lnTo>
                      <a:pt x="0" y="18"/>
                    </a:lnTo>
                    <a:lnTo>
                      <a:pt x="0" y="16"/>
                    </a:lnTo>
                    <a:lnTo>
                      <a:pt x="0" y="13"/>
                    </a:lnTo>
                    <a:lnTo>
                      <a:pt x="0" y="11"/>
                    </a:lnTo>
                    <a:lnTo>
                      <a:pt x="0" y="9"/>
                    </a:lnTo>
                    <a:lnTo>
                      <a:pt x="0" y="9"/>
                    </a:lnTo>
                    <a:lnTo>
                      <a:pt x="0" y="9"/>
                    </a:lnTo>
                    <a:lnTo>
                      <a:pt x="0" y="11"/>
                    </a:lnTo>
                    <a:lnTo>
                      <a:pt x="0" y="11"/>
                    </a:lnTo>
                    <a:lnTo>
                      <a:pt x="0" y="9"/>
                    </a:lnTo>
                    <a:lnTo>
                      <a:pt x="0" y="9"/>
                    </a:lnTo>
                    <a:lnTo>
                      <a:pt x="2" y="9"/>
                    </a:lnTo>
                    <a:lnTo>
                      <a:pt x="2" y="9"/>
                    </a:lnTo>
                    <a:lnTo>
                      <a:pt x="4" y="9"/>
                    </a:lnTo>
                    <a:lnTo>
                      <a:pt x="4" y="7"/>
                    </a:lnTo>
                    <a:lnTo>
                      <a:pt x="4" y="7"/>
                    </a:lnTo>
                    <a:lnTo>
                      <a:pt x="4" y="9"/>
                    </a:lnTo>
                    <a:lnTo>
                      <a:pt x="4" y="9"/>
                    </a:lnTo>
                    <a:lnTo>
                      <a:pt x="4" y="11"/>
                    </a:lnTo>
                    <a:lnTo>
                      <a:pt x="7" y="13"/>
                    </a:lnTo>
                    <a:lnTo>
                      <a:pt x="7" y="13"/>
                    </a:lnTo>
                    <a:lnTo>
                      <a:pt x="9" y="13"/>
                    </a:lnTo>
                    <a:lnTo>
                      <a:pt x="7" y="13"/>
                    </a:lnTo>
                    <a:lnTo>
                      <a:pt x="7" y="11"/>
                    </a:lnTo>
                    <a:lnTo>
                      <a:pt x="7" y="9"/>
                    </a:lnTo>
                    <a:lnTo>
                      <a:pt x="9" y="9"/>
                    </a:lnTo>
                    <a:lnTo>
                      <a:pt x="9" y="9"/>
                    </a:lnTo>
                    <a:lnTo>
                      <a:pt x="9" y="9"/>
                    </a:lnTo>
                    <a:lnTo>
                      <a:pt x="9" y="9"/>
                    </a:lnTo>
                    <a:lnTo>
                      <a:pt x="9" y="9"/>
                    </a:lnTo>
                    <a:lnTo>
                      <a:pt x="9" y="13"/>
                    </a:lnTo>
                    <a:lnTo>
                      <a:pt x="9" y="16"/>
                    </a:lnTo>
                    <a:lnTo>
                      <a:pt x="9" y="16"/>
                    </a:lnTo>
                    <a:lnTo>
                      <a:pt x="11" y="16"/>
                    </a:lnTo>
                    <a:lnTo>
                      <a:pt x="11" y="13"/>
                    </a:lnTo>
                    <a:lnTo>
                      <a:pt x="11" y="13"/>
                    </a:lnTo>
                    <a:lnTo>
                      <a:pt x="11" y="11"/>
                    </a:lnTo>
                    <a:lnTo>
                      <a:pt x="11" y="9"/>
                    </a:lnTo>
                    <a:lnTo>
                      <a:pt x="11" y="9"/>
                    </a:lnTo>
                    <a:lnTo>
                      <a:pt x="11" y="7"/>
                    </a:lnTo>
                    <a:lnTo>
                      <a:pt x="11" y="7"/>
                    </a:lnTo>
                    <a:lnTo>
                      <a:pt x="11" y="7"/>
                    </a:lnTo>
                    <a:lnTo>
                      <a:pt x="11" y="7"/>
                    </a:lnTo>
                    <a:lnTo>
                      <a:pt x="11" y="7"/>
                    </a:lnTo>
                    <a:lnTo>
                      <a:pt x="13" y="9"/>
                    </a:lnTo>
                    <a:lnTo>
                      <a:pt x="13" y="9"/>
                    </a:lnTo>
                    <a:lnTo>
                      <a:pt x="13" y="7"/>
                    </a:lnTo>
                    <a:lnTo>
                      <a:pt x="15" y="4"/>
                    </a:lnTo>
                    <a:lnTo>
                      <a:pt x="15" y="4"/>
                    </a:lnTo>
                    <a:lnTo>
                      <a:pt x="15" y="4"/>
                    </a:lnTo>
                    <a:lnTo>
                      <a:pt x="15" y="7"/>
                    </a:lnTo>
                    <a:lnTo>
                      <a:pt x="15" y="9"/>
                    </a:lnTo>
                    <a:lnTo>
                      <a:pt x="15" y="9"/>
                    </a:lnTo>
                    <a:lnTo>
                      <a:pt x="15" y="9"/>
                    </a:lnTo>
                    <a:lnTo>
                      <a:pt x="15" y="11"/>
                    </a:lnTo>
                    <a:lnTo>
                      <a:pt x="18" y="11"/>
                    </a:lnTo>
                    <a:lnTo>
                      <a:pt x="18" y="11"/>
                    </a:lnTo>
                    <a:lnTo>
                      <a:pt x="18" y="11"/>
                    </a:lnTo>
                    <a:lnTo>
                      <a:pt x="18" y="11"/>
                    </a:lnTo>
                    <a:lnTo>
                      <a:pt x="18" y="11"/>
                    </a:lnTo>
                    <a:lnTo>
                      <a:pt x="18" y="11"/>
                    </a:lnTo>
                    <a:lnTo>
                      <a:pt x="20" y="9"/>
                    </a:lnTo>
                    <a:lnTo>
                      <a:pt x="20" y="9"/>
                    </a:lnTo>
                    <a:lnTo>
                      <a:pt x="20" y="9"/>
                    </a:lnTo>
                    <a:lnTo>
                      <a:pt x="20" y="7"/>
                    </a:lnTo>
                    <a:lnTo>
                      <a:pt x="20" y="7"/>
                    </a:lnTo>
                    <a:lnTo>
                      <a:pt x="18" y="7"/>
                    </a:lnTo>
                    <a:lnTo>
                      <a:pt x="18" y="4"/>
                    </a:lnTo>
                    <a:lnTo>
                      <a:pt x="18" y="4"/>
                    </a:lnTo>
                    <a:lnTo>
                      <a:pt x="20" y="4"/>
                    </a:lnTo>
                    <a:lnTo>
                      <a:pt x="20" y="2"/>
                    </a:lnTo>
                    <a:lnTo>
                      <a:pt x="20" y="0"/>
                    </a:lnTo>
                    <a:lnTo>
                      <a:pt x="22" y="0"/>
                    </a:lnTo>
                    <a:lnTo>
                      <a:pt x="22" y="0"/>
                    </a:lnTo>
                    <a:lnTo>
                      <a:pt x="22" y="0"/>
                    </a:lnTo>
                    <a:lnTo>
                      <a:pt x="22" y="2"/>
                    </a:lnTo>
                    <a:lnTo>
                      <a:pt x="22" y="4"/>
                    </a:lnTo>
                    <a:lnTo>
                      <a:pt x="22" y="4"/>
                    </a:lnTo>
                    <a:lnTo>
                      <a:pt x="22" y="4"/>
                    </a:lnTo>
                    <a:lnTo>
                      <a:pt x="22" y="7"/>
                    </a:lnTo>
                    <a:lnTo>
                      <a:pt x="22" y="9"/>
                    </a:lnTo>
                    <a:lnTo>
                      <a:pt x="22" y="9"/>
                    </a:lnTo>
                    <a:lnTo>
                      <a:pt x="22" y="11"/>
                    </a:lnTo>
                    <a:lnTo>
                      <a:pt x="24" y="11"/>
                    </a:lnTo>
                    <a:lnTo>
                      <a:pt x="24" y="11"/>
                    </a:lnTo>
                    <a:lnTo>
                      <a:pt x="24" y="9"/>
                    </a:lnTo>
                    <a:lnTo>
                      <a:pt x="27" y="9"/>
                    </a:lnTo>
                    <a:lnTo>
                      <a:pt x="27" y="9"/>
                    </a:lnTo>
                    <a:lnTo>
                      <a:pt x="27" y="11"/>
                    </a:lnTo>
                    <a:lnTo>
                      <a:pt x="27" y="11"/>
                    </a:lnTo>
                    <a:lnTo>
                      <a:pt x="24" y="13"/>
                    </a:lnTo>
                    <a:lnTo>
                      <a:pt x="24" y="13"/>
                    </a:lnTo>
                    <a:lnTo>
                      <a:pt x="24" y="13"/>
                    </a:lnTo>
                    <a:lnTo>
                      <a:pt x="27" y="13"/>
                    </a:lnTo>
                    <a:lnTo>
                      <a:pt x="27" y="13"/>
                    </a:lnTo>
                    <a:lnTo>
                      <a:pt x="24" y="13"/>
                    </a:lnTo>
                    <a:lnTo>
                      <a:pt x="24" y="16"/>
                    </a:lnTo>
                    <a:lnTo>
                      <a:pt x="24" y="16"/>
                    </a:lnTo>
                    <a:lnTo>
                      <a:pt x="24" y="18"/>
                    </a:lnTo>
                    <a:lnTo>
                      <a:pt x="24" y="18"/>
                    </a:lnTo>
                    <a:lnTo>
                      <a:pt x="24" y="18"/>
                    </a:lnTo>
                    <a:lnTo>
                      <a:pt x="24" y="18"/>
                    </a:lnTo>
                    <a:lnTo>
                      <a:pt x="24" y="20"/>
                    </a:lnTo>
                    <a:close/>
                  </a:path>
                </a:pathLst>
              </a:custGeom>
              <a:solidFill>
                <a:srgbClr val="008837"/>
              </a:solidFill>
              <a:ln w="9525">
                <a:noFill/>
              </a:ln>
            </p:spPr>
            <p:txBody>
              <a:bodyPr/>
              <a:lstStyle/>
              <a:p>
                <a:endParaRPr lang="ja-JP" altLang="en-US" sz="1799"/>
              </a:p>
            </p:txBody>
          </p:sp>
          <p:sp>
            <p:nvSpPr>
              <p:cNvPr id="11702" name="フリーフォーム 89573">
                <a:extLst>
                  <a:ext uri="{FF2B5EF4-FFF2-40B4-BE49-F238E27FC236}">
                    <a16:creationId xmlns:a16="http://schemas.microsoft.com/office/drawing/2014/main" id="{A8B288D7-CE5C-078F-9D4D-D8CCC03DF159}"/>
                  </a:ext>
                </a:extLst>
              </p:cNvPr>
              <p:cNvSpPr/>
              <p:nvPr/>
            </p:nvSpPr>
            <p:spPr>
              <a:xfrm>
                <a:off x="2218" y="3321"/>
                <a:ext cx="27" cy="31"/>
              </a:xfrm>
              <a:custGeom>
                <a:avLst/>
                <a:gdLst/>
                <a:ahLst/>
                <a:cxnLst/>
                <a:rect l="0" t="0" r="0" b="0"/>
                <a:pathLst>
                  <a:path w="27" h="31">
                    <a:moveTo>
                      <a:pt x="24" y="20"/>
                    </a:moveTo>
                    <a:lnTo>
                      <a:pt x="24" y="20"/>
                    </a:lnTo>
                    <a:lnTo>
                      <a:pt x="24" y="22"/>
                    </a:lnTo>
                    <a:lnTo>
                      <a:pt x="22" y="22"/>
                    </a:lnTo>
                    <a:lnTo>
                      <a:pt x="22" y="22"/>
                    </a:lnTo>
                    <a:lnTo>
                      <a:pt x="22" y="22"/>
                    </a:lnTo>
                    <a:lnTo>
                      <a:pt x="22" y="20"/>
                    </a:lnTo>
                    <a:lnTo>
                      <a:pt x="20" y="18"/>
                    </a:lnTo>
                    <a:lnTo>
                      <a:pt x="20" y="18"/>
                    </a:lnTo>
                    <a:lnTo>
                      <a:pt x="20" y="18"/>
                    </a:lnTo>
                    <a:lnTo>
                      <a:pt x="20" y="20"/>
                    </a:lnTo>
                    <a:lnTo>
                      <a:pt x="18" y="22"/>
                    </a:lnTo>
                    <a:lnTo>
                      <a:pt x="18" y="25"/>
                    </a:lnTo>
                    <a:lnTo>
                      <a:pt x="18" y="25"/>
                    </a:lnTo>
                    <a:lnTo>
                      <a:pt x="18" y="25"/>
                    </a:lnTo>
                    <a:lnTo>
                      <a:pt x="18" y="22"/>
                    </a:lnTo>
                    <a:lnTo>
                      <a:pt x="18" y="20"/>
                    </a:lnTo>
                    <a:lnTo>
                      <a:pt x="18" y="18"/>
                    </a:lnTo>
                    <a:lnTo>
                      <a:pt x="18" y="18"/>
                    </a:lnTo>
                    <a:lnTo>
                      <a:pt x="15" y="18"/>
                    </a:lnTo>
                    <a:lnTo>
                      <a:pt x="15" y="20"/>
                    </a:lnTo>
                    <a:lnTo>
                      <a:pt x="13" y="22"/>
                    </a:lnTo>
                    <a:lnTo>
                      <a:pt x="13" y="22"/>
                    </a:lnTo>
                    <a:lnTo>
                      <a:pt x="11" y="20"/>
                    </a:lnTo>
                    <a:lnTo>
                      <a:pt x="11" y="20"/>
                    </a:lnTo>
                    <a:lnTo>
                      <a:pt x="11" y="20"/>
                    </a:lnTo>
                    <a:lnTo>
                      <a:pt x="11" y="22"/>
                    </a:lnTo>
                    <a:lnTo>
                      <a:pt x="11" y="25"/>
                    </a:lnTo>
                    <a:lnTo>
                      <a:pt x="11" y="25"/>
                    </a:lnTo>
                    <a:lnTo>
                      <a:pt x="11" y="27"/>
                    </a:lnTo>
                    <a:lnTo>
                      <a:pt x="11" y="27"/>
                    </a:lnTo>
                    <a:lnTo>
                      <a:pt x="11" y="27"/>
                    </a:lnTo>
                    <a:lnTo>
                      <a:pt x="11" y="27"/>
                    </a:lnTo>
                    <a:lnTo>
                      <a:pt x="11" y="27"/>
                    </a:lnTo>
                    <a:lnTo>
                      <a:pt x="9" y="27"/>
                    </a:lnTo>
                    <a:lnTo>
                      <a:pt x="9" y="25"/>
                    </a:lnTo>
                    <a:lnTo>
                      <a:pt x="9" y="25"/>
                    </a:lnTo>
                    <a:lnTo>
                      <a:pt x="9" y="22"/>
                    </a:lnTo>
                    <a:lnTo>
                      <a:pt x="7" y="25"/>
                    </a:lnTo>
                    <a:lnTo>
                      <a:pt x="7" y="25"/>
                    </a:lnTo>
                    <a:lnTo>
                      <a:pt x="7" y="25"/>
                    </a:lnTo>
                    <a:lnTo>
                      <a:pt x="7" y="27"/>
                    </a:lnTo>
                    <a:lnTo>
                      <a:pt x="7" y="27"/>
                    </a:lnTo>
                    <a:lnTo>
                      <a:pt x="7" y="27"/>
                    </a:lnTo>
                    <a:lnTo>
                      <a:pt x="7" y="29"/>
                    </a:lnTo>
                    <a:lnTo>
                      <a:pt x="7" y="29"/>
                    </a:lnTo>
                    <a:lnTo>
                      <a:pt x="4" y="29"/>
                    </a:lnTo>
                    <a:lnTo>
                      <a:pt x="4" y="27"/>
                    </a:lnTo>
                    <a:lnTo>
                      <a:pt x="4" y="25"/>
                    </a:lnTo>
                    <a:lnTo>
                      <a:pt x="2" y="25"/>
                    </a:lnTo>
                    <a:lnTo>
                      <a:pt x="2" y="22"/>
                    </a:lnTo>
                    <a:lnTo>
                      <a:pt x="2" y="25"/>
                    </a:lnTo>
                    <a:lnTo>
                      <a:pt x="2" y="25"/>
                    </a:lnTo>
                    <a:lnTo>
                      <a:pt x="4" y="27"/>
                    </a:lnTo>
                    <a:lnTo>
                      <a:pt x="4" y="27"/>
                    </a:lnTo>
                    <a:lnTo>
                      <a:pt x="4" y="29"/>
                    </a:lnTo>
                    <a:lnTo>
                      <a:pt x="2" y="29"/>
                    </a:lnTo>
                    <a:lnTo>
                      <a:pt x="2" y="31"/>
                    </a:lnTo>
                    <a:lnTo>
                      <a:pt x="2" y="31"/>
                    </a:lnTo>
                    <a:lnTo>
                      <a:pt x="2" y="29"/>
                    </a:lnTo>
                    <a:lnTo>
                      <a:pt x="0" y="29"/>
                    </a:lnTo>
                    <a:lnTo>
                      <a:pt x="0" y="29"/>
                    </a:lnTo>
                    <a:lnTo>
                      <a:pt x="0" y="29"/>
                    </a:lnTo>
                    <a:lnTo>
                      <a:pt x="0" y="29"/>
                    </a:lnTo>
                    <a:lnTo>
                      <a:pt x="0" y="27"/>
                    </a:lnTo>
                    <a:lnTo>
                      <a:pt x="0" y="25"/>
                    </a:lnTo>
                    <a:lnTo>
                      <a:pt x="0" y="22"/>
                    </a:lnTo>
                    <a:lnTo>
                      <a:pt x="0" y="20"/>
                    </a:lnTo>
                    <a:lnTo>
                      <a:pt x="0" y="18"/>
                    </a:lnTo>
                    <a:lnTo>
                      <a:pt x="0" y="18"/>
                    </a:lnTo>
                    <a:lnTo>
                      <a:pt x="0" y="18"/>
                    </a:lnTo>
                    <a:lnTo>
                      <a:pt x="0" y="18"/>
                    </a:lnTo>
                    <a:lnTo>
                      <a:pt x="0" y="16"/>
                    </a:lnTo>
                    <a:lnTo>
                      <a:pt x="0" y="13"/>
                    </a:lnTo>
                    <a:lnTo>
                      <a:pt x="0" y="11"/>
                    </a:lnTo>
                    <a:lnTo>
                      <a:pt x="0" y="9"/>
                    </a:lnTo>
                    <a:lnTo>
                      <a:pt x="0" y="9"/>
                    </a:lnTo>
                    <a:lnTo>
                      <a:pt x="0" y="9"/>
                    </a:lnTo>
                    <a:lnTo>
                      <a:pt x="0" y="11"/>
                    </a:lnTo>
                    <a:lnTo>
                      <a:pt x="0" y="11"/>
                    </a:lnTo>
                    <a:lnTo>
                      <a:pt x="0" y="9"/>
                    </a:lnTo>
                    <a:lnTo>
                      <a:pt x="0" y="9"/>
                    </a:lnTo>
                    <a:lnTo>
                      <a:pt x="2" y="9"/>
                    </a:lnTo>
                    <a:lnTo>
                      <a:pt x="2" y="9"/>
                    </a:lnTo>
                    <a:lnTo>
                      <a:pt x="4" y="9"/>
                    </a:lnTo>
                    <a:lnTo>
                      <a:pt x="4" y="7"/>
                    </a:lnTo>
                    <a:lnTo>
                      <a:pt x="4" y="7"/>
                    </a:lnTo>
                    <a:lnTo>
                      <a:pt x="4" y="9"/>
                    </a:lnTo>
                    <a:lnTo>
                      <a:pt x="4" y="9"/>
                    </a:lnTo>
                    <a:lnTo>
                      <a:pt x="4" y="11"/>
                    </a:lnTo>
                    <a:lnTo>
                      <a:pt x="7" y="13"/>
                    </a:lnTo>
                    <a:lnTo>
                      <a:pt x="7" y="13"/>
                    </a:lnTo>
                    <a:lnTo>
                      <a:pt x="9" y="13"/>
                    </a:lnTo>
                    <a:lnTo>
                      <a:pt x="7" y="13"/>
                    </a:lnTo>
                    <a:lnTo>
                      <a:pt x="7" y="11"/>
                    </a:lnTo>
                    <a:lnTo>
                      <a:pt x="7" y="9"/>
                    </a:lnTo>
                    <a:lnTo>
                      <a:pt x="9" y="9"/>
                    </a:lnTo>
                    <a:lnTo>
                      <a:pt x="9" y="9"/>
                    </a:lnTo>
                    <a:lnTo>
                      <a:pt x="9" y="9"/>
                    </a:lnTo>
                    <a:lnTo>
                      <a:pt x="9" y="9"/>
                    </a:lnTo>
                    <a:lnTo>
                      <a:pt x="9" y="9"/>
                    </a:lnTo>
                    <a:lnTo>
                      <a:pt x="9" y="13"/>
                    </a:lnTo>
                    <a:lnTo>
                      <a:pt x="9" y="16"/>
                    </a:lnTo>
                    <a:lnTo>
                      <a:pt x="9" y="16"/>
                    </a:lnTo>
                    <a:lnTo>
                      <a:pt x="11" y="16"/>
                    </a:lnTo>
                    <a:lnTo>
                      <a:pt x="11" y="13"/>
                    </a:lnTo>
                    <a:lnTo>
                      <a:pt x="11" y="13"/>
                    </a:lnTo>
                    <a:lnTo>
                      <a:pt x="11" y="11"/>
                    </a:lnTo>
                    <a:lnTo>
                      <a:pt x="11" y="9"/>
                    </a:lnTo>
                    <a:lnTo>
                      <a:pt x="11" y="9"/>
                    </a:lnTo>
                    <a:lnTo>
                      <a:pt x="11" y="7"/>
                    </a:lnTo>
                    <a:lnTo>
                      <a:pt x="11" y="7"/>
                    </a:lnTo>
                    <a:lnTo>
                      <a:pt x="11" y="7"/>
                    </a:lnTo>
                    <a:lnTo>
                      <a:pt x="11" y="7"/>
                    </a:lnTo>
                    <a:lnTo>
                      <a:pt x="11" y="7"/>
                    </a:lnTo>
                    <a:lnTo>
                      <a:pt x="13" y="9"/>
                    </a:lnTo>
                    <a:lnTo>
                      <a:pt x="13" y="9"/>
                    </a:lnTo>
                    <a:lnTo>
                      <a:pt x="13" y="7"/>
                    </a:lnTo>
                    <a:lnTo>
                      <a:pt x="15" y="4"/>
                    </a:lnTo>
                    <a:lnTo>
                      <a:pt x="15" y="4"/>
                    </a:lnTo>
                    <a:lnTo>
                      <a:pt x="15" y="4"/>
                    </a:lnTo>
                    <a:lnTo>
                      <a:pt x="15" y="7"/>
                    </a:lnTo>
                    <a:lnTo>
                      <a:pt x="15" y="9"/>
                    </a:lnTo>
                    <a:lnTo>
                      <a:pt x="15" y="9"/>
                    </a:lnTo>
                    <a:lnTo>
                      <a:pt x="15" y="9"/>
                    </a:lnTo>
                    <a:lnTo>
                      <a:pt x="15" y="11"/>
                    </a:lnTo>
                    <a:lnTo>
                      <a:pt x="18" y="11"/>
                    </a:lnTo>
                    <a:lnTo>
                      <a:pt x="18" y="11"/>
                    </a:lnTo>
                    <a:lnTo>
                      <a:pt x="18" y="11"/>
                    </a:lnTo>
                    <a:lnTo>
                      <a:pt x="18" y="11"/>
                    </a:lnTo>
                    <a:lnTo>
                      <a:pt x="18" y="11"/>
                    </a:lnTo>
                    <a:lnTo>
                      <a:pt x="18" y="11"/>
                    </a:lnTo>
                    <a:lnTo>
                      <a:pt x="20" y="9"/>
                    </a:lnTo>
                    <a:lnTo>
                      <a:pt x="20" y="9"/>
                    </a:lnTo>
                    <a:lnTo>
                      <a:pt x="20" y="9"/>
                    </a:lnTo>
                    <a:lnTo>
                      <a:pt x="20" y="7"/>
                    </a:lnTo>
                    <a:lnTo>
                      <a:pt x="20" y="7"/>
                    </a:lnTo>
                    <a:lnTo>
                      <a:pt x="18" y="7"/>
                    </a:lnTo>
                    <a:lnTo>
                      <a:pt x="18" y="4"/>
                    </a:lnTo>
                    <a:lnTo>
                      <a:pt x="18" y="4"/>
                    </a:lnTo>
                    <a:lnTo>
                      <a:pt x="20" y="4"/>
                    </a:lnTo>
                    <a:lnTo>
                      <a:pt x="20" y="2"/>
                    </a:lnTo>
                    <a:lnTo>
                      <a:pt x="20" y="0"/>
                    </a:lnTo>
                    <a:lnTo>
                      <a:pt x="22" y="0"/>
                    </a:lnTo>
                    <a:lnTo>
                      <a:pt x="22" y="0"/>
                    </a:lnTo>
                    <a:lnTo>
                      <a:pt x="22" y="0"/>
                    </a:lnTo>
                    <a:lnTo>
                      <a:pt x="22" y="2"/>
                    </a:lnTo>
                    <a:lnTo>
                      <a:pt x="22" y="4"/>
                    </a:lnTo>
                    <a:lnTo>
                      <a:pt x="22" y="4"/>
                    </a:lnTo>
                    <a:lnTo>
                      <a:pt x="22" y="4"/>
                    </a:lnTo>
                    <a:lnTo>
                      <a:pt x="22" y="7"/>
                    </a:lnTo>
                    <a:lnTo>
                      <a:pt x="22" y="9"/>
                    </a:lnTo>
                    <a:lnTo>
                      <a:pt x="22" y="9"/>
                    </a:lnTo>
                    <a:lnTo>
                      <a:pt x="22" y="11"/>
                    </a:lnTo>
                    <a:lnTo>
                      <a:pt x="24" y="11"/>
                    </a:lnTo>
                    <a:lnTo>
                      <a:pt x="24" y="11"/>
                    </a:lnTo>
                    <a:lnTo>
                      <a:pt x="24" y="9"/>
                    </a:lnTo>
                    <a:lnTo>
                      <a:pt x="27" y="9"/>
                    </a:lnTo>
                    <a:lnTo>
                      <a:pt x="27" y="9"/>
                    </a:lnTo>
                    <a:lnTo>
                      <a:pt x="27" y="11"/>
                    </a:lnTo>
                    <a:lnTo>
                      <a:pt x="27" y="11"/>
                    </a:lnTo>
                    <a:lnTo>
                      <a:pt x="24" y="13"/>
                    </a:lnTo>
                    <a:lnTo>
                      <a:pt x="24" y="13"/>
                    </a:lnTo>
                    <a:lnTo>
                      <a:pt x="24" y="13"/>
                    </a:lnTo>
                    <a:lnTo>
                      <a:pt x="27" y="13"/>
                    </a:lnTo>
                    <a:lnTo>
                      <a:pt x="27" y="13"/>
                    </a:lnTo>
                    <a:lnTo>
                      <a:pt x="24" y="13"/>
                    </a:lnTo>
                    <a:lnTo>
                      <a:pt x="24" y="16"/>
                    </a:lnTo>
                    <a:lnTo>
                      <a:pt x="24" y="16"/>
                    </a:lnTo>
                    <a:lnTo>
                      <a:pt x="24" y="18"/>
                    </a:lnTo>
                    <a:lnTo>
                      <a:pt x="24" y="18"/>
                    </a:lnTo>
                    <a:lnTo>
                      <a:pt x="24" y="18"/>
                    </a:lnTo>
                    <a:lnTo>
                      <a:pt x="24" y="18"/>
                    </a:lnTo>
                    <a:lnTo>
                      <a:pt x="24" y="20"/>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703" name="フリーフォーム 89574">
                <a:extLst>
                  <a:ext uri="{FF2B5EF4-FFF2-40B4-BE49-F238E27FC236}">
                    <a16:creationId xmlns:a16="http://schemas.microsoft.com/office/drawing/2014/main" id="{E6B4EA5C-B58D-0B60-7E89-31BF829CC7EF}"/>
                  </a:ext>
                </a:extLst>
              </p:cNvPr>
              <p:cNvSpPr/>
              <p:nvPr/>
            </p:nvSpPr>
            <p:spPr>
              <a:xfrm>
                <a:off x="2231" y="3341"/>
                <a:ext cx="27" cy="29"/>
              </a:xfrm>
              <a:custGeom>
                <a:avLst/>
                <a:gdLst/>
                <a:ahLst/>
                <a:cxnLst/>
                <a:rect l="0" t="0" r="0" b="0"/>
                <a:pathLst>
                  <a:path w="27" h="29">
                    <a:moveTo>
                      <a:pt x="2" y="9"/>
                    </a:moveTo>
                    <a:lnTo>
                      <a:pt x="2" y="9"/>
                    </a:lnTo>
                    <a:lnTo>
                      <a:pt x="5" y="9"/>
                    </a:lnTo>
                    <a:lnTo>
                      <a:pt x="5" y="7"/>
                    </a:lnTo>
                    <a:lnTo>
                      <a:pt x="5" y="7"/>
                    </a:lnTo>
                    <a:lnTo>
                      <a:pt x="7" y="9"/>
                    </a:lnTo>
                    <a:lnTo>
                      <a:pt x="7" y="9"/>
                    </a:lnTo>
                    <a:lnTo>
                      <a:pt x="7" y="11"/>
                    </a:lnTo>
                    <a:lnTo>
                      <a:pt x="7" y="13"/>
                    </a:lnTo>
                    <a:lnTo>
                      <a:pt x="7" y="13"/>
                    </a:lnTo>
                    <a:lnTo>
                      <a:pt x="7" y="9"/>
                    </a:lnTo>
                    <a:lnTo>
                      <a:pt x="9" y="7"/>
                    </a:lnTo>
                    <a:lnTo>
                      <a:pt x="9" y="7"/>
                    </a:lnTo>
                    <a:lnTo>
                      <a:pt x="9" y="7"/>
                    </a:lnTo>
                    <a:lnTo>
                      <a:pt x="9" y="7"/>
                    </a:lnTo>
                    <a:lnTo>
                      <a:pt x="9" y="7"/>
                    </a:lnTo>
                    <a:lnTo>
                      <a:pt x="9" y="9"/>
                    </a:lnTo>
                    <a:lnTo>
                      <a:pt x="9" y="9"/>
                    </a:lnTo>
                    <a:lnTo>
                      <a:pt x="9" y="11"/>
                    </a:lnTo>
                    <a:lnTo>
                      <a:pt x="9" y="11"/>
                    </a:lnTo>
                    <a:lnTo>
                      <a:pt x="11" y="11"/>
                    </a:lnTo>
                    <a:lnTo>
                      <a:pt x="11" y="9"/>
                    </a:lnTo>
                    <a:lnTo>
                      <a:pt x="14" y="9"/>
                    </a:lnTo>
                    <a:lnTo>
                      <a:pt x="14" y="9"/>
                    </a:lnTo>
                    <a:lnTo>
                      <a:pt x="16" y="9"/>
                    </a:lnTo>
                    <a:lnTo>
                      <a:pt x="16" y="9"/>
                    </a:lnTo>
                    <a:lnTo>
                      <a:pt x="16" y="9"/>
                    </a:lnTo>
                    <a:lnTo>
                      <a:pt x="16" y="9"/>
                    </a:lnTo>
                    <a:lnTo>
                      <a:pt x="16" y="7"/>
                    </a:lnTo>
                    <a:lnTo>
                      <a:pt x="16" y="7"/>
                    </a:lnTo>
                    <a:lnTo>
                      <a:pt x="16" y="5"/>
                    </a:lnTo>
                    <a:lnTo>
                      <a:pt x="16" y="5"/>
                    </a:lnTo>
                    <a:lnTo>
                      <a:pt x="16" y="5"/>
                    </a:lnTo>
                    <a:lnTo>
                      <a:pt x="16" y="5"/>
                    </a:lnTo>
                    <a:lnTo>
                      <a:pt x="16" y="5"/>
                    </a:lnTo>
                    <a:lnTo>
                      <a:pt x="18" y="7"/>
                    </a:lnTo>
                    <a:lnTo>
                      <a:pt x="18" y="7"/>
                    </a:lnTo>
                    <a:lnTo>
                      <a:pt x="18" y="7"/>
                    </a:lnTo>
                    <a:lnTo>
                      <a:pt x="20" y="7"/>
                    </a:lnTo>
                    <a:lnTo>
                      <a:pt x="20" y="7"/>
                    </a:lnTo>
                    <a:lnTo>
                      <a:pt x="20" y="7"/>
                    </a:lnTo>
                    <a:lnTo>
                      <a:pt x="20" y="5"/>
                    </a:lnTo>
                    <a:lnTo>
                      <a:pt x="20" y="5"/>
                    </a:lnTo>
                    <a:lnTo>
                      <a:pt x="20" y="5"/>
                    </a:lnTo>
                    <a:lnTo>
                      <a:pt x="20" y="2"/>
                    </a:lnTo>
                    <a:lnTo>
                      <a:pt x="20" y="2"/>
                    </a:lnTo>
                    <a:lnTo>
                      <a:pt x="20" y="2"/>
                    </a:lnTo>
                    <a:lnTo>
                      <a:pt x="23" y="2"/>
                    </a:lnTo>
                    <a:lnTo>
                      <a:pt x="23" y="5"/>
                    </a:lnTo>
                    <a:lnTo>
                      <a:pt x="23" y="7"/>
                    </a:lnTo>
                    <a:lnTo>
                      <a:pt x="23" y="7"/>
                    </a:lnTo>
                    <a:lnTo>
                      <a:pt x="25" y="7"/>
                    </a:lnTo>
                    <a:lnTo>
                      <a:pt x="23" y="7"/>
                    </a:lnTo>
                    <a:lnTo>
                      <a:pt x="23" y="7"/>
                    </a:lnTo>
                    <a:lnTo>
                      <a:pt x="23" y="5"/>
                    </a:lnTo>
                    <a:lnTo>
                      <a:pt x="23" y="2"/>
                    </a:lnTo>
                    <a:lnTo>
                      <a:pt x="23" y="2"/>
                    </a:lnTo>
                    <a:lnTo>
                      <a:pt x="25" y="0"/>
                    </a:lnTo>
                    <a:lnTo>
                      <a:pt x="25" y="0"/>
                    </a:lnTo>
                    <a:lnTo>
                      <a:pt x="25" y="0"/>
                    </a:lnTo>
                    <a:lnTo>
                      <a:pt x="25" y="0"/>
                    </a:lnTo>
                    <a:lnTo>
                      <a:pt x="25" y="0"/>
                    </a:lnTo>
                    <a:lnTo>
                      <a:pt x="27" y="2"/>
                    </a:lnTo>
                    <a:lnTo>
                      <a:pt x="27" y="2"/>
                    </a:lnTo>
                    <a:lnTo>
                      <a:pt x="27" y="0"/>
                    </a:lnTo>
                    <a:lnTo>
                      <a:pt x="27" y="5"/>
                    </a:lnTo>
                    <a:lnTo>
                      <a:pt x="27" y="7"/>
                    </a:lnTo>
                    <a:lnTo>
                      <a:pt x="27" y="9"/>
                    </a:lnTo>
                    <a:lnTo>
                      <a:pt x="27" y="9"/>
                    </a:lnTo>
                    <a:lnTo>
                      <a:pt x="27" y="11"/>
                    </a:lnTo>
                    <a:lnTo>
                      <a:pt x="27" y="11"/>
                    </a:lnTo>
                    <a:lnTo>
                      <a:pt x="27" y="11"/>
                    </a:lnTo>
                    <a:lnTo>
                      <a:pt x="27" y="11"/>
                    </a:lnTo>
                    <a:lnTo>
                      <a:pt x="27" y="13"/>
                    </a:lnTo>
                    <a:lnTo>
                      <a:pt x="27" y="16"/>
                    </a:lnTo>
                    <a:lnTo>
                      <a:pt x="27" y="20"/>
                    </a:lnTo>
                    <a:lnTo>
                      <a:pt x="27" y="22"/>
                    </a:lnTo>
                    <a:lnTo>
                      <a:pt x="27" y="20"/>
                    </a:lnTo>
                    <a:lnTo>
                      <a:pt x="27" y="20"/>
                    </a:lnTo>
                    <a:lnTo>
                      <a:pt x="27" y="20"/>
                    </a:lnTo>
                    <a:lnTo>
                      <a:pt x="25" y="20"/>
                    </a:lnTo>
                    <a:lnTo>
                      <a:pt x="25" y="20"/>
                    </a:lnTo>
                    <a:lnTo>
                      <a:pt x="25" y="20"/>
                    </a:lnTo>
                    <a:lnTo>
                      <a:pt x="25" y="20"/>
                    </a:lnTo>
                    <a:lnTo>
                      <a:pt x="25" y="20"/>
                    </a:lnTo>
                    <a:lnTo>
                      <a:pt x="23" y="20"/>
                    </a:lnTo>
                    <a:lnTo>
                      <a:pt x="23" y="22"/>
                    </a:lnTo>
                    <a:lnTo>
                      <a:pt x="23" y="22"/>
                    </a:lnTo>
                    <a:lnTo>
                      <a:pt x="23" y="22"/>
                    </a:lnTo>
                    <a:lnTo>
                      <a:pt x="23" y="20"/>
                    </a:lnTo>
                    <a:lnTo>
                      <a:pt x="20" y="16"/>
                    </a:lnTo>
                    <a:lnTo>
                      <a:pt x="20" y="13"/>
                    </a:lnTo>
                    <a:lnTo>
                      <a:pt x="18" y="16"/>
                    </a:lnTo>
                    <a:lnTo>
                      <a:pt x="20" y="16"/>
                    </a:lnTo>
                    <a:lnTo>
                      <a:pt x="20" y="18"/>
                    </a:lnTo>
                    <a:lnTo>
                      <a:pt x="18" y="20"/>
                    </a:lnTo>
                    <a:lnTo>
                      <a:pt x="18" y="20"/>
                    </a:lnTo>
                    <a:lnTo>
                      <a:pt x="18" y="20"/>
                    </a:lnTo>
                    <a:lnTo>
                      <a:pt x="18" y="22"/>
                    </a:lnTo>
                    <a:lnTo>
                      <a:pt x="18" y="20"/>
                    </a:lnTo>
                    <a:lnTo>
                      <a:pt x="18" y="20"/>
                    </a:lnTo>
                    <a:lnTo>
                      <a:pt x="18" y="16"/>
                    </a:lnTo>
                    <a:lnTo>
                      <a:pt x="18" y="13"/>
                    </a:lnTo>
                    <a:lnTo>
                      <a:pt x="16" y="13"/>
                    </a:lnTo>
                    <a:lnTo>
                      <a:pt x="16" y="13"/>
                    </a:lnTo>
                    <a:lnTo>
                      <a:pt x="16" y="16"/>
                    </a:lnTo>
                    <a:lnTo>
                      <a:pt x="16" y="16"/>
                    </a:lnTo>
                    <a:lnTo>
                      <a:pt x="16" y="18"/>
                    </a:lnTo>
                    <a:lnTo>
                      <a:pt x="16" y="20"/>
                    </a:lnTo>
                    <a:lnTo>
                      <a:pt x="16" y="20"/>
                    </a:lnTo>
                    <a:lnTo>
                      <a:pt x="16" y="22"/>
                    </a:lnTo>
                    <a:lnTo>
                      <a:pt x="16" y="22"/>
                    </a:lnTo>
                    <a:lnTo>
                      <a:pt x="16" y="25"/>
                    </a:lnTo>
                    <a:lnTo>
                      <a:pt x="16" y="25"/>
                    </a:lnTo>
                    <a:lnTo>
                      <a:pt x="16" y="22"/>
                    </a:lnTo>
                    <a:lnTo>
                      <a:pt x="14" y="22"/>
                    </a:lnTo>
                    <a:lnTo>
                      <a:pt x="14" y="22"/>
                    </a:lnTo>
                    <a:lnTo>
                      <a:pt x="14" y="22"/>
                    </a:lnTo>
                    <a:lnTo>
                      <a:pt x="11" y="25"/>
                    </a:lnTo>
                    <a:lnTo>
                      <a:pt x="11" y="25"/>
                    </a:lnTo>
                    <a:lnTo>
                      <a:pt x="11" y="25"/>
                    </a:lnTo>
                    <a:lnTo>
                      <a:pt x="11" y="22"/>
                    </a:lnTo>
                    <a:lnTo>
                      <a:pt x="11" y="22"/>
                    </a:lnTo>
                    <a:lnTo>
                      <a:pt x="11" y="20"/>
                    </a:lnTo>
                    <a:lnTo>
                      <a:pt x="11" y="20"/>
                    </a:lnTo>
                    <a:lnTo>
                      <a:pt x="11" y="20"/>
                    </a:lnTo>
                    <a:lnTo>
                      <a:pt x="9" y="20"/>
                    </a:lnTo>
                    <a:lnTo>
                      <a:pt x="9" y="20"/>
                    </a:lnTo>
                    <a:lnTo>
                      <a:pt x="9" y="18"/>
                    </a:lnTo>
                    <a:lnTo>
                      <a:pt x="9" y="18"/>
                    </a:lnTo>
                    <a:lnTo>
                      <a:pt x="9" y="18"/>
                    </a:lnTo>
                    <a:lnTo>
                      <a:pt x="9" y="20"/>
                    </a:lnTo>
                    <a:lnTo>
                      <a:pt x="7" y="20"/>
                    </a:lnTo>
                    <a:lnTo>
                      <a:pt x="7" y="20"/>
                    </a:lnTo>
                    <a:lnTo>
                      <a:pt x="7" y="22"/>
                    </a:lnTo>
                    <a:lnTo>
                      <a:pt x="7" y="22"/>
                    </a:lnTo>
                    <a:lnTo>
                      <a:pt x="9" y="22"/>
                    </a:lnTo>
                    <a:lnTo>
                      <a:pt x="9" y="25"/>
                    </a:lnTo>
                    <a:lnTo>
                      <a:pt x="9" y="25"/>
                    </a:lnTo>
                    <a:lnTo>
                      <a:pt x="9" y="25"/>
                    </a:lnTo>
                    <a:lnTo>
                      <a:pt x="9" y="27"/>
                    </a:lnTo>
                    <a:lnTo>
                      <a:pt x="7" y="29"/>
                    </a:lnTo>
                    <a:lnTo>
                      <a:pt x="7" y="29"/>
                    </a:lnTo>
                    <a:lnTo>
                      <a:pt x="7" y="29"/>
                    </a:lnTo>
                    <a:lnTo>
                      <a:pt x="5" y="29"/>
                    </a:lnTo>
                    <a:lnTo>
                      <a:pt x="5" y="29"/>
                    </a:lnTo>
                    <a:lnTo>
                      <a:pt x="5" y="27"/>
                    </a:lnTo>
                    <a:lnTo>
                      <a:pt x="5" y="27"/>
                    </a:lnTo>
                    <a:lnTo>
                      <a:pt x="5" y="25"/>
                    </a:lnTo>
                    <a:lnTo>
                      <a:pt x="7" y="25"/>
                    </a:lnTo>
                    <a:lnTo>
                      <a:pt x="7" y="22"/>
                    </a:lnTo>
                    <a:lnTo>
                      <a:pt x="7" y="20"/>
                    </a:lnTo>
                    <a:lnTo>
                      <a:pt x="5" y="20"/>
                    </a:lnTo>
                    <a:lnTo>
                      <a:pt x="5" y="20"/>
                    </a:lnTo>
                    <a:lnTo>
                      <a:pt x="2" y="18"/>
                    </a:lnTo>
                    <a:lnTo>
                      <a:pt x="2" y="20"/>
                    </a:lnTo>
                    <a:lnTo>
                      <a:pt x="0" y="20"/>
                    </a:lnTo>
                    <a:lnTo>
                      <a:pt x="0" y="20"/>
                    </a:lnTo>
                    <a:lnTo>
                      <a:pt x="0" y="20"/>
                    </a:lnTo>
                    <a:lnTo>
                      <a:pt x="0" y="20"/>
                    </a:lnTo>
                    <a:lnTo>
                      <a:pt x="0" y="20"/>
                    </a:lnTo>
                    <a:lnTo>
                      <a:pt x="0" y="18"/>
                    </a:lnTo>
                    <a:lnTo>
                      <a:pt x="2" y="16"/>
                    </a:lnTo>
                    <a:lnTo>
                      <a:pt x="2" y="16"/>
                    </a:lnTo>
                    <a:lnTo>
                      <a:pt x="0" y="16"/>
                    </a:lnTo>
                    <a:lnTo>
                      <a:pt x="0" y="16"/>
                    </a:lnTo>
                    <a:lnTo>
                      <a:pt x="0" y="16"/>
                    </a:lnTo>
                    <a:lnTo>
                      <a:pt x="0" y="16"/>
                    </a:lnTo>
                    <a:lnTo>
                      <a:pt x="2" y="13"/>
                    </a:lnTo>
                    <a:lnTo>
                      <a:pt x="2" y="13"/>
                    </a:lnTo>
                    <a:lnTo>
                      <a:pt x="2" y="11"/>
                    </a:lnTo>
                    <a:lnTo>
                      <a:pt x="2" y="11"/>
                    </a:lnTo>
                    <a:lnTo>
                      <a:pt x="2" y="11"/>
                    </a:lnTo>
                    <a:lnTo>
                      <a:pt x="2" y="9"/>
                    </a:lnTo>
                    <a:close/>
                  </a:path>
                </a:pathLst>
              </a:custGeom>
              <a:solidFill>
                <a:srgbClr val="008837"/>
              </a:solidFill>
              <a:ln w="9525">
                <a:noFill/>
              </a:ln>
            </p:spPr>
            <p:txBody>
              <a:bodyPr/>
              <a:lstStyle/>
              <a:p>
                <a:endParaRPr lang="ja-JP" altLang="en-US" sz="1799"/>
              </a:p>
            </p:txBody>
          </p:sp>
          <p:sp>
            <p:nvSpPr>
              <p:cNvPr id="11704" name="フリーフォーム 89575">
                <a:extLst>
                  <a:ext uri="{FF2B5EF4-FFF2-40B4-BE49-F238E27FC236}">
                    <a16:creationId xmlns:a16="http://schemas.microsoft.com/office/drawing/2014/main" id="{A7517BB3-9A38-94A1-4EC3-5CF3DEC189AF}"/>
                  </a:ext>
                </a:extLst>
              </p:cNvPr>
              <p:cNvSpPr/>
              <p:nvPr/>
            </p:nvSpPr>
            <p:spPr>
              <a:xfrm>
                <a:off x="2231" y="3341"/>
                <a:ext cx="27" cy="29"/>
              </a:xfrm>
              <a:custGeom>
                <a:avLst/>
                <a:gdLst/>
                <a:ahLst/>
                <a:cxnLst/>
                <a:rect l="0" t="0" r="0" b="0"/>
                <a:pathLst>
                  <a:path w="27" h="29">
                    <a:moveTo>
                      <a:pt x="2" y="9"/>
                    </a:moveTo>
                    <a:lnTo>
                      <a:pt x="2" y="9"/>
                    </a:lnTo>
                    <a:lnTo>
                      <a:pt x="5" y="9"/>
                    </a:lnTo>
                    <a:lnTo>
                      <a:pt x="5" y="7"/>
                    </a:lnTo>
                    <a:lnTo>
                      <a:pt x="5" y="7"/>
                    </a:lnTo>
                    <a:lnTo>
                      <a:pt x="7" y="9"/>
                    </a:lnTo>
                    <a:lnTo>
                      <a:pt x="7" y="9"/>
                    </a:lnTo>
                    <a:lnTo>
                      <a:pt x="7" y="11"/>
                    </a:lnTo>
                    <a:lnTo>
                      <a:pt x="7" y="13"/>
                    </a:lnTo>
                    <a:lnTo>
                      <a:pt x="7" y="13"/>
                    </a:lnTo>
                    <a:lnTo>
                      <a:pt x="7" y="9"/>
                    </a:lnTo>
                    <a:lnTo>
                      <a:pt x="9" y="7"/>
                    </a:lnTo>
                    <a:lnTo>
                      <a:pt x="9" y="7"/>
                    </a:lnTo>
                    <a:lnTo>
                      <a:pt x="9" y="7"/>
                    </a:lnTo>
                    <a:lnTo>
                      <a:pt x="9" y="7"/>
                    </a:lnTo>
                    <a:lnTo>
                      <a:pt x="9" y="7"/>
                    </a:lnTo>
                    <a:lnTo>
                      <a:pt x="9" y="9"/>
                    </a:lnTo>
                    <a:lnTo>
                      <a:pt x="9" y="9"/>
                    </a:lnTo>
                    <a:lnTo>
                      <a:pt x="9" y="11"/>
                    </a:lnTo>
                    <a:lnTo>
                      <a:pt x="9" y="11"/>
                    </a:lnTo>
                    <a:lnTo>
                      <a:pt x="11" y="11"/>
                    </a:lnTo>
                    <a:lnTo>
                      <a:pt x="11" y="9"/>
                    </a:lnTo>
                    <a:lnTo>
                      <a:pt x="14" y="9"/>
                    </a:lnTo>
                    <a:lnTo>
                      <a:pt x="14" y="9"/>
                    </a:lnTo>
                    <a:lnTo>
                      <a:pt x="16" y="9"/>
                    </a:lnTo>
                    <a:lnTo>
                      <a:pt x="16" y="9"/>
                    </a:lnTo>
                    <a:lnTo>
                      <a:pt x="16" y="9"/>
                    </a:lnTo>
                    <a:lnTo>
                      <a:pt x="16" y="9"/>
                    </a:lnTo>
                    <a:lnTo>
                      <a:pt x="16" y="7"/>
                    </a:lnTo>
                    <a:lnTo>
                      <a:pt x="16" y="7"/>
                    </a:lnTo>
                    <a:lnTo>
                      <a:pt x="16" y="5"/>
                    </a:lnTo>
                    <a:lnTo>
                      <a:pt x="16" y="5"/>
                    </a:lnTo>
                    <a:lnTo>
                      <a:pt x="16" y="5"/>
                    </a:lnTo>
                    <a:lnTo>
                      <a:pt x="16" y="5"/>
                    </a:lnTo>
                    <a:lnTo>
                      <a:pt x="16" y="5"/>
                    </a:lnTo>
                    <a:lnTo>
                      <a:pt x="18" y="7"/>
                    </a:lnTo>
                    <a:lnTo>
                      <a:pt x="18" y="7"/>
                    </a:lnTo>
                    <a:lnTo>
                      <a:pt x="18" y="7"/>
                    </a:lnTo>
                    <a:lnTo>
                      <a:pt x="20" y="7"/>
                    </a:lnTo>
                    <a:lnTo>
                      <a:pt x="20" y="7"/>
                    </a:lnTo>
                    <a:lnTo>
                      <a:pt x="20" y="7"/>
                    </a:lnTo>
                    <a:lnTo>
                      <a:pt x="20" y="5"/>
                    </a:lnTo>
                    <a:lnTo>
                      <a:pt x="20" y="5"/>
                    </a:lnTo>
                    <a:lnTo>
                      <a:pt x="20" y="5"/>
                    </a:lnTo>
                    <a:lnTo>
                      <a:pt x="20" y="2"/>
                    </a:lnTo>
                    <a:lnTo>
                      <a:pt x="20" y="2"/>
                    </a:lnTo>
                    <a:lnTo>
                      <a:pt x="20" y="2"/>
                    </a:lnTo>
                    <a:lnTo>
                      <a:pt x="23" y="2"/>
                    </a:lnTo>
                    <a:lnTo>
                      <a:pt x="23" y="5"/>
                    </a:lnTo>
                    <a:lnTo>
                      <a:pt x="23" y="7"/>
                    </a:lnTo>
                    <a:lnTo>
                      <a:pt x="23" y="7"/>
                    </a:lnTo>
                    <a:lnTo>
                      <a:pt x="25" y="7"/>
                    </a:lnTo>
                    <a:lnTo>
                      <a:pt x="23" y="7"/>
                    </a:lnTo>
                    <a:lnTo>
                      <a:pt x="23" y="7"/>
                    </a:lnTo>
                    <a:lnTo>
                      <a:pt x="23" y="5"/>
                    </a:lnTo>
                    <a:lnTo>
                      <a:pt x="23" y="2"/>
                    </a:lnTo>
                    <a:lnTo>
                      <a:pt x="23" y="2"/>
                    </a:lnTo>
                    <a:lnTo>
                      <a:pt x="25" y="0"/>
                    </a:lnTo>
                    <a:lnTo>
                      <a:pt x="25" y="0"/>
                    </a:lnTo>
                    <a:lnTo>
                      <a:pt x="25" y="0"/>
                    </a:lnTo>
                    <a:lnTo>
                      <a:pt x="25" y="0"/>
                    </a:lnTo>
                    <a:lnTo>
                      <a:pt x="25" y="0"/>
                    </a:lnTo>
                    <a:lnTo>
                      <a:pt x="27" y="2"/>
                    </a:lnTo>
                    <a:lnTo>
                      <a:pt x="27" y="2"/>
                    </a:lnTo>
                    <a:lnTo>
                      <a:pt x="27" y="0"/>
                    </a:lnTo>
                    <a:lnTo>
                      <a:pt x="27" y="5"/>
                    </a:lnTo>
                    <a:lnTo>
                      <a:pt x="27" y="7"/>
                    </a:lnTo>
                    <a:lnTo>
                      <a:pt x="27" y="9"/>
                    </a:lnTo>
                    <a:lnTo>
                      <a:pt x="27" y="9"/>
                    </a:lnTo>
                    <a:lnTo>
                      <a:pt x="27" y="11"/>
                    </a:lnTo>
                    <a:lnTo>
                      <a:pt x="27" y="11"/>
                    </a:lnTo>
                    <a:lnTo>
                      <a:pt x="27" y="11"/>
                    </a:lnTo>
                    <a:lnTo>
                      <a:pt x="27" y="11"/>
                    </a:lnTo>
                    <a:lnTo>
                      <a:pt x="27" y="13"/>
                    </a:lnTo>
                    <a:lnTo>
                      <a:pt x="27" y="16"/>
                    </a:lnTo>
                    <a:lnTo>
                      <a:pt x="27" y="20"/>
                    </a:lnTo>
                    <a:lnTo>
                      <a:pt x="27" y="22"/>
                    </a:lnTo>
                    <a:lnTo>
                      <a:pt x="27" y="20"/>
                    </a:lnTo>
                    <a:lnTo>
                      <a:pt x="27" y="20"/>
                    </a:lnTo>
                    <a:lnTo>
                      <a:pt x="27" y="20"/>
                    </a:lnTo>
                    <a:lnTo>
                      <a:pt x="25" y="20"/>
                    </a:lnTo>
                    <a:lnTo>
                      <a:pt x="25" y="20"/>
                    </a:lnTo>
                    <a:lnTo>
                      <a:pt x="25" y="20"/>
                    </a:lnTo>
                    <a:lnTo>
                      <a:pt x="25" y="20"/>
                    </a:lnTo>
                    <a:lnTo>
                      <a:pt x="25" y="20"/>
                    </a:lnTo>
                    <a:lnTo>
                      <a:pt x="23" y="20"/>
                    </a:lnTo>
                    <a:lnTo>
                      <a:pt x="23" y="22"/>
                    </a:lnTo>
                    <a:lnTo>
                      <a:pt x="23" y="22"/>
                    </a:lnTo>
                    <a:lnTo>
                      <a:pt x="23" y="22"/>
                    </a:lnTo>
                    <a:lnTo>
                      <a:pt x="23" y="20"/>
                    </a:lnTo>
                    <a:lnTo>
                      <a:pt x="20" y="16"/>
                    </a:lnTo>
                    <a:lnTo>
                      <a:pt x="20" y="13"/>
                    </a:lnTo>
                    <a:lnTo>
                      <a:pt x="18" y="16"/>
                    </a:lnTo>
                    <a:lnTo>
                      <a:pt x="20" y="16"/>
                    </a:lnTo>
                    <a:lnTo>
                      <a:pt x="20" y="18"/>
                    </a:lnTo>
                    <a:lnTo>
                      <a:pt x="18" y="20"/>
                    </a:lnTo>
                    <a:lnTo>
                      <a:pt x="18" y="20"/>
                    </a:lnTo>
                    <a:lnTo>
                      <a:pt x="18" y="20"/>
                    </a:lnTo>
                    <a:lnTo>
                      <a:pt x="18" y="22"/>
                    </a:lnTo>
                    <a:lnTo>
                      <a:pt x="18" y="20"/>
                    </a:lnTo>
                    <a:lnTo>
                      <a:pt x="18" y="20"/>
                    </a:lnTo>
                    <a:lnTo>
                      <a:pt x="18" y="16"/>
                    </a:lnTo>
                    <a:lnTo>
                      <a:pt x="18" y="13"/>
                    </a:lnTo>
                    <a:lnTo>
                      <a:pt x="16" y="13"/>
                    </a:lnTo>
                    <a:lnTo>
                      <a:pt x="16" y="13"/>
                    </a:lnTo>
                    <a:lnTo>
                      <a:pt x="16" y="16"/>
                    </a:lnTo>
                    <a:lnTo>
                      <a:pt x="16" y="16"/>
                    </a:lnTo>
                    <a:lnTo>
                      <a:pt x="16" y="18"/>
                    </a:lnTo>
                    <a:lnTo>
                      <a:pt x="16" y="20"/>
                    </a:lnTo>
                    <a:lnTo>
                      <a:pt x="16" y="20"/>
                    </a:lnTo>
                    <a:lnTo>
                      <a:pt x="16" y="22"/>
                    </a:lnTo>
                    <a:lnTo>
                      <a:pt x="16" y="22"/>
                    </a:lnTo>
                    <a:lnTo>
                      <a:pt x="16" y="25"/>
                    </a:lnTo>
                    <a:lnTo>
                      <a:pt x="16" y="25"/>
                    </a:lnTo>
                    <a:lnTo>
                      <a:pt x="16" y="22"/>
                    </a:lnTo>
                    <a:lnTo>
                      <a:pt x="14" y="22"/>
                    </a:lnTo>
                    <a:lnTo>
                      <a:pt x="14" y="22"/>
                    </a:lnTo>
                    <a:lnTo>
                      <a:pt x="14" y="22"/>
                    </a:lnTo>
                    <a:lnTo>
                      <a:pt x="11" y="25"/>
                    </a:lnTo>
                    <a:lnTo>
                      <a:pt x="11" y="25"/>
                    </a:lnTo>
                    <a:lnTo>
                      <a:pt x="11" y="25"/>
                    </a:lnTo>
                    <a:lnTo>
                      <a:pt x="11" y="22"/>
                    </a:lnTo>
                    <a:lnTo>
                      <a:pt x="11" y="22"/>
                    </a:lnTo>
                    <a:lnTo>
                      <a:pt x="11" y="20"/>
                    </a:lnTo>
                    <a:lnTo>
                      <a:pt x="11" y="20"/>
                    </a:lnTo>
                    <a:lnTo>
                      <a:pt x="11" y="20"/>
                    </a:lnTo>
                    <a:lnTo>
                      <a:pt x="9" y="20"/>
                    </a:lnTo>
                    <a:lnTo>
                      <a:pt x="9" y="20"/>
                    </a:lnTo>
                    <a:lnTo>
                      <a:pt x="9" y="18"/>
                    </a:lnTo>
                    <a:lnTo>
                      <a:pt x="9" y="18"/>
                    </a:lnTo>
                    <a:lnTo>
                      <a:pt x="9" y="18"/>
                    </a:lnTo>
                    <a:lnTo>
                      <a:pt x="9" y="20"/>
                    </a:lnTo>
                    <a:lnTo>
                      <a:pt x="7" y="20"/>
                    </a:lnTo>
                    <a:lnTo>
                      <a:pt x="7" y="20"/>
                    </a:lnTo>
                    <a:lnTo>
                      <a:pt x="7" y="22"/>
                    </a:lnTo>
                    <a:lnTo>
                      <a:pt x="7" y="22"/>
                    </a:lnTo>
                    <a:lnTo>
                      <a:pt x="9" y="22"/>
                    </a:lnTo>
                    <a:lnTo>
                      <a:pt x="9" y="25"/>
                    </a:lnTo>
                    <a:lnTo>
                      <a:pt x="9" y="25"/>
                    </a:lnTo>
                    <a:lnTo>
                      <a:pt x="9" y="25"/>
                    </a:lnTo>
                    <a:lnTo>
                      <a:pt x="9" y="27"/>
                    </a:lnTo>
                    <a:lnTo>
                      <a:pt x="7" y="29"/>
                    </a:lnTo>
                    <a:lnTo>
                      <a:pt x="7" y="29"/>
                    </a:lnTo>
                    <a:lnTo>
                      <a:pt x="7" y="29"/>
                    </a:lnTo>
                    <a:lnTo>
                      <a:pt x="5" y="29"/>
                    </a:lnTo>
                    <a:lnTo>
                      <a:pt x="5" y="29"/>
                    </a:lnTo>
                    <a:lnTo>
                      <a:pt x="5" y="27"/>
                    </a:lnTo>
                    <a:lnTo>
                      <a:pt x="5" y="27"/>
                    </a:lnTo>
                    <a:lnTo>
                      <a:pt x="5" y="25"/>
                    </a:lnTo>
                    <a:lnTo>
                      <a:pt x="7" y="25"/>
                    </a:lnTo>
                    <a:lnTo>
                      <a:pt x="7" y="22"/>
                    </a:lnTo>
                    <a:lnTo>
                      <a:pt x="7" y="20"/>
                    </a:lnTo>
                    <a:lnTo>
                      <a:pt x="5" y="20"/>
                    </a:lnTo>
                    <a:lnTo>
                      <a:pt x="5" y="20"/>
                    </a:lnTo>
                    <a:lnTo>
                      <a:pt x="2" y="18"/>
                    </a:lnTo>
                    <a:lnTo>
                      <a:pt x="2" y="20"/>
                    </a:lnTo>
                    <a:lnTo>
                      <a:pt x="0" y="20"/>
                    </a:lnTo>
                    <a:lnTo>
                      <a:pt x="0" y="20"/>
                    </a:lnTo>
                    <a:lnTo>
                      <a:pt x="0" y="20"/>
                    </a:lnTo>
                    <a:lnTo>
                      <a:pt x="0" y="20"/>
                    </a:lnTo>
                    <a:lnTo>
                      <a:pt x="0" y="20"/>
                    </a:lnTo>
                    <a:lnTo>
                      <a:pt x="0" y="18"/>
                    </a:lnTo>
                    <a:lnTo>
                      <a:pt x="2" y="16"/>
                    </a:lnTo>
                    <a:lnTo>
                      <a:pt x="2" y="16"/>
                    </a:lnTo>
                    <a:lnTo>
                      <a:pt x="0" y="16"/>
                    </a:lnTo>
                    <a:lnTo>
                      <a:pt x="0" y="16"/>
                    </a:lnTo>
                    <a:lnTo>
                      <a:pt x="0" y="16"/>
                    </a:lnTo>
                    <a:lnTo>
                      <a:pt x="0" y="16"/>
                    </a:lnTo>
                    <a:lnTo>
                      <a:pt x="2" y="13"/>
                    </a:lnTo>
                    <a:lnTo>
                      <a:pt x="2" y="13"/>
                    </a:lnTo>
                    <a:lnTo>
                      <a:pt x="2" y="11"/>
                    </a:lnTo>
                    <a:lnTo>
                      <a:pt x="2" y="11"/>
                    </a:lnTo>
                    <a:lnTo>
                      <a:pt x="2" y="11"/>
                    </a:lnTo>
                    <a:lnTo>
                      <a:pt x="2" y="9"/>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705" name="フリーフォーム 89576">
                <a:extLst>
                  <a:ext uri="{FF2B5EF4-FFF2-40B4-BE49-F238E27FC236}">
                    <a16:creationId xmlns:a16="http://schemas.microsoft.com/office/drawing/2014/main" id="{00D57747-D235-3112-FB6B-1E886E6DBF66}"/>
                  </a:ext>
                </a:extLst>
              </p:cNvPr>
              <p:cNvSpPr/>
              <p:nvPr/>
            </p:nvSpPr>
            <p:spPr>
              <a:xfrm>
                <a:off x="2227" y="3283"/>
                <a:ext cx="18" cy="22"/>
              </a:xfrm>
              <a:custGeom>
                <a:avLst/>
                <a:gdLst/>
                <a:ahLst/>
                <a:cxnLst/>
                <a:rect l="0" t="0" r="0" b="0"/>
                <a:pathLst>
                  <a:path w="18" h="22">
                    <a:moveTo>
                      <a:pt x="15" y="13"/>
                    </a:moveTo>
                    <a:lnTo>
                      <a:pt x="15" y="16"/>
                    </a:lnTo>
                    <a:lnTo>
                      <a:pt x="15" y="16"/>
                    </a:lnTo>
                    <a:lnTo>
                      <a:pt x="15" y="16"/>
                    </a:lnTo>
                    <a:lnTo>
                      <a:pt x="15" y="16"/>
                    </a:lnTo>
                    <a:lnTo>
                      <a:pt x="15" y="16"/>
                    </a:lnTo>
                    <a:lnTo>
                      <a:pt x="15" y="13"/>
                    </a:lnTo>
                    <a:lnTo>
                      <a:pt x="15" y="13"/>
                    </a:lnTo>
                    <a:lnTo>
                      <a:pt x="13" y="11"/>
                    </a:lnTo>
                    <a:lnTo>
                      <a:pt x="13" y="11"/>
                    </a:lnTo>
                    <a:lnTo>
                      <a:pt x="13" y="13"/>
                    </a:lnTo>
                    <a:lnTo>
                      <a:pt x="13" y="16"/>
                    </a:lnTo>
                    <a:lnTo>
                      <a:pt x="11" y="16"/>
                    </a:lnTo>
                    <a:lnTo>
                      <a:pt x="11" y="16"/>
                    </a:lnTo>
                    <a:lnTo>
                      <a:pt x="11" y="16"/>
                    </a:lnTo>
                    <a:lnTo>
                      <a:pt x="11" y="16"/>
                    </a:lnTo>
                    <a:lnTo>
                      <a:pt x="13" y="13"/>
                    </a:lnTo>
                    <a:lnTo>
                      <a:pt x="11" y="13"/>
                    </a:lnTo>
                    <a:lnTo>
                      <a:pt x="11" y="13"/>
                    </a:lnTo>
                    <a:lnTo>
                      <a:pt x="11" y="16"/>
                    </a:lnTo>
                    <a:lnTo>
                      <a:pt x="9" y="16"/>
                    </a:lnTo>
                    <a:lnTo>
                      <a:pt x="9" y="16"/>
                    </a:lnTo>
                    <a:lnTo>
                      <a:pt x="9" y="13"/>
                    </a:lnTo>
                    <a:lnTo>
                      <a:pt x="6" y="16"/>
                    </a:lnTo>
                    <a:lnTo>
                      <a:pt x="6" y="16"/>
                    </a:lnTo>
                    <a:lnTo>
                      <a:pt x="6" y="16"/>
                    </a:lnTo>
                    <a:lnTo>
                      <a:pt x="6" y="18"/>
                    </a:lnTo>
                    <a:lnTo>
                      <a:pt x="9" y="18"/>
                    </a:lnTo>
                    <a:lnTo>
                      <a:pt x="9" y="20"/>
                    </a:lnTo>
                    <a:lnTo>
                      <a:pt x="9" y="20"/>
                    </a:lnTo>
                    <a:lnTo>
                      <a:pt x="6" y="20"/>
                    </a:lnTo>
                    <a:lnTo>
                      <a:pt x="6" y="18"/>
                    </a:lnTo>
                    <a:lnTo>
                      <a:pt x="6" y="18"/>
                    </a:lnTo>
                    <a:lnTo>
                      <a:pt x="6" y="16"/>
                    </a:lnTo>
                    <a:lnTo>
                      <a:pt x="4" y="16"/>
                    </a:lnTo>
                    <a:lnTo>
                      <a:pt x="4" y="16"/>
                    </a:lnTo>
                    <a:lnTo>
                      <a:pt x="4" y="16"/>
                    </a:lnTo>
                    <a:lnTo>
                      <a:pt x="4" y="18"/>
                    </a:lnTo>
                    <a:lnTo>
                      <a:pt x="4" y="20"/>
                    </a:lnTo>
                    <a:lnTo>
                      <a:pt x="4" y="20"/>
                    </a:lnTo>
                    <a:lnTo>
                      <a:pt x="4" y="20"/>
                    </a:lnTo>
                    <a:lnTo>
                      <a:pt x="4" y="20"/>
                    </a:lnTo>
                    <a:lnTo>
                      <a:pt x="4" y="20"/>
                    </a:lnTo>
                    <a:lnTo>
                      <a:pt x="4" y="20"/>
                    </a:lnTo>
                    <a:lnTo>
                      <a:pt x="2" y="18"/>
                    </a:lnTo>
                    <a:lnTo>
                      <a:pt x="2" y="16"/>
                    </a:lnTo>
                    <a:lnTo>
                      <a:pt x="2" y="16"/>
                    </a:lnTo>
                    <a:lnTo>
                      <a:pt x="2" y="16"/>
                    </a:lnTo>
                    <a:lnTo>
                      <a:pt x="2" y="16"/>
                    </a:lnTo>
                    <a:lnTo>
                      <a:pt x="2" y="18"/>
                    </a:lnTo>
                    <a:lnTo>
                      <a:pt x="2" y="20"/>
                    </a:lnTo>
                    <a:lnTo>
                      <a:pt x="2" y="22"/>
                    </a:lnTo>
                    <a:lnTo>
                      <a:pt x="2" y="22"/>
                    </a:lnTo>
                    <a:lnTo>
                      <a:pt x="2" y="22"/>
                    </a:lnTo>
                    <a:lnTo>
                      <a:pt x="2" y="22"/>
                    </a:lnTo>
                    <a:lnTo>
                      <a:pt x="2" y="20"/>
                    </a:lnTo>
                    <a:lnTo>
                      <a:pt x="0" y="20"/>
                    </a:lnTo>
                    <a:lnTo>
                      <a:pt x="0" y="20"/>
                    </a:lnTo>
                    <a:lnTo>
                      <a:pt x="0" y="20"/>
                    </a:lnTo>
                    <a:lnTo>
                      <a:pt x="0" y="18"/>
                    </a:lnTo>
                    <a:lnTo>
                      <a:pt x="0" y="13"/>
                    </a:lnTo>
                    <a:lnTo>
                      <a:pt x="0" y="13"/>
                    </a:lnTo>
                    <a:lnTo>
                      <a:pt x="0" y="13"/>
                    </a:lnTo>
                    <a:lnTo>
                      <a:pt x="0" y="13"/>
                    </a:lnTo>
                    <a:lnTo>
                      <a:pt x="0" y="13"/>
                    </a:lnTo>
                    <a:lnTo>
                      <a:pt x="0" y="11"/>
                    </a:lnTo>
                    <a:lnTo>
                      <a:pt x="0" y="9"/>
                    </a:lnTo>
                    <a:lnTo>
                      <a:pt x="0" y="7"/>
                    </a:lnTo>
                    <a:lnTo>
                      <a:pt x="0" y="4"/>
                    </a:lnTo>
                    <a:lnTo>
                      <a:pt x="0" y="7"/>
                    </a:lnTo>
                    <a:lnTo>
                      <a:pt x="0" y="7"/>
                    </a:lnTo>
                    <a:lnTo>
                      <a:pt x="2" y="7"/>
                    </a:lnTo>
                    <a:lnTo>
                      <a:pt x="2" y="7"/>
                    </a:lnTo>
                    <a:lnTo>
                      <a:pt x="2" y="4"/>
                    </a:lnTo>
                    <a:lnTo>
                      <a:pt x="2" y="4"/>
                    </a:lnTo>
                    <a:lnTo>
                      <a:pt x="2" y="4"/>
                    </a:lnTo>
                    <a:lnTo>
                      <a:pt x="2" y="4"/>
                    </a:lnTo>
                    <a:lnTo>
                      <a:pt x="4" y="4"/>
                    </a:lnTo>
                    <a:lnTo>
                      <a:pt x="4" y="4"/>
                    </a:lnTo>
                    <a:lnTo>
                      <a:pt x="4" y="7"/>
                    </a:lnTo>
                    <a:lnTo>
                      <a:pt x="4" y="9"/>
                    </a:lnTo>
                    <a:lnTo>
                      <a:pt x="4" y="11"/>
                    </a:lnTo>
                    <a:lnTo>
                      <a:pt x="4" y="11"/>
                    </a:lnTo>
                    <a:lnTo>
                      <a:pt x="4" y="9"/>
                    </a:lnTo>
                    <a:lnTo>
                      <a:pt x="4" y="7"/>
                    </a:lnTo>
                    <a:lnTo>
                      <a:pt x="4" y="4"/>
                    </a:lnTo>
                    <a:lnTo>
                      <a:pt x="6" y="4"/>
                    </a:lnTo>
                    <a:lnTo>
                      <a:pt x="6" y="4"/>
                    </a:lnTo>
                    <a:lnTo>
                      <a:pt x="6" y="4"/>
                    </a:lnTo>
                    <a:lnTo>
                      <a:pt x="4" y="7"/>
                    </a:lnTo>
                    <a:lnTo>
                      <a:pt x="6" y="9"/>
                    </a:lnTo>
                    <a:lnTo>
                      <a:pt x="6" y="11"/>
                    </a:lnTo>
                    <a:lnTo>
                      <a:pt x="6" y="11"/>
                    </a:lnTo>
                    <a:lnTo>
                      <a:pt x="6" y="11"/>
                    </a:lnTo>
                    <a:lnTo>
                      <a:pt x="9" y="9"/>
                    </a:lnTo>
                    <a:lnTo>
                      <a:pt x="9" y="9"/>
                    </a:lnTo>
                    <a:lnTo>
                      <a:pt x="9" y="7"/>
                    </a:lnTo>
                    <a:lnTo>
                      <a:pt x="6" y="7"/>
                    </a:lnTo>
                    <a:lnTo>
                      <a:pt x="6" y="4"/>
                    </a:lnTo>
                    <a:lnTo>
                      <a:pt x="6" y="4"/>
                    </a:lnTo>
                    <a:lnTo>
                      <a:pt x="6" y="4"/>
                    </a:lnTo>
                    <a:lnTo>
                      <a:pt x="6" y="2"/>
                    </a:lnTo>
                    <a:lnTo>
                      <a:pt x="9" y="2"/>
                    </a:lnTo>
                    <a:lnTo>
                      <a:pt x="9" y="4"/>
                    </a:lnTo>
                    <a:lnTo>
                      <a:pt x="9" y="4"/>
                    </a:lnTo>
                    <a:lnTo>
                      <a:pt x="9" y="4"/>
                    </a:lnTo>
                    <a:lnTo>
                      <a:pt x="11" y="4"/>
                    </a:lnTo>
                    <a:lnTo>
                      <a:pt x="11" y="2"/>
                    </a:lnTo>
                    <a:lnTo>
                      <a:pt x="11" y="2"/>
                    </a:lnTo>
                    <a:lnTo>
                      <a:pt x="11" y="2"/>
                    </a:lnTo>
                    <a:lnTo>
                      <a:pt x="11" y="4"/>
                    </a:lnTo>
                    <a:lnTo>
                      <a:pt x="11" y="4"/>
                    </a:lnTo>
                    <a:lnTo>
                      <a:pt x="11" y="4"/>
                    </a:lnTo>
                    <a:lnTo>
                      <a:pt x="11" y="7"/>
                    </a:lnTo>
                    <a:lnTo>
                      <a:pt x="11" y="7"/>
                    </a:lnTo>
                    <a:lnTo>
                      <a:pt x="11" y="7"/>
                    </a:lnTo>
                    <a:lnTo>
                      <a:pt x="11" y="7"/>
                    </a:lnTo>
                    <a:lnTo>
                      <a:pt x="11" y="7"/>
                    </a:lnTo>
                    <a:lnTo>
                      <a:pt x="11" y="7"/>
                    </a:lnTo>
                    <a:lnTo>
                      <a:pt x="13" y="4"/>
                    </a:lnTo>
                    <a:lnTo>
                      <a:pt x="13" y="4"/>
                    </a:lnTo>
                    <a:lnTo>
                      <a:pt x="13" y="4"/>
                    </a:lnTo>
                    <a:lnTo>
                      <a:pt x="13" y="4"/>
                    </a:lnTo>
                    <a:lnTo>
                      <a:pt x="13" y="4"/>
                    </a:lnTo>
                    <a:lnTo>
                      <a:pt x="13" y="2"/>
                    </a:lnTo>
                    <a:lnTo>
                      <a:pt x="11" y="2"/>
                    </a:lnTo>
                    <a:lnTo>
                      <a:pt x="11" y="2"/>
                    </a:lnTo>
                    <a:lnTo>
                      <a:pt x="13" y="0"/>
                    </a:lnTo>
                    <a:lnTo>
                      <a:pt x="13" y="0"/>
                    </a:lnTo>
                    <a:lnTo>
                      <a:pt x="13" y="0"/>
                    </a:lnTo>
                    <a:lnTo>
                      <a:pt x="15" y="0"/>
                    </a:lnTo>
                    <a:lnTo>
                      <a:pt x="15" y="0"/>
                    </a:lnTo>
                    <a:lnTo>
                      <a:pt x="15" y="0"/>
                    </a:lnTo>
                    <a:lnTo>
                      <a:pt x="15" y="0"/>
                    </a:lnTo>
                    <a:lnTo>
                      <a:pt x="15" y="0"/>
                    </a:lnTo>
                    <a:lnTo>
                      <a:pt x="15" y="2"/>
                    </a:lnTo>
                    <a:lnTo>
                      <a:pt x="15" y="4"/>
                    </a:lnTo>
                    <a:lnTo>
                      <a:pt x="15" y="4"/>
                    </a:lnTo>
                    <a:lnTo>
                      <a:pt x="15" y="4"/>
                    </a:lnTo>
                    <a:lnTo>
                      <a:pt x="15" y="7"/>
                    </a:lnTo>
                    <a:lnTo>
                      <a:pt x="15" y="7"/>
                    </a:lnTo>
                    <a:lnTo>
                      <a:pt x="15" y="7"/>
                    </a:lnTo>
                    <a:lnTo>
                      <a:pt x="18" y="4"/>
                    </a:lnTo>
                    <a:lnTo>
                      <a:pt x="18" y="4"/>
                    </a:lnTo>
                    <a:lnTo>
                      <a:pt x="18" y="7"/>
                    </a:lnTo>
                    <a:lnTo>
                      <a:pt x="18" y="7"/>
                    </a:lnTo>
                    <a:lnTo>
                      <a:pt x="15" y="9"/>
                    </a:lnTo>
                    <a:lnTo>
                      <a:pt x="15" y="9"/>
                    </a:lnTo>
                    <a:lnTo>
                      <a:pt x="18" y="9"/>
                    </a:lnTo>
                    <a:lnTo>
                      <a:pt x="18" y="9"/>
                    </a:lnTo>
                    <a:lnTo>
                      <a:pt x="18" y="9"/>
                    </a:lnTo>
                    <a:lnTo>
                      <a:pt x="18" y="11"/>
                    </a:lnTo>
                    <a:lnTo>
                      <a:pt x="15" y="11"/>
                    </a:lnTo>
                    <a:lnTo>
                      <a:pt x="15" y="11"/>
                    </a:lnTo>
                    <a:lnTo>
                      <a:pt x="15" y="13"/>
                    </a:lnTo>
                    <a:lnTo>
                      <a:pt x="15" y="13"/>
                    </a:lnTo>
                    <a:lnTo>
                      <a:pt x="15" y="13"/>
                    </a:lnTo>
                    <a:close/>
                  </a:path>
                </a:pathLst>
              </a:custGeom>
              <a:solidFill>
                <a:srgbClr val="008837"/>
              </a:solidFill>
              <a:ln w="9525">
                <a:noFill/>
              </a:ln>
            </p:spPr>
            <p:txBody>
              <a:bodyPr/>
              <a:lstStyle/>
              <a:p>
                <a:endParaRPr lang="ja-JP" altLang="en-US" sz="1799"/>
              </a:p>
            </p:txBody>
          </p:sp>
          <p:sp>
            <p:nvSpPr>
              <p:cNvPr id="11706" name="フリーフォーム 89577">
                <a:extLst>
                  <a:ext uri="{FF2B5EF4-FFF2-40B4-BE49-F238E27FC236}">
                    <a16:creationId xmlns:a16="http://schemas.microsoft.com/office/drawing/2014/main" id="{C15FADE2-34DB-E1D6-63CE-565621473330}"/>
                  </a:ext>
                </a:extLst>
              </p:cNvPr>
              <p:cNvSpPr/>
              <p:nvPr/>
            </p:nvSpPr>
            <p:spPr>
              <a:xfrm>
                <a:off x="2227" y="3283"/>
                <a:ext cx="18" cy="22"/>
              </a:xfrm>
              <a:custGeom>
                <a:avLst/>
                <a:gdLst/>
                <a:ahLst/>
                <a:cxnLst/>
                <a:rect l="0" t="0" r="0" b="0"/>
                <a:pathLst>
                  <a:path w="18" h="22">
                    <a:moveTo>
                      <a:pt x="15" y="13"/>
                    </a:moveTo>
                    <a:lnTo>
                      <a:pt x="15" y="16"/>
                    </a:lnTo>
                    <a:lnTo>
                      <a:pt x="15" y="16"/>
                    </a:lnTo>
                    <a:lnTo>
                      <a:pt x="15" y="16"/>
                    </a:lnTo>
                    <a:lnTo>
                      <a:pt x="15" y="16"/>
                    </a:lnTo>
                    <a:lnTo>
                      <a:pt x="15" y="16"/>
                    </a:lnTo>
                    <a:lnTo>
                      <a:pt x="15" y="13"/>
                    </a:lnTo>
                    <a:lnTo>
                      <a:pt x="15" y="13"/>
                    </a:lnTo>
                    <a:lnTo>
                      <a:pt x="13" y="11"/>
                    </a:lnTo>
                    <a:lnTo>
                      <a:pt x="13" y="11"/>
                    </a:lnTo>
                    <a:lnTo>
                      <a:pt x="13" y="13"/>
                    </a:lnTo>
                    <a:lnTo>
                      <a:pt x="13" y="16"/>
                    </a:lnTo>
                    <a:lnTo>
                      <a:pt x="11" y="16"/>
                    </a:lnTo>
                    <a:lnTo>
                      <a:pt x="11" y="16"/>
                    </a:lnTo>
                    <a:lnTo>
                      <a:pt x="11" y="16"/>
                    </a:lnTo>
                    <a:lnTo>
                      <a:pt x="11" y="16"/>
                    </a:lnTo>
                    <a:lnTo>
                      <a:pt x="13" y="13"/>
                    </a:lnTo>
                    <a:lnTo>
                      <a:pt x="11" y="13"/>
                    </a:lnTo>
                    <a:lnTo>
                      <a:pt x="11" y="13"/>
                    </a:lnTo>
                    <a:lnTo>
                      <a:pt x="11" y="16"/>
                    </a:lnTo>
                    <a:lnTo>
                      <a:pt x="9" y="16"/>
                    </a:lnTo>
                    <a:lnTo>
                      <a:pt x="9" y="16"/>
                    </a:lnTo>
                    <a:lnTo>
                      <a:pt x="9" y="13"/>
                    </a:lnTo>
                    <a:lnTo>
                      <a:pt x="6" y="16"/>
                    </a:lnTo>
                    <a:lnTo>
                      <a:pt x="6" y="16"/>
                    </a:lnTo>
                    <a:lnTo>
                      <a:pt x="6" y="16"/>
                    </a:lnTo>
                    <a:lnTo>
                      <a:pt x="6" y="18"/>
                    </a:lnTo>
                    <a:lnTo>
                      <a:pt x="9" y="18"/>
                    </a:lnTo>
                    <a:lnTo>
                      <a:pt x="9" y="20"/>
                    </a:lnTo>
                    <a:lnTo>
                      <a:pt x="9" y="20"/>
                    </a:lnTo>
                    <a:lnTo>
                      <a:pt x="6" y="20"/>
                    </a:lnTo>
                    <a:lnTo>
                      <a:pt x="6" y="18"/>
                    </a:lnTo>
                    <a:lnTo>
                      <a:pt x="6" y="18"/>
                    </a:lnTo>
                    <a:lnTo>
                      <a:pt x="6" y="16"/>
                    </a:lnTo>
                    <a:lnTo>
                      <a:pt x="4" y="16"/>
                    </a:lnTo>
                    <a:lnTo>
                      <a:pt x="4" y="16"/>
                    </a:lnTo>
                    <a:lnTo>
                      <a:pt x="4" y="16"/>
                    </a:lnTo>
                    <a:lnTo>
                      <a:pt x="4" y="18"/>
                    </a:lnTo>
                    <a:lnTo>
                      <a:pt x="4" y="20"/>
                    </a:lnTo>
                    <a:lnTo>
                      <a:pt x="4" y="20"/>
                    </a:lnTo>
                    <a:lnTo>
                      <a:pt x="4" y="20"/>
                    </a:lnTo>
                    <a:lnTo>
                      <a:pt x="4" y="20"/>
                    </a:lnTo>
                    <a:lnTo>
                      <a:pt x="4" y="20"/>
                    </a:lnTo>
                    <a:lnTo>
                      <a:pt x="4" y="20"/>
                    </a:lnTo>
                    <a:lnTo>
                      <a:pt x="2" y="18"/>
                    </a:lnTo>
                    <a:lnTo>
                      <a:pt x="2" y="16"/>
                    </a:lnTo>
                    <a:lnTo>
                      <a:pt x="2" y="16"/>
                    </a:lnTo>
                    <a:lnTo>
                      <a:pt x="2" y="16"/>
                    </a:lnTo>
                    <a:lnTo>
                      <a:pt x="2" y="16"/>
                    </a:lnTo>
                    <a:lnTo>
                      <a:pt x="2" y="18"/>
                    </a:lnTo>
                    <a:lnTo>
                      <a:pt x="2" y="20"/>
                    </a:lnTo>
                    <a:lnTo>
                      <a:pt x="2" y="22"/>
                    </a:lnTo>
                    <a:lnTo>
                      <a:pt x="2" y="22"/>
                    </a:lnTo>
                    <a:lnTo>
                      <a:pt x="2" y="22"/>
                    </a:lnTo>
                    <a:lnTo>
                      <a:pt x="2" y="22"/>
                    </a:lnTo>
                    <a:lnTo>
                      <a:pt x="2" y="20"/>
                    </a:lnTo>
                    <a:lnTo>
                      <a:pt x="0" y="20"/>
                    </a:lnTo>
                    <a:lnTo>
                      <a:pt x="0" y="20"/>
                    </a:lnTo>
                    <a:lnTo>
                      <a:pt x="0" y="20"/>
                    </a:lnTo>
                    <a:lnTo>
                      <a:pt x="0" y="18"/>
                    </a:lnTo>
                    <a:lnTo>
                      <a:pt x="0" y="13"/>
                    </a:lnTo>
                    <a:lnTo>
                      <a:pt x="0" y="13"/>
                    </a:lnTo>
                    <a:lnTo>
                      <a:pt x="0" y="13"/>
                    </a:lnTo>
                    <a:lnTo>
                      <a:pt x="0" y="13"/>
                    </a:lnTo>
                    <a:lnTo>
                      <a:pt x="0" y="13"/>
                    </a:lnTo>
                    <a:lnTo>
                      <a:pt x="0" y="11"/>
                    </a:lnTo>
                    <a:lnTo>
                      <a:pt x="0" y="9"/>
                    </a:lnTo>
                    <a:lnTo>
                      <a:pt x="0" y="7"/>
                    </a:lnTo>
                    <a:lnTo>
                      <a:pt x="0" y="4"/>
                    </a:lnTo>
                    <a:lnTo>
                      <a:pt x="0" y="7"/>
                    </a:lnTo>
                    <a:lnTo>
                      <a:pt x="0" y="7"/>
                    </a:lnTo>
                    <a:lnTo>
                      <a:pt x="2" y="7"/>
                    </a:lnTo>
                    <a:lnTo>
                      <a:pt x="2" y="7"/>
                    </a:lnTo>
                    <a:lnTo>
                      <a:pt x="2" y="4"/>
                    </a:lnTo>
                    <a:lnTo>
                      <a:pt x="2" y="4"/>
                    </a:lnTo>
                    <a:lnTo>
                      <a:pt x="2" y="4"/>
                    </a:lnTo>
                    <a:lnTo>
                      <a:pt x="2" y="4"/>
                    </a:lnTo>
                    <a:lnTo>
                      <a:pt x="4" y="4"/>
                    </a:lnTo>
                    <a:lnTo>
                      <a:pt x="4" y="4"/>
                    </a:lnTo>
                    <a:lnTo>
                      <a:pt x="4" y="7"/>
                    </a:lnTo>
                    <a:lnTo>
                      <a:pt x="4" y="9"/>
                    </a:lnTo>
                    <a:lnTo>
                      <a:pt x="4" y="11"/>
                    </a:lnTo>
                    <a:lnTo>
                      <a:pt x="4" y="11"/>
                    </a:lnTo>
                    <a:lnTo>
                      <a:pt x="4" y="9"/>
                    </a:lnTo>
                    <a:lnTo>
                      <a:pt x="4" y="7"/>
                    </a:lnTo>
                    <a:lnTo>
                      <a:pt x="4" y="4"/>
                    </a:lnTo>
                    <a:lnTo>
                      <a:pt x="6" y="4"/>
                    </a:lnTo>
                    <a:lnTo>
                      <a:pt x="6" y="4"/>
                    </a:lnTo>
                    <a:lnTo>
                      <a:pt x="6" y="4"/>
                    </a:lnTo>
                    <a:lnTo>
                      <a:pt x="4" y="7"/>
                    </a:lnTo>
                    <a:lnTo>
                      <a:pt x="6" y="9"/>
                    </a:lnTo>
                    <a:lnTo>
                      <a:pt x="6" y="11"/>
                    </a:lnTo>
                    <a:lnTo>
                      <a:pt x="6" y="11"/>
                    </a:lnTo>
                    <a:lnTo>
                      <a:pt x="6" y="11"/>
                    </a:lnTo>
                    <a:lnTo>
                      <a:pt x="9" y="9"/>
                    </a:lnTo>
                    <a:lnTo>
                      <a:pt x="9" y="9"/>
                    </a:lnTo>
                    <a:lnTo>
                      <a:pt x="9" y="7"/>
                    </a:lnTo>
                    <a:lnTo>
                      <a:pt x="6" y="7"/>
                    </a:lnTo>
                    <a:lnTo>
                      <a:pt x="6" y="4"/>
                    </a:lnTo>
                    <a:lnTo>
                      <a:pt x="6" y="4"/>
                    </a:lnTo>
                    <a:lnTo>
                      <a:pt x="6" y="4"/>
                    </a:lnTo>
                    <a:lnTo>
                      <a:pt x="6" y="2"/>
                    </a:lnTo>
                    <a:lnTo>
                      <a:pt x="9" y="2"/>
                    </a:lnTo>
                    <a:lnTo>
                      <a:pt x="9" y="4"/>
                    </a:lnTo>
                    <a:lnTo>
                      <a:pt x="9" y="4"/>
                    </a:lnTo>
                    <a:lnTo>
                      <a:pt x="9" y="4"/>
                    </a:lnTo>
                    <a:lnTo>
                      <a:pt x="11" y="4"/>
                    </a:lnTo>
                    <a:lnTo>
                      <a:pt x="11" y="2"/>
                    </a:lnTo>
                    <a:lnTo>
                      <a:pt x="11" y="2"/>
                    </a:lnTo>
                    <a:lnTo>
                      <a:pt x="11" y="2"/>
                    </a:lnTo>
                    <a:lnTo>
                      <a:pt x="11" y="4"/>
                    </a:lnTo>
                    <a:lnTo>
                      <a:pt x="11" y="4"/>
                    </a:lnTo>
                    <a:lnTo>
                      <a:pt x="11" y="4"/>
                    </a:lnTo>
                    <a:lnTo>
                      <a:pt x="11" y="7"/>
                    </a:lnTo>
                    <a:lnTo>
                      <a:pt x="11" y="7"/>
                    </a:lnTo>
                    <a:lnTo>
                      <a:pt x="11" y="7"/>
                    </a:lnTo>
                    <a:lnTo>
                      <a:pt x="11" y="7"/>
                    </a:lnTo>
                    <a:lnTo>
                      <a:pt x="11" y="7"/>
                    </a:lnTo>
                    <a:lnTo>
                      <a:pt x="11" y="7"/>
                    </a:lnTo>
                    <a:lnTo>
                      <a:pt x="13" y="4"/>
                    </a:lnTo>
                    <a:lnTo>
                      <a:pt x="13" y="4"/>
                    </a:lnTo>
                    <a:lnTo>
                      <a:pt x="13" y="4"/>
                    </a:lnTo>
                    <a:lnTo>
                      <a:pt x="13" y="4"/>
                    </a:lnTo>
                    <a:lnTo>
                      <a:pt x="13" y="4"/>
                    </a:lnTo>
                    <a:lnTo>
                      <a:pt x="13" y="2"/>
                    </a:lnTo>
                    <a:lnTo>
                      <a:pt x="11" y="2"/>
                    </a:lnTo>
                    <a:lnTo>
                      <a:pt x="11" y="2"/>
                    </a:lnTo>
                    <a:lnTo>
                      <a:pt x="13" y="0"/>
                    </a:lnTo>
                    <a:lnTo>
                      <a:pt x="13" y="0"/>
                    </a:lnTo>
                    <a:lnTo>
                      <a:pt x="13" y="0"/>
                    </a:lnTo>
                    <a:lnTo>
                      <a:pt x="15" y="0"/>
                    </a:lnTo>
                    <a:lnTo>
                      <a:pt x="15" y="0"/>
                    </a:lnTo>
                    <a:lnTo>
                      <a:pt x="15" y="0"/>
                    </a:lnTo>
                    <a:lnTo>
                      <a:pt x="15" y="0"/>
                    </a:lnTo>
                    <a:lnTo>
                      <a:pt x="15" y="0"/>
                    </a:lnTo>
                    <a:lnTo>
                      <a:pt x="15" y="2"/>
                    </a:lnTo>
                    <a:lnTo>
                      <a:pt x="15" y="4"/>
                    </a:lnTo>
                    <a:lnTo>
                      <a:pt x="15" y="4"/>
                    </a:lnTo>
                    <a:lnTo>
                      <a:pt x="15" y="4"/>
                    </a:lnTo>
                    <a:lnTo>
                      <a:pt x="15" y="7"/>
                    </a:lnTo>
                    <a:lnTo>
                      <a:pt x="15" y="7"/>
                    </a:lnTo>
                    <a:lnTo>
                      <a:pt x="15" y="7"/>
                    </a:lnTo>
                    <a:lnTo>
                      <a:pt x="18" y="4"/>
                    </a:lnTo>
                    <a:lnTo>
                      <a:pt x="18" y="4"/>
                    </a:lnTo>
                    <a:lnTo>
                      <a:pt x="18" y="7"/>
                    </a:lnTo>
                    <a:lnTo>
                      <a:pt x="18" y="7"/>
                    </a:lnTo>
                    <a:lnTo>
                      <a:pt x="15" y="9"/>
                    </a:lnTo>
                    <a:lnTo>
                      <a:pt x="15" y="9"/>
                    </a:lnTo>
                    <a:lnTo>
                      <a:pt x="18" y="9"/>
                    </a:lnTo>
                    <a:lnTo>
                      <a:pt x="18" y="9"/>
                    </a:lnTo>
                    <a:lnTo>
                      <a:pt x="18" y="9"/>
                    </a:lnTo>
                    <a:lnTo>
                      <a:pt x="18" y="11"/>
                    </a:lnTo>
                    <a:lnTo>
                      <a:pt x="15" y="11"/>
                    </a:lnTo>
                    <a:lnTo>
                      <a:pt x="15" y="11"/>
                    </a:lnTo>
                    <a:lnTo>
                      <a:pt x="15" y="13"/>
                    </a:lnTo>
                    <a:lnTo>
                      <a:pt x="15" y="13"/>
                    </a:lnTo>
                    <a:lnTo>
                      <a:pt x="15" y="13"/>
                    </a:lnTo>
                  </a:path>
                </a:pathLst>
              </a:custGeom>
              <a:noFill/>
              <a:ln w="11113" cap="flat" cmpd="sng">
                <a:solidFill>
                  <a:srgbClr val="008837"/>
                </a:solidFill>
                <a:prstDash val="solid"/>
                <a:headEnd type="none" w="med" len="med"/>
                <a:tailEnd type="none" w="med" len="med"/>
              </a:ln>
            </p:spPr>
            <p:txBody>
              <a:bodyPr/>
              <a:lstStyle/>
              <a:p>
                <a:endParaRPr lang="ja-JP" altLang="en-US" sz="1799"/>
              </a:p>
            </p:txBody>
          </p:sp>
          <p:sp>
            <p:nvSpPr>
              <p:cNvPr id="11707" name="フリーフォーム 89578">
                <a:extLst>
                  <a:ext uri="{FF2B5EF4-FFF2-40B4-BE49-F238E27FC236}">
                    <a16:creationId xmlns:a16="http://schemas.microsoft.com/office/drawing/2014/main" id="{63822265-15AA-1828-562C-698DAAEB039E}"/>
                  </a:ext>
                </a:extLst>
              </p:cNvPr>
              <p:cNvSpPr/>
              <p:nvPr/>
            </p:nvSpPr>
            <p:spPr>
              <a:xfrm>
                <a:off x="1748" y="3287"/>
                <a:ext cx="67" cy="186"/>
              </a:xfrm>
              <a:custGeom>
                <a:avLst/>
                <a:gdLst/>
                <a:ahLst/>
                <a:cxnLst/>
                <a:rect l="0" t="0" r="0" b="0"/>
                <a:pathLst>
                  <a:path w="67" h="186">
                    <a:moveTo>
                      <a:pt x="9" y="85"/>
                    </a:moveTo>
                    <a:lnTo>
                      <a:pt x="9" y="88"/>
                    </a:lnTo>
                    <a:lnTo>
                      <a:pt x="9" y="88"/>
                    </a:lnTo>
                    <a:lnTo>
                      <a:pt x="6" y="90"/>
                    </a:lnTo>
                    <a:lnTo>
                      <a:pt x="6" y="92"/>
                    </a:lnTo>
                    <a:lnTo>
                      <a:pt x="6" y="99"/>
                    </a:lnTo>
                    <a:lnTo>
                      <a:pt x="6" y="99"/>
                    </a:lnTo>
                    <a:lnTo>
                      <a:pt x="6" y="99"/>
                    </a:lnTo>
                    <a:lnTo>
                      <a:pt x="9" y="99"/>
                    </a:lnTo>
                    <a:lnTo>
                      <a:pt x="9" y="99"/>
                    </a:lnTo>
                    <a:lnTo>
                      <a:pt x="9" y="99"/>
                    </a:lnTo>
                    <a:lnTo>
                      <a:pt x="9" y="99"/>
                    </a:lnTo>
                    <a:lnTo>
                      <a:pt x="9" y="101"/>
                    </a:lnTo>
                    <a:lnTo>
                      <a:pt x="9" y="101"/>
                    </a:lnTo>
                    <a:lnTo>
                      <a:pt x="9" y="103"/>
                    </a:lnTo>
                    <a:lnTo>
                      <a:pt x="6" y="103"/>
                    </a:lnTo>
                    <a:lnTo>
                      <a:pt x="6" y="106"/>
                    </a:lnTo>
                    <a:lnTo>
                      <a:pt x="6" y="110"/>
                    </a:lnTo>
                    <a:lnTo>
                      <a:pt x="6" y="112"/>
                    </a:lnTo>
                    <a:lnTo>
                      <a:pt x="9" y="112"/>
                    </a:lnTo>
                    <a:lnTo>
                      <a:pt x="9" y="110"/>
                    </a:lnTo>
                    <a:lnTo>
                      <a:pt x="9" y="110"/>
                    </a:lnTo>
                    <a:lnTo>
                      <a:pt x="9" y="110"/>
                    </a:lnTo>
                    <a:lnTo>
                      <a:pt x="11" y="110"/>
                    </a:lnTo>
                    <a:lnTo>
                      <a:pt x="11" y="110"/>
                    </a:lnTo>
                    <a:lnTo>
                      <a:pt x="11" y="110"/>
                    </a:lnTo>
                    <a:lnTo>
                      <a:pt x="11" y="112"/>
                    </a:lnTo>
                    <a:lnTo>
                      <a:pt x="11" y="114"/>
                    </a:lnTo>
                    <a:lnTo>
                      <a:pt x="11" y="117"/>
                    </a:lnTo>
                    <a:lnTo>
                      <a:pt x="11" y="119"/>
                    </a:lnTo>
                    <a:lnTo>
                      <a:pt x="11" y="119"/>
                    </a:lnTo>
                    <a:lnTo>
                      <a:pt x="11" y="121"/>
                    </a:lnTo>
                    <a:lnTo>
                      <a:pt x="13" y="121"/>
                    </a:lnTo>
                    <a:lnTo>
                      <a:pt x="13" y="123"/>
                    </a:lnTo>
                    <a:lnTo>
                      <a:pt x="15" y="123"/>
                    </a:lnTo>
                    <a:lnTo>
                      <a:pt x="15" y="126"/>
                    </a:lnTo>
                    <a:lnTo>
                      <a:pt x="18" y="126"/>
                    </a:lnTo>
                    <a:lnTo>
                      <a:pt x="18" y="126"/>
                    </a:lnTo>
                    <a:lnTo>
                      <a:pt x="18" y="128"/>
                    </a:lnTo>
                    <a:lnTo>
                      <a:pt x="20" y="130"/>
                    </a:lnTo>
                    <a:lnTo>
                      <a:pt x="20" y="130"/>
                    </a:lnTo>
                    <a:lnTo>
                      <a:pt x="22" y="130"/>
                    </a:lnTo>
                    <a:lnTo>
                      <a:pt x="22" y="130"/>
                    </a:lnTo>
                    <a:lnTo>
                      <a:pt x="24" y="130"/>
                    </a:lnTo>
                    <a:lnTo>
                      <a:pt x="24" y="132"/>
                    </a:lnTo>
                    <a:lnTo>
                      <a:pt x="24" y="135"/>
                    </a:lnTo>
                    <a:lnTo>
                      <a:pt x="24" y="135"/>
                    </a:lnTo>
                    <a:lnTo>
                      <a:pt x="24" y="135"/>
                    </a:lnTo>
                    <a:lnTo>
                      <a:pt x="24" y="135"/>
                    </a:lnTo>
                    <a:lnTo>
                      <a:pt x="24" y="135"/>
                    </a:lnTo>
                    <a:lnTo>
                      <a:pt x="22" y="137"/>
                    </a:lnTo>
                    <a:lnTo>
                      <a:pt x="22" y="137"/>
                    </a:lnTo>
                    <a:lnTo>
                      <a:pt x="20" y="137"/>
                    </a:lnTo>
                    <a:lnTo>
                      <a:pt x="20" y="137"/>
                    </a:lnTo>
                    <a:lnTo>
                      <a:pt x="20" y="137"/>
                    </a:lnTo>
                    <a:lnTo>
                      <a:pt x="18" y="139"/>
                    </a:lnTo>
                    <a:lnTo>
                      <a:pt x="18" y="139"/>
                    </a:lnTo>
                    <a:lnTo>
                      <a:pt x="18" y="139"/>
                    </a:lnTo>
                    <a:lnTo>
                      <a:pt x="20" y="139"/>
                    </a:lnTo>
                    <a:lnTo>
                      <a:pt x="20" y="139"/>
                    </a:lnTo>
                    <a:lnTo>
                      <a:pt x="20" y="139"/>
                    </a:lnTo>
                    <a:lnTo>
                      <a:pt x="22" y="139"/>
                    </a:lnTo>
                    <a:lnTo>
                      <a:pt x="22" y="139"/>
                    </a:lnTo>
                    <a:lnTo>
                      <a:pt x="22" y="139"/>
                    </a:lnTo>
                    <a:lnTo>
                      <a:pt x="24" y="139"/>
                    </a:lnTo>
                    <a:lnTo>
                      <a:pt x="24" y="139"/>
                    </a:lnTo>
                    <a:lnTo>
                      <a:pt x="24" y="139"/>
                    </a:lnTo>
                    <a:lnTo>
                      <a:pt x="24" y="139"/>
                    </a:lnTo>
                    <a:lnTo>
                      <a:pt x="24" y="141"/>
                    </a:lnTo>
                    <a:lnTo>
                      <a:pt x="27" y="141"/>
                    </a:lnTo>
                    <a:lnTo>
                      <a:pt x="27" y="141"/>
                    </a:lnTo>
                    <a:lnTo>
                      <a:pt x="27" y="139"/>
                    </a:lnTo>
                    <a:lnTo>
                      <a:pt x="27" y="139"/>
                    </a:lnTo>
                    <a:lnTo>
                      <a:pt x="27" y="139"/>
                    </a:lnTo>
                    <a:lnTo>
                      <a:pt x="29" y="139"/>
                    </a:lnTo>
                    <a:lnTo>
                      <a:pt x="29" y="139"/>
                    </a:lnTo>
                    <a:lnTo>
                      <a:pt x="29" y="139"/>
                    </a:lnTo>
                    <a:lnTo>
                      <a:pt x="29" y="139"/>
                    </a:lnTo>
                    <a:lnTo>
                      <a:pt x="29" y="139"/>
                    </a:lnTo>
                    <a:lnTo>
                      <a:pt x="29" y="139"/>
                    </a:lnTo>
                    <a:lnTo>
                      <a:pt x="31" y="139"/>
                    </a:lnTo>
                    <a:lnTo>
                      <a:pt x="31" y="139"/>
                    </a:lnTo>
                    <a:lnTo>
                      <a:pt x="31" y="139"/>
                    </a:lnTo>
                    <a:lnTo>
                      <a:pt x="31" y="139"/>
                    </a:lnTo>
                    <a:lnTo>
                      <a:pt x="31" y="146"/>
                    </a:lnTo>
                    <a:lnTo>
                      <a:pt x="31" y="150"/>
                    </a:lnTo>
                    <a:lnTo>
                      <a:pt x="31" y="175"/>
                    </a:lnTo>
                    <a:lnTo>
                      <a:pt x="31" y="182"/>
                    </a:lnTo>
                    <a:lnTo>
                      <a:pt x="31" y="186"/>
                    </a:lnTo>
                    <a:lnTo>
                      <a:pt x="33" y="186"/>
                    </a:lnTo>
                    <a:lnTo>
                      <a:pt x="33" y="186"/>
                    </a:lnTo>
                    <a:lnTo>
                      <a:pt x="35" y="186"/>
                    </a:lnTo>
                    <a:lnTo>
                      <a:pt x="35" y="166"/>
                    </a:lnTo>
                    <a:lnTo>
                      <a:pt x="33" y="144"/>
                    </a:lnTo>
                    <a:lnTo>
                      <a:pt x="35" y="144"/>
                    </a:lnTo>
                    <a:lnTo>
                      <a:pt x="35" y="144"/>
                    </a:lnTo>
                    <a:lnTo>
                      <a:pt x="35" y="141"/>
                    </a:lnTo>
                    <a:lnTo>
                      <a:pt x="35" y="139"/>
                    </a:lnTo>
                    <a:lnTo>
                      <a:pt x="35" y="137"/>
                    </a:lnTo>
                    <a:lnTo>
                      <a:pt x="35" y="132"/>
                    </a:lnTo>
                    <a:lnTo>
                      <a:pt x="35" y="130"/>
                    </a:lnTo>
                    <a:lnTo>
                      <a:pt x="35" y="130"/>
                    </a:lnTo>
                    <a:lnTo>
                      <a:pt x="35" y="130"/>
                    </a:lnTo>
                    <a:lnTo>
                      <a:pt x="35" y="130"/>
                    </a:lnTo>
                    <a:lnTo>
                      <a:pt x="35" y="130"/>
                    </a:lnTo>
                    <a:lnTo>
                      <a:pt x="35" y="132"/>
                    </a:lnTo>
                    <a:lnTo>
                      <a:pt x="35" y="135"/>
                    </a:lnTo>
                    <a:lnTo>
                      <a:pt x="35" y="139"/>
                    </a:lnTo>
                    <a:lnTo>
                      <a:pt x="35" y="139"/>
                    </a:lnTo>
                    <a:lnTo>
                      <a:pt x="35" y="139"/>
                    </a:lnTo>
                    <a:lnTo>
                      <a:pt x="38" y="139"/>
                    </a:lnTo>
                    <a:lnTo>
                      <a:pt x="38" y="139"/>
                    </a:lnTo>
                    <a:lnTo>
                      <a:pt x="40" y="137"/>
                    </a:lnTo>
                    <a:lnTo>
                      <a:pt x="40" y="135"/>
                    </a:lnTo>
                    <a:lnTo>
                      <a:pt x="42" y="135"/>
                    </a:lnTo>
                    <a:lnTo>
                      <a:pt x="44" y="132"/>
                    </a:lnTo>
                    <a:lnTo>
                      <a:pt x="44" y="132"/>
                    </a:lnTo>
                    <a:lnTo>
                      <a:pt x="47" y="135"/>
                    </a:lnTo>
                    <a:lnTo>
                      <a:pt x="47" y="135"/>
                    </a:lnTo>
                    <a:lnTo>
                      <a:pt x="47" y="135"/>
                    </a:lnTo>
                    <a:lnTo>
                      <a:pt x="47" y="135"/>
                    </a:lnTo>
                    <a:lnTo>
                      <a:pt x="47" y="135"/>
                    </a:lnTo>
                    <a:lnTo>
                      <a:pt x="47" y="135"/>
                    </a:lnTo>
                    <a:lnTo>
                      <a:pt x="47" y="132"/>
                    </a:lnTo>
                    <a:lnTo>
                      <a:pt x="44" y="130"/>
                    </a:lnTo>
                    <a:lnTo>
                      <a:pt x="44" y="130"/>
                    </a:lnTo>
                    <a:lnTo>
                      <a:pt x="44" y="128"/>
                    </a:lnTo>
                    <a:lnTo>
                      <a:pt x="44" y="128"/>
                    </a:lnTo>
                    <a:lnTo>
                      <a:pt x="47" y="128"/>
                    </a:lnTo>
                    <a:lnTo>
                      <a:pt x="47" y="128"/>
                    </a:lnTo>
                    <a:lnTo>
                      <a:pt x="47" y="130"/>
                    </a:lnTo>
                    <a:lnTo>
                      <a:pt x="47" y="130"/>
                    </a:lnTo>
                    <a:lnTo>
                      <a:pt x="49" y="130"/>
                    </a:lnTo>
                    <a:lnTo>
                      <a:pt x="49" y="130"/>
                    </a:lnTo>
                    <a:lnTo>
                      <a:pt x="49" y="130"/>
                    </a:lnTo>
                    <a:lnTo>
                      <a:pt x="49" y="130"/>
                    </a:lnTo>
                    <a:lnTo>
                      <a:pt x="49" y="128"/>
                    </a:lnTo>
                    <a:lnTo>
                      <a:pt x="47" y="126"/>
                    </a:lnTo>
                    <a:lnTo>
                      <a:pt x="47" y="126"/>
                    </a:lnTo>
                    <a:lnTo>
                      <a:pt x="47" y="123"/>
                    </a:lnTo>
                    <a:lnTo>
                      <a:pt x="47" y="123"/>
                    </a:lnTo>
                    <a:lnTo>
                      <a:pt x="49" y="123"/>
                    </a:lnTo>
                    <a:lnTo>
                      <a:pt x="49" y="123"/>
                    </a:lnTo>
                    <a:lnTo>
                      <a:pt x="49" y="121"/>
                    </a:lnTo>
                    <a:lnTo>
                      <a:pt x="49" y="121"/>
                    </a:lnTo>
                    <a:lnTo>
                      <a:pt x="51" y="121"/>
                    </a:lnTo>
                    <a:lnTo>
                      <a:pt x="51" y="123"/>
                    </a:lnTo>
                    <a:lnTo>
                      <a:pt x="51" y="123"/>
                    </a:lnTo>
                    <a:lnTo>
                      <a:pt x="51" y="126"/>
                    </a:lnTo>
                    <a:lnTo>
                      <a:pt x="51" y="126"/>
                    </a:lnTo>
                    <a:lnTo>
                      <a:pt x="51" y="126"/>
                    </a:lnTo>
                    <a:lnTo>
                      <a:pt x="51" y="123"/>
                    </a:lnTo>
                    <a:lnTo>
                      <a:pt x="51" y="123"/>
                    </a:lnTo>
                    <a:lnTo>
                      <a:pt x="51" y="121"/>
                    </a:lnTo>
                    <a:lnTo>
                      <a:pt x="53" y="119"/>
                    </a:lnTo>
                    <a:lnTo>
                      <a:pt x="53" y="117"/>
                    </a:lnTo>
                    <a:lnTo>
                      <a:pt x="53" y="117"/>
                    </a:lnTo>
                    <a:lnTo>
                      <a:pt x="53" y="119"/>
                    </a:lnTo>
                    <a:lnTo>
                      <a:pt x="53" y="119"/>
                    </a:lnTo>
                    <a:lnTo>
                      <a:pt x="56" y="119"/>
                    </a:lnTo>
                    <a:lnTo>
                      <a:pt x="56" y="121"/>
                    </a:lnTo>
                    <a:lnTo>
                      <a:pt x="56" y="121"/>
                    </a:lnTo>
                    <a:lnTo>
                      <a:pt x="58" y="121"/>
                    </a:lnTo>
                    <a:lnTo>
                      <a:pt x="58" y="119"/>
                    </a:lnTo>
                    <a:lnTo>
                      <a:pt x="58" y="117"/>
                    </a:lnTo>
                    <a:lnTo>
                      <a:pt x="58" y="114"/>
                    </a:lnTo>
                    <a:lnTo>
                      <a:pt x="58" y="114"/>
                    </a:lnTo>
                    <a:lnTo>
                      <a:pt x="60" y="112"/>
                    </a:lnTo>
                    <a:lnTo>
                      <a:pt x="60" y="110"/>
                    </a:lnTo>
                    <a:lnTo>
                      <a:pt x="60" y="110"/>
                    </a:lnTo>
                    <a:lnTo>
                      <a:pt x="60" y="110"/>
                    </a:lnTo>
                    <a:lnTo>
                      <a:pt x="62" y="108"/>
                    </a:lnTo>
                    <a:lnTo>
                      <a:pt x="62" y="108"/>
                    </a:lnTo>
                    <a:lnTo>
                      <a:pt x="62" y="108"/>
                    </a:lnTo>
                    <a:lnTo>
                      <a:pt x="62" y="108"/>
                    </a:lnTo>
                    <a:lnTo>
                      <a:pt x="60" y="108"/>
                    </a:lnTo>
                    <a:lnTo>
                      <a:pt x="60" y="106"/>
                    </a:lnTo>
                    <a:lnTo>
                      <a:pt x="60" y="106"/>
                    </a:lnTo>
                    <a:lnTo>
                      <a:pt x="60" y="106"/>
                    </a:lnTo>
                    <a:lnTo>
                      <a:pt x="60" y="103"/>
                    </a:lnTo>
                    <a:lnTo>
                      <a:pt x="60" y="103"/>
                    </a:lnTo>
                    <a:lnTo>
                      <a:pt x="60" y="103"/>
                    </a:lnTo>
                    <a:lnTo>
                      <a:pt x="60" y="103"/>
                    </a:lnTo>
                    <a:lnTo>
                      <a:pt x="60" y="101"/>
                    </a:lnTo>
                    <a:lnTo>
                      <a:pt x="60" y="101"/>
                    </a:lnTo>
                    <a:lnTo>
                      <a:pt x="62" y="101"/>
                    </a:lnTo>
                    <a:lnTo>
                      <a:pt x="62" y="101"/>
                    </a:lnTo>
                    <a:lnTo>
                      <a:pt x="62" y="99"/>
                    </a:lnTo>
                    <a:lnTo>
                      <a:pt x="65" y="99"/>
                    </a:lnTo>
                    <a:lnTo>
                      <a:pt x="65" y="99"/>
                    </a:lnTo>
                    <a:lnTo>
                      <a:pt x="65" y="99"/>
                    </a:lnTo>
                    <a:lnTo>
                      <a:pt x="65" y="99"/>
                    </a:lnTo>
                    <a:lnTo>
                      <a:pt x="65" y="99"/>
                    </a:lnTo>
                    <a:lnTo>
                      <a:pt x="65" y="99"/>
                    </a:lnTo>
                    <a:lnTo>
                      <a:pt x="65" y="97"/>
                    </a:lnTo>
                    <a:lnTo>
                      <a:pt x="67" y="94"/>
                    </a:lnTo>
                    <a:lnTo>
                      <a:pt x="67" y="90"/>
                    </a:lnTo>
                    <a:lnTo>
                      <a:pt x="67" y="88"/>
                    </a:lnTo>
                    <a:lnTo>
                      <a:pt x="67" y="85"/>
                    </a:lnTo>
                    <a:lnTo>
                      <a:pt x="67" y="83"/>
                    </a:lnTo>
                    <a:lnTo>
                      <a:pt x="67" y="81"/>
                    </a:lnTo>
                    <a:lnTo>
                      <a:pt x="67" y="79"/>
                    </a:lnTo>
                    <a:lnTo>
                      <a:pt x="67" y="79"/>
                    </a:lnTo>
                    <a:lnTo>
                      <a:pt x="67" y="76"/>
                    </a:lnTo>
                    <a:lnTo>
                      <a:pt x="67" y="74"/>
                    </a:lnTo>
                    <a:lnTo>
                      <a:pt x="65" y="74"/>
                    </a:lnTo>
                    <a:lnTo>
                      <a:pt x="65" y="72"/>
                    </a:lnTo>
                    <a:lnTo>
                      <a:pt x="65" y="70"/>
                    </a:lnTo>
                    <a:lnTo>
                      <a:pt x="65" y="67"/>
                    </a:lnTo>
                    <a:lnTo>
                      <a:pt x="65" y="67"/>
                    </a:lnTo>
                    <a:lnTo>
                      <a:pt x="67" y="67"/>
                    </a:lnTo>
                    <a:lnTo>
                      <a:pt x="67" y="65"/>
                    </a:lnTo>
                    <a:lnTo>
                      <a:pt x="67" y="65"/>
                    </a:lnTo>
                    <a:lnTo>
                      <a:pt x="65" y="65"/>
                    </a:lnTo>
                    <a:lnTo>
                      <a:pt x="65" y="65"/>
                    </a:lnTo>
                    <a:lnTo>
                      <a:pt x="65" y="61"/>
                    </a:lnTo>
                    <a:lnTo>
                      <a:pt x="65" y="56"/>
                    </a:lnTo>
                    <a:lnTo>
                      <a:pt x="65" y="52"/>
                    </a:lnTo>
                    <a:lnTo>
                      <a:pt x="65" y="47"/>
                    </a:lnTo>
                    <a:lnTo>
                      <a:pt x="62" y="43"/>
                    </a:lnTo>
                    <a:lnTo>
                      <a:pt x="62" y="41"/>
                    </a:lnTo>
                    <a:lnTo>
                      <a:pt x="62" y="36"/>
                    </a:lnTo>
                    <a:lnTo>
                      <a:pt x="60" y="32"/>
                    </a:lnTo>
                    <a:lnTo>
                      <a:pt x="60" y="32"/>
                    </a:lnTo>
                    <a:lnTo>
                      <a:pt x="58" y="29"/>
                    </a:lnTo>
                    <a:lnTo>
                      <a:pt x="58" y="29"/>
                    </a:lnTo>
                    <a:lnTo>
                      <a:pt x="58" y="29"/>
                    </a:lnTo>
                    <a:lnTo>
                      <a:pt x="58" y="32"/>
                    </a:lnTo>
                    <a:lnTo>
                      <a:pt x="56" y="32"/>
                    </a:lnTo>
                    <a:lnTo>
                      <a:pt x="56" y="32"/>
                    </a:lnTo>
                    <a:lnTo>
                      <a:pt x="56" y="32"/>
                    </a:lnTo>
                    <a:lnTo>
                      <a:pt x="56" y="29"/>
                    </a:lnTo>
                    <a:lnTo>
                      <a:pt x="56" y="27"/>
                    </a:lnTo>
                    <a:lnTo>
                      <a:pt x="56" y="27"/>
                    </a:lnTo>
                    <a:lnTo>
                      <a:pt x="53" y="27"/>
                    </a:lnTo>
                    <a:lnTo>
                      <a:pt x="53" y="25"/>
                    </a:lnTo>
                    <a:lnTo>
                      <a:pt x="53" y="25"/>
                    </a:lnTo>
                    <a:lnTo>
                      <a:pt x="51" y="25"/>
                    </a:lnTo>
                    <a:lnTo>
                      <a:pt x="51" y="25"/>
                    </a:lnTo>
                    <a:lnTo>
                      <a:pt x="51" y="25"/>
                    </a:lnTo>
                    <a:lnTo>
                      <a:pt x="51" y="25"/>
                    </a:lnTo>
                    <a:lnTo>
                      <a:pt x="49" y="27"/>
                    </a:lnTo>
                    <a:lnTo>
                      <a:pt x="49" y="16"/>
                    </a:lnTo>
                    <a:lnTo>
                      <a:pt x="47" y="16"/>
                    </a:lnTo>
                    <a:lnTo>
                      <a:pt x="47" y="14"/>
                    </a:lnTo>
                    <a:lnTo>
                      <a:pt x="47" y="12"/>
                    </a:lnTo>
                    <a:lnTo>
                      <a:pt x="47" y="9"/>
                    </a:lnTo>
                    <a:lnTo>
                      <a:pt x="47" y="7"/>
                    </a:lnTo>
                    <a:lnTo>
                      <a:pt x="47" y="7"/>
                    </a:lnTo>
                    <a:lnTo>
                      <a:pt x="47" y="7"/>
                    </a:lnTo>
                    <a:lnTo>
                      <a:pt x="47" y="5"/>
                    </a:lnTo>
                    <a:lnTo>
                      <a:pt x="44" y="5"/>
                    </a:lnTo>
                    <a:lnTo>
                      <a:pt x="44" y="5"/>
                    </a:lnTo>
                    <a:lnTo>
                      <a:pt x="44" y="5"/>
                    </a:lnTo>
                    <a:lnTo>
                      <a:pt x="42" y="5"/>
                    </a:lnTo>
                    <a:lnTo>
                      <a:pt x="40" y="5"/>
                    </a:lnTo>
                    <a:lnTo>
                      <a:pt x="40" y="9"/>
                    </a:lnTo>
                    <a:lnTo>
                      <a:pt x="40" y="9"/>
                    </a:lnTo>
                    <a:lnTo>
                      <a:pt x="40" y="7"/>
                    </a:lnTo>
                    <a:lnTo>
                      <a:pt x="38" y="5"/>
                    </a:lnTo>
                    <a:lnTo>
                      <a:pt x="38" y="3"/>
                    </a:lnTo>
                    <a:lnTo>
                      <a:pt x="38" y="3"/>
                    </a:lnTo>
                    <a:lnTo>
                      <a:pt x="35" y="0"/>
                    </a:lnTo>
                    <a:lnTo>
                      <a:pt x="35" y="0"/>
                    </a:lnTo>
                    <a:lnTo>
                      <a:pt x="31" y="0"/>
                    </a:lnTo>
                    <a:lnTo>
                      <a:pt x="31" y="0"/>
                    </a:lnTo>
                    <a:lnTo>
                      <a:pt x="31" y="0"/>
                    </a:lnTo>
                    <a:lnTo>
                      <a:pt x="31" y="3"/>
                    </a:lnTo>
                    <a:lnTo>
                      <a:pt x="31" y="5"/>
                    </a:lnTo>
                    <a:lnTo>
                      <a:pt x="31" y="5"/>
                    </a:lnTo>
                    <a:lnTo>
                      <a:pt x="29" y="7"/>
                    </a:lnTo>
                    <a:lnTo>
                      <a:pt x="29" y="9"/>
                    </a:lnTo>
                    <a:lnTo>
                      <a:pt x="29" y="12"/>
                    </a:lnTo>
                    <a:lnTo>
                      <a:pt x="27" y="14"/>
                    </a:lnTo>
                    <a:lnTo>
                      <a:pt x="27" y="16"/>
                    </a:lnTo>
                    <a:lnTo>
                      <a:pt x="27" y="18"/>
                    </a:lnTo>
                    <a:lnTo>
                      <a:pt x="27" y="18"/>
                    </a:lnTo>
                    <a:lnTo>
                      <a:pt x="27" y="20"/>
                    </a:lnTo>
                    <a:lnTo>
                      <a:pt x="27" y="20"/>
                    </a:lnTo>
                    <a:lnTo>
                      <a:pt x="29" y="20"/>
                    </a:lnTo>
                    <a:lnTo>
                      <a:pt x="29" y="23"/>
                    </a:lnTo>
                    <a:lnTo>
                      <a:pt x="29" y="23"/>
                    </a:lnTo>
                    <a:lnTo>
                      <a:pt x="29" y="23"/>
                    </a:lnTo>
                    <a:lnTo>
                      <a:pt x="27" y="23"/>
                    </a:lnTo>
                    <a:lnTo>
                      <a:pt x="27" y="25"/>
                    </a:lnTo>
                    <a:lnTo>
                      <a:pt x="27" y="27"/>
                    </a:lnTo>
                    <a:lnTo>
                      <a:pt x="24" y="27"/>
                    </a:lnTo>
                    <a:lnTo>
                      <a:pt x="24" y="27"/>
                    </a:lnTo>
                    <a:lnTo>
                      <a:pt x="24" y="29"/>
                    </a:lnTo>
                    <a:lnTo>
                      <a:pt x="24" y="29"/>
                    </a:lnTo>
                    <a:lnTo>
                      <a:pt x="24" y="29"/>
                    </a:lnTo>
                    <a:lnTo>
                      <a:pt x="22" y="27"/>
                    </a:lnTo>
                    <a:lnTo>
                      <a:pt x="22" y="27"/>
                    </a:lnTo>
                    <a:lnTo>
                      <a:pt x="22" y="27"/>
                    </a:lnTo>
                    <a:lnTo>
                      <a:pt x="22" y="25"/>
                    </a:lnTo>
                    <a:lnTo>
                      <a:pt x="22" y="23"/>
                    </a:lnTo>
                    <a:lnTo>
                      <a:pt x="22" y="23"/>
                    </a:lnTo>
                    <a:lnTo>
                      <a:pt x="22" y="23"/>
                    </a:lnTo>
                    <a:lnTo>
                      <a:pt x="20" y="23"/>
                    </a:lnTo>
                    <a:lnTo>
                      <a:pt x="20" y="23"/>
                    </a:lnTo>
                    <a:lnTo>
                      <a:pt x="20" y="23"/>
                    </a:lnTo>
                    <a:lnTo>
                      <a:pt x="20" y="20"/>
                    </a:lnTo>
                    <a:lnTo>
                      <a:pt x="20" y="18"/>
                    </a:lnTo>
                    <a:lnTo>
                      <a:pt x="20" y="18"/>
                    </a:lnTo>
                    <a:lnTo>
                      <a:pt x="20" y="16"/>
                    </a:lnTo>
                    <a:lnTo>
                      <a:pt x="20" y="14"/>
                    </a:lnTo>
                    <a:lnTo>
                      <a:pt x="20" y="14"/>
                    </a:lnTo>
                    <a:lnTo>
                      <a:pt x="20" y="14"/>
                    </a:lnTo>
                    <a:lnTo>
                      <a:pt x="18" y="14"/>
                    </a:lnTo>
                    <a:lnTo>
                      <a:pt x="18" y="12"/>
                    </a:lnTo>
                    <a:lnTo>
                      <a:pt x="15" y="12"/>
                    </a:lnTo>
                    <a:lnTo>
                      <a:pt x="15" y="12"/>
                    </a:lnTo>
                    <a:lnTo>
                      <a:pt x="15" y="18"/>
                    </a:lnTo>
                    <a:lnTo>
                      <a:pt x="15" y="18"/>
                    </a:lnTo>
                    <a:lnTo>
                      <a:pt x="15" y="18"/>
                    </a:lnTo>
                    <a:lnTo>
                      <a:pt x="13" y="16"/>
                    </a:lnTo>
                    <a:lnTo>
                      <a:pt x="13" y="16"/>
                    </a:lnTo>
                    <a:lnTo>
                      <a:pt x="13" y="16"/>
                    </a:lnTo>
                    <a:lnTo>
                      <a:pt x="13" y="16"/>
                    </a:lnTo>
                    <a:lnTo>
                      <a:pt x="11" y="16"/>
                    </a:lnTo>
                    <a:lnTo>
                      <a:pt x="11" y="18"/>
                    </a:lnTo>
                    <a:lnTo>
                      <a:pt x="11" y="18"/>
                    </a:lnTo>
                    <a:lnTo>
                      <a:pt x="9" y="18"/>
                    </a:lnTo>
                    <a:lnTo>
                      <a:pt x="9" y="25"/>
                    </a:lnTo>
                    <a:lnTo>
                      <a:pt x="9" y="25"/>
                    </a:lnTo>
                    <a:lnTo>
                      <a:pt x="9" y="23"/>
                    </a:lnTo>
                    <a:lnTo>
                      <a:pt x="6" y="23"/>
                    </a:lnTo>
                    <a:lnTo>
                      <a:pt x="6" y="23"/>
                    </a:lnTo>
                    <a:lnTo>
                      <a:pt x="4" y="23"/>
                    </a:lnTo>
                    <a:lnTo>
                      <a:pt x="4" y="25"/>
                    </a:lnTo>
                    <a:lnTo>
                      <a:pt x="4" y="25"/>
                    </a:lnTo>
                    <a:lnTo>
                      <a:pt x="4" y="27"/>
                    </a:lnTo>
                    <a:lnTo>
                      <a:pt x="4" y="27"/>
                    </a:lnTo>
                    <a:lnTo>
                      <a:pt x="4" y="29"/>
                    </a:lnTo>
                    <a:lnTo>
                      <a:pt x="4" y="29"/>
                    </a:lnTo>
                    <a:lnTo>
                      <a:pt x="4" y="32"/>
                    </a:lnTo>
                    <a:lnTo>
                      <a:pt x="4" y="32"/>
                    </a:lnTo>
                    <a:lnTo>
                      <a:pt x="4" y="34"/>
                    </a:lnTo>
                    <a:lnTo>
                      <a:pt x="4" y="34"/>
                    </a:lnTo>
                    <a:lnTo>
                      <a:pt x="4" y="36"/>
                    </a:lnTo>
                    <a:lnTo>
                      <a:pt x="4" y="36"/>
                    </a:lnTo>
                    <a:lnTo>
                      <a:pt x="4" y="36"/>
                    </a:lnTo>
                    <a:lnTo>
                      <a:pt x="4" y="36"/>
                    </a:lnTo>
                    <a:lnTo>
                      <a:pt x="4" y="38"/>
                    </a:lnTo>
                    <a:lnTo>
                      <a:pt x="4" y="38"/>
                    </a:lnTo>
                    <a:lnTo>
                      <a:pt x="4" y="41"/>
                    </a:lnTo>
                    <a:lnTo>
                      <a:pt x="4" y="43"/>
                    </a:lnTo>
                    <a:lnTo>
                      <a:pt x="4" y="43"/>
                    </a:lnTo>
                    <a:lnTo>
                      <a:pt x="6" y="45"/>
                    </a:lnTo>
                    <a:lnTo>
                      <a:pt x="6" y="47"/>
                    </a:lnTo>
                    <a:lnTo>
                      <a:pt x="6" y="47"/>
                    </a:lnTo>
                    <a:lnTo>
                      <a:pt x="6" y="50"/>
                    </a:lnTo>
                    <a:lnTo>
                      <a:pt x="6" y="52"/>
                    </a:lnTo>
                    <a:lnTo>
                      <a:pt x="4" y="52"/>
                    </a:lnTo>
                    <a:lnTo>
                      <a:pt x="4" y="54"/>
                    </a:lnTo>
                    <a:lnTo>
                      <a:pt x="2" y="56"/>
                    </a:lnTo>
                    <a:lnTo>
                      <a:pt x="0" y="56"/>
                    </a:lnTo>
                    <a:lnTo>
                      <a:pt x="0" y="56"/>
                    </a:lnTo>
                    <a:lnTo>
                      <a:pt x="0" y="56"/>
                    </a:lnTo>
                    <a:lnTo>
                      <a:pt x="0" y="56"/>
                    </a:lnTo>
                    <a:lnTo>
                      <a:pt x="0" y="59"/>
                    </a:lnTo>
                    <a:lnTo>
                      <a:pt x="0" y="59"/>
                    </a:lnTo>
                    <a:lnTo>
                      <a:pt x="0" y="59"/>
                    </a:lnTo>
                    <a:lnTo>
                      <a:pt x="0" y="59"/>
                    </a:lnTo>
                    <a:lnTo>
                      <a:pt x="0" y="61"/>
                    </a:lnTo>
                    <a:lnTo>
                      <a:pt x="0" y="63"/>
                    </a:lnTo>
                    <a:lnTo>
                      <a:pt x="0" y="63"/>
                    </a:lnTo>
                    <a:lnTo>
                      <a:pt x="0" y="65"/>
                    </a:lnTo>
                    <a:lnTo>
                      <a:pt x="0" y="65"/>
                    </a:lnTo>
                    <a:lnTo>
                      <a:pt x="0" y="67"/>
                    </a:lnTo>
                    <a:lnTo>
                      <a:pt x="0" y="70"/>
                    </a:lnTo>
                    <a:lnTo>
                      <a:pt x="0" y="72"/>
                    </a:lnTo>
                    <a:lnTo>
                      <a:pt x="0" y="74"/>
                    </a:lnTo>
                    <a:lnTo>
                      <a:pt x="0" y="74"/>
                    </a:lnTo>
                    <a:lnTo>
                      <a:pt x="2" y="74"/>
                    </a:lnTo>
                    <a:lnTo>
                      <a:pt x="2" y="74"/>
                    </a:lnTo>
                    <a:lnTo>
                      <a:pt x="2" y="76"/>
                    </a:lnTo>
                    <a:lnTo>
                      <a:pt x="2" y="76"/>
                    </a:lnTo>
                    <a:lnTo>
                      <a:pt x="2" y="79"/>
                    </a:lnTo>
                    <a:lnTo>
                      <a:pt x="2" y="81"/>
                    </a:lnTo>
                    <a:lnTo>
                      <a:pt x="2" y="81"/>
                    </a:lnTo>
                    <a:lnTo>
                      <a:pt x="2" y="83"/>
                    </a:lnTo>
                    <a:lnTo>
                      <a:pt x="4" y="83"/>
                    </a:lnTo>
                    <a:lnTo>
                      <a:pt x="4" y="83"/>
                    </a:lnTo>
                    <a:lnTo>
                      <a:pt x="4" y="85"/>
                    </a:lnTo>
                    <a:lnTo>
                      <a:pt x="4" y="85"/>
                    </a:lnTo>
                    <a:lnTo>
                      <a:pt x="4" y="88"/>
                    </a:lnTo>
                    <a:lnTo>
                      <a:pt x="4" y="88"/>
                    </a:lnTo>
                    <a:lnTo>
                      <a:pt x="4" y="88"/>
                    </a:lnTo>
                    <a:lnTo>
                      <a:pt x="6" y="88"/>
                    </a:lnTo>
                    <a:lnTo>
                      <a:pt x="6" y="88"/>
                    </a:lnTo>
                    <a:lnTo>
                      <a:pt x="6" y="88"/>
                    </a:lnTo>
                    <a:lnTo>
                      <a:pt x="9" y="88"/>
                    </a:lnTo>
                    <a:lnTo>
                      <a:pt x="9" y="85"/>
                    </a:lnTo>
                    <a:lnTo>
                      <a:pt x="9" y="83"/>
                    </a:lnTo>
                    <a:lnTo>
                      <a:pt x="9" y="83"/>
                    </a:lnTo>
                    <a:lnTo>
                      <a:pt x="9" y="83"/>
                    </a:lnTo>
                    <a:lnTo>
                      <a:pt x="9" y="83"/>
                    </a:lnTo>
                    <a:lnTo>
                      <a:pt x="9" y="85"/>
                    </a:lnTo>
                    <a:lnTo>
                      <a:pt x="9" y="85"/>
                    </a:lnTo>
                    <a:close/>
                  </a:path>
                </a:pathLst>
              </a:custGeom>
              <a:solidFill>
                <a:srgbClr val="008837"/>
              </a:solidFill>
              <a:ln w="9525">
                <a:noFill/>
              </a:ln>
            </p:spPr>
            <p:txBody>
              <a:bodyPr/>
              <a:lstStyle/>
              <a:p>
                <a:endParaRPr lang="ja-JP" altLang="en-US" sz="1799"/>
              </a:p>
            </p:txBody>
          </p:sp>
          <p:sp>
            <p:nvSpPr>
              <p:cNvPr id="11708" name="フリーフォーム 89579">
                <a:extLst>
                  <a:ext uri="{FF2B5EF4-FFF2-40B4-BE49-F238E27FC236}">
                    <a16:creationId xmlns:a16="http://schemas.microsoft.com/office/drawing/2014/main" id="{97FE03E1-718E-AE82-9BDD-69E022C2073E}"/>
                  </a:ext>
                </a:extLst>
              </p:cNvPr>
              <p:cNvSpPr/>
              <p:nvPr/>
            </p:nvSpPr>
            <p:spPr>
              <a:xfrm>
                <a:off x="1748" y="3287"/>
                <a:ext cx="67" cy="186"/>
              </a:xfrm>
              <a:custGeom>
                <a:avLst/>
                <a:gdLst/>
                <a:ahLst/>
                <a:cxnLst/>
                <a:rect l="0" t="0" r="0" b="0"/>
                <a:pathLst>
                  <a:path w="67" h="186">
                    <a:moveTo>
                      <a:pt x="9" y="85"/>
                    </a:moveTo>
                    <a:lnTo>
                      <a:pt x="9" y="88"/>
                    </a:lnTo>
                    <a:lnTo>
                      <a:pt x="9" y="88"/>
                    </a:lnTo>
                    <a:lnTo>
                      <a:pt x="6" y="90"/>
                    </a:lnTo>
                    <a:lnTo>
                      <a:pt x="6" y="92"/>
                    </a:lnTo>
                    <a:lnTo>
                      <a:pt x="6" y="99"/>
                    </a:lnTo>
                    <a:lnTo>
                      <a:pt x="6" y="99"/>
                    </a:lnTo>
                    <a:lnTo>
                      <a:pt x="6" y="99"/>
                    </a:lnTo>
                    <a:lnTo>
                      <a:pt x="9" y="99"/>
                    </a:lnTo>
                    <a:lnTo>
                      <a:pt x="9" y="99"/>
                    </a:lnTo>
                    <a:lnTo>
                      <a:pt x="9" y="99"/>
                    </a:lnTo>
                    <a:lnTo>
                      <a:pt x="9" y="99"/>
                    </a:lnTo>
                    <a:lnTo>
                      <a:pt x="9" y="101"/>
                    </a:lnTo>
                    <a:lnTo>
                      <a:pt x="9" y="101"/>
                    </a:lnTo>
                    <a:lnTo>
                      <a:pt x="9" y="103"/>
                    </a:lnTo>
                    <a:lnTo>
                      <a:pt x="6" y="103"/>
                    </a:lnTo>
                    <a:lnTo>
                      <a:pt x="6" y="106"/>
                    </a:lnTo>
                    <a:lnTo>
                      <a:pt x="6" y="110"/>
                    </a:lnTo>
                    <a:lnTo>
                      <a:pt x="6" y="112"/>
                    </a:lnTo>
                    <a:lnTo>
                      <a:pt x="9" y="112"/>
                    </a:lnTo>
                    <a:lnTo>
                      <a:pt x="9" y="110"/>
                    </a:lnTo>
                    <a:lnTo>
                      <a:pt x="9" y="110"/>
                    </a:lnTo>
                    <a:lnTo>
                      <a:pt x="9" y="110"/>
                    </a:lnTo>
                    <a:lnTo>
                      <a:pt x="11" y="110"/>
                    </a:lnTo>
                    <a:lnTo>
                      <a:pt x="11" y="110"/>
                    </a:lnTo>
                    <a:lnTo>
                      <a:pt x="11" y="110"/>
                    </a:lnTo>
                    <a:lnTo>
                      <a:pt x="11" y="112"/>
                    </a:lnTo>
                    <a:lnTo>
                      <a:pt x="11" y="114"/>
                    </a:lnTo>
                    <a:lnTo>
                      <a:pt x="11" y="117"/>
                    </a:lnTo>
                    <a:lnTo>
                      <a:pt x="11" y="119"/>
                    </a:lnTo>
                    <a:lnTo>
                      <a:pt x="11" y="119"/>
                    </a:lnTo>
                    <a:lnTo>
                      <a:pt x="11" y="121"/>
                    </a:lnTo>
                    <a:lnTo>
                      <a:pt x="13" y="121"/>
                    </a:lnTo>
                    <a:lnTo>
                      <a:pt x="13" y="123"/>
                    </a:lnTo>
                    <a:lnTo>
                      <a:pt x="15" y="123"/>
                    </a:lnTo>
                    <a:lnTo>
                      <a:pt x="15" y="126"/>
                    </a:lnTo>
                    <a:lnTo>
                      <a:pt x="18" y="126"/>
                    </a:lnTo>
                    <a:lnTo>
                      <a:pt x="18" y="126"/>
                    </a:lnTo>
                    <a:lnTo>
                      <a:pt x="18" y="128"/>
                    </a:lnTo>
                    <a:lnTo>
                      <a:pt x="20" y="130"/>
                    </a:lnTo>
                    <a:lnTo>
                      <a:pt x="20" y="130"/>
                    </a:lnTo>
                    <a:lnTo>
                      <a:pt x="22" y="130"/>
                    </a:lnTo>
                    <a:lnTo>
                      <a:pt x="22" y="130"/>
                    </a:lnTo>
                    <a:lnTo>
                      <a:pt x="24" y="130"/>
                    </a:lnTo>
                    <a:lnTo>
                      <a:pt x="24" y="132"/>
                    </a:lnTo>
                    <a:lnTo>
                      <a:pt x="24" y="135"/>
                    </a:lnTo>
                    <a:lnTo>
                      <a:pt x="24" y="135"/>
                    </a:lnTo>
                    <a:lnTo>
                      <a:pt x="24" y="135"/>
                    </a:lnTo>
                    <a:lnTo>
                      <a:pt x="24" y="135"/>
                    </a:lnTo>
                    <a:lnTo>
                      <a:pt x="24" y="135"/>
                    </a:lnTo>
                    <a:lnTo>
                      <a:pt x="22" y="137"/>
                    </a:lnTo>
                    <a:lnTo>
                      <a:pt x="22" y="137"/>
                    </a:lnTo>
                    <a:lnTo>
                      <a:pt x="20" y="137"/>
                    </a:lnTo>
                    <a:lnTo>
                      <a:pt x="20" y="137"/>
                    </a:lnTo>
                    <a:lnTo>
                      <a:pt x="20" y="137"/>
                    </a:lnTo>
                    <a:lnTo>
                      <a:pt x="18" y="139"/>
                    </a:lnTo>
                    <a:lnTo>
                      <a:pt x="18" y="139"/>
                    </a:lnTo>
                    <a:lnTo>
                      <a:pt x="18" y="139"/>
                    </a:lnTo>
                    <a:lnTo>
                      <a:pt x="20" y="139"/>
                    </a:lnTo>
                    <a:lnTo>
                      <a:pt x="20" y="139"/>
                    </a:lnTo>
                    <a:lnTo>
                      <a:pt x="20" y="139"/>
                    </a:lnTo>
                    <a:lnTo>
                      <a:pt x="22" y="139"/>
                    </a:lnTo>
                    <a:lnTo>
                      <a:pt x="22" y="139"/>
                    </a:lnTo>
                    <a:lnTo>
                      <a:pt x="22" y="139"/>
                    </a:lnTo>
                    <a:lnTo>
                      <a:pt x="24" y="139"/>
                    </a:lnTo>
                    <a:lnTo>
                      <a:pt x="24" y="139"/>
                    </a:lnTo>
                    <a:lnTo>
                      <a:pt x="24" y="139"/>
                    </a:lnTo>
                    <a:lnTo>
                      <a:pt x="24" y="139"/>
                    </a:lnTo>
                    <a:lnTo>
                      <a:pt x="24" y="141"/>
                    </a:lnTo>
                    <a:lnTo>
                      <a:pt x="27" y="141"/>
                    </a:lnTo>
                    <a:lnTo>
                      <a:pt x="27" y="141"/>
                    </a:lnTo>
                    <a:lnTo>
                      <a:pt x="27" y="139"/>
                    </a:lnTo>
                    <a:lnTo>
                      <a:pt x="27" y="139"/>
                    </a:lnTo>
                    <a:lnTo>
                      <a:pt x="27" y="139"/>
                    </a:lnTo>
                    <a:lnTo>
                      <a:pt x="29" y="139"/>
                    </a:lnTo>
                    <a:lnTo>
                      <a:pt x="29" y="139"/>
                    </a:lnTo>
                    <a:lnTo>
                      <a:pt x="29" y="139"/>
                    </a:lnTo>
                    <a:lnTo>
                      <a:pt x="29" y="139"/>
                    </a:lnTo>
                    <a:lnTo>
                      <a:pt x="29" y="139"/>
                    </a:lnTo>
                    <a:lnTo>
                      <a:pt x="29" y="139"/>
                    </a:lnTo>
                    <a:lnTo>
                      <a:pt x="31" y="139"/>
                    </a:lnTo>
                    <a:lnTo>
                      <a:pt x="31" y="139"/>
                    </a:lnTo>
                    <a:lnTo>
                      <a:pt x="31" y="139"/>
                    </a:lnTo>
                    <a:lnTo>
                      <a:pt x="31" y="139"/>
                    </a:lnTo>
                    <a:lnTo>
                      <a:pt x="31" y="146"/>
                    </a:lnTo>
                    <a:lnTo>
                      <a:pt x="31" y="150"/>
                    </a:lnTo>
                    <a:lnTo>
                      <a:pt x="31" y="175"/>
                    </a:lnTo>
                    <a:lnTo>
                      <a:pt x="31" y="182"/>
                    </a:lnTo>
                    <a:lnTo>
                      <a:pt x="31" y="186"/>
                    </a:lnTo>
                    <a:lnTo>
                      <a:pt x="33" y="186"/>
                    </a:lnTo>
                    <a:lnTo>
                      <a:pt x="33" y="186"/>
                    </a:lnTo>
                    <a:lnTo>
                      <a:pt x="35" y="186"/>
                    </a:lnTo>
                    <a:lnTo>
                      <a:pt x="35" y="166"/>
                    </a:lnTo>
                    <a:lnTo>
                      <a:pt x="33" y="144"/>
                    </a:lnTo>
                    <a:lnTo>
                      <a:pt x="35" y="144"/>
                    </a:lnTo>
                    <a:lnTo>
                      <a:pt x="35" y="144"/>
                    </a:lnTo>
                    <a:lnTo>
                      <a:pt x="35" y="141"/>
                    </a:lnTo>
                    <a:lnTo>
                      <a:pt x="35" y="139"/>
                    </a:lnTo>
                    <a:lnTo>
                      <a:pt x="35" y="137"/>
                    </a:lnTo>
                    <a:lnTo>
                      <a:pt x="35" y="132"/>
                    </a:lnTo>
                    <a:lnTo>
                      <a:pt x="35" y="130"/>
                    </a:lnTo>
                    <a:lnTo>
                      <a:pt x="35" y="130"/>
                    </a:lnTo>
                    <a:lnTo>
                      <a:pt x="35" y="130"/>
                    </a:lnTo>
                    <a:lnTo>
                      <a:pt x="35" y="130"/>
                    </a:lnTo>
                    <a:lnTo>
                      <a:pt x="35" y="130"/>
                    </a:lnTo>
                    <a:lnTo>
                      <a:pt x="35" y="132"/>
                    </a:lnTo>
                    <a:lnTo>
                      <a:pt x="35" y="135"/>
                    </a:lnTo>
                    <a:lnTo>
                      <a:pt x="35" y="139"/>
                    </a:lnTo>
                    <a:lnTo>
                      <a:pt x="35" y="139"/>
                    </a:lnTo>
                    <a:lnTo>
                      <a:pt x="35" y="139"/>
                    </a:lnTo>
                    <a:lnTo>
                      <a:pt x="38" y="139"/>
                    </a:lnTo>
                    <a:lnTo>
                      <a:pt x="38" y="139"/>
                    </a:lnTo>
                    <a:lnTo>
                      <a:pt x="40" y="137"/>
                    </a:lnTo>
                    <a:lnTo>
                      <a:pt x="40" y="135"/>
                    </a:lnTo>
                    <a:lnTo>
                      <a:pt x="42" y="135"/>
                    </a:lnTo>
                    <a:lnTo>
                      <a:pt x="44" y="132"/>
                    </a:lnTo>
                    <a:lnTo>
                      <a:pt x="44" y="132"/>
                    </a:lnTo>
                    <a:lnTo>
                      <a:pt x="47" y="135"/>
                    </a:lnTo>
                    <a:lnTo>
                      <a:pt x="47" y="135"/>
                    </a:lnTo>
                    <a:lnTo>
                      <a:pt x="47" y="135"/>
                    </a:lnTo>
                    <a:lnTo>
                      <a:pt x="47" y="135"/>
                    </a:lnTo>
                    <a:lnTo>
                      <a:pt x="47" y="135"/>
                    </a:lnTo>
                    <a:lnTo>
                      <a:pt x="47" y="135"/>
                    </a:lnTo>
                    <a:lnTo>
                      <a:pt x="47" y="132"/>
                    </a:lnTo>
                    <a:lnTo>
                      <a:pt x="44" y="130"/>
                    </a:lnTo>
                    <a:lnTo>
                      <a:pt x="44" y="130"/>
                    </a:lnTo>
                    <a:lnTo>
                      <a:pt x="44" y="128"/>
                    </a:lnTo>
                    <a:lnTo>
                      <a:pt x="44" y="128"/>
                    </a:lnTo>
                    <a:lnTo>
                      <a:pt x="47" y="128"/>
                    </a:lnTo>
                    <a:lnTo>
                      <a:pt x="47" y="128"/>
                    </a:lnTo>
                    <a:lnTo>
                      <a:pt x="47" y="130"/>
                    </a:lnTo>
                    <a:lnTo>
                      <a:pt x="47" y="130"/>
                    </a:lnTo>
                    <a:lnTo>
                      <a:pt x="49" y="130"/>
                    </a:lnTo>
                    <a:lnTo>
                      <a:pt x="49" y="130"/>
                    </a:lnTo>
                    <a:lnTo>
                      <a:pt x="49" y="130"/>
                    </a:lnTo>
                    <a:lnTo>
                      <a:pt x="49" y="130"/>
                    </a:lnTo>
                    <a:lnTo>
                      <a:pt x="49" y="128"/>
                    </a:lnTo>
                    <a:lnTo>
                      <a:pt x="47" y="126"/>
                    </a:lnTo>
                    <a:lnTo>
                      <a:pt x="47" y="126"/>
                    </a:lnTo>
                    <a:lnTo>
                      <a:pt x="47" y="123"/>
                    </a:lnTo>
                    <a:lnTo>
                      <a:pt x="47" y="123"/>
                    </a:lnTo>
                    <a:lnTo>
                      <a:pt x="49" y="123"/>
                    </a:lnTo>
                    <a:lnTo>
                      <a:pt x="49" y="123"/>
                    </a:lnTo>
                    <a:lnTo>
                      <a:pt x="49" y="121"/>
                    </a:lnTo>
                    <a:lnTo>
                      <a:pt x="49" y="121"/>
                    </a:lnTo>
                    <a:lnTo>
                      <a:pt x="51" y="121"/>
                    </a:lnTo>
                    <a:lnTo>
                      <a:pt x="51" y="123"/>
                    </a:lnTo>
                    <a:lnTo>
                      <a:pt x="51" y="123"/>
                    </a:lnTo>
                    <a:lnTo>
                      <a:pt x="51" y="126"/>
                    </a:lnTo>
                    <a:lnTo>
                      <a:pt x="51" y="126"/>
                    </a:lnTo>
                    <a:lnTo>
                      <a:pt x="51" y="126"/>
                    </a:lnTo>
                    <a:lnTo>
                      <a:pt x="51" y="123"/>
                    </a:lnTo>
                    <a:lnTo>
                      <a:pt x="51" y="123"/>
                    </a:lnTo>
                    <a:lnTo>
                      <a:pt x="51" y="121"/>
                    </a:lnTo>
                    <a:lnTo>
                      <a:pt x="53" y="119"/>
                    </a:lnTo>
                    <a:lnTo>
                      <a:pt x="53" y="117"/>
                    </a:lnTo>
                    <a:lnTo>
                      <a:pt x="53" y="117"/>
                    </a:lnTo>
                    <a:lnTo>
                      <a:pt x="53" y="119"/>
                    </a:lnTo>
                    <a:lnTo>
                      <a:pt x="53" y="119"/>
                    </a:lnTo>
                    <a:lnTo>
                      <a:pt x="56" y="119"/>
                    </a:lnTo>
                    <a:lnTo>
                      <a:pt x="56" y="121"/>
                    </a:lnTo>
                    <a:lnTo>
                      <a:pt x="56" y="121"/>
                    </a:lnTo>
                    <a:lnTo>
                      <a:pt x="58" y="121"/>
                    </a:lnTo>
                    <a:lnTo>
                      <a:pt x="58" y="119"/>
                    </a:lnTo>
                    <a:lnTo>
                      <a:pt x="58" y="117"/>
                    </a:lnTo>
                    <a:lnTo>
                      <a:pt x="58" y="114"/>
                    </a:lnTo>
                    <a:lnTo>
                      <a:pt x="58" y="114"/>
                    </a:lnTo>
                    <a:lnTo>
                      <a:pt x="60" y="112"/>
                    </a:lnTo>
                    <a:lnTo>
                      <a:pt x="60" y="110"/>
                    </a:lnTo>
                    <a:lnTo>
                      <a:pt x="60" y="110"/>
                    </a:lnTo>
                    <a:lnTo>
                      <a:pt x="60" y="110"/>
                    </a:lnTo>
                    <a:lnTo>
                      <a:pt x="62" y="108"/>
                    </a:lnTo>
                    <a:lnTo>
                      <a:pt x="62" y="108"/>
                    </a:lnTo>
                    <a:lnTo>
                      <a:pt x="62" y="108"/>
                    </a:lnTo>
                    <a:lnTo>
                      <a:pt x="62" y="108"/>
                    </a:lnTo>
                    <a:lnTo>
                      <a:pt x="60" y="108"/>
                    </a:lnTo>
                    <a:lnTo>
                      <a:pt x="60" y="106"/>
                    </a:lnTo>
                    <a:lnTo>
                      <a:pt x="60" y="106"/>
                    </a:lnTo>
                    <a:lnTo>
                      <a:pt x="60" y="106"/>
                    </a:lnTo>
                    <a:lnTo>
                      <a:pt x="60" y="103"/>
                    </a:lnTo>
                    <a:lnTo>
                      <a:pt x="60" y="103"/>
                    </a:lnTo>
                    <a:lnTo>
                      <a:pt x="60" y="103"/>
                    </a:lnTo>
                    <a:lnTo>
                      <a:pt x="60" y="103"/>
                    </a:lnTo>
                    <a:lnTo>
                      <a:pt x="60" y="101"/>
                    </a:lnTo>
                    <a:lnTo>
                      <a:pt x="60" y="101"/>
                    </a:lnTo>
                    <a:lnTo>
                      <a:pt x="62" y="101"/>
                    </a:lnTo>
                    <a:lnTo>
                      <a:pt x="62" y="101"/>
                    </a:lnTo>
                    <a:lnTo>
                      <a:pt x="62" y="99"/>
                    </a:lnTo>
                    <a:lnTo>
                      <a:pt x="65" y="99"/>
                    </a:lnTo>
                    <a:lnTo>
                      <a:pt x="65" y="99"/>
                    </a:lnTo>
                    <a:lnTo>
                      <a:pt x="65" y="99"/>
                    </a:lnTo>
                    <a:lnTo>
                      <a:pt x="65" y="99"/>
                    </a:lnTo>
                    <a:lnTo>
                      <a:pt x="65" y="99"/>
                    </a:lnTo>
                    <a:lnTo>
                      <a:pt x="65" y="99"/>
                    </a:lnTo>
                    <a:lnTo>
                      <a:pt x="65" y="97"/>
                    </a:lnTo>
                    <a:lnTo>
                      <a:pt x="67" y="94"/>
                    </a:lnTo>
                    <a:lnTo>
                      <a:pt x="67" y="90"/>
                    </a:lnTo>
                    <a:lnTo>
                      <a:pt x="67" y="88"/>
                    </a:lnTo>
                    <a:lnTo>
                      <a:pt x="67" y="85"/>
                    </a:lnTo>
                    <a:lnTo>
                      <a:pt x="67" y="83"/>
                    </a:lnTo>
                    <a:lnTo>
                      <a:pt x="67" y="81"/>
                    </a:lnTo>
                    <a:lnTo>
                      <a:pt x="67" y="79"/>
                    </a:lnTo>
                    <a:lnTo>
                      <a:pt x="67" y="79"/>
                    </a:lnTo>
                    <a:lnTo>
                      <a:pt x="67" y="76"/>
                    </a:lnTo>
                    <a:lnTo>
                      <a:pt x="67" y="74"/>
                    </a:lnTo>
                    <a:lnTo>
                      <a:pt x="65" y="74"/>
                    </a:lnTo>
                    <a:lnTo>
                      <a:pt x="65" y="72"/>
                    </a:lnTo>
                    <a:lnTo>
                      <a:pt x="65" y="70"/>
                    </a:lnTo>
                    <a:lnTo>
                      <a:pt x="65" y="67"/>
                    </a:lnTo>
                    <a:lnTo>
                      <a:pt x="65" y="67"/>
                    </a:lnTo>
                    <a:lnTo>
                      <a:pt x="67" y="67"/>
                    </a:lnTo>
                    <a:lnTo>
                      <a:pt x="67" y="65"/>
                    </a:lnTo>
                    <a:lnTo>
                      <a:pt x="67" y="65"/>
                    </a:lnTo>
                    <a:lnTo>
                      <a:pt x="65" y="65"/>
                    </a:lnTo>
                    <a:lnTo>
                      <a:pt x="65" y="65"/>
                    </a:lnTo>
                    <a:lnTo>
                      <a:pt x="65" y="61"/>
                    </a:lnTo>
                    <a:lnTo>
                      <a:pt x="65" y="56"/>
                    </a:lnTo>
                    <a:lnTo>
                      <a:pt x="65" y="52"/>
                    </a:lnTo>
                    <a:lnTo>
                      <a:pt x="65" y="47"/>
                    </a:lnTo>
                    <a:lnTo>
                      <a:pt x="62" y="43"/>
                    </a:lnTo>
                    <a:lnTo>
                      <a:pt x="62" y="41"/>
                    </a:lnTo>
                    <a:lnTo>
                      <a:pt x="62" y="36"/>
                    </a:lnTo>
                    <a:lnTo>
                      <a:pt x="60" y="32"/>
                    </a:lnTo>
                    <a:lnTo>
                      <a:pt x="60" y="32"/>
                    </a:lnTo>
                    <a:lnTo>
                      <a:pt x="58" y="29"/>
                    </a:lnTo>
                    <a:lnTo>
                      <a:pt x="58" y="29"/>
                    </a:lnTo>
                    <a:lnTo>
                      <a:pt x="58" y="29"/>
                    </a:lnTo>
                    <a:lnTo>
                      <a:pt x="58" y="32"/>
                    </a:lnTo>
                    <a:lnTo>
                      <a:pt x="56" y="32"/>
                    </a:lnTo>
                    <a:lnTo>
                      <a:pt x="56" y="32"/>
                    </a:lnTo>
                    <a:lnTo>
                      <a:pt x="56" y="32"/>
                    </a:lnTo>
                    <a:lnTo>
                      <a:pt x="56" y="29"/>
                    </a:lnTo>
                    <a:lnTo>
                      <a:pt x="56" y="27"/>
                    </a:lnTo>
                    <a:lnTo>
                      <a:pt x="56" y="27"/>
                    </a:lnTo>
                    <a:lnTo>
                      <a:pt x="53" y="27"/>
                    </a:lnTo>
                    <a:lnTo>
                      <a:pt x="53" y="25"/>
                    </a:lnTo>
                    <a:lnTo>
                      <a:pt x="53" y="25"/>
                    </a:lnTo>
                    <a:lnTo>
                      <a:pt x="51" y="25"/>
                    </a:lnTo>
                    <a:lnTo>
                      <a:pt x="51" y="25"/>
                    </a:lnTo>
                    <a:lnTo>
                      <a:pt x="51" y="25"/>
                    </a:lnTo>
                    <a:lnTo>
                      <a:pt x="51" y="25"/>
                    </a:lnTo>
                    <a:lnTo>
                      <a:pt x="49" y="27"/>
                    </a:lnTo>
                    <a:lnTo>
                      <a:pt x="49" y="16"/>
                    </a:lnTo>
                    <a:lnTo>
                      <a:pt x="47" y="16"/>
                    </a:lnTo>
                    <a:lnTo>
                      <a:pt x="47" y="14"/>
                    </a:lnTo>
                    <a:lnTo>
                      <a:pt x="47" y="12"/>
                    </a:lnTo>
                    <a:lnTo>
                      <a:pt x="47" y="9"/>
                    </a:lnTo>
                    <a:lnTo>
                      <a:pt x="47" y="7"/>
                    </a:lnTo>
                    <a:lnTo>
                      <a:pt x="47" y="7"/>
                    </a:lnTo>
                    <a:lnTo>
                      <a:pt x="47" y="7"/>
                    </a:lnTo>
                    <a:lnTo>
                      <a:pt x="47" y="5"/>
                    </a:lnTo>
                    <a:lnTo>
                      <a:pt x="44" y="5"/>
                    </a:lnTo>
                    <a:lnTo>
                      <a:pt x="44" y="5"/>
                    </a:lnTo>
                    <a:lnTo>
                      <a:pt x="44" y="5"/>
                    </a:lnTo>
                    <a:lnTo>
                      <a:pt x="42" y="5"/>
                    </a:lnTo>
                    <a:lnTo>
                      <a:pt x="40" y="5"/>
                    </a:lnTo>
                    <a:lnTo>
                      <a:pt x="40" y="9"/>
                    </a:lnTo>
                    <a:lnTo>
                      <a:pt x="40" y="9"/>
                    </a:lnTo>
                    <a:lnTo>
                      <a:pt x="40" y="7"/>
                    </a:lnTo>
                    <a:lnTo>
                      <a:pt x="38" y="5"/>
                    </a:lnTo>
                    <a:lnTo>
                      <a:pt x="38" y="3"/>
                    </a:lnTo>
                    <a:lnTo>
                      <a:pt x="38" y="3"/>
                    </a:lnTo>
                    <a:lnTo>
                      <a:pt x="35" y="0"/>
                    </a:lnTo>
                    <a:lnTo>
                      <a:pt x="35" y="0"/>
                    </a:lnTo>
                    <a:lnTo>
                      <a:pt x="31" y="0"/>
                    </a:lnTo>
                    <a:lnTo>
                      <a:pt x="31" y="0"/>
                    </a:lnTo>
                    <a:lnTo>
                      <a:pt x="31" y="0"/>
                    </a:lnTo>
                    <a:lnTo>
                      <a:pt x="31" y="3"/>
                    </a:lnTo>
                    <a:lnTo>
                      <a:pt x="31" y="5"/>
                    </a:lnTo>
                    <a:lnTo>
                      <a:pt x="31" y="5"/>
                    </a:lnTo>
                    <a:lnTo>
                      <a:pt x="29" y="7"/>
                    </a:lnTo>
                    <a:lnTo>
                      <a:pt x="29" y="9"/>
                    </a:lnTo>
                    <a:lnTo>
                      <a:pt x="29" y="12"/>
                    </a:lnTo>
                    <a:lnTo>
                      <a:pt x="27" y="14"/>
                    </a:lnTo>
                    <a:lnTo>
                      <a:pt x="27" y="16"/>
                    </a:lnTo>
                    <a:lnTo>
                      <a:pt x="27" y="18"/>
                    </a:lnTo>
                    <a:lnTo>
                      <a:pt x="27" y="18"/>
                    </a:lnTo>
                    <a:lnTo>
                      <a:pt x="27" y="20"/>
                    </a:lnTo>
                    <a:lnTo>
                      <a:pt x="27" y="20"/>
                    </a:lnTo>
                    <a:lnTo>
                      <a:pt x="29" y="20"/>
                    </a:lnTo>
                    <a:lnTo>
                      <a:pt x="29" y="23"/>
                    </a:lnTo>
                    <a:lnTo>
                      <a:pt x="29" y="23"/>
                    </a:lnTo>
                    <a:lnTo>
                      <a:pt x="29" y="23"/>
                    </a:lnTo>
                    <a:lnTo>
                      <a:pt x="27" y="23"/>
                    </a:lnTo>
                    <a:lnTo>
                      <a:pt x="27" y="25"/>
                    </a:lnTo>
                    <a:lnTo>
                      <a:pt x="27" y="27"/>
                    </a:lnTo>
                    <a:lnTo>
                      <a:pt x="24" y="27"/>
                    </a:lnTo>
                    <a:lnTo>
                      <a:pt x="24" y="27"/>
                    </a:lnTo>
                    <a:lnTo>
                      <a:pt x="24" y="29"/>
                    </a:lnTo>
                    <a:lnTo>
                      <a:pt x="24" y="29"/>
                    </a:lnTo>
                    <a:lnTo>
                      <a:pt x="24" y="29"/>
                    </a:lnTo>
                    <a:lnTo>
                      <a:pt x="22" y="27"/>
                    </a:lnTo>
                    <a:lnTo>
                      <a:pt x="22" y="27"/>
                    </a:lnTo>
                    <a:lnTo>
                      <a:pt x="22" y="27"/>
                    </a:lnTo>
                    <a:lnTo>
                      <a:pt x="22" y="25"/>
                    </a:lnTo>
                    <a:lnTo>
                      <a:pt x="22" y="23"/>
                    </a:lnTo>
                    <a:lnTo>
                      <a:pt x="22" y="23"/>
                    </a:lnTo>
                    <a:lnTo>
                      <a:pt x="22" y="23"/>
                    </a:lnTo>
                    <a:lnTo>
                      <a:pt x="20" y="23"/>
                    </a:lnTo>
                    <a:lnTo>
                      <a:pt x="20" y="23"/>
                    </a:lnTo>
                    <a:lnTo>
                      <a:pt x="20" y="23"/>
                    </a:lnTo>
                    <a:lnTo>
                      <a:pt x="20" y="20"/>
                    </a:lnTo>
                    <a:lnTo>
                      <a:pt x="20" y="18"/>
                    </a:lnTo>
                    <a:lnTo>
                      <a:pt x="20" y="18"/>
                    </a:lnTo>
                    <a:lnTo>
                      <a:pt x="20" y="16"/>
                    </a:lnTo>
                    <a:lnTo>
                      <a:pt x="20" y="14"/>
                    </a:lnTo>
                    <a:lnTo>
                      <a:pt x="20" y="14"/>
                    </a:lnTo>
                    <a:lnTo>
                      <a:pt x="20" y="14"/>
                    </a:lnTo>
                    <a:lnTo>
                      <a:pt x="18" y="14"/>
                    </a:lnTo>
                    <a:lnTo>
                      <a:pt x="18" y="12"/>
                    </a:lnTo>
                    <a:lnTo>
                      <a:pt x="15" y="12"/>
                    </a:lnTo>
                    <a:lnTo>
                      <a:pt x="15" y="12"/>
                    </a:lnTo>
                    <a:lnTo>
                      <a:pt x="15" y="18"/>
                    </a:lnTo>
                    <a:lnTo>
                      <a:pt x="15" y="18"/>
                    </a:lnTo>
                    <a:lnTo>
                      <a:pt x="15" y="18"/>
                    </a:lnTo>
                    <a:lnTo>
                      <a:pt x="13" y="16"/>
                    </a:lnTo>
                    <a:lnTo>
                      <a:pt x="13" y="16"/>
                    </a:lnTo>
                    <a:lnTo>
                      <a:pt x="13" y="16"/>
                    </a:lnTo>
                    <a:lnTo>
                      <a:pt x="13" y="16"/>
                    </a:lnTo>
                    <a:lnTo>
                      <a:pt x="11" y="16"/>
                    </a:lnTo>
                    <a:lnTo>
                      <a:pt x="11" y="18"/>
                    </a:lnTo>
                    <a:lnTo>
                      <a:pt x="11" y="18"/>
                    </a:lnTo>
                    <a:lnTo>
                      <a:pt x="9" y="18"/>
                    </a:lnTo>
                    <a:lnTo>
                      <a:pt x="9" y="25"/>
                    </a:lnTo>
                    <a:lnTo>
                      <a:pt x="9" y="25"/>
                    </a:lnTo>
                    <a:lnTo>
                      <a:pt x="9" y="23"/>
                    </a:lnTo>
                    <a:lnTo>
                      <a:pt x="6" y="23"/>
                    </a:lnTo>
                    <a:lnTo>
                      <a:pt x="6" y="23"/>
                    </a:lnTo>
                    <a:lnTo>
                      <a:pt x="4" y="23"/>
                    </a:lnTo>
                    <a:lnTo>
                      <a:pt x="4" y="25"/>
                    </a:lnTo>
                    <a:lnTo>
                      <a:pt x="4" y="25"/>
                    </a:lnTo>
                    <a:lnTo>
                      <a:pt x="4" y="27"/>
                    </a:lnTo>
                    <a:lnTo>
                      <a:pt x="4" y="27"/>
                    </a:lnTo>
                    <a:lnTo>
                      <a:pt x="4" y="29"/>
                    </a:lnTo>
                    <a:lnTo>
                      <a:pt x="4" y="29"/>
                    </a:lnTo>
                    <a:lnTo>
                      <a:pt x="4" y="32"/>
                    </a:lnTo>
                    <a:lnTo>
                      <a:pt x="4" y="32"/>
                    </a:lnTo>
                    <a:lnTo>
                      <a:pt x="4" y="34"/>
                    </a:lnTo>
                    <a:lnTo>
                      <a:pt x="4" y="34"/>
                    </a:lnTo>
                    <a:lnTo>
                      <a:pt x="4" y="36"/>
                    </a:lnTo>
                    <a:lnTo>
                      <a:pt x="4" y="36"/>
                    </a:lnTo>
                    <a:lnTo>
                      <a:pt x="4" y="36"/>
                    </a:lnTo>
                    <a:lnTo>
                      <a:pt x="4" y="36"/>
                    </a:lnTo>
                    <a:lnTo>
                      <a:pt x="4" y="38"/>
                    </a:lnTo>
                    <a:lnTo>
                      <a:pt x="4" y="38"/>
                    </a:lnTo>
                    <a:lnTo>
                      <a:pt x="4" y="41"/>
                    </a:lnTo>
                    <a:lnTo>
                      <a:pt x="4" y="43"/>
                    </a:lnTo>
                    <a:lnTo>
                      <a:pt x="4" y="43"/>
                    </a:lnTo>
                    <a:lnTo>
                      <a:pt x="6" y="45"/>
                    </a:lnTo>
                    <a:lnTo>
                      <a:pt x="6" y="47"/>
                    </a:lnTo>
                    <a:lnTo>
                      <a:pt x="6" y="47"/>
                    </a:lnTo>
                    <a:lnTo>
                      <a:pt x="6" y="50"/>
                    </a:lnTo>
                    <a:lnTo>
                      <a:pt x="6" y="52"/>
                    </a:lnTo>
                    <a:lnTo>
                      <a:pt x="4" y="52"/>
                    </a:lnTo>
                    <a:lnTo>
                      <a:pt x="4" y="54"/>
                    </a:lnTo>
                    <a:lnTo>
                      <a:pt x="2" y="56"/>
                    </a:lnTo>
                    <a:lnTo>
                      <a:pt x="0" y="56"/>
                    </a:lnTo>
                    <a:lnTo>
                      <a:pt x="0" y="56"/>
                    </a:lnTo>
                    <a:lnTo>
                      <a:pt x="0" y="56"/>
                    </a:lnTo>
                    <a:lnTo>
                      <a:pt x="0" y="56"/>
                    </a:lnTo>
                    <a:lnTo>
                      <a:pt x="0" y="59"/>
                    </a:lnTo>
                    <a:lnTo>
                      <a:pt x="0" y="59"/>
                    </a:lnTo>
                    <a:lnTo>
                      <a:pt x="0" y="59"/>
                    </a:lnTo>
                    <a:lnTo>
                      <a:pt x="0" y="59"/>
                    </a:lnTo>
                    <a:lnTo>
                      <a:pt x="0" y="61"/>
                    </a:lnTo>
                    <a:lnTo>
                      <a:pt x="0" y="63"/>
                    </a:lnTo>
                    <a:lnTo>
                      <a:pt x="0" y="63"/>
                    </a:lnTo>
                    <a:lnTo>
                      <a:pt x="0" y="65"/>
                    </a:lnTo>
                    <a:lnTo>
                      <a:pt x="0" y="65"/>
                    </a:lnTo>
                    <a:lnTo>
                      <a:pt x="0" y="67"/>
                    </a:lnTo>
                    <a:lnTo>
                      <a:pt x="0" y="70"/>
                    </a:lnTo>
                    <a:lnTo>
                      <a:pt x="0" y="72"/>
                    </a:lnTo>
                    <a:lnTo>
                      <a:pt x="0" y="74"/>
                    </a:lnTo>
                    <a:lnTo>
                      <a:pt x="0" y="74"/>
                    </a:lnTo>
                    <a:lnTo>
                      <a:pt x="2" y="74"/>
                    </a:lnTo>
                    <a:lnTo>
                      <a:pt x="2" y="74"/>
                    </a:lnTo>
                    <a:lnTo>
                      <a:pt x="2" y="76"/>
                    </a:lnTo>
                    <a:lnTo>
                      <a:pt x="2" y="76"/>
                    </a:lnTo>
                    <a:lnTo>
                      <a:pt x="2" y="79"/>
                    </a:lnTo>
                    <a:lnTo>
                      <a:pt x="2" y="81"/>
                    </a:lnTo>
                    <a:lnTo>
                      <a:pt x="2" y="81"/>
                    </a:lnTo>
                    <a:lnTo>
                      <a:pt x="2" y="83"/>
                    </a:lnTo>
                    <a:lnTo>
                      <a:pt x="4" y="83"/>
                    </a:lnTo>
                    <a:lnTo>
                      <a:pt x="4" y="83"/>
                    </a:lnTo>
                    <a:lnTo>
                      <a:pt x="4" y="85"/>
                    </a:lnTo>
                    <a:lnTo>
                      <a:pt x="4" y="85"/>
                    </a:lnTo>
                    <a:lnTo>
                      <a:pt x="4" y="88"/>
                    </a:lnTo>
                    <a:lnTo>
                      <a:pt x="4" y="88"/>
                    </a:lnTo>
                    <a:lnTo>
                      <a:pt x="4" y="88"/>
                    </a:lnTo>
                    <a:lnTo>
                      <a:pt x="6" y="88"/>
                    </a:lnTo>
                    <a:lnTo>
                      <a:pt x="6" y="88"/>
                    </a:lnTo>
                    <a:lnTo>
                      <a:pt x="6" y="88"/>
                    </a:lnTo>
                    <a:lnTo>
                      <a:pt x="9" y="88"/>
                    </a:lnTo>
                    <a:lnTo>
                      <a:pt x="9" y="85"/>
                    </a:lnTo>
                    <a:lnTo>
                      <a:pt x="9" y="83"/>
                    </a:lnTo>
                    <a:lnTo>
                      <a:pt x="9" y="83"/>
                    </a:lnTo>
                    <a:lnTo>
                      <a:pt x="9" y="83"/>
                    </a:lnTo>
                    <a:lnTo>
                      <a:pt x="9" y="83"/>
                    </a:lnTo>
                    <a:lnTo>
                      <a:pt x="9" y="85"/>
                    </a:lnTo>
                    <a:lnTo>
                      <a:pt x="9" y="8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09" name="フリーフォーム 89580">
                <a:extLst>
                  <a:ext uri="{FF2B5EF4-FFF2-40B4-BE49-F238E27FC236}">
                    <a16:creationId xmlns:a16="http://schemas.microsoft.com/office/drawing/2014/main" id="{D272D4C3-B609-5E16-48F1-DE3BFFE4C096}"/>
                  </a:ext>
                </a:extLst>
              </p:cNvPr>
              <p:cNvSpPr/>
              <p:nvPr/>
            </p:nvSpPr>
            <p:spPr>
              <a:xfrm>
                <a:off x="1741" y="3292"/>
                <a:ext cx="74" cy="130"/>
              </a:xfrm>
              <a:custGeom>
                <a:avLst/>
                <a:gdLst/>
                <a:ahLst/>
                <a:cxnLst/>
                <a:rect l="0" t="0" r="0" b="0"/>
                <a:pathLst>
                  <a:path w="74" h="130">
                    <a:moveTo>
                      <a:pt x="47" y="127"/>
                    </a:moveTo>
                    <a:lnTo>
                      <a:pt x="47" y="130"/>
                    </a:lnTo>
                    <a:lnTo>
                      <a:pt x="45" y="130"/>
                    </a:lnTo>
                    <a:lnTo>
                      <a:pt x="45" y="130"/>
                    </a:lnTo>
                    <a:lnTo>
                      <a:pt x="45" y="130"/>
                    </a:lnTo>
                    <a:lnTo>
                      <a:pt x="42" y="130"/>
                    </a:lnTo>
                    <a:lnTo>
                      <a:pt x="42" y="130"/>
                    </a:lnTo>
                    <a:lnTo>
                      <a:pt x="40" y="130"/>
                    </a:lnTo>
                    <a:lnTo>
                      <a:pt x="40" y="130"/>
                    </a:lnTo>
                    <a:lnTo>
                      <a:pt x="38" y="130"/>
                    </a:lnTo>
                    <a:lnTo>
                      <a:pt x="38" y="130"/>
                    </a:lnTo>
                    <a:lnTo>
                      <a:pt x="36" y="130"/>
                    </a:lnTo>
                    <a:lnTo>
                      <a:pt x="34" y="130"/>
                    </a:lnTo>
                    <a:lnTo>
                      <a:pt x="34" y="130"/>
                    </a:lnTo>
                    <a:lnTo>
                      <a:pt x="34" y="130"/>
                    </a:lnTo>
                    <a:lnTo>
                      <a:pt x="34" y="130"/>
                    </a:lnTo>
                    <a:lnTo>
                      <a:pt x="34" y="130"/>
                    </a:lnTo>
                    <a:lnTo>
                      <a:pt x="34" y="130"/>
                    </a:lnTo>
                    <a:lnTo>
                      <a:pt x="36" y="130"/>
                    </a:lnTo>
                    <a:lnTo>
                      <a:pt x="36" y="130"/>
                    </a:lnTo>
                    <a:lnTo>
                      <a:pt x="36" y="130"/>
                    </a:lnTo>
                    <a:lnTo>
                      <a:pt x="38" y="127"/>
                    </a:lnTo>
                    <a:lnTo>
                      <a:pt x="38" y="127"/>
                    </a:lnTo>
                    <a:lnTo>
                      <a:pt x="38" y="127"/>
                    </a:lnTo>
                    <a:lnTo>
                      <a:pt x="38" y="125"/>
                    </a:lnTo>
                    <a:lnTo>
                      <a:pt x="36" y="125"/>
                    </a:lnTo>
                    <a:lnTo>
                      <a:pt x="36" y="125"/>
                    </a:lnTo>
                    <a:lnTo>
                      <a:pt x="36" y="125"/>
                    </a:lnTo>
                    <a:lnTo>
                      <a:pt x="34" y="125"/>
                    </a:lnTo>
                    <a:lnTo>
                      <a:pt x="31" y="125"/>
                    </a:lnTo>
                    <a:lnTo>
                      <a:pt x="31" y="125"/>
                    </a:lnTo>
                    <a:lnTo>
                      <a:pt x="29" y="125"/>
                    </a:lnTo>
                    <a:lnTo>
                      <a:pt x="29" y="125"/>
                    </a:lnTo>
                    <a:lnTo>
                      <a:pt x="29" y="125"/>
                    </a:lnTo>
                    <a:lnTo>
                      <a:pt x="27" y="127"/>
                    </a:lnTo>
                    <a:lnTo>
                      <a:pt x="27" y="130"/>
                    </a:lnTo>
                    <a:lnTo>
                      <a:pt x="27" y="130"/>
                    </a:lnTo>
                    <a:lnTo>
                      <a:pt x="27" y="130"/>
                    </a:lnTo>
                    <a:lnTo>
                      <a:pt x="25" y="130"/>
                    </a:lnTo>
                    <a:lnTo>
                      <a:pt x="22" y="130"/>
                    </a:lnTo>
                    <a:lnTo>
                      <a:pt x="22" y="130"/>
                    </a:lnTo>
                    <a:lnTo>
                      <a:pt x="22" y="130"/>
                    </a:lnTo>
                    <a:lnTo>
                      <a:pt x="22" y="127"/>
                    </a:lnTo>
                    <a:lnTo>
                      <a:pt x="22" y="127"/>
                    </a:lnTo>
                    <a:lnTo>
                      <a:pt x="22" y="125"/>
                    </a:lnTo>
                    <a:lnTo>
                      <a:pt x="22" y="123"/>
                    </a:lnTo>
                    <a:lnTo>
                      <a:pt x="22" y="123"/>
                    </a:lnTo>
                    <a:lnTo>
                      <a:pt x="22" y="123"/>
                    </a:lnTo>
                    <a:lnTo>
                      <a:pt x="22" y="123"/>
                    </a:lnTo>
                    <a:lnTo>
                      <a:pt x="22" y="123"/>
                    </a:lnTo>
                    <a:lnTo>
                      <a:pt x="22" y="123"/>
                    </a:lnTo>
                    <a:lnTo>
                      <a:pt x="22" y="123"/>
                    </a:lnTo>
                    <a:lnTo>
                      <a:pt x="22" y="123"/>
                    </a:lnTo>
                    <a:lnTo>
                      <a:pt x="22" y="125"/>
                    </a:lnTo>
                    <a:lnTo>
                      <a:pt x="22" y="125"/>
                    </a:lnTo>
                    <a:lnTo>
                      <a:pt x="22" y="125"/>
                    </a:lnTo>
                    <a:lnTo>
                      <a:pt x="22" y="125"/>
                    </a:lnTo>
                    <a:lnTo>
                      <a:pt x="22" y="123"/>
                    </a:lnTo>
                    <a:lnTo>
                      <a:pt x="22" y="123"/>
                    </a:lnTo>
                    <a:lnTo>
                      <a:pt x="22" y="123"/>
                    </a:lnTo>
                    <a:lnTo>
                      <a:pt x="22" y="121"/>
                    </a:lnTo>
                    <a:lnTo>
                      <a:pt x="22" y="121"/>
                    </a:lnTo>
                    <a:lnTo>
                      <a:pt x="22" y="118"/>
                    </a:lnTo>
                    <a:lnTo>
                      <a:pt x="22" y="118"/>
                    </a:lnTo>
                    <a:lnTo>
                      <a:pt x="22" y="121"/>
                    </a:lnTo>
                    <a:lnTo>
                      <a:pt x="22" y="121"/>
                    </a:lnTo>
                    <a:lnTo>
                      <a:pt x="22" y="121"/>
                    </a:lnTo>
                    <a:lnTo>
                      <a:pt x="20" y="121"/>
                    </a:lnTo>
                    <a:lnTo>
                      <a:pt x="18" y="118"/>
                    </a:lnTo>
                    <a:lnTo>
                      <a:pt x="18" y="118"/>
                    </a:lnTo>
                    <a:lnTo>
                      <a:pt x="18" y="118"/>
                    </a:lnTo>
                    <a:lnTo>
                      <a:pt x="18" y="116"/>
                    </a:lnTo>
                    <a:lnTo>
                      <a:pt x="18" y="116"/>
                    </a:lnTo>
                    <a:lnTo>
                      <a:pt x="18" y="114"/>
                    </a:lnTo>
                    <a:lnTo>
                      <a:pt x="18" y="114"/>
                    </a:lnTo>
                    <a:lnTo>
                      <a:pt x="20" y="114"/>
                    </a:lnTo>
                    <a:lnTo>
                      <a:pt x="20" y="114"/>
                    </a:lnTo>
                    <a:lnTo>
                      <a:pt x="20" y="114"/>
                    </a:lnTo>
                    <a:lnTo>
                      <a:pt x="22" y="112"/>
                    </a:lnTo>
                    <a:lnTo>
                      <a:pt x="22" y="112"/>
                    </a:lnTo>
                    <a:lnTo>
                      <a:pt x="20" y="112"/>
                    </a:lnTo>
                    <a:lnTo>
                      <a:pt x="20" y="112"/>
                    </a:lnTo>
                    <a:lnTo>
                      <a:pt x="18" y="112"/>
                    </a:lnTo>
                    <a:lnTo>
                      <a:pt x="18" y="112"/>
                    </a:lnTo>
                    <a:lnTo>
                      <a:pt x="16" y="112"/>
                    </a:lnTo>
                    <a:lnTo>
                      <a:pt x="16" y="109"/>
                    </a:lnTo>
                    <a:lnTo>
                      <a:pt x="16" y="109"/>
                    </a:lnTo>
                    <a:lnTo>
                      <a:pt x="16" y="107"/>
                    </a:lnTo>
                    <a:lnTo>
                      <a:pt x="16" y="107"/>
                    </a:lnTo>
                    <a:lnTo>
                      <a:pt x="18" y="107"/>
                    </a:lnTo>
                    <a:lnTo>
                      <a:pt x="18" y="107"/>
                    </a:lnTo>
                    <a:lnTo>
                      <a:pt x="18" y="107"/>
                    </a:lnTo>
                    <a:lnTo>
                      <a:pt x="18" y="105"/>
                    </a:lnTo>
                    <a:lnTo>
                      <a:pt x="18" y="105"/>
                    </a:lnTo>
                    <a:lnTo>
                      <a:pt x="16" y="105"/>
                    </a:lnTo>
                    <a:lnTo>
                      <a:pt x="16" y="105"/>
                    </a:lnTo>
                    <a:lnTo>
                      <a:pt x="16" y="103"/>
                    </a:lnTo>
                    <a:lnTo>
                      <a:pt x="16" y="103"/>
                    </a:lnTo>
                    <a:lnTo>
                      <a:pt x="16" y="103"/>
                    </a:lnTo>
                    <a:lnTo>
                      <a:pt x="11" y="103"/>
                    </a:lnTo>
                    <a:lnTo>
                      <a:pt x="11" y="103"/>
                    </a:lnTo>
                    <a:lnTo>
                      <a:pt x="11" y="103"/>
                    </a:lnTo>
                    <a:lnTo>
                      <a:pt x="11" y="103"/>
                    </a:lnTo>
                    <a:lnTo>
                      <a:pt x="11" y="103"/>
                    </a:lnTo>
                    <a:lnTo>
                      <a:pt x="11" y="101"/>
                    </a:lnTo>
                    <a:lnTo>
                      <a:pt x="11" y="101"/>
                    </a:lnTo>
                    <a:lnTo>
                      <a:pt x="13" y="101"/>
                    </a:lnTo>
                    <a:lnTo>
                      <a:pt x="16" y="101"/>
                    </a:lnTo>
                    <a:lnTo>
                      <a:pt x="16" y="101"/>
                    </a:lnTo>
                    <a:lnTo>
                      <a:pt x="16" y="101"/>
                    </a:lnTo>
                    <a:lnTo>
                      <a:pt x="16" y="98"/>
                    </a:lnTo>
                    <a:lnTo>
                      <a:pt x="16" y="98"/>
                    </a:lnTo>
                    <a:lnTo>
                      <a:pt x="16" y="98"/>
                    </a:lnTo>
                    <a:lnTo>
                      <a:pt x="13" y="98"/>
                    </a:lnTo>
                    <a:lnTo>
                      <a:pt x="13" y="98"/>
                    </a:lnTo>
                    <a:lnTo>
                      <a:pt x="13" y="98"/>
                    </a:lnTo>
                    <a:lnTo>
                      <a:pt x="11" y="98"/>
                    </a:lnTo>
                    <a:lnTo>
                      <a:pt x="11" y="98"/>
                    </a:lnTo>
                    <a:lnTo>
                      <a:pt x="11" y="98"/>
                    </a:lnTo>
                    <a:lnTo>
                      <a:pt x="9" y="98"/>
                    </a:lnTo>
                    <a:lnTo>
                      <a:pt x="7" y="98"/>
                    </a:lnTo>
                    <a:lnTo>
                      <a:pt x="7" y="101"/>
                    </a:lnTo>
                    <a:lnTo>
                      <a:pt x="7" y="101"/>
                    </a:lnTo>
                    <a:lnTo>
                      <a:pt x="4" y="101"/>
                    </a:lnTo>
                    <a:lnTo>
                      <a:pt x="4" y="101"/>
                    </a:lnTo>
                    <a:lnTo>
                      <a:pt x="4" y="98"/>
                    </a:lnTo>
                    <a:lnTo>
                      <a:pt x="4" y="98"/>
                    </a:lnTo>
                    <a:lnTo>
                      <a:pt x="4" y="98"/>
                    </a:lnTo>
                    <a:lnTo>
                      <a:pt x="4" y="98"/>
                    </a:lnTo>
                    <a:lnTo>
                      <a:pt x="7" y="96"/>
                    </a:lnTo>
                    <a:lnTo>
                      <a:pt x="7" y="96"/>
                    </a:lnTo>
                    <a:lnTo>
                      <a:pt x="7" y="96"/>
                    </a:lnTo>
                    <a:lnTo>
                      <a:pt x="9" y="96"/>
                    </a:lnTo>
                    <a:lnTo>
                      <a:pt x="9" y="94"/>
                    </a:lnTo>
                    <a:lnTo>
                      <a:pt x="7" y="94"/>
                    </a:lnTo>
                    <a:lnTo>
                      <a:pt x="7" y="94"/>
                    </a:lnTo>
                    <a:lnTo>
                      <a:pt x="7" y="94"/>
                    </a:lnTo>
                    <a:lnTo>
                      <a:pt x="9" y="94"/>
                    </a:lnTo>
                    <a:lnTo>
                      <a:pt x="7" y="94"/>
                    </a:lnTo>
                    <a:lnTo>
                      <a:pt x="7" y="94"/>
                    </a:lnTo>
                    <a:lnTo>
                      <a:pt x="7" y="92"/>
                    </a:lnTo>
                    <a:lnTo>
                      <a:pt x="7" y="92"/>
                    </a:lnTo>
                    <a:lnTo>
                      <a:pt x="7" y="92"/>
                    </a:lnTo>
                    <a:lnTo>
                      <a:pt x="7" y="89"/>
                    </a:lnTo>
                    <a:lnTo>
                      <a:pt x="7" y="89"/>
                    </a:lnTo>
                    <a:lnTo>
                      <a:pt x="9" y="89"/>
                    </a:lnTo>
                    <a:lnTo>
                      <a:pt x="9" y="89"/>
                    </a:lnTo>
                    <a:lnTo>
                      <a:pt x="11" y="92"/>
                    </a:lnTo>
                    <a:lnTo>
                      <a:pt x="11" y="92"/>
                    </a:lnTo>
                    <a:lnTo>
                      <a:pt x="11" y="92"/>
                    </a:lnTo>
                    <a:lnTo>
                      <a:pt x="13" y="92"/>
                    </a:lnTo>
                    <a:lnTo>
                      <a:pt x="13" y="92"/>
                    </a:lnTo>
                    <a:lnTo>
                      <a:pt x="13" y="89"/>
                    </a:lnTo>
                    <a:lnTo>
                      <a:pt x="13" y="89"/>
                    </a:lnTo>
                    <a:lnTo>
                      <a:pt x="13" y="89"/>
                    </a:lnTo>
                    <a:lnTo>
                      <a:pt x="13" y="89"/>
                    </a:lnTo>
                    <a:lnTo>
                      <a:pt x="13" y="87"/>
                    </a:lnTo>
                    <a:lnTo>
                      <a:pt x="13" y="85"/>
                    </a:lnTo>
                    <a:lnTo>
                      <a:pt x="13" y="85"/>
                    </a:lnTo>
                    <a:lnTo>
                      <a:pt x="11" y="85"/>
                    </a:lnTo>
                    <a:lnTo>
                      <a:pt x="11" y="83"/>
                    </a:lnTo>
                    <a:lnTo>
                      <a:pt x="11" y="83"/>
                    </a:lnTo>
                    <a:lnTo>
                      <a:pt x="9" y="83"/>
                    </a:lnTo>
                    <a:lnTo>
                      <a:pt x="9" y="83"/>
                    </a:lnTo>
                    <a:lnTo>
                      <a:pt x="7" y="85"/>
                    </a:lnTo>
                    <a:lnTo>
                      <a:pt x="7" y="85"/>
                    </a:lnTo>
                    <a:lnTo>
                      <a:pt x="7" y="85"/>
                    </a:lnTo>
                    <a:lnTo>
                      <a:pt x="7" y="83"/>
                    </a:lnTo>
                    <a:lnTo>
                      <a:pt x="7" y="83"/>
                    </a:lnTo>
                    <a:lnTo>
                      <a:pt x="7" y="83"/>
                    </a:lnTo>
                    <a:lnTo>
                      <a:pt x="7" y="83"/>
                    </a:lnTo>
                    <a:lnTo>
                      <a:pt x="7" y="80"/>
                    </a:lnTo>
                    <a:lnTo>
                      <a:pt x="7" y="80"/>
                    </a:lnTo>
                    <a:lnTo>
                      <a:pt x="7" y="83"/>
                    </a:lnTo>
                    <a:lnTo>
                      <a:pt x="7" y="83"/>
                    </a:lnTo>
                    <a:lnTo>
                      <a:pt x="4" y="83"/>
                    </a:lnTo>
                    <a:lnTo>
                      <a:pt x="4" y="83"/>
                    </a:lnTo>
                    <a:lnTo>
                      <a:pt x="2" y="80"/>
                    </a:lnTo>
                    <a:lnTo>
                      <a:pt x="2" y="80"/>
                    </a:lnTo>
                    <a:lnTo>
                      <a:pt x="2" y="80"/>
                    </a:lnTo>
                    <a:lnTo>
                      <a:pt x="2" y="78"/>
                    </a:lnTo>
                    <a:lnTo>
                      <a:pt x="2" y="78"/>
                    </a:lnTo>
                    <a:lnTo>
                      <a:pt x="2" y="78"/>
                    </a:lnTo>
                    <a:lnTo>
                      <a:pt x="2" y="78"/>
                    </a:lnTo>
                    <a:lnTo>
                      <a:pt x="2" y="76"/>
                    </a:lnTo>
                    <a:lnTo>
                      <a:pt x="0" y="76"/>
                    </a:lnTo>
                    <a:lnTo>
                      <a:pt x="0" y="76"/>
                    </a:lnTo>
                    <a:lnTo>
                      <a:pt x="0" y="74"/>
                    </a:lnTo>
                    <a:lnTo>
                      <a:pt x="0" y="74"/>
                    </a:lnTo>
                    <a:lnTo>
                      <a:pt x="2" y="74"/>
                    </a:lnTo>
                    <a:lnTo>
                      <a:pt x="2" y="74"/>
                    </a:lnTo>
                    <a:lnTo>
                      <a:pt x="2" y="74"/>
                    </a:lnTo>
                    <a:lnTo>
                      <a:pt x="4" y="74"/>
                    </a:lnTo>
                    <a:lnTo>
                      <a:pt x="4" y="74"/>
                    </a:lnTo>
                    <a:lnTo>
                      <a:pt x="2" y="74"/>
                    </a:lnTo>
                    <a:lnTo>
                      <a:pt x="2" y="71"/>
                    </a:lnTo>
                    <a:lnTo>
                      <a:pt x="2" y="71"/>
                    </a:lnTo>
                    <a:lnTo>
                      <a:pt x="2" y="71"/>
                    </a:lnTo>
                    <a:lnTo>
                      <a:pt x="2" y="71"/>
                    </a:lnTo>
                    <a:lnTo>
                      <a:pt x="2" y="69"/>
                    </a:lnTo>
                    <a:lnTo>
                      <a:pt x="0" y="69"/>
                    </a:lnTo>
                    <a:lnTo>
                      <a:pt x="2" y="69"/>
                    </a:lnTo>
                    <a:lnTo>
                      <a:pt x="2" y="67"/>
                    </a:lnTo>
                    <a:lnTo>
                      <a:pt x="2" y="67"/>
                    </a:lnTo>
                    <a:lnTo>
                      <a:pt x="2" y="67"/>
                    </a:lnTo>
                    <a:lnTo>
                      <a:pt x="4" y="67"/>
                    </a:lnTo>
                    <a:lnTo>
                      <a:pt x="7" y="67"/>
                    </a:lnTo>
                    <a:lnTo>
                      <a:pt x="7" y="65"/>
                    </a:lnTo>
                    <a:lnTo>
                      <a:pt x="7" y="65"/>
                    </a:lnTo>
                    <a:lnTo>
                      <a:pt x="9" y="62"/>
                    </a:lnTo>
                    <a:lnTo>
                      <a:pt x="7" y="62"/>
                    </a:lnTo>
                    <a:lnTo>
                      <a:pt x="7" y="65"/>
                    </a:lnTo>
                    <a:lnTo>
                      <a:pt x="4" y="65"/>
                    </a:lnTo>
                    <a:lnTo>
                      <a:pt x="4" y="65"/>
                    </a:lnTo>
                    <a:lnTo>
                      <a:pt x="2" y="65"/>
                    </a:lnTo>
                    <a:lnTo>
                      <a:pt x="2" y="65"/>
                    </a:lnTo>
                    <a:lnTo>
                      <a:pt x="0" y="62"/>
                    </a:lnTo>
                    <a:lnTo>
                      <a:pt x="0" y="62"/>
                    </a:lnTo>
                    <a:lnTo>
                      <a:pt x="0" y="62"/>
                    </a:lnTo>
                    <a:lnTo>
                      <a:pt x="0" y="62"/>
                    </a:lnTo>
                    <a:lnTo>
                      <a:pt x="0" y="60"/>
                    </a:lnTo>
                    <a:lnTo>
                      <a:pt x="0" y="60"/>
                    </a:lnTo>
                    <a:lnTo>
                      <a:pt x="0" y="60"/>
                    </a:lnTo>
                    <a:lnTo>
                      <a:pt x="0" y="60"/>
                    </a:lnTo>
                    <a:lnTo>
                      <a:pt x="0" y="60"/>
                    </a:lnTo>
                    <a:lnTo>
                      <a:pt x="2" y="60"/>
                    </a:lnTo>
                    <a:lnTo>
                      <a:pt x="2" y="60"/>
                    </a:lnTo>
                    <a:lnTo>
                      <a:pt x="2" y="60"/>
                    </a:lnTo>
                    <a:lnTo>
                      <a:pt x="2" y="60"/>
                    </a:lnTo>
                    <a:lnTo>
                      <a:pt x="4" y="60"/>
                    </a:lnTo>
                    <a:lnTo>
                      <a:pt x="4" y="60"/>
                    </a:lnTo>
                    <a:lnTo>
                      <a:pt x="4" y="58"/>
                    </a:lnTo>
                    <a:lnTo>
                      <a:pt x="7" y="58"/>
                    </a:lnTo>
                    <a:lnTo>
                      <a:pt x="4" y="58"/>
                    </a:lnTo>
                    <a:lnTo>
                      <a:pt x="2" y="58"/>
                    </a:lnTo>
                    <a:lnTo>
                      <a:pt x="2" y="58"/>
                    </a:lnTo>
                    <a:lnTo>
                      <a:pt x="2" y="56"/>
                    </a:lnTo>
                    <a:lnTo>
                      <a:pt x="2" y="56"/>
                    </a:lnTo>
                    <a:lnTo>
                      <a:pt x="2" y="54"/>
                    </a:lnTo>
                    <a:lnTo>
                      <a:pt x="2" y="54"/>
                    </a:lnTo>
                    <a:lnTo>
                      <a:pt x="2" y="51"/>
                    </a:lnTo>
                    <a:lnTo>
                      <a:pt x="2" y="51"/>
                    </a:lnTo>
                    <a:lnTo>
                      <a:pt x="2" y="51"/>
                    </a:lnTo>
                    <a:lnTo>
                      <a:pt x="4" y="51"/>
                    </a:lnTo>
                    <a:lnTo>
                      <a:pt x="4" y="51"/>
                    </a:lnTo>
                    <a:lnTo>
                      <a:pt x="7" y="51"/>
                    </a:lnTo>
                    <a:lnTo>
                      <a:pt x="7" y="54"/>
                    </a:lnTo>
                    <a:lnTo>
                      <a:pt x="7" y="54"/>
                    </a:lnTo>
                    <a:lnTo>
                      <a:pt x="9" y="54"/>
                    </a:lnTo>
                    <a:lnTo>
                      <a:pt x="9" y="51"/>
                    </a:lnTo>
                    <a:lnTo>
                      <a:pt x="9" y="51"/>
                    </a:lnTo>
                    <a:lnTo>
                      <a:pt x="7" y="49"/>
                    </a:lnTo>
                    <a:lnTo>
                      <a:pt x="7" y="49"/>
                    </a:lnTo>
                    <a:lnTo>
                      <a:pt x="4" y="47"/>
                    </a:lnTo>
                    <a:lnTo>
                      <a:pt x="4" y="45"/>
                    </a:lnTo>
                    <a:lnTo>
                      <a:pt x="4" y="42"/>
                    </a:lnTo>
                    <a:lnTo>
                      <a:pt x="4" y="42"/>
                    </a:lnTo>
                    <a:lnTo>
                      <a:pt x="4" y="40"/>
                    </a:lnTo>
                    <a:lnTo>
                      <a:pt x="4" y="40"/>
                    </a:lnTo>
                    <a:lnTo>
                      <a:pt x="7" y="42"/>
                    </a:lnTo>
                    <a:lnTo>
                      <a:pt x="7" y="42"/>
                    </a:lnTo>
                    <a:lnTo>
                      <a:pt x="7" y="42"/>
                    </a:lnTo>
                    <a:lnTo>
                      <a:pt x="7" y="42"/>
                    </a:lnTo>
                    <a:lnTo>
                      <a:pt x="9" y="42"/>
                    </a:lnTo>
                    <a:lnTo>
                      <a:pt x="9" y="42"/>
                    </a:lnTo>
                    <a:lnTo>
                      <a:pt x="9" y="42"/>
                    </a:lnTo>
                    <a:lnTo>
                      <a:pt x="9" y="40"/>
                    </a:lnTo>
                    <a:lnTo>
                      <a:pt x="9" y="38"/>
                    </a:lnTo>
                    <a:lnTo>
                      <a:pt x="9" y="38"/>
                    </a:lnTo>
                    <a:lnTo>
                      <a:pt x="9" y="38"/>
                    </a:lnTo>
                    <a:lnTo>
                      <a:pt x="9" y="36"/>
                    </a:lnTo>
                    <a:lnTo>
                      <a:pt x="7" y="33"/>
                    </a:lnTo>
                    <a:lnTo>
                      <a:pt x="7" y="33"/>
                    </a:lnTo>
                    <a:lnTo>
                      <a:pt x="4" y="31"/>
                    </a:lnTo>
                    <a:lnTo>
                      <a:pt x="4" y="29"/>
                    </a:lnTo>
                    <a:lnTo>
                      <a:pt x="4" y="29"/>
                    </a:lnTo>
                    <a:lnTo>
                      <a:pt x="4" y="27"/>
                    </a:lnTo>
                    <a:lnTo>
                      <a:pt x="4" y="27"/>
                    </a:lnTo>
                    <a:lnTo>
                      <a:pt x="7" y="27"/>
                    </a:lnTo>
                    <a:lnTo>
                      <a:pt x="7" y="24"/>
                    </a:lnTo>
                    <a:lnTo>
                      <a:pt x="7" y="24"/>
                    </a:lnTo>
                    <a:lnTo>
                      <a:pt x="7" y="24"/>
                    </a:lnTo>
                    <a:lnTo>
                      <a:pt x="7" y="24"/>
                    </a:lnTo>
                    <a:lnTo>
                      <a:pt x="7" y="24"/>
                    </a:lnTo>
                    <a:lnTo>
                      <a:pt x="7" y="24"/>
                    </a:lnTo>
                    <a:lnTo>
                      <a:pt x="7" y="27"/>
                    </a:lnTo>
                    <a:lnTo>
                      <a:pt x="9" y="27"/>
                    </a:lnTo>
                    <a:lnTo>
                      <a:pt x="9" y="27"/>
                    </a:lnTo>
                    <a:lnTo>
                      <a:pt x="11" y="27"/>
                    </a:lnTo>
                    <a:lnTo>
                      <a:pt x="11" y="27"/>
                    </a:lnTo>
                    <a:lnTo>
                      <a:pt x="11" y="24"/>
                    </a:lnTo>
                    <a:lnTo>
                      <a:pt x="11" y="24"/>
                    </a:lnTo>
                    <a:lnTo>
                      <a:pt x="11" y="24"/>
                    </a:lnTo>
                    <a:lnTo>
                      <a:pt x="11" y="22"/>
                    </a:lnTo>
                    <a:lnTo>
                      <a:pt x="11" y="22"/>
                    </a:lnTo>
                    <a:lnTo>
                      <a:pt x="11" y="22"/>
                    </a:lnTo>
                    <a:lnTo>
                      <a:pt x="11" y="22"/>
                    </a:lnTo>
                    <a:lnTo>
                      <a:pt x="11" y="20"/>
                    </a:lnTo>
                    <a:lnTo>
                      <a:pt x="13" y="18"/>
                    </a:lnTo>
                    <a:lnTo>
                      <a:pt x="13" y="18"/>
                    </a:lnTo>
                    <a:lnTo>
                      <a:pt x="13" y="18"/>
                    </a:lnTo>
                    <a:lnTo>
                      <a:pt x="16" y="18"/>
                    </a:lnTo>
                    <a:lnTo>
                      <a:pt x="16" y="18"/>
                    </a:lnTo>
                    <a:lnTo>
                      <a:pt x="16" y="18"/>
                    </a:lnTo>
                    <a:lnTo>
                      <a:pt x="16" y="18"/>
                    </a:lnTo>
                    <a:lnTo>
                      <a:pt x="16" y="18"/>
                    </a:lnTo>
                    <a:lnTo>
                      <a:pt x="16" y="18"/>
                    </a:lnTo>
                    <a:lnTo>
                      <a:pt x="16" y="18"/>
                    </a:lnTo>
                    <a:lnTo>
                      <a:pt x="16" y="18"/>
                    </a:lnTo>
                    <a:lnTo>
                      <a:pt x="16" y="18"/>
                    </a:lnTo>
                    <a:lnTo>
                      <a:pt x="16" y="18"/>
                    </a:lnTo>
                    <a:lnTo>
                      <a:pt x="18" y="18"/>
                    </a:lnTo>
                    <a:lnTo>
                      <a:pt x="18" y="15"/>
                    </a:lnTo>
                    <a:lnTo>
                      <a:pt x="18" y="13"/>
                    </a:lnTo>
                    <a:lnTo>
                      <a:pt x="18" y="13"/>
                    </a:lnTo>
                    <a:lnTo>
                      <a:pt x="20" y="13"/>
                    </a:lnTo>
                    <a:lnTo>
                      <a:pt x="20" y="15"/>
                    </a:lnTo>
                    <a:lnTo>
                      <a:pt x="20" y="15"/>
                    </a:lnTo>
                    <a:lnTo>
                      <a:pt x="20" y="18"/>
                    </a:lnTo>
                    <a:lnTo>
                      <a:pt x="22" y="18"/>
                    </a:lnTo>
                    <a:lnTo>
                      <a:pt x="22" y="20"/>
                    </a:lnTo>
                    <a:lnTo>
                      <a:pt x="22" y="20"/>
                    </a:lnTo>
                    <a:lnTo>
                      <a:pt x="25" y="20"/>
                    </a:lnTo>
                    <a:lnTo>
                      <a:pt x="22" y="20"/>
                    </a:lnTo>
                    <a:lnTo>
                      <a:pt x="22" y="18"/>
                    </a:lnTo>
                    <a:lnTo>
                      <a:pt x="22" y="18"/>
                    </a:lnTo>
                    <a:lnTo>
                      <a:pt x="22" y="18"/>
                    </a:lnTo>
                    <a:lnTo>
                      <a:pt x="25" y="15"/>
                    </a:lnTo>
                    <a:lnTo>
                      <a:pt x="25" y="15"/>
                    </a:lnTo>
                    <a:lnTo>
                      <a:pt x="25" y="13"/>
                    </a:lnTo>
                    <a:lnTo>
                      <a:pt x="27" y="13"/>
                    </a:lnTo>
                    <a:lnTo>
                      <a:pt x="27" y="13"/>
                    </a:lnTo>
                    <a:lnTo>
                      <a:pt x="27" y="13"/>
                    </a:lnTo>
                    <a:lnTo>
                      <a:pt x="29" y="13"/>
                    </a:lnTo>
                    <a:lnTo>
                      <a:pt x="29" y="13"/>
                    </a:lnTo>
                    <a:lnTo>
                      <a:pt x="29" y="15"/>
                    </a:lnTo>
                    <a:lnTo>
                      <a:pt x="29" y="15"/>
                    </a:lnTo>
                    <a:lnTo>
                      <a:pt x="29" y="18"/>
                    </a:lnTo>
                    <a:lnTo>
                      <a:pt x="29" y="18"/>
                    </a:lnTo>
                    <a:lnTo>
                      <a:pt x="29" y="18"/>
                    </a:lnTo>
                    <a:lnTo>
                      <a:pt x="31" y="18"/>
                    </a:lnTo>
                    <a:lnTo>
                      <a:pt x="31" y="15"/>
                    </a:lnTo>
                    <a:lnTo>
                      <a:pt x="31" y="15"/>
                    </a:lnTo>
                    <a:lnTo>
                      <a:pt x="31" y="13"/>
                    </a:lnTo>
                    <a:lnTo>
                      <a:pt x="31" y="13"/>
                    </a:lnTo>
                    <a:lnTo>
                      <a:pt x="31" y="11"/>
                    </a:lnTo>
                    <a:lnTo>
                      <a:pt x="31" y="11"/>
                    </a:lnTo>
                    <a:lnTo>
                      <a:pt x="31" y="11"/>
                    </a:lnTo>
                    <a:lnTo>
                      <a:pt x="31" y="11"/>
                    </a:lnTo>
                    <a:lnTo>
                      <a:pt x="31" y="11"/>
                    </a:lnTo>
                    <a:lnTo>
                      <a:pt x="31" y="11"/>
                    </a:lnTo>
                    <a:lnTo>
                      <a:pt x="31" y="11"/>
                    </a:lnTo>
                    <a:lnTo>
                      <a:pt x="31" y="11"/>
                    </a:lnTo>
                    <a:lnTo>
                      <a:pt x="34" y="11"/>
                    </a:lnTo>
                    <a:lnTo>
                      <a:pt x="34" y="11"/>
                    </a:lnTo>
                    <a:lnTo>
                      <a:pt x="34" y="13"/>
                    </a:lnTo>
                    <a:lnTo>
                      <a:pt x="36" y="15"/>
                    </a:lnTo>
                    <a:lnTo>
                      <a:pt x="36" y="15"/>
                    </a:lnTo>
                    <a:lnTo>
                      <a:pt x="38" y="18"/>
                    </a:lnTo>
                    <a:lnTo>
                      <a:pt x="38" y="18"/>
                    </a:lnTo>
                    <a:lnTo>
                      <a:pt x="38" y="18"/>
                    </a:lnTo>
                    <a:lnTo>
                      <a:pt x="38" y="15"/>
                    </a:lnTo>
                    <a:lnTo>
                      <a:pt x="38" y="15"/>
                    </a:lnTo>
                    <a:lnTo>
                      <a:pt x="38" y="13"/>
                    </a:lnTo>
                    <a:lnTo>
                      <a:pt x="38" y="11"/>
                    </a:lnTo>
                    <a:lnTo>
                      <a:pt x="38" y="11"/>
                    </a:lnTo>
                    <a:lnTo>
                      <a:pt x="36" y="9"/>
                    </a:lnTo>
                    <a:lnTo>
                      <a:pt x="36" y="9"/>
                    </a:lnTo>
                    <a:lnTo>
                      <a:pt x="36" y="9"/>
                    </a:lnTo>
                    <a:lnTo>
                      <a:pt x="38" y="7"/>
                    </a:lnTo>
                    <a:lnTo>
                      <a:pt x="38" y="7"/>
                    </a:lnTo>
                    <a:lnTo>
                      <a:pt x="38" y="7"/>
                    </a:lnTo>
                    <a:lnTo>
                      <a:pt x="38" y="7"/>
                    </a:lnTo>
                    <a:lnTo>
                      <a:pt x="40" y="7"/>
                    </a:lnTo>
                    <a:lnTo>
                      <a:pt x="40" y="7"/>
                    </a:lnTo>
                    <a:lnTo>
                      <a:pt x="42" y="7"/>
                    </a:lnTo>
                    <a:lnTo>
                      <a:pt x="40" y="7"/>
                    </a:lnTo>
                    <a:lnTo>
                      <a:pt x="40" y="7"/>
                    </a:lnTo>
                    <a:lnTo>
                      <a:pt x="40" y="4"/>
                    </a:lnTo>
                    <a:lnTo>
                      <a:pt x="40" y="4"/>
                    </a:lnTo>
                    <a:lnTo>
                      <a:pt x="40" y="2"/>
                    </a:lnTo>
                    <a:lnTo>
                      <a:pt x="42" y="2"/>
                    </a:lnTo>
                    <a:lnTo>
                      <a:pt x="42" y="0"/>
                    </a:lnTo>
                    <a:lnTo>
                      <a:pt x="42" y="0"/>
                    </a:lnTo>
                    <a:lnTo>
                      <a:pt x="42" y="0"/>
                    </a:lnTo>
                    <a:lnTo>
                      <a:pt x="45" y="0"/>
                    </a:lnTo>
                    <a:lnTo>
                      <a:pt x="45" y="2"/>
                    </a:lnTo>
                    <a:lnTo>
                      <a:pt x="45" y="2"/>
                    </a:lnTo>
                    <a:lnTo>
                      <a:pt x="47" y="4"/>
                    </a:lnTo>
                    <a:lnTo>
                      <a:pt x="47" y="7"/>
                    </a:lnTo>
                    <a:lnTo>
                      <a:pt x="47" y="7"/>
                    </a:lnTo>
                    <a:lnTo>
                      <a:pt x="47" y="7"/>
                    </a:lnTo>
                    <a:lnTo>
                      <a:pt x="49" y="7"/>
                    </a:lnTo>
                    <a:lnTo>
                      <a:pt x="49" y="7"/>
                    </a:lnTo>
                    <a:lnTo>
                      <a:pt x="51" y="7"/>
                    </a:lnTo>
                    <a:lnTo>
                      <a:pt x="51" y="7"/>
                    </a:lnTo>
                    <a:lnTo>
                      <a:pt x="51" y="7"/>
                    </a:lnTo>
                    <a:lnTo>
                      <a:pt x="51" y="4"/>
                    </a:lnTo>
                    <a:lnTo>
                      <a:pt x="51" y="2"/>
                    </a:lnTo>
                    <a:lnTo>
                      <a:pt x="51" y="2"/>
                    </a:lnTo>
                    <a:lnTo>
                      <a:pt x="54" y="2"/>
                    </a:lnTo>
                    <a:lnTo>
                      <a:pt x="54" y="2"/>
                    </a:lnTo>
                    <a:lnTo>
                      <a:pt x="54" y="2"/>
                    </a:lnTo>
                    <a:lnTo>
                      <a:pt x="54" y="2"/>
                    </a:lnTo>
                    <a:lnTo>
                      <a:pt x="54" y="4"/>
                    </a:lnTo>
                    <a:lnTo>
                      <a:pt x="54" y="4"/>
                    </a:lnTo>
                    <a:lnTo>
                      <a:pt x="54" y="7"/>
                    </a:lnTo>
                    <a:lnTo>
                      <a:pt x="54" y="7"/>
                    </a:lnTo>
                    <a:lnTo>
                      <a:pt x="54" y="7"/>
                    </a:lnTo>
                    <a:lnTo>
                      <a:pt x="54" y="7"/>
                    </a:lnTo>
                    <a:lnTo>
                      <a:pt x="54" y="9"/>
                    </a:lnTo>
                    <a:lnTo>
                      <a:pt x="54" y="9"/>
                    </a:lnTo>
                    <a:lnTo>
                      <a:pt x="54" y="9"/>
                    </a:lnTo>
                    <a:lnTo>
                      <a:pt x="56" y="9"/>
                    </a:lnTo>
                    <a:lnTo>
                      <a:pt x="58" y="9"/>
                    </a:lnTo>
                    <a:lnTo>
                      <a:pt x="58" y="7"/>
                    </a:lnTo>
                    <a:lnTo>
                      <a:pt x="58" y="7"/>
                    </a:lnTo>
                    <a:lnTo>
                      <a:pt x="58" y="9"/>
                    </a:lnTo>
                    <a:lnTo>
                      <a:pt x="60" y="9"/>
                    </a:lnTo>
                    <a:lnTo>
                      <a:pt x="60" y="11"/>
                    </a:lnTo>
                    <a:lnTo>
                      <a:pt x="60" y="11"/>
                    </a:lnTo>
                    <a:lnTo>
                      <a:pt x="60" y="11"/>
                    </a:lnTo>
                    <a:lnTo>
                      <a:pt x="60" y="11"/>
                    </a:lnTo>
                    <a:lnTo>
                      <a:pt x="60" y="13"/>
                    </a:lnTo>
                    <a:lnTo>
                      <a:pt x="60" y="13"/>
                    </a:lnTo>
                    <a:lnTo>
                      <a:pt x="58" y="13"/>
                    </a:lnTo>
                    <a:lnTo>
                      <a:pt x="58" y="13"/>
                    </a:lnTo>
                    <a:lnTo>
                      <a:pt x="58" y="15"/>
                    </a:lnTo>
                    <a:lnTo>
                      <a:pt x="58" y="15"/>
                    </a:lnTo>
                    <a:lnTo>
                      <a:pt x="58" y="15"/>
                    </a:lnTo>
                    <a:lnTo>
                      <a:pt x="58" y="15"/>
                    </a:lnTo>
                    <a:lnTo>
                      <a:pt x="60" y="18"/>
                    </a:lnTo>
                    <a:lnTo>
                      <a:pt x="60" y="18"/>
                    </a:lnTo>
                    <a:lnTo>
                      <a:pt x="60" y="18"/>
                    </a:lnTo>
                    <a:lnTo>
                      <a:pt x="60" y="18"/>
                    </a:lnTo>
                    <a:lnTo>
                      <a:pt x="63" y="18"/>
                    </a:lnTo>
                    <a:lnTo>
                      <a:pt x="63" y="18"/>
                    </a:lnTo>
                    <a:lnTo>
                      <a:pt x="65" y="18"/>
                    </a:lnTo>
                    <a:lnTo>
                      <a:pt x="65" y="18"/>
                    </a:lnTo>
                    <a:lnTo>
                      <a:pt x="65" y="18"/>
                    </a:lnTo>
                    <a:lnTo>
                      <a:pt x="67" y="18"/>
                    </a:lnTo>
                    <a:lnTo>
                      <a:pt x="67" y="18"/>
                    </a:lnTo>
                    <a:lnTo>
                      <a:pt x="67" y="18"/>
                    </a:lnTo>
                    <a:lnTo>
                      <a:pt x="67" y="20"/>
                    </a:lnTo>
                    <a:lnTo>
                      <a:pt x="67" y="22"/>
                    </a:lnTo>
                    <a:lnTo>
                      <a:pt x="67" y="22"/>
                    </a:lnTo>
                    <a:lnTo>
                      <a:pt x="69" y="24"/>
                    </a:lnTo>
                    <a:lnTo>
                      <a:pt x="69" y="24"/>
                    </a:lnTo>
                    <a:lnTo>
                      <a:pt x="69" y="24"/>
                    </a:lnTo>
                    <a:lnTo>
                      <a:pt x="67" y="27"/>
                    </a:lnTo>
                    <a:lnTo>
                      <a:pt x="67" y="27"/>
                    </a:lnTo>
                    <a:lnTo>
                      <a:pt x="67" y="29"/>
                    </a:lnTo>
                    <a:lnTo>
                      <a:pt x="67" y="29"/>
                    </a:lnTo>
                    <a:lnTo>
                      <a:pt x="65" y="29"/>
                    </a:lnTo>
                    <a:lnTo>
                      <a:pt x="63" y="29"/>
                    </a:lnTo>
                    <a:lnTo>
                      <a:pt x="63" y="29"/>
                    </a:lnTo>
                    <a:lnTo>
                      <a:pt x="63" y="31"/>
                    </a:lnTo>
                    <a:lnTo>
                      <a:pt x="63" y="33"/>
                    </a:lnTo>
                    <a:lnTo>
                      <a:pt x="63" y="33"/>
                    </a:lnTo>
                    <a:lnTo>
                      <a:pt x="63" y="33"/>
                    </a:lnTo>
                    <a:lnTo>
                      <a:pt x="65" y="33"/>
                    </a:lnTo>
                    <a:lnTo>
                      <a:pt x="67" y="33"/>
                    </a:lnTo>
                    <a:lnTo>
                      <a:pt x="67" y="33"/>
                    </a:lnTo>
                    <a:lnTo>
                      <a:pt x="69" y="36"/>
                    </a:lnTo>
                    <a:lnTo>
                      <a:pt x="69" y="36"/>
                    </a:lnTo>
                    <a:lnTo>
                      <a:pt x="69" y="38"/>
                    </a:lnTo>
                    <a:lnTo>
                      <a:pt x="67" y="38"/>
                    </a:lnTo>
                    <a:lnTo>
                      <a:pt x="65" y="38"/>
                    </a:lnTo>
                    <a:lnTo>
                      <a:pt x="65" y="38"/>
                    </a:lnTo>
                    <a:lnTo>
                      <a:pt x="65" y="38"/>
                    </a:lnTo>
                    <a:lnTo>
                      <a:pt x="65" y="38"/>
                    </a:lnTo>
                    <a:lnTo>
                      <a:pt x="65" y="38"/>
                    </a:lnTo>
                    <a:lnTo>
                      <a:pt x="65" y="38"/>
                    </a:lnTo>
                    <a:lnTo>
                      <a:pt x="65" y="40"/>
                    </a:lnTo>
                    <a:lnTo>
                      <a:pt x="65" y="40"/>
                    </a:lnTo>
                    <a:lnTo>
                      <a:pt x="67" y="42"/>
                    </a:lnTo>
                    <a:lnTo>
                      <a:pt x="67" y="42"/>
                    </a:lnTo>
                    <a:lnTo>
                      <a:pt x="69" y="42"/>
                    </a:lnTo>
                    <a:lnTo>
                      <a:pt x="69" y="42"/>
                    </a:lnTo>
                    <a:lnTo>
                      <a:pt x="69" y="42"/>
                    </a:lnTo>
                    <a:lnTo>
                      <a:pt x="72" y="42"/>
                    </a:lnTo>
                    <a:lnTo>
                      <a:pt x="74" y="42"/>
                    </a:lnTo>
                    <a:lnTo>
                      <a:pt x="74" y="42"/>
                    </a:lnTo>
                    <a:lnTo>
                      <a:pt x="74" y="42"/>
                    </a:lnTo>
                    <a:lnTo>
                      <a:pt x="74" y="42"/>
                    </a:lnTo>
                    <a:lnTo>
                      <a:pt x="74" y="45"/>
                    </a:lnTo>
                    <a:lnTo>
                      <a:pt x="72" y="45"/>
                    </a:lnTo>
                    <a:lnTo>
                      <a:pt x="69" y="45"/>
                    </a:lnTo>
                    <a:lnTo>
                      <a:pt x="69" y="47"/>
                    </a:lnTo>
                    <a:lnTo>
                      <a:pt x="67" y="47"/>
                    </a:lnTo>
                    <a:lnTo>
                      <a:pt x="67" y="47"/>
                    </a:lnTo>
                    <a:lnTo>
                      <a:pt x="67" y="47"/>
                    </a:lnTo>
                    <a:lnTo>
                      <a:pt x="67" y="47"/>
                    </a:lnTo>
                    <a:lnTo>
                      <a:pt x="67" y="47"/>
                    </a:lnTo>
                    <a:lnTo>
                      <a:pt x="67" y="47"/>
                    </a:lnTo>
                    <a:lnTo>
                      <a:pt x="67" y="47"/>
                    </a:lnTo>
                    <a:lnTo>
                      <a:pt x="69" y="47"/>
                    </a:lnTo>
                    <a:lnTo>
                      <a:pt x="69" y="47"/>
                    </a:lnTo>
                    <a:lnTo>
                      <a:pt x="69" y="47"/>
                    </a:lnTo>
                    <a:lnTo>
                      <a:pt x="72" y="47"/>
                    </a:lnTo>
                    <a:lnTo>
                      <a:pt x="74" y="47"/>
                    </a:lnTo>
                    <a:lnTo>
                      <a:pt x="74" y="47"/>
                    </a:lnTo>
                    <a:lnTo>
                      <a:pt x="74" y="47"/>
                    </a:lnTo>
                    <a:lnTo>
                      <a:pt x="74" y="47"/>
                    </a:lnTo>
                    <a:lnTo>
                      <a:pt x="74" y="47"/>
                    </a:lnTo>
                    <a:lnTo>
                      <a:pt x="74" y="49"/>
                    </a:lnTo>
                    <a:lnTo>
                      <a:pt x="74" y="49"/>
                    </a:lnTo>
                    <a:lnTo>
                      <a:pt x="72" y="49"/>
                    </a:lnTo>
                    <a:lnTo>
                      <a:pt x="72" y="51"/>
                    </a:lnTo>
                    <a:lnTo>
                      <a:pt x="72" y="51"/>
                    </a:lnTo>
                    <a:lnTo>
                      <a:pt x="69" y="51"/>
                    </a:lnTo>
                    <a:lnTo>
                      <a:pt x="67" y="51"/>
                    </a:lnTo>
                    <a:lnTo>
                      <a:pt x="67" y="54"/>
                    </a:lnTo>
                    <a:lnTo>
                      <a:pt x="67" y="54"/>
                    </a:lnTo>
                    <a:lnTo>
                      <a:pt x="67" y="54"/>
                    </a:lnTo>
                    <a:lnTo>
                      <a:pt x="67" y="54"/>
                    </a:lnTo>
                    <a:lnTo>
                      <a:pt x="67" y="54"/>
                    </a:lnTo>
                    <a:lnTo>
                      <a:pt x="67" y="54"/>
                    </a:lnTo>
                    <a:lnTo>
                      <a:pt x="67" y="54"/>
                    </a:lnTo>
                    <a:lnTo>
                      <a:pt x="67" y="56"/>
                    </a:lnTo>
                    <a:lnTo>
                      <a:pt x="67" y="56"/>
                    </a:lnTo>
                    <a:lnTo>
                      <a:pt x="72" y="56"/>
                    </a:lnTo>
                    <a:lnTo>
                      <a:pt x="74" y="56"/>
                    </a:lnTo>
                    <a:lnTo>
                      <a:pt x="74" y="58"/>
                    </a:lnTo>
                    <a:lnTo>
                      <a:pt x="74" y="58"/>
                    </a:lnTo>
                    <a:lnTo>
                      <a:pt x="74" y="58"/>
                    </a:lnTo>
                    <a:lnTo>
                      <a:pt x="74" y="58"/>
                    </a:lnTo>
                    <a:lnTo>
                      <a:pt x="74" y="58"/>
                    </a:lnTo>
                    <a:lnTo>
                      <a:pt x="72" y="58"/>
                    </a:lnTo>
                    <a:lnTo>
                      <a:pt x="69" y="60"/>
                    </a:lnTo>
                    <a:lnTo>
                      <a:pt x="67" y="60"/>
                    </a:lnTo>
                    <a:lnTo>
                      <a:pt x="65" y="62"/>
                    </a:lnTo>
                    <a:lnTo>
                      <a:pt x="65" y="62"/>
                    </a:lnTo>
                    <a:lnTo>
                      <a:pt x="63" y="62"/>
                    </a:lnTo>
                    <a:lnTo>
                      <a:pt x="65" y="65"/>
                    </a:lnTo>
                    <a:lnTo>
                      <a:pt x="65" y="67"/>
                    </a:lnTo>
                    <a:lnTo>
                      <a:pt x="65" y="67"/>
                    </a:lnTo>
                    <a:lnTo>
                      <a:pt x="67" y="67"/>
                    </a:lnTo>
                    <a:lnTo>
                      <a:pt x="67" y="69"/>
                    </a:lnTo>
                    <a:lnTo>
                      <a:pt x="69" y="69"/>
                    </a:lnTo>
                    <a:lnTo>
                      <a:pt x="69" y="69"/>
                    </a:lnTo>
                    <a:lnTo>
                      <a:pt x="69" y="71"/>
                    </a:lnTo>
                    <a:lnTo>
                      <a:pt x="69" y="71"/>
                    </a:lnTo>
                    <a:lnTo>
                      <a:pt x="67" y="71"/>
                    </a:lnTo>
                    <a:lnTo>
                      <a:pt x="65" y="71"/>
                    </a:lnTo>
                    <a:lnTo>
                      <a:pt x="65" y="69"/>
                    </a:lnTo>
                    <a:lnTo>
                      <a:pt x="63" y="69"/>
                    </a:lnTo>
                    <a:lnTo>
                      <a:pt x="63" y="71"/>
                    </a:lnTo>
                    <a:lnTo>
                      <a:pt x="63" y="71"/>
                    </a:lnTo>
                    <a:lnTo>
                      <a:pt x="63" y="71"/>
                    </a:lnTo>
                    <a:lnTo>
                      <a:pt x="60" y="74"/>
                    </a:lnTo>
                    <a:lnTo>
                      <a:pt x="60" y="74"/>
                    </a:lnTo>
                    <a:lnTo>
                      <a:pt x="63" y="76"/>
                    </a:lnTo>
                    <a:lnTo>
                      <a:pt x="63" y="76"/>
                    </a:lnTo>
                    <a:lnTo>
                      <a:pt x="63" y="78"/>
                    </a:lnTo>
                    <a:lnTo>
                      <a:pt x="63" y="78"/>
                    </a:lnTo>
                    <a:lnTo>
                      <a:pt x="65" y="78"/>
                    </a:lnTo>
                    <a:lnTo>
                      <a:pt x="65" y="80"/>
                    </a:lnTo>
                    <a:lnTo>
                      <a:pt x="65" y="83"/>
                    </a:lnTo>
                    <a:lnTo>
                      <a:pt x="65" y="83"/>
                    </a:lnTo>
                    <a:lnTo>
                      <a:pt x="65" y="83"/>
                    </a:lnTo>
                    <a:lnTo>
                      <a:pt x="65" y="83"/>
                    </a:lnTo>
                    <a:lnTo>
                      <a:pt x="63" y="83"/>
                    </a:lnTo>
                    <a:lnTo>
                      <a:pt x="63" y="83"/>
                    </a:lnTo>
                    <a:lnTo>
                      <a:pt x="63" y="80"/>
                    </a:lnTo>
                    <a:lnTo>
                      <a:pt x="63" y="83"/>
                    </a:lnTo>
                    <a:lnTo>
                      <a:pt x="63" y="83"/>
                    </a:lnTo>
                    <a:lnTo>
                      <a:pt x="63" y="83"/>
                    </a:lnTo>
                    <a:lnTo>
                      <a:pt x="63" y="83"/>
                    </a:lnTo>
                    <a:lnTo>
                      <a:pt x="63" y="83"/>
                    </a:lnTo>
                    <a:lnTo>
                      <a:pt x="63" y="83"/>
                    </a:lnTo>
                    <a:lnTo>
                      <a:pt x="63" y="85"/>
                    </a:lnTo>
                    <a:lnTo>
                      <a:pt x="63" y="85"/>
                    </a:lnTo>
                    <a:lnTo>
                      <a:pt x="65" y="87"/>
                    </a:lnTo>
                    <a:lnTo>
                      <a:pt x="65" y="87"/>
                    </a:lnTo>
                    <a:lnTo>
                      <a:pt x="67" y="89"/>
                    </a:lnTo>
                    <a:lnTo>
                      <a:pt x="67" y="89"/>
                    </a:lnTo>
                    <a:lnTo>
                      <a:pt x="67" y="89"/>
                    </a:lnTo>
                    <a:lnTo>
                      <a:pt x="67" y="89"/>
                    </a:lnTo>
                    <a:lnTo>
                      <a:pt x="69" y="92"/>
                    </a:lnTo>
                    <a:lnTo>
                      <a:pt x="67" y="92"/>
                    </a:lnTo>
                    <a:lnTo>
                      <a:pt x="65" y="92"/>
                    </a:lnTo>
                    <a:lnTo>
                      <a:pt x="63" y="92"/>
                    </a:lnTo>
                    <a:lnTo>
                      <a:pt x="63" y="92"/>
                    </a:lnTo>
                    <a:lnTo>
                      <a:pt x="60" y="89"/>
                    </a:lnTo>
                    <a:lnTo>
                      <a:pt x="60" y="92"/>
                    </a:lnTo>
                    <a:lnTo>
                      <a:pt x="60" y="92"/>
                    </a:lnTo>
                    <a:lnTo>
                      <a:pt x="58" y="92"/>
                    </a:lnTo>
                    <a:lnTo>
                      <a:pt x="58" y="94"/>
                    </a:lnTo>
                    <a:lnTo>
                      <a:pt x="58" y="94"/>
                    </a:lnTo>
                    <a:lnTo>
                      <a:pt x="60" y="94"/>
                    </a:lnTo>
                    <a:lnTo>
                      <a:pt x="60" y="94"/>
                    </a:lnTo>
                    <a:lnTo>
                      <a:pt x="60" y="94"/>
                    </a:lnTo>
                    <a:lnTo>
                      <a:pt x="63" y="94"/>
                    </a:lnTo>
                    <a:lnTo>
                      <a:pt x="63" y="94"/>
                    </a:lnTo>
                    <a:lnTo>
                      <a:pt x="63" y="96"/>
                    </a:lnTo>
                    <a:lnTo>
                      <a:pt x="63" y="96"/>
                    </a:lnTo>
                    <a:lnTo>
                      <a:pt x="63" y="96"/>
                    </a:lnTo>
                    <a:lnTo>
                      <a:pt x="63" y="98"/>
                    </a:lnTo>
                    <a:lnTo>
                      <a:pt x="63" y="98"/>
                    </a:lnTo>
                    <a:lnTo>
                      <a:pt x="63" y="98"/>
                    </a:lnTo>
                    <a:lnTo>
                      <a:pt x="60" y="98"/>
                    </a:lnTo>
                    <a:lnTo>
                      <a:pt x="58" y="96"/>
                    </a:lnTo>
                    <a:lnTo>
                      <a:pt x="58" y="96"/>
                    </a:lnTo>
                    <a:lnTo>
                      <a:pt x="58" y="96"/>
                    </a:lnTo>
                    <a:lnTo>
                      <a:pt x="58" y="96"/>
                    </a:lnTo>
                    <a:lnTo>
                      <a:pt x="58" y="96"/>
                    </a:lnTo>
                    <a:lnTo>
                      <a:pt x="58" y="96"/>
                    </a:lnTo>
                    <a:lnTo>
                      <a:pt x="58" y="98"/>
                    </a:lnTo>
                    <a:lnTo>
                      <a:pt x="58" y="98"/>
                    </a:lnTo>
                    <a:lnTo>
                      <a:pt x="56" y="98"/>
                    </a:lnTo>
                    <a:lnTo>
                      <a:pt x="56" y="98"/>
                    </a:lnTo>
                    <a:lnTo>
                      <a:pt x="56" y="98"/>
                    </a:lnTo>
                    <a:lnTo>
                      <a:pt x="56" y="101"/>
                    </a:lnTo>
                    <a:lnTo>
                      <a:pt x="58" y="103"/>
                    </a:lnTo>
                    <a:lnTo>
                      <a:pt x="58" y="105"/>
                    </a:lnTo>
                    <a:lnTo>
                      <a:pt x="58" y="105"/>
                    </a:lnTo>
                    <a:lnTo>
                      <a:pt x="58" y="105"/>
                    </a:lnTo>
                    <a:lnTo>
                      <a:pt x="58" y="107"/>
                    </a:lnTo>
                    <a:lnTo>
                      <a:pt x="58" y="107"/>
                    </a:lnTo>
                    <a:lnTo>
                      <a:pt x="58" y="107"/>
                    </a:lnTo>
                    <a:lnTo>
                      <a:pt x="58" y="107"/>
                    </a:lnTo>
                    <a:lnTo>
                      <a:pt x="56" y="105"/>
                    </a:lnTo>
                    <a:lnTo>
                      <a:pt x="54" y="103"/>
                    </a:lnTo>
                    <a:lnTo>
                      <a:pt x="54" y="103"/>
                    </a:lnTo>
                    <a:lnTo>
                      <a:pt x="54" y="103"/>
                    </a:lnTo>
                    <a:lnTo>
                      <a:pt x="54" y="103"/>
                    </a:lnTo>
                    <a:lnTo>
                      <a:pt x="54" y="103"/>
                    </a:lnTo>
                    <a:lnTo>
                      <a:pt x="54" y="103"/>
                    </a:lnTo>
                    <a:lnTo>
                      <a:pt x="54" y="105"/>
                    </a:lnTo>
                    <a:lnTo>
                      <a:pt x="54" y="105"/>
                    </a:lnTo>
                    <a:lnTo>
                      <a:pt x="54" y="107"/>
                    </a:lnTo>
                    <a:lnTo>
                      <a:pt x="54" y="109"/>
                    </a:lnTo>
                    <a:lnTo>
                      <a:pt x="54" y="109"/>
                    </a:lnTo>
                    <a:lnTo>
                      <a:pt x="54" y="112"/>
                    </a:lnTo>
                    <a:lnTo>
                      <a:pt x="51" y="112"/>
                    </a:lnTo>
                    <a:lnTo>
                      <a:pt x="51" y="112"/>
                    </a:lnTo>
                    <a:lnTo>
                      <a:pt x="51" y="112"/>
                    </a:lnTo>
                    <a:lnTo>
                      <a:pt x="51" y="112"/>
                    </a:lnTo>
                    <a:lnTo>
                      <a:pt x="51" y="112"/>
                    </a:lnTo>
                    <a:lnTo>
                      <a:pt x="49" y="112"/>
                    </a:lnTo>
                    <a:lnTo>
                      <a:pt x="49" y="109"/>
                    </a:lnTo>
                    <a:lnTo>
                      <a:pt x="49" y="109"/>
                    </a:lnTo>
                    <a:lnTo>
                      <a:pt x="49" y="112"/>
                    </a:lnTo>
                    <a:lnTo>
                      <a:pt x="47" y="112"/>
                    </a:lnTo>
                    <a:lnTo>
                      <a:pt x="47" y="112"/>
                    </a:lnTo>
                    <a:lnTo>
                      <a:pt x="47" y="112"/>
                    </a:lnTo>
                    <a:lnTo>
                      <a:pt x="49" y="114"/>
                    </a:lnTo>
                    <a:lnTo>
                      <a:pt x="49" y="116"/>
                    </a:lnTo>
                    <a:lnTo>
                      <a:pt x="49" y="121"/>
                    </a:lnTo>
                    <a:lnTo>
                      <a:pt x="49" y="121"/>
                    </a:lnTo>
                    <a:lnTo>
                      <a:pt x="49" y="121"/>
                    </a:lnTo>
                    <a:lnTo>
                      <a:pt x="47" y="121"/>
                    </a:lnTo>
                    <a:lnTo>
                      <a:pt x="47" y="121"/>
                    </a:lnTo>
                    <a:lnTo>
                      <a:pt x="47" y="121"/>
                    </a:lnTo>
                    <a:lnTo>
                      <a:pt x="47" y="118"/>
                    </a:lnTo>
                    <a:lnTo>
                      <a:pt x="47" y="118"/>
                    </a:lnTo>
                    <a:lnTo>
                      <a:pt x="47" y="121"/>
                    </a:lnTo>
                    <a:lnTo>
                      <a:pt x="47" y="121"/>
                    </a:lnTo>
                    <a:lnTo>
                      <a:pt x="47" y="121"/>
                    </a:lnTo>
                    <a:lnTo>
                      <a:pt x="45" y="121"/>
                    </a:lnTo>
                    <a:lnTo>
                      <a:pt x="47" y="121"/>
                    </a:lnTo>
                    <a:lnTo>
                      <a:pt x="47" y="121"/>
                    </a:lnTo>
                    <a:lnTo>
                      <a:pt x="47" y="123"/>
                    </a:lnTo>
                    <a:lnTo>
                      <a:pt x="47" y="125"/>
                    </a:lnTo>
                    <a:lnTo>
                      <a:pt x="47" y="125"/>
                    </a:lnTo>
                    <a:lnTo>
                      <a:pt x="47" y="125"/>
                    </a:lnTo>
                    <a:lnTo>
                      <a:pt x="47" y="127"/>
                    </a:lnTo>
                    <a:lnTo>
                      <a:pt x="47" y="127"/>
                    </a:lnTo>
                    <a:lnTo>
                      <a:pt x="47" y="127"/>
                    </a:lnTo>
                    <a:close/>
                  </a:path>
                </a:pathLst>
              </a:custGeom>
              <a:solidFill>
                <a:srgbClr val="008837"/>
              </a:solidFill>
              <a:ln w="9525">
                <a:noFill/>
              </a:ln>
            </p:spPr>
            <p:txBody>
              <a:bodyPr/>
              <a:lstStyle/>
              <a:p>
                <a:endParaRPr lang="ja-JP" altLang="en-US" sz="1799"/>
              </a:p>
            </p:txBody>
          </p:sp>
          <p:sp>
            <p:nvSpPr>
              <p:cNvPr id="11710" name="フリーフォーム 89581">
                <a:extLst>
                  <a:ext uri="{FF2B5EF4-FFF2-40B4-BE49-F238E27FC236}">
                    <a16:creationId xmlns:a16="http://schemas.microsoft.com/office/drawing/2014/main" id="{25BABA3E-D94D-E616-78D2-CF7FA4F35F40}"/>
                  </a:ext>
                </a:extLst>
              </p:cNvPr>
              <p:cNvSpPr/>
              <p:nvPr/>
            </p:nvSpPr>
            <p:spPr>
              <a:xfrm>
                <a:off x="1741" y="3292"/>
                <a:ext cx="74" cy="130"/>
              </a:xfrm>
              <a:custGeom>
                <a:avLst/>
                <a:gdLst/>
                <a:ahLst/>
                <a:cxnLst/>
                <a:rect l="0" t="0" r="0" b="0"/>
                <a:pathLst>
                  <a:path w="74" h="130">
                    <a:moveTo>
                      <a:pt x="47" y="127"/>
                    </a:moveTo>
                    <a:lnTo>
                      <a:pt x="47" y="130"/>
                    </a:lnTo>
                    <a:lnTo>
                      <a:pt x="45" y="130"/>
                    </a:lnTo>
                    <a:lnTo>
                      <a:pt x="45" y="130"/>
                    </a:lnTo>
                    <a:lnTo>
                      <a:pt x="45" y="130"/>
                    </a:lnTo>
                    <a:lnTo>
                      <a:pt x="42" y="130"/>
                    </a:lnTo>
                    <a:lnTo>
                      <a:pt x="42" y="130"/>
                    </a:lnTo>
                    <a:lnTo>
                      <a:pt x="40" y="130"/>
                    </a:lnTo>
                    <a:lnTo>
                      <a:pt x="40" y="130"/>
                    </a:lnTo>
                    <a:lnTo>
                      <a:pt x="38" y="130"/>
                    </a:lnTo>
                    <a:lnTo>
                      <a:pt x="38" y="130"/>
                    </a:lnTo>
                    <a:lnTo>
                      <a:pt x="36" y="130"/>
                    </a:lnTo>
                    <a:lnTo>
                      <a:pt x="34" y="130"/>
                    </a:lnTo>
                    <a:lnTo>
                      <a:pt x="34" y="130"/>
                    </a:lnTo>
                    <a:lnTo>
                      <a:pt x="34" y="130"/>
                    </a:lnTo>
                    <a:lnTo>
                      <a:pt x="34" y="130"/>
                    </a:lnTo>
                    <a:lnTo>
                      <a:pt x="34" y="130"/>
                    </a:lnTo>
                    <a:lnTo>
                      <a:pt x="34" y="130"/>
                    </a:lnTo>
                    <a:lnTo>
                      <a:pt x="36" y="130"/>
                    </a:lnTo>
                    <a:lnTo>
                      <a:pt x="36" y="130"/>
                    </a:lnTo>
                    <a:lnTo>
                      <a:pt x="36" y="130"/>
                    </a:lnTo>
                    <a:lnTo>
                      <a:pt x="38" y="127"/>
                    </a:lnTo>
                    <a:lnTo>
                      <a:pt x="38" y="127"/>
                    </a:lnTo>
                    <a:lnTo>
                      <a:pt x="38" y="127"/>
                    </a:lnTo>
                    <a:lnTo>
                      <a:pt x="38" y="125"/>
                    </a:lnTo>
                    <a:lnTo>
                      <a:pt x="36" y="125"/>
                    </a:lnTo>
                    <a:lnTo>
                      <a:pt x="36" y="125"/>
                    </a:lnTo>
                    <a:lnTo>
                      <a:pt x="36" y="125"/>
                    </a:lnTo>
                    <a:lnTo>
                      <a:pt x="34" y="125"/>
                    </a:lnTo>
                    <a:lnTo>
                      <a:pt x="31" y="125"/>
                    </a:lnTo>
                    <a:lnTo>
                      <a:pt x="31" y="125"/>
                    </a:lnTo>
                    <a:lnTo>
                      <a:pt x="29" y="125"/>
                    </a:lnTo>
                    <a:lnTo>
                      <a:pt x="29" y="125"/>
                    </a:lnTo>
                    <a:lnTo>
                      <a:pt x="29" y="125"/>
                    </a:lnTo>
                    <a:lnTo>
                      <a:pt x="27" y="127"/>
                    </a:lnTo>
                    <a:lnTo>
                      <a:pt x="27" y="130"/>
                    </a:lnTo>
                    <a:lnTo>
                      <a:pt x="27" y="130"/>
                    </a:lnTo>
                    <a:lnTo>
                      <a:pt x="27" y="130"/>
                    </a:lnTo>
                    <a:lnTo>
                      <a:pt x="25" y="130"/>
                    </a:lnTo>
                    <a:lnTo>
                      <a:pt x="22" y="130"/>
                    </a:lnTo>
                    <a:lnTo>
                      <a:pt x="22" y="130"/>
                    </a:lnTo>
                    <a:lnTo>
                      <a:pt x="22" y="130"/>
                    </a:lnTo>
                    <a:lnTo>
                      <a:pt x="22" y="127"/>
                    </a:lnTo>
                    <a:lnTo>
                      <a:pt x="22" y="127"/>
                    </a:lnTo>
                    <a:lnTo>
                      <a:pt x="22" y="125"/>
                    </a:lnTo>
                    <a:lnTo>
                      <a:pt x="22" y="123"/>
                    </a:lnTo>
                    <a:lnTo>
                      <a:pt x="22" y="123"/>
                    </a:lnTo>
                    <a:lnTo>
                      <a:pt x="22" y="123"/>
                    </a:lnTo>
                    <a:lnTo>
                      <a:pt x="22" y="123"/>
                    </a:lnTo>
                    <a:lnTo>
                      <a:pt x="22" y="123"/>
                    </a:lnTo>
                    <a:lnTo>
                      <a:pt x="22" y="123"/>
                    </a:lnTo>
                    <a:lnTo>
                      <a:pt x="22" y="123"/>
                    </a:lnTo>
                    <a:lnTo>
                      <a:pt x="22" y="123"/>
                    </a:lnTo>
                    <a:lnTo>
                      <a:pt x="22" y="125"/>
                    </a:lnTo>
                    <a:lnTo>
                      <a:pt x="22" y="125"/>
                    </a:lnTo>
                    <a:lnTo>
                      <a:pt x="22" y="125"/>
                    </a:lnTo>
                    <a:lnTo>
                      <a:pt x="22" y="125"/>
                    </a:lnTo>
                    <a:lnTo>
                      <a:pt x="22" y="123"/>
                    </a:lnTo>
                    <a:lnTo>
                      <a:pt x="22" y="123"/>
                    </a:lnTo>
                    <a:lnTo>
                      <a:pt x="22" y="123"/>
                    </a:lnTo>
                    <a:lnTo>
                      <a:pt x="22" y="121"/>
                    </a:lnTo>
                    <a:lnTo>
                      <a:pt x="22" y="121"/>
                    </a:lnTo>
                    <a:lnTo>
                      <a:pt x="22" y="118"/>
                    </a:lnTo>
                    <a:lnTo>
                      <a:pt x="22" y="118"/>
                    </a:lnTo>
                    <a:lnTo>
                      <a:pt x="22" y="121"/>
                    </a:lnTo>
                    <a:lnTo>
                      <a:pt x="22" y="121"/>
                    </a:lnTo>
                    <a:lnTo>
                      <a:pt x="22" y="121"/>
                    </a:lnTo>
                    <a:lnTo>
                      <a:pt x="20" y="121"/>
                    </a:lnTo>
                    <a:lnTo>
                      <a:pt x="18" y="118"/>
                    </a:lnTo>
                    <a:lnTo>
                      <a:pt x="18" y="118"/>
                    </a:lnTo>
                    <a:lnTo>
                      <a:pt x="18" y="118"/>
                    </a:lnTo>
                    <a:lnTo>
                      <a:pt x="18" y="116"/>
                    </a:lnTo>
                    <a:lnTo>
                      <a:pt x="18" y="116"/>
                    </a:lnTo>
                    <a:lnTo>
                      <a:pt x="18" y="114"/>
                    </a:lnTo>
                    <a:lnTo>
                      <a:pt x="18" y="114"/>
                    </a:lnTo>
                    <a:lnTo>
                      <a:pt x="20" y="114"/>
                    </a:lnTo>
                    <a:lnTo>
                      <a:pt x="20" y="114"/>
                    </a:lnTo>
                    <a:lnTo>
                      <a:pt x="20" y="114"/>
                    </a:lnTo>
                    <a:lnTo>
                      <a:pt x="22" y="112"/>
                    </a:lnTo>
                    <a:lnTo>
                      <a:pt x="22" y="112"/>
                    </a:lnTo>
                    <a:lnTo>
                      <a:pt x="20" y="112"/>
                    </a:lnTo>
                    <a:lnTo>
                      <a:pt x="20" y="112"/>
                    </a:lnTo>
                    <a:lnTo>
                      <a:pt x="18" y="112"/>
                    </a:lnTo>
                    <a:lnTo>
                      <a:pt x="18" y="112"/>
                    </a:lnTo>
                    <a:lnTo>
                      <a:pt x="16" y="112"/>
                    </a:lnTo>
                    <a:lnTo>
                      <a:pt x="16" y="109"/>
                    </a:lnTo>
                    <a:lnTo>
                      <a:pt x="16" y="109"/>
                    </a:lnTo>
                    <a:lnTo>
                      <a:pt x="16" y="107"/>
                    </a:lnTo>
                    <a:lnTo>
                      <a:pt x="16" y="107"/>
                    </a:lnTo>
                    <a:lnTo>
                      <a:pt x="18" y="107"/>
                    </a:lnTo>
                    <a:lnTo>
                      <a:pt x="18" y="107"/>
                    </a:lnTo>
                    <a:lnTo>
                      <a:pt x="18" y="107"/>
                    </a:lnTo>
                    <a:lnTo>
                      <a:pt x="18" y="105"/>
                    </a:lnTo>
                    <a:lnTo>
                      <a:pt x="18" y="105"/>
                    </a:lnTo>
                    <a:lnTo>
                      <a:pt x="16" y="105"/>
                    </a:lnTo>
                    <a:lnTo>
                      <a:pt x="16" y="105"/>
                    </a:lnTo>
                    <a:lnTo>
                      <a:pt x="16" y="103"/>
                    </a:lnTo>
                    <a:lnTo>
                      <a:pt x="16" y="103"/>
                    </a:lnTo>
                    <a:lnTo>
                      <a:pt x="16" y="103"/>
                    </a:lnTo>
                    <a:lnTo>
                      <a:pt x="11" y="103"/>
                    </a:lnTo>
                    <a:lnTo>
                      <a:pt x="11" y="103"/>
                    </a:lnTo>
                    <a:lnTo>
                      <a:pt x="11" y="103"/>
                    </a:lnTo>
                    <a:lnTo>
                      <a:pt x="11" y="103"/>
                    </a:lnTo>
                    <a:lnTo>
                      <a:pt x="11" y="103"/>
                    </a:lnTo>
                    <a:lnTo>
                      <a:pt x="11" y="101"/>
                    </a:lnTo>
                    <a:lnTo>
                      <a:pt x="11" y="101"/>
                    </a:lnTo>
                    <a:lnTo>
                      <a:pt x="13" y="101"/>
                    </a:lnTo>
                    <a:lnTo>
                      <a:pt x="16" y="101"/>
                    </a:lnTo>
                    <a:lnTo>
                      <a:pt x="16" y="101"/>
                    </a:lnTo>
                    <a:lnTo>
                      <a:pt x="16" y="101"/>
                    </a:lnTo>
                    <a:lnTo>
                      <a:pt x="16" y="98"/>
                    </a:lnTo>
                    <a:lnTo>
                      <a:pt x="16" y="98"/>
                    </a:lnTo>
                    <a:lnTo>
                      <a:pt x="16" y="98"/>
                    </a:lnTo>
                    <a:lnTo>
                      <a:pt x="13" y="98"/>
                    </a:lnTo>
                    <a:lnTo>
                      <a:pt x="13" y="98"/>
                    </a:lnTo>
                    <a:lnTo>
                      <a:pt x="13" y="98"/>
                    </a:lnTo>
                    <a:lnTo>
                      <a:pt x="11" y="98"/>
                    </a:lnTo>
                    <a:lnTo>
                      <a:pt x="11" y="98"/>
                    </a:lnTo>
                    <a:lnTo>
                      <a:pt x="11" y="98"/>
                    </a:lnTo>
                    <a:lnTo>
                      <a:pt x="9" y="98"/>
                    </a:lnTo>
                    <a:lnTo>
                      <a:pt x="7" y="98"/>
                    </a:lnTo>
                    <a:lnTo>
                      <a:pt x="7" y="101"/>
                    </a:lnTo>
                    <a:lnTo>
                      <a:pt x="7" y="101"/>
                    </a:lnTo>
                    <a:lnTo>
                      <a:pt x="4" y="101"/>
                    </a:lnTo>
                    <a:lnTo>
                      <a:pt x="4" y="101"/>
                    </a:lnTo>
                    <a:lnTo>
                      <a:pt x="4" y="98"/>
                    </a:lnTo>
                    <a:lnTo>
                      <a:pt x="4" y="98"/>
                    </a:lnTo>
                    <a:lnTo>
                      <a:pt x="4" y="98"/>
                    </a:lnTo>
                    <a:lnTo>
                      <a:pt x="4" y="98"/>
                    </a:lnTo>
                    <a:lnTo>
                      <a:pt x="7" y="96"/>
                    </a:lnTo>
                    <a:lnTo>
                      <a:pt x="7" y="96"/>
                    </a:lnTo>
                    <a:lnTo>
                      <a:pt x="7" y="96"/>
                    </a:lnTo>
                    <a:lnTo>
                      <a:pt x="9" y="96"/>
                    </a:lnTo>
                    <a:lnTo>
                      <a:pt x="9" y="94"/>
                    </a:lnTo>
                    <a:lnTo>
                      <a:pt x="7" y="94"/>
                    </a:lnTo>
                    <a:lnTo>
                      <a:pt x="7" y="94"/>
                    </a:lnTo>
                    <a:lnTo>
                      <a:pt x="7" y="94"/>
                    </a:lnTo>
                    <a:lnTo>
                      <a:pt x="9" y="94"/>
                    </a:lnTo>
                    <a:lnTo>
                      <a:pt x="7" y="94"/>
                    </a:lnTo>
                    <a:lnTo>
                      <a:pt x="7" y="94"/>
                    </a:lnTo>
                    <a:lnTo>
                      <a:pt x="7" y="92"/>
                    </a:lnTo>
                    <a:lnTo>
                      <a:pt x="7" y="92"/>
                    </a:lnTo>
                    <a:lnTo>
                      <a:pt x="7" y="92"/>
                    </a:lnTo>
                    <a:lnTo>
                      <a:pt x="7" y="89"/>
                    </a:lnTo>
                    <a:lnTo>
                      <a:pt x="7" y="89"/>
                    </a:lnTo>
                    <a:lnTo>
                      <a:pt x="9" y="89"/>
                    </a:lnTo>
                    <a:lnTo>
                      <a:pt x="9" y="89"/>
                    </a:lnTo>
                    <a:lnTo>
                      <a:pt x="11" y="92"/>
                    </a:lnTo>
                    <a:lnTo>
                      <a:pt x="11" y="92"/>
                    </a:lnTo>
                    <a:lnTo>
                      <a:pt x="11" y="92"/>
                    </a:lnTo>
                    <a:lnTo>
                      <a:pt x="13" y="92"/>
                    </a:lnTo>
                    <a:lnTo>
                      <a:pt x="13" y="92"/>
                    </a:lnTo>
                    <a:lnTo>
                      <a:pt x="13" y="89"/>
                    </a:lnTo>
                    <a:lnTo>
                      <a:pt x="13" y="89"/>
                    </a:lnTo>
                    <a:lnTo>
                      <a:pt x="13" y="89"/>
                    </a:lnTo>
                    <a:lnTo>
                      <a:pt x="13" y="89"/>
                    </a:lnTo>
                    <a:lnTo>
                      <a:pt x="13" y="87"/>
                    </a:lnTo>
                    <a:lnTo>
                      <a:pt x="13" y="85"/>
                    </a:lnTo>
                    <a:lnTo>
                      <a:pt x="13" y="85"/>
                    </a:lnTo>
                    <a:lnTo>
                      <a:pt x="11" y="85"/>
                    </a:lnTo>
                    <a:lnTo>
                      <a:pt x="11" y="83"/>
                    </a:lnTo>
                    <a:lnTo>
                      <a:pt x="11" y="83"/>
                    </a:lnTo>
                    <a:lnTo>
                      <a:pt x="9" y="83"/>
                    </a:lnTo>
                    <a:lnTo>
                      <a:pt x="9" y="83"/>
                    </a:lnTo>
                    <a:lnTo>
                      <a:pt x="7" y="85"/>
                    </a:lnTo>
                    <a:lnTo>
                      <a:pt x="7" y="85"/>
                    </a:lnTo>
                    <a:lnTo>
                      <a:pt x="7" y="85"/>
                    </a:lnTo>
                    <a:lnTo>
                      <a:pt x="7" y="83"/>
                    </a:lnTo>
                    <a:lnTo>
                      <a:pt x="7" y="83"/>
                    </a:lnTo>
                    <a:lnTo>
                      <a:pt x="7" y="83"/>
                    </a:lnTo>
                    <a:lnTo>
                      <a:pt x="7" y="83"/>
                    </a:lnTo>
                    <a:lnTo>
                      <a:pt x="7" y="80"/>
                    </a:lnTo>
                    <a:lnTo>
                      <a:pt x="7" y="80"/>
                    </a:lnTo>
                    <a:lnTo>
                      <a:pt x="7" y="83"/>
                    </a:lnTo>
                    <a:lnTo>
                      <a:pt x="7" y="83"/>
                    </a:lnTo>
                    <a:lnTo>
                      <a:pt x="4" y="83"/>
                    </a:lnTo>
                    <a:lnTo>
                      <a:pt x="4" y="83"/>
                    </a:lnTo>
                    <a:lnTo>
                      <a:pt x="2" y="80"/>
                    </a:lnTo>
                    <a:lnTo>
                      <a:pt x="2" y="80"/>
                    </a:lnTo>
                    <a:lnTo>
                      <a:pt x="2" y="80"/>
                    </a:lnTo>
                    <a:lnTo>
                      <a:pt x="2" y="78"/>
                    </a:lnTo>
                    <a:lnTo>
                      <a:pt x="2" y="78"/>
                    </a:lnTo>
                    <a:lnTo>
                      <a:pt x="2" y="78"/>
                    </a:lnTo>
                    <a:lnTo>
                      <a:pt x="2" y="78"/>
                    </a:lnTo>
                    <a:lnTo>
                      <a:pt x="2" y="76"/>
                    </a:lnTo>
                    <a:lnTo>
                      <a:pt x="0" y="76"/>
                    </a:lnTo>
                    <a:lnTo>
                      <a:pt x="0" y="76"/>
                    </a:lnTo>
                    <a:lnTo>
                      <a:pt x="0" y="74"/>
                    </a:lnTo>
                    <a:lnTo>
                      <a:pt x="0" y="74"/>
                    </a:lnTo>
                    <a:lnTo>
                      <a:pt x="2" y="74"/>
                    </a:lnTo>
                    <a:lnTo>
                      <a:pt x="2" y="74"/>
                    </a:lnTo>
                    <a:lnTo>
                      <a:pt x="2" y="74"/>
                    </a:lnTo>
                    <a:lnTo>
                      <a:pt x="4" y="74"/>
                    </a:lnTo>
                    <a:lnTo>
                      <a:pt x="4" y="74"/>
                    </a:lnTo>
                    <a:lnTo>
                      <a:pt x="2" y="74"/>
                    </a:lnTo>
                    <a:lnTo>
                      <a:pt x="2" y="71"/>
                    </a:lnTo>
                    <a:lnTo>
                      <a:pt x="2" y="71"/>
                    </a:lnTo>
                    <a:lnTo>
                      <a:pt x="2" y="71"/>
                    </a:lnTo>
                    <a:lnTo>
                      <a:pt x="2" y="71"/>
                    </a:lnTo>
                    <a:lnTo>
                      <a:pt x="2" y="69"/>
                    </a:lnTo>
                    <a:lnTo>
                      <a:pt x="0" y="69"/>
                    </a:lnTo>
                    <a:lnTo>
                      <a:pt x="2" y="69"/>
                    </a:lnTo>
                    <a:lnTo>
                      <a:pt x="2" y="67"/>
                    </a:lnTo>
                    <a:lnTo>
                      <a:pt x="2" y="67"/>
                    </a:lnTo>
                    <a:lnTo>
                      <a:pt x="2" y="67"/>
                    </a:lnTo>
                    <a:lnTo>
                      <a:pt x="4" y="67"/>
                    </a:lnTo>
                    <a:lnTo>
                      <a:pt x="7" y="67"/>
                    </a:lnTo>
                    <a:lnTo>
                      <a:pt x="7" y="65"/>
                    </a:lnTo>
                    <a:lnTo>
                      <a:pt x="7" y="65"/>
                    </a:lnTo>
                    <a:lnTo>
                      <a:pt x="9" y="62"/>
                    </a:lnTo>
                    <a:lnTo>
                      <a:pt x="7" y="62"/>
                    </a:lnTo>
                    <a:lnTo>
                      <a:pt x="7" y="65"/>
                    </a:lnTo>
                    <a:lnTo>
                      <a:pt x="4" y="65"/>
                    </a:lnTo>
                    <a:lnTo>
                      <a:pt x="4" y="65"/>
                    </a:lnTo>
                    <a:lnTo>
                      <a:pt x="2" y="65"/>
                    </a:lnTo>
                    <a:lnTo>
                      <a:pt x="2" y="65"/>
                    </a:lnTo>
                    <a:lnTo>
                      <a:pt x="0" y="62"/>
                    </a:lnTo>
                    <a:lnTo>
                      <a:pt x="0" y="62"/>
                    </a:lnTo>
                    <a:lnTo>
                      <a:pt x="0" y="62"/>
                    </a:lnTo>
                    <a:lnTo>
                      <a:pt x="0" y="62"/>
                    </a:lnTo>
                    <a:lnTo>
                      <a:pt x="0" y="60"/>
                    </a:lnTo>
                    <a:lnTo>
                      <a:pt x="0" y="60"/>
                    </a:lnTo>
                    <a:lnTo>
                      <a:pt x="0" y="60"/>
                    </a:lnTo>
                    <a:lnTo>
                      <a:pt x="0" y="60"/>
                    </a:lnTo>
                    <a:lnTo>
                      <a:pt x="0" y="60"/>
                    </a:lnTo>
                    <a:lnTo>
                      <a:pt x="2" y="60"/>
                    </a:lnTo>
                    <a:lnTo>
                      <a:pt x="2" y="60"/>
                    </a:lnTo>
                    <a:lnTo>
                      <a:pt x="2" y="60"/>
                    </a:lnTo>
                    <a:lnTo>
                      <a:pt x="2" y="60"/>
                    </a:lnTo>
                    <a:lnTo>
                      <a:pt x="4" y="60"/>
                    </a:lnTo>
                    <a:lnTo>
                      <a:pt x="4" y="60"/>
                    </a:lnTo>
                    <a:lnTo>
                      <a:pt x="4" y="58"/>
                    </a:lnTo>
                    <a:lnTo>
                      <a:pt x="7" y="58"/>
                    </a:lnTo>
                    <a:lnTo>
                      <a:pt x="4" y="58"/>
                    </a:lnTo>
                    <a:lnTo>
                      <a:pt x="2" y="58"/>
                    </a:lnTo>
                    <a:lnTo>
                      <a:pt x="2" y="58"/>
                    </a:lnTo>
                    <a:lnTo>
                      <a:pt x="2" y="56"/>
                    </a:lnTo>
                    <a:lnTo>
                      <a:pt x="2" y="56"/>
                    </a:lnTo>
                    <a:lnTo>
                      <a:pt x="2" y="54"/>
                    </a:lnTo>
                    <a:lnTo>
                      <a:pt x="2" y="54"/>
                    </a:lnTo>
                    <a:lnTo>
                      <a:pt x="2" y="51"/>
                    </a:lnTo>
                    <a:lnTo>
                      <a:pt x="2" y="51"/>
                    </a:lnTo>
                    <a:lnTo>
                      <a:pt x="2" y="51"/>
                    </a:lnTo>
                    <a:lnTo>
                      <a:pt x="4" y="51"/>
                    </a:lnTo>
                    <a:lnTo>
                      <a:pt x="4" y="51"/>
                    </a:lnTo>
                    <a:lnTo>
                      <a:pt x="7" y="51"/>
                    </a:lnTo>
                    <a:lnTo>
                      <a:pt x="7" y="54"/>
                    </a:lnTo>
                    <a:lnTo>
                      <a:pt x="7" y="54"/>
                    </a:lnTo>
                    <a:lnTo>
                      <a:pt x="9" y="54"/>
                    </a:lnTo>
                    <a:lnTo>
                      <a:pt x="9" y="51"/>
                    </a:lnTo>
                    <a:lnTo>
                      <a:pt x="9" y="51"/>
                    </a:lnTo>
                    <a:lnTo>
                      <a:pt x="7" y="49"/>
                    </a:lnTo>
                    <a:lnTo>
                      <a:pt x="7" y="49"/>
                    </a:lnTo>
                    <a:lnTo>
                      <a:pt x="4" y="47"/>
                    </a:lnTo>
                    <a:lnTo>
                      <a:pt x="4" y="45"/>
                    </a:lnTo>
                    <a:lnTo>
                      <a:pt x="4" y="42"/>
                    </a:lnTo>
                    <a:lnTo>
                      <a:pt x="4" y="42"/>
                    </a:lnTo>
                    <a:lnTo>
                      <a:pt x="4" y="40"/>
                    </a:lnTo>
                    <a:lnTo>
                      <a:pt x="4" y="40"/>
                    </a:lnTo>
                    <a:lnTo>
                      <a:pt x="7" y="42"/>
                    </a:lnTo>
                    <a:lnTo>
                      <a:pt x="7" y="42"/>
                    </a:lnTo>
                    <a:lnTo>
                      <a:pt x="7" y="42"/>
                    </a:lnTo>
                    <a:lnTo>
                      <a:pt x="7" y="42"/>
                    </a:lnTo>
                    <a:lnTo>
                      <a:pt x="9" y="42"/>
                    </a:lnTo>
                    <a:lnTo>
                      <a:pt x="9" y="42"/>
                    </a:lnTo>
                    <a:lnTo>
                      <a:pt x="9" y="42"/>
                    </a:lnTo>
                    <a:lnTo>
                      <a:pt x="9" y="40"/>
                    </a:lnTo>
                    <a:lnTo>
                      <a:pt x="9" y="38"/>
                    </a:lnTo>
                    <a:lnTo>
                      <a:pt x="9" y="38"/>
                    </a:lnTo>
                    <a:lnTo>
                      <a:pt x="9" y="38"/>
                    </a:lnTo>
                    <a:lnTo>
                      <a:pt x="9" y="36"/>
                    </a:lnTo>
                    <a:lnTo>
                      <a:pt x="7" y="33"/>
                    </a:lnTo>
                    <a:lnTo>
                      <a:pt x="7" y="33"/>
                    </a:lnTo>
                    <a:lnTo>
                      <a:pt x="4" y="31"/>
                    </a:lnTo>
                    <a:lnTo>
                      <a:pt x="4" y="29"/>
                    </a:lnTo>
                    <a:lnTo>
                      <a:pt x="4" y="29"/>
                    </a:lnTo>
                    <a:lnTo>
                      <a:pt x="4" y="27"/>
                    </a:lnTo>
                    <a:lnTo>
                      <a:pt x="4" y="27"/>
                    </a:lnTo>
                    <a:lnTo>
                      <a:pt x="7" y="27"/>
                    </a:lnTo>
                    <a:lnTo>
                      <a:pt x="7" y="24"/>
                    </a:lnTo>
                    <a:lnTo>
                      <a:pt x="7" y="24"/>
                    </a:lnTo>
                    <a:lnTo>
                      <a:pt x="7" y="24"/>
                    </a:lnTo>
                    <a:lnTo>
                      <a:pt x="7" y="24"/>
                    </a:lnTo>
                    <a:lnTo>
                      <a:pt x="7" y="24"/>
                    </a:lnTo>
                    <a:lnTo>
                      <a:pt x="7" y="24"/>
                    </a:lnTo>
                    <a:lnTo>
                      <a:pt x="7" y="27"/>
                    </a:lnTo>
                    <a:lnTo>
                      <a:pt x="9" y="27"/>
                    </a:lnTo>
                    <a:lnTo>
                      <a:pt x="9" y="27"/>
                    </a:lnTo>
                    <a:lnTo>
                      <a:pt x="11" y="27"/>
                    </a:lnTo>
                    <a:lnTo>
                      <a:pt x="11" y="27"/>
                    </a:lnTo>
                    <a:lnTo>
                      <a:pt x="11" y="24"/>
                    </a:lnTo>
                    <a:lnTo>
                      <a:pt x="11" y="24"/>
                    </a:lnTo>
                    <a:lnTo>
                      <a:pt x="11" y="24"/>
                    </a:lnTo>
                    <a:lnTo>
                      <a:pt x="11" y="22"/>
                    </a:lnTo>
                    <a:lnTo>
                      <a:pt x="11" y="22"/>
                    </a:lnTo>
                    <a:lnTo>
                      <a:pt x="11" y="22"/>
                    </a:lnTo>
                    <a:lnTo>
                      <a:pt x="11" y="22"/>
                    </a:lnTo>
                    <a:lnTo>
                      <a:pt x="11" y="20"/>
                    </a:lnTo>
                    <a:lnTo>
                      <a:pt x="13" y="18"/>
                    </a:lnTo>
                    <a:lnTo>
                      <a:pt x="13" y="18"/>
                    </a:lnTo>
                    <a:lnTo>
                      <a:pt x="13" y="18"/>
                    </a:lnTo>
                    <a:lnTo>
                      <a:pt x="16" y="18"/>
                    </a:lnTo>
                    <a:lnTo>
                      <a:pt x="16" y="18"/>
                    </a:lnTo>
                    <a:lnTo>
                      <a:pt x="16" y="18"/>
                    </a:lnTo>
                    <a:lnTo>
                      <a:pt x="16" y="18"/>
                    </a:lnTo>
                    <a:lnTo>
                      <a:pt x="16" y="18"/>
                    </a:lnTo>
                    <a:lnTo>
                      <a:pt x="16" y="18"/>
                    </a:lnTo>
                    <a:lnTo>
                      <a:pt x="16" y="18"/>
                    </a:lnTo>
                    <a:lnTo>
                      <a:pt x="16" y="18"/>
                    </a:lnTo>
                    <a:lnTo>
                      <a:pt x="16" y="18"/>
                    </a:lnTo>
                    <a:lnTo>
                      <a:pt x="16" y="18"/>
                    </a:lnTo>
                    <a:lnTo>
                      <a:pt x="18" y="18"/>
                    </a:lnTo>
                    <a:lnTo>
                      <a:pt x="18" y="15"/>
                    </a:lnTo>
                    <a:lnTo>
                      <a:pt x="18" y="13"/>
                    </a:lnTo>
                    <a:lnTo>
                      <a:pt x="18" y="13"/>
                    </a:lnTo>
                    <a:lnTo>
                      <a:pt x="20" y="13"/>
                    </a:lnTo>
                    <a:lnTo>
                      <a:pt x="20" y="15"/>
                    </a:lnTo>
                    <a:lnTo>
                      <a:pt x="20" y="15"/>
                    </a:lnTo>
                    <a:lnTo>
                      <a:pt x="20" y="18"/>
                    </a:lnTo>
                    <a:lnTo>
                      <a:pt x="22" y="18"/>
                    </a:lnTo>
                    <a:lnTo>
                      <a:pt x="22" y="20"/>
                    </a:lnTo>
                    <a:lnTo>
                      <a:pt x="22" y="20"/>
                    </a:lnTo>
                    <a:lnTo>
                      <a:pt x="25" y="20"/>
                    </a:lnTo>
                    <a:lnTo>
                      <a:pt x="22" y="20"/>
                    </a:lnTo>
                    <a:lnTo>
                      <a:pt x="22" y="18"/>
                    </a:lnTo>
                    <a:lnTo>
                      <a:pt x="22" y="18"/>
                    </a:lnTo>
                    <a:lnTo>
                      <a:pt x="22" y="18"/>
                    </a:lnTo>
                    <a:lnTo>
                      <a:pt x="25" y="15"/>
                    </a:lnTo>
                    <a:lnTo>
                      <a:pt x="25" y="15"/>
                    </a:lnTo>
                    <a:lnTo>
                      <a:pt x="25" y="13"/>
                    </a:lnTo>
                    <a:lnTo>
                      <a:pt x="27" y="13"/>
                    </a:lnTo>
                    <a:lnTo>
                      <a:pt x="27" y="13"/>
                    </a:lnTo>
                    <a:lnTo>
                      <a:pt x="27" y="13"/>
                    </a:lnTo>
                    <a:lnTo>
                      <a:pt x="29" y="13"/>
                    </a:lnTo>
                    <a:lnTo>
                      <a:pt x="29" y="13"/>
                    </a:lnTo>
                    <a:lnTo>
                      <a:pt x="29" y="15"/>
                    </a:lnTo>
                    <a:lnTo>
                      <a:pt x="29" y="15"/>
                    </a:lnTo>
                    <a:lnTo>
                      <a:pt x="29" y="18"/>
                    </a:lnTo>
                    <a:lnTo>
                      <a:pt x="29" y="18"/>
                    </a:lnTo>
                    <a:lnTo>
                      <a:pt x="29" y="18"/>
                    </a:lnTo>
                    <a:lnTo>
                      <a:pt x="31" y="18"/>
                    </a:lnTo>
                    <a:lnTo>
                      <a:pt x="31" y="15"/>
                    </a:lnTo>
                    <a:lnTo>
                      <a:pt x="31" y="15"/>
                    </a:lnTo>
                    <a:lnTo>
                      <a:pt x="31" y="13"/>
                    </a:lnTo>
                    <a:lnTo>
                      <a:pt x="31" y="13"/>
                    </a:lnTo>
                    <a:lnTo>
                      <a:pt x="31" y="11"/>
                    </a:lnTo>
                    <a:lnTo>
                      <a:pt x="31" y="11"/>
                    </a:lnTo>
                    <a:lnTo>
                      <a:pt x="31" y="11"/>
                    </a:lnTo>
                    <a:lnTo>
                      <a:pt x="31" y="11"/>
                    </a:lnTo>
                    <a:lnTo>
                      <a:pt x="31" y="11"/>
                    </a:lnTo>
                    <a:lnTo>
                      <a:pt x="31" y="11"/>
                    </a:lnTo>
                    <a:lnTo>
                      <a:pt x="31" y="11"/>
                    </a:lnTo>
                    <a:lnTo>
                      <a:pt x="31" y="11"/>
                    </a:lnTo>
                    <a:lnTo>
                      <a:pt x="34" y="11"/>
                    </a:lnTo>
                    <a:lnTo>
                      <a:pt x="34" y="11"/>
                    </a:lnTo>
                    <a:lnTo>
                      <a:pt x="34" y="13"/>
                    </a:lnTo>
                    <a:lnTo>
                      <a:pt x="36" y="15"/>
                    </a:lnTo>
                    <a:lnTo>
                      <a:pt x="36" y="15"/>
                    </a:lnTo>
                    <a:lnTo>
                      <a:pt x="38" y="18"/>
                    </a:lnTo>
                    <a:lnTo>
                      <a:pt x="38" y="18"/>
                    </a:lnTo>
                    <a:lnTo>
                      <a:pt x="38" y="18"/>
                    </a:lnTo>
                    <a:lnTo>
                      <a:pt x="38" y="15"/>
                    </a:lnTo>
                    <a:lnTo>
                      <a:pt x="38" y="15"/>
                    </a:lnTo>
                    <a:lnTo>
                      <a:pt x="38" y="13"/>
                    </a:lnTo>
                    <a:lnTo>
                      <a:pt x="38" y="11"/>
                    </a:lnTo>
                    <a:lnTo>
                      <a:pt x="38" y="11"/>
                    </a:lnTo>
                    <a:lnTo>
                      <a:pt x="36" y="9"/>
                    </a:lnTo>
                    <a:lnTo>
                      <a:pt x="36" y="9"/>
                    </a:lnTo>
                    <a:lnTo>
                      <a:pt x="36" y="9"/>
                    </a:lnTo>
                    <a:lnTo>
                      <a:pt x="38" y="7"/>
                    </a:lnTo>
                    <a:lnTo>
                      <a:pt x="38" y="7"/>
                    </a:lnTo>
                    <a:lnTo>
                      <a:pt x="38" y="7"/>
                    </a:lnTo>
                    <a:lnTo>
                      <a:pt x="38" y="7"/>
                    </a:lnTo>
                    <a:lnTo>
                      <a:pt x="40" y="7"/>
                    </a:lnTo>
                    <a:lnTo>
                      <a:pt x="40" y="7"/>
                    </a:lnTo>
                    <a:lnTo>
                      <a:pt x="42" y="7"/>
                    </a:lnTo>
                    <a:lnTo>
                      <a:pt x="40" y="7"/>
                    </a:lnTo>
                    <a:lnTo>
                      <a:pt x="40" y="7"/>
                    </a:lnTo>
                    <a:lnTo>
                      <a:pt x="40" y="4"/>
                    </a:lnTo>
                    <a:lnTo>
                      <a:pt x="40" y="4"/>
                    </a:lnTo>
                    <a:lnTo>
                      <a:pt x="40" y="2"/>
                    </a:lnTo>
                    <a:lnTo>
                      <a:pt x="42" y="2"/>
                    </a:lnTo>
                    <a:lnTo>
                      <a:pt x="42" y="0"/>
                    </a:lnTo>
                    <a:lnTo>
                      <a:pt x="42" y="0"/>
                    </a:lnTo>
                    <a:lnTo>
                      <a:pt x="42" y="0"/>
                    </a:lnTo>
                    <a:lnTo>
                      <a:pt x="45" y="0"/>
                    </a:lnTo>
                    <a:lnTo>
                      <a:pt x="45" y="2"/>
                    </a:lnTo>
                    <a:lnTo>
                      <a:pt x="45" y="2"/>
                    </a:lnTo>
                    <a:lnTo>
                      <a:pt x="47" y="4"/>
                    </a:lnTo>
                    <a:lnTo>
                      <a:pt x="47" y="7"/>
                    </a:lnTo>
                    <a:lnTo>
                      <a:pt x="47" y="7"/>
                    </a:lnTo>
                    <a:lnTo>
                      <a:pt x="47" y="7"/>
                    </a:lnTo>
                    <a:lnTo>
                      <a:pt x="49" y="7"/>
                    </a:lnTo>
                    <a:lnTo>
                      <a:pt x="49" y="7"/>
                    </a:lnTo>
                    <a:lnTo>
                      <a:pt x="51" y="7"/>
                    </a:lnTo>
                    <a:lnTo>
                      <a:pt x="51" y="7"/>
                    </a:lnTo>
                    <a:lnTo>
                      <a:pt x="51" y="7"/>
                    </a:lnTo>
                    <a:lnTo>
                      <a:pt x="51" y="4"/>
                    </a:lnTo>
                    <a:lnTo>
                      <a:pt x="51" y="2"/>
                    </a:lnTo>
                    <a:lnTo>
                      <a:pt x="51" y="2"/>
                    </a:lnTo>
                    <a:lnTo>
                      <a:pt x="54" y="2"/>
                    </a:lnTo>
                    <a:lnTo>
                      <a:pt x="54" y="2"/>
                    </a:lnTo>
                    <a:lnTo>
                      <a:pt x="54" y="2"/>
                    </a:lnTo>
                    <a:lnTo>
                      <a:pt x="54" y="2"/>
                    </a:lnTo>
                    <a:lnTo>
                      <a:pt x="54" y="4"/>
                    </a:lnTo>
                    <a:lnTo>
                      <a:pt x="54" y="4"/>
                    </a:lnTo>
                    <a:lnTo>
                      <a:pt x="54" y="7"/>
                    </a:lnTo>
                    <a:lnTo>
                      <a:pt x="54" y="7"/>
                    </a:lnTo>
                    <a:lnTo>
                      <a:pt x="54" y="7"/>
                    </a:lnTo>
                    <a:lnTo>
                      <a:pt x="54" y="7"/>
                    </a:lnTo>
                    <a:lnTo>
                      <a:pt x="54" y="9"/>
                    </a:lnTo>
                    <a:lnTo>
                      <a:pt x="54" y="9"/>
                    </a:lnTo>
                    <a:lnTo>
                      <a:pt x="54" y="9"/>
                    </a:lnTo>
                    <a:lnTo>
                      <a:pt x="56" y="9"/>
                    </a:lnTo>
                    <a:lnTo>
                      <a:pt x="58" y="9"/>
                    </a:lnTo>
                    <a:lnTo>
                      <a:pt x="58" y="7"/>
                    </a:lnTo>
                    <a:lnTo>
                      <a:pt x="58" y="7"/>
                    </a:lnTo>
                    <a:lnTo>
                      <a:pt x="58" y="9"/>
                    </a:lnTo>
                    <a:lnTo>
                      <a:pt x="60" y="9"/>
                    </a:lnTo>
                    <a:lnTo>
                      <a:pt x="60" y="11"/>
                    </a:lnTo>
                    <a:lnTo>
                      <a:pt x="60" y="11"/>
                    </a:lnTo>
                    <a:lnTo>
                      <a:pt x="60" y="11"/>
                    </a:lnTo>
                    <a:lnTo>
                      <a:pt x="60" y="11"/>
                    </a:lnTo>
                    <a:lnTo>
                      <a:pt x="60" y="13"/>
                    </a:lnTo>
                    <a:lnTo>
                      <a:pt x="60" y="13"/>
                    </a:lnTo>
                    <a:lnTo>
                      <a:pt x="58" y="13"/>
                    </a:lnTo>
                    <a:lnTo>
                      <a:pt x="58" y="13"/>
                    </a:lnTo>
                    <a:lnTo>
                      <a:pt x="58" y="15"/>
                    </a:lnTo>
                    <a:lnTo>
                      <a:pt x="58" y="15"/>
                    </a:lnTo>
                    <a:lnTo>
                      <a:pt x="58" y="15"/>
                    </a:lnTo>
                    <a:lnTo>
                      <a:pt x="58" y="15"/>
                    </a:lnTo>
                    <a:lnTo>
                      <a:pt x="60" y="18"/>
                    </a:lnTo>
                    <a:lnTo>
                      <a:pt x="60" y="18"/>
                    </a:lnTo>
                    <a:lnTo>
                      <a:pt x="60" y="18"/>
                    </a:lnTo>
                    <a:lnTo>
                      <a:pt x="60" y="18"/>
                    </a:lnTo>
                    <a:lnTo>
                      <a:pt x="63" y="18"/>
                    </a:lnTo>
                    <a:lnTo>
                      <a:pt x="63" y="18"/>
                    </a:lnTo>
                    <a:lnTo>
                      <a:pt x="65" y="18"/>
                    </a:lnTo>
                    <a:lnTo>
                      <a:pt x="65" y="18"/>
                    </a:lnTo>
                    <a:lnTo>
                      <a:pt x="65" y="18"/>
                    </a:lnTo>
                    <a:lnTo>
                      <a:pt x="67" y="18"/>
                    </a:lnTo>
                    <a:lnTo>
                      <a:pt x="67" y="18"/>
                    </a:lnTo>
                    <a:lnTo>
                      <a:pt x="67" y="18"/>
                    </a:lnTo>
                    <a:lnTo>
                      <a:pt x="67" y="20"/>
                    </a:lnTo>
                    <a:lnTo>
                      <a:pt x="67" y="22"/>
                    </a:lnTo>
                    <a:lnTo>
                      <a:pt x="67" y="22"/>
                    </a:lnTo>
                    <a:lnTo>
                      <a:pt x="69" y="24"/>
                    </a:lnTo>
                    <a:lnTo>
                      <a:pt x="69" y="24"/>
                    </a:lnTo>
                    <a:lnTo>
                      <a:pt x="69" y="24"/>
                    </a:lnTo>
                    <a:lnTo>
                      <a:pt x="67" y="27"/>
                    </a:lnTo>
                    <a:lnTo>
                      <a:pt x="67" y="27"/>
                    </a:lnTo>
                    <a:lnTo>
                      <a:pt x="67" y="29"/>
                    </a:lnTo>
                    <a:lnTo>
                      <a:pt x="67" y="29"/>
                    </a:lnTo>
                    <a:lnTo>
                      <a:pt x="65" y="29"/>
                    </a:lnTo>
                    <a:lnTo>
                      <a:pt x="63" y="29"/>
                    </a:lnTo>
                    <a:lnTo>
                      <a:pt x="63" y="29"/>
                    </a:lnTo>
                    <a:lnTo>
                      <a:pt x="63" y="31"/>
                    </a:lnTo>
                    <a:lnTo>
                      <a:pt x="63" y="33"/>
                    </a:lnTo>
                    <a:lnTo>
                      <a:pt x="63" y="33"/>
                    </a:lnTo>
                    <a:lnTo>
                      <a:pt x="63" y="33"/>
                    </a:lnTo>
                    <a:lnTo>
                      <a:pt x="65" y="33"/>
                    </a:lnTo>
                    <a:lnTo>
                      <a:pt x="67" y="33"/>
                    </a:lnTo>
                    <a:lnTo>
                      <a:pt x="67" y="33"/>
                    </a:lnTo>
                    <a:lnTo>
                      <a:pt x="69" y="36"/>
                    </a:lnTo>
                    <a:lnTo>
                      <a:pt x="69" y="36"/>
                    </a:lnTo>
                    <a:lnTo>
                      <a:pt x="69" y="38"/>
                    </a:lnTo>
                    <a:lnTo>
                      <a:pt x="67" y="38"/>
                    </a:lnTo>
                    <a:lnTo>
                      <a:pt x="65" y="38"/>
                    </a:lnTo>
                    <a:lnTo>
                      <a:pt x="65" y="38"/>
                    </a:lnTo>
                    <a:lnTo>
                      <a:pt x="65" y="38"/>
                    </a:lnTo>
                    <a:lnTo>
                      <a:pt x="65" y="38"/>
                    </a:lnTo>
                    <a:lnTo>
                      <a:pt x="65" y="38"/>
                    </a:lnTo>
                    <a:lnTo>
                      <a:pt x="65" y="38"/>
                    </a:lnTo>
                    <a:lnTo>
                      <a:pt x="65" y="40"/>
                    </a:lnTo>
                    <a:lnTo>
                      <a:pt x="65" y="40"/>
                    </a:lnTo>
                    <a:lnTo>
                      <a:pt x="67" y="42"/>
                    </a:lnTo>
                    <a:lnTo>
                      <a:pt x="67" y="42"/>
                    </a:lnTo>
                    <a:lnTo>
                      <a:pt x="69" y="42"/>
                    </a:lnTo>
                    <a:lnTo>
                      <a:pt x="69" y="42"/>
                    </a:lnTo>
                    <a:lnTo>
                      <a:pt x="69" y="42"/>
                    </a:lnTo>
                    <a:lnTo>
                      <a:pt x="72" y="42"/>
                    </a:lnTo>
                    <a:lnTo>
                      <a:pt x="74" y="42"/>
                    </a:lnTo>
                    <a:lnTo>
                      <a:pt x="74" y="42"/>
                    </a:lnTo>
                    <a:lnTo>
                      <a:pt x="74" y="42"/>
                    </a:lnTo>
                    <a:lnTo>
                      <a:pt x="74" y="42"/>
                    </a:lnTo>
                    <a:lnTo>
                      <a:pt x="74" y="45"/>
                    </a:lnTo>
                    <a:lnTo>
                      <a:pt x="72" y="45"/>
                    </a:lnTo>
                    <a:lnTo>
                      <a:pt x="69" y="45"/>
                    </a:lnTo>
                    <a:lnTo>
                      <a:pt x="69" y="47"/>
                    </a:lnTo>
                    <a:lnTo>
                      <a:pt x="67" y="47"/>
                    </a:lnTo>
                    <a:lnTo>
                      <a:pt x="67" y="47"/>
                    </a:lnTo>
                    <a:lnTo>
                      <a:pt x="67" y="47"/>
                    </a:lnTo>
                    <a:lnTo>
                      <a:pt x="67" y="47"/>
                    </a:lnTo>
                    <a:lnTo>
                      <a:pt x="67" y="47"/>
                    </a:lnTo>
                    <a:lnTo>
                      <a:pt x="67" y="47"/>
                    </a:lnTo>
                    <a:lnTo>
                      <a:pt x="67" y="47"/>
                    </a:lnTo>
                    <a:lnTo>
                      <a:pt x="69" y="47"/>
                    </a:lnTo>
                    <a:lnTo>
                      <a:pt x="69" y="47"/>
                    </a:lnTo>
                    <a:lnTo>
                      <a:pt x="69" y="47"/>
                    </a:lnTo>
                    <a:lnTo>
                      <a:pt x="72" y="47"/>
                    </a:lnTo>
                    <a:lnTo>
                      <a:pt x="74" y="47"/>
                    </a:lnTo>
                    <a:lnTo>
                      <a:pt x="74" y="47"/>
                    </a:lnTo>
                    <a:lnTo>
                      <a:pt x="74" y="47"/>
                    </a:lnTo>
                    <a:lnTo>
                      <a:pt x="74" y="47"/>
                    </a:lnTo>
                    <a:lnTo>
                      <a:pt x="74" y="47"/>
                    </a:lnTo>
                    <a:lnTo>
                      <a:pt x="74" y="49"/>
                    </a:lnTo>
                    <a:lnTo>
                      <a:pt x="74" y="49"/>
                    </a:lnTo>
                    <a:lnTo>
                      <a:pt x="72" y="49"/>
                    </a:lnTo>
                    <a:lnTo>
                      <a:pt x="72" y="51"/>
                    </a:lnTo>
                    <a:lnTo>
                      <a:pt x="72" y="51"/>
                    </a:lnTo>
                    <a:lnTo>
                      <a:pt x="69" y="51"/>
                    </a:lnTo>
                    <a:lnTo>
                      <a:pt x="67" y="51"/>
                    </a:lnTo>
                    <a:lnTo>
                      <a:pt x="67" y="54"/>
                    </a:lnTo>
                    <a:lnTo>
                      <a:pt x="67" y="54"/>
                    </a:lnTo>
                    <a:lnTo>
                      <a:pt x="67" y="54"/>
                    </a:lnTo>
                    <a:lnTo>
                      <a:pt x="67" y="54"/>
                    </a:lnTo>
                    <a:lnTo>
                      <a:pt x="67" y="54"/>
                    </a:lnTo>
                    <a:lnTo>
                      <a:pt x="67" y="54"/>
                    </a:lnTo>
                    <a:lnTo>
                      <a:pt x="67" y="54"/>
                    </a:lnTo>
                    <a:lnTo>
                      <a:pt x="67" y="56"/>
                    </a:lnTo>
                    <a:lnTo>
                      <a:pt x="67" y="56"/>
                    </a:lnTo>
                    <a:lnTo>
                      <a:pt x="72" y="56"/>
                    </a:lnTo>
                    <a:lnTo>
                      <a:pt x="74" y="56"/>
                    </a:lnTo>
                    <a:lnTo>
                      <a:pt x="74" y="58"/>
                    </a:lnTo>
                    <a:lnTo>
                      <a:pt x="74" y="58"/>
                    </a:lnTo>
                    <a:lnTo>
                      <a:pt x="74" y="58"/>
                    </a:lnTo>
                    <a:lnTo>
                      <a:pt x="74" y="58"/>
                    </a:lnTo>
                    <a:lnTo>
                      <a:pt x="74" y="58"/>
                    </a:lnTo>
                    <a:lnTo>
                      <a:pt x="72" y="58"/>
                    </a:lnTo>
                    <a:lnTo>
                      <a:pt x="69" y="60"/>
                    </a:lnTo>
                    <a:lnTo>
                      <a:pt x="67" y="60"/>
                    </a:lnTo>
                    <a:lnTo>
                      <a:pt x="65" y="62"/>
                    </a:lnTo>
                    <a:lnTo>
                      <a:pt x="65" y="62"/>
                    </a:lnTo>
                    <a:lnTo>
                      <a:pt x="63" y="62"/>
                    </a:lnTo>
                    <a:lnTo>
                      <a:pt x="65" y="65"/>
                    </a:lnTo>
                    <a:lnTo>
                      <a:pt x="65" y="67"/>
                    </a:lnTo>
                    <a:lnTo>
                      <a:pt x="65" y="67"/>
                    </a:lnTo>
                    <a:lnTo>
                      <a:pt x="67" y="67"/>
                    </a:lnTo>
                    <a:lnTo>
                      <a:pt x="67" y="69"/>
                    </a:lnTo>
                    <a:lnTo>
                      <a:pt x="69" y="69"/>
                    </a:lnTo>
                    <a:lnTo>
                      <a:pt x="69" y="69"/>
                    </a:lnTo>
                    <a:lnTo>
                      <a:pt x="69" y="71"/>
                    </a:lnTo>
                    <a:lnTo>
                      <a:pt x="69" y="71"/>
                    </a:lnTo>
                    <a:lnTo>
                      <a:pt x="67" y="71"/>
                    </a:lnTo>
                    <a:lnTo>
                      <a:pt x="65" y="71"/>
                    </a:lnTo>
                    <a:lnTo>
                      <a:pt x="65" y="69"/>
                    </a:lnTo>
                    <a:lnTo>
                      <a:pt x="63" y="69"/>
                    </a:lnTo>
                    <a:lnTo>
                      <a:pt x="63" y="71"/>
                    </a:lnTo>
                    <a:lnTo>
                      <a:pt x="63" y="71"/>
                    </a:lnTo>
                    <a:lnTo>
                      <a:pt x="63" y="71"/>
                    </a:lnTo>
                    <a:lnTo>
                      <a:pt x="60" y="74"/>
                    </a:lnTo>
                    <a:lnTo>
                      <a:pt x="60" y="74"/>
                    </a:lnTo>
                    <a:lnTo>
                      <a:pt x="63" y="76"/>
                    </a:lnTo>
                    <a:lnTo>
                      <a:pt x="63" y="76"/>
                    </a:lnTo>
                    <a:lnTo>
                      <a:pt x="63" y="78"/>
                    </a:lnTo>
                    <a:lnTo>
                      <a:pt x="63" y="78"/>
                    </a:lnTo>
                    <a:lnTo>
                      <a:pt x="65" y="78"/>
                    </a:lnTo>
                    <a:lnTo>
                      <a:pt x="65" y="80"/>
                    </a:lnTo>
                    <a:lnTo>
                      <a:pt x="65" y="83"/>
                    </a:lnTo>
                    <a:lnTo>
                      <a:pt x="65" y="83"/>
                    </a:lnTo>
                    <a:lnTo>
                      <a:pt x="65" y="83"/>
                    </a:lnTo>
                    <a:lnTo>
                      <a:pt x="65" y="83"/>
                    </a:lnTo>
                    <a:lnTo>
                      <a:pt x="63" y="83"/>
                    </a:lnTo>
                    <a:lnTo>
                      <a:pt x="63" y="83"/>
                    </a:lnTo>
                    <a:lnTo>
                      <a:pt x="63" y="80"/>
                    </a:lnTo>
                    <a:lnTo>
                      <a:pt x="63" y="83"/>
                    </a:lnTo>
                    <a:lnTo>
                      <a:pt x="63" y="83"/>
                    </a:lnTo>
                    <a:lnTo>
                      <a:pt x="63" y="83"/>
                    </a:lnTo>
                    <a:lnTo>
                      <a:pt x="63" y="83"/>
                    </a:lnTo>
                    <a:lnTo>
                      <a:pt x="63" y="83"/>
                    </a:lnTo>
                    <a:lnTo>
                      <a:pt x="63" y="83"/>
                    </a:lnTo>
                    <a:lnTo>
                      <a:pt x="63" y="85"/>
                    </a:lnTo>
                    <a:lnTo>
                      <a:pt x="63" y="85"/>
                    </a:lnTo>
                    <a:lnTo>
                      <a:pt x="65" y="87"/>
                    </a:lnTo>
                    <a:lnTo>
                      <a:pt x="65" y="87"/>
                    </a:lnTo>
                    <a:lnTo>
                      <a:pt x="67" y="89"/>
                    </a:lnTo>
                    <a:lnTo>
                      <a:pt x="67" y="89"/>
                    </a:lnTo>
                    <a:lnTo>
                      <a:pt x="67" y="89"/>
                    </a:lnTo>
                    <a:lnTo>
                      <a:pt x="67" y="89"/>
                    </a:lnTo>
                    <a:lnTo>
                      <a:pt x="69" y="92"/>
                    </a:lnTo>
                    <a:lnTo>
                      <a:pt x="67" y="92"/>
                    </a:lnTo>
                    <a:lnTo>
                      <a:pt x="65" y="92"/>
                    </a:lnTo>
                    <a:lnTo>
                      <a:pt x="63" y="92"/>
                    </a:lnTo>
                    <a:lnTo>
                      <a:pt x="63" y="92"/>
                    </a:lnTo>
                    <a:lnTo>
                      <a:pt x="60" y="89"/>
                    </a:lnTo>
                    <a:lnTo>
                      <a:pt x="60" y="92"/>
                    </a:lnTo>
                    <a:lnTo>
                      <a:pt x="60" y="92"/>
                    </a:lnTo>
                    <a:lnTo>
                      <a:pt x="58" y="92"/>
                    </a:lnTo>
                    <a:lnTo>
                      <a:pt x="58" y="94"/>
                    </a:lnTo>
                    <a:lnTo>
                      <a:pt x="58" y="94"/>
                    </a:lnTo>
                    <a:lnTo>
                      <a:pt x="60" y="94"/>
                    </a:lnTo>
                    <a:lnTo>
                      <a:pt x="60" y="94"/>
                    </a:lnTo>
                    <a:lnTo>
                      <a:pt x="60" y="94"/>
                    </a:lnTo>
                    <a:lnTo>
                      <a:pt x="63" y="94"/>
                    </a:lnTo>
                    <a:lnTo>
                      <a:pt x="63" y="94"/>
                    </a:lnTo>
                    <a:lnTo>
                      <a:pt x="63" y="96"/>
                    </a:lnTo>
                    <a:lnTo>
                      <a:pt x="63" y="96"/>
                    </a:lnTo>
                    <a:lnTo>
                      <a:pt x="63" y="96"/>
                    </a:lnTo>
                    <a:lnTo>
                      <a:pt x="63" y="98"/>
                    </a:lnTo>
                    <a:lnTo>
                      <a:pt x="63" y="98"/>
                    </a:lnTo>
                    <a:lnTo>
                      <a:pt x="63" y="98"/>
                    </a:lnTo>
                    <a:lnTo>
                      <a:pt x="60" y="98"/>
                    </a:lnTo>
                    <a:lnTo>
                      <a:pt x="58" y="96"/>
                    </a:lnTo>
                    <a:lnTo>
                      <a:pt x="58" y="96"/>
                    </a:lnTo>
                    <a:lnTo>
                      <a:pt x="58" y="96"/>
                    </a:lnTo>
                    <a:lnTo>
                      <a:pt x="58" y="96"/>
                    </a:lnTo>
                    <a:lnTo>
                      <a:pt x="58" y="96"/>
                    </a:lnTo>
                    <a:lnTo>
                      <a:pt x="58" y="96"/>
                    </a:lnTo>
                    <a:lnTo>
                      <a:pt x="58" y="98"/>
                    </a:lnTo>
                    <a:lnTo>
                      <a:pt x="58" y="98"/>
                    </a:lnTo>
                    <a:lnTo>
                      <a:pt x="56" y="98"/>
                    </a:lnTo>
                    <a:lnTo>
                      <a:pt x="56" y="98"/>
                    </a:lnTo>
                    <a:lnTo>
                      <a:pt x="56" y="98"/>
                    </a:lnTo>
                    <a:lnTo>
                      <a:pt x="56" y="101"/>
                    </a:lnTo>
                    <a:lnTo>
                      <a:pt x="58" y="103"/>
                    </a:lnTo>
                    <a:lnTo>
                      <a:pt x="58" y="105"/>
                    </a:lnTo>
                    <a:lnTo>
                      <a:pt x="58" y="105"/>
                    </a:lnTo>
                    <a:lnTo>
                      <a:pt x="58" y="105"/>
                    </a:lnTo>
                    <a:lnTo>
                      <a:pt x="58" y="107"/>
                    </a:lnTo>
                    <a:lnTo>
                      <a:pt x="58" y="107"/>
                    </a:lnTo>
                    <a:lnTo>
                      <a:pt x="58" y="107"/>
                    </a:lnTo>
                    <a:lnTo>
                      <a:pt x="58" y="107"/>
                    </a:lnTo>
                    <a:lnTo>
                      <a:pt x="56" y="105"/>
                    </a:lnTo>
                    <a:lnTo>
                      <a:pt x="54" y="103"/>
                    </a:lnTo>
                    <a:lnTo>
                      <a:pt x="54" y="103"/>
                    </a:lnTo>
                    <a:lnTo>
                      <a:pt x="54" y="103"/>
                    </a:lnTo>
                    <a:lnTo>
                      <a:pt x="54" y="103"/>
                    </a:lnTo>
                    <a:lnTo>
                      <a:pt x="54" y="103"/>
                    </a:lnTo>
                    <a:lnTo>
                      <a:pt x="54" y="103"/>
                    </a:lnTo>
                    <a:lnTo>
                      <a:pt x="54" y="105"/>
                    </a:lnTo>
                    <a:lnTo>
                      <a:pt x="54" y="105"/>
                    </a:lnTo>
                    <a:lnTo>
                      <a:pt x="54" y="107"/>
                    </a:lnTo>
                    <a:lnTo>
                      <a:pt x="54" y="109"/>
                    </a:lnTo>
                    <a:lnTo>
                      <a:pt x="54" y="109"/>
                    </a:lnTo>
                    <a:lnTo>
                      <a:pt x="54" y="112"/>
                    </a:lnTo>
                    <a:lnTo>
                      <a:pt x="51" y="112"/>
                    </a:lnTo>
                    <a:lnTo>
                      <a:pt x="51" y="112"/>
                    </a:lnTo>
                    <a:lnTo>
                      <a:pt x="51" y="112"/>
                    </a:lnTo>
                    <a:lnTo>
                      <a:pt x="51" y="112"/>
                    </a:lnTo>
                    <a:lnTo>
                      <a:pt x="51" y="112"/>
                    </a:lnTo>
                    <a:lnTo>
                      <a:pt x="49" y="112"/>
                    </a:lnTo>
                    <a:lnTo>
                      <a:pt x="49" y="109"/>
                    </a:lnTo>
                    <a:lnTo>
                      <a:pt x="49" y="109"/>
                    </a:lnTo>
                    <a:lnTo>
                      <a:pt x="49" y="112"/>
                    </a:lnTo>
                    <a:lnTo>
                      <a:pt x="47" y="112"/>
                    </a:lnTo>
                    <a:lnTo>
                      <a:pt x="47" y="112"/>
                    </a:lnTo>
                    <a:lnTo>
                      <a:pt x="47" y="112"/>
                    </a:lnTo>
                    <a:lnTo>
                      <a:pt x="49" y="114"/>
                    </a:lnTo>
                    <a:lnTo>
                      <a:pt x="49" y="116"/>
                    </a:lnTo>
                    <a:lnTo>
                      <a:pt x="49" y="121"/>
                    </a:lnTo>
                    <a:lnTo>
                      <a:pt x="49" y="121"/>
                    </a:lnTo>
                    <a:lnTo>
                      <a:pt x="49" y="121"/>
                    </a:lnTo>
                    <a:lnTo>
                      <a:pt x="47" y="121"/>
                    </a:lnTo>
                    <a:lnTo>
                      <a:pt x="47" y="121"/>
                    </a:lnTo>
                    <a:lnTo>
                      <a:pt x="47" y="121"/>
                    </a:lnTo>
                    <a:lnTo>
                      <a:pt x="47" y="118"/>
                    </a:lnTo>
                    <a:lnTo>
                      <a:pt x="47" y="118"/>
                    </a:lnTo>
                    <a:lnTo>
                      <a:pt x="47" y="121"/>
                    </a:lnTo>
                    <a:lnTo>
                      <a:pt x="47" y="121"/>
                    </a:lnTo>
                    <a:lnTo>
                      <a:pt x="47" y="121"/>
                    </a:lnTo>
                    <a:lnTo>
                      <a:pt x="45" y="121"/>
                    </a:lnTo>
                    <a:lnTo>
                      <a:pt x="47" y="121"/>
                    </a:lnTo>
                    <a:lnTo>
                      <a:pt x="47" y="121"/>
                    </a:lnTo>
                    <a:lnTo>
                      <a:pt x="47" y="123"/>
                    </a:lnTo>
                    <a:lnTo>
                      <a:pt x="47" y="125"/>
                    </a:lnTo>
                    <a:lnTo>
                      <a:pt x="47" y="125"/>
                    </a:lnTo>
                    <a:lnTo>
                      <a:pt x="47" y="125"/>
                    </a:lnTo>
                    <a:lnTo>
                      <a:pt x="47" y="127"/>
                    </a:lnTo>
                    <a:lnTo>
                      <a:pt x="47" y="127"/>
                    </a:lnTo>
                    <a:lnTo>
                      <a:pt x="47" y="12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11" name="フリーフォーム 89582">
                <a:extLst>
                  <a:ext uri="{FF2B5EF4-FFF2-40B4-BE49-F238E27FC236}">
                    <a16:creationId xmlns:a16="http://schemas.microsoft.com/office/drawing/2014/main" id="{9AE5248B-EEEC-793C-78AA-7F9A601AF301}"/>
                  </a:ext>
                </a:extLst>
              </p:cNvPr>
              <p:cNvSpPr/>
              <p:nvPr/>
            </p:nvSpPr>
            <p:spPr>
              <a:xfrm>
                <a:off x="1748" y="3379"/>
                <a:ext cx="15" cy="22"/>
              </a:xfrm>
              <a:custGeom>
                <a:avLst/>
                <a:gdLst/>
                <a:ahLst/>
                <a:cxnLst/>
                <a:rect l="0" t="0" r="0" b="0"/>
                <a:pathLst>
                  <a:path w="15" h="22">
                    <a:moveTo>
                      <a:pt x="6" y="7"/>
                    </a:moveTo>
                    <a:lnTo>
                      <a:pt x="6" y="5"/>
                    </a:lnTo>
                    <a:lnTo>
                      <a:pt x="6" y="2"/>
                    </a:lnTo>
                    <a:lnTo>
                      <a:pt x="4" y="2"/>
                    </a:lnTo>
                    <a:lnTo>
                      <a:pt x="4" y="2"/>
                    </a:lnTo>
                    <a:lnTo>
                      <a:pt x="4" y="2"/>
                    </a:lnTo>
                    <a:lnTo>
                      <a:pt x="4" y="2"/>
                    </a:lnTo>
                    <a:lnTo>
                      <a:pt x="4" y="2"/>
                    </a:lnTo>
                    <a:lnTo>
                      <a:pt x="4" y="2"/>
                    </a:lnTo>
                    <a:lnTo>
                      <a:pt x="4" y="2"/>
                    </a:lnTo>
                    <a:lnTo>
                      <a:pt x="2" y="0"/>
                    </a:lnTo>
                    <a:lnTo>
                      <a:pt x="2" y="0"/>
                    </a:lnTo>
                    <a:lnTo>
                      <a:pt x="2" y="0"/>
                    </a:lnTo>
                    <a:lnTo>
                      <a:pt x="2" y="0"/>
                    </a:lnTo>
                    <a:lnTo>
                      <a:pt x="2" y="0"/>
                    </a:lnTo>
                    <a:lnTo>
                      <a:pt x="0" y="0"/>
                    </a:lnTo>
                    <a:lnTo>
                      <a:pt x="0" y="0"/>
                    </a:lnTo>
                    <a:lnTo>
                      <a:pt x="0" y="0"/>
                    </a:lnTo>
                    <a:lnTo>
                      <a:pt x="0" y="2"/>
                    </a:lnTo>
                    <a:lnTo>
                      <a:pt x="0" y="2"/>
                    </a:lnTo>
                    <a:lnTo>
                      <a:pt x="0" y="5"/>
                    </a:lnTo>
                    <a:lnTo>
                      <a:pt x="0" y="5"/>
                    </a:lnTo>
                    <a:lnTo>
                      <a:pt x="0" y="7"/>
                    </a:lnTo>
                    <a:lnTo>
                      <a:pt x="0" y="7"/>
                    </a:lnTo>
                    <a:lnTo>
                      <a:pt x="0" y="7"/>
                    </a:lnTo>
                    <a:lnTo>
                      <a:pt x="2" y="7"/>
                    </a:lnTo>
                    <a:lnTo>
                      <a:pt x="2" y="7"/>
                    </a:lnTo>
                    <a:lnTo>
                      <a:pt x="2" y="9"/>
                    </a:lnTo>
                    <a:lnTo>
                      <a:pt x="4" y="9"/>
                    </a:lnTo>
                    <a:lnTo>
                      <a:pt x="4" y="18"/>
                    </a:lnTo>
                    <a:lnTo>
                      <a:pt x="4" y="18"/>
                    </a:lnTo>
                    <a:lnTo>
                      <a:pt x="4" y="18"/>
                    </a:lnTo>
                    <a:lnTo>
                      <a:pt x="4" y="18"/>
                    </a:lnTo>
                    <a:lnTo>
                      <a:pt x="6" y="18"/>
                    </a:lnTo>
                    <a:lnTo>
                      <a:pt x="6" y="18"/>
                    </a:lnTo>
                    <a:lnTo>
                      <a:pt x="6" y="16"/>
                    </a:lnTo>
                    <a:lnTo>
                      <a:pt x="9" y="14"/>
                    </a:lnTo>
                    <a:lnTo>
                      <a:pt x="9" y="14"/>
                    </a:lnTo>
                    <a:lnTo>
                      <a:pt x="9" y="14"/>
                    </a:lnTo>
                    <a:lnTo>
                      <a:pt x="9" y="14"/>
                    </a:lnTo>
                    <a:lnTo>
                      <a:pt x="9" y="22"/>
                    </a:lnTo>
                    <a:lnTo>
                      <a:pt x="11" y="22"/>
                    </a:lnTo>
                    <a:lnTo>
                      <a:pt x="15" y="22"/>
                    </a:lnTo>
                    <a:lnTo>
                      <a:pt x="15" y="20"/>
                    </a:lnTo>
                    <a:lnTo>
                      <a:pt x="15" y="18"/>
                    </a:lnTo>
                    <a:lnTo>
                      <a:pt x="15" y="18"/>
                    </a:lnTo>
                    <a:lnTo>
                      <a:pt x="15" y="16"/>
                    </a:lnTo>
                    <a:lnTo>
                      <a:pt x="15" y="14"/>
                    </a:lnTo>
                    <a:lnTo>
                      <a:pt x="15" y="14"/>
                    </a:lnTo>
                    <a:lnTo>
                      <a:pt x="15" y="11"/>
                    </a:lnTo>
                    <a:lnTo>
                      <a:pt x="13" y="11"/>
                    </a:lnTo>
                    <a:lnTo>
                      <a:pt x="11" y="9"/>
                    </a:lnTo>
                    <a:lnTo>
                      <a:pt x="11" y="7"/>
                    </a:lnTo>
                    <a:lnTo>
                      <a:pt x="13" y="5"/>
                    </a:lnTo>
                    <a:lnTo>
                      <a:pt x="15" y="2"/>
                    </a:lnTo>
                    <a:lnTo>
                      <a:pt x="13" y="2"/>
                    </a:lnTo>
                    <a:lnTo>
                      <a:pt x="11" y="2"/>
                    </a:lnTo>
                    <a:lnTo>
                      <a:pt x="9" y="5"/>
                    </a:lnTo>
                    <a:lnTo>
                      <a:pt x="9" y="5"/>
                    </a:lnTo>
                    <a:lnTo>
                      <a:pt x="9" y="7"/>
                    </a:lnTo>
                    <a:lnTo>
                      <a:pt x="9" y="7"/>
                    </a:lnTo>
                    <a:lnTo>
                      <a:pt x="6" y="7"/>
                    </a:lnTo>
                    <a:lnTo>
                      <a:pt x="6" y="7"/>
                    </a:lnTo>
                    <a:close/>
                  </a:path>
                </a:pathLst>
              </a:custGeom>
              <a:solidFill>
                <a:srgbClr val="008837"/>
              </a:solidFill>
              <a:ln w="9525">
                <a:noFill/>
              </a:ln>
            </p:spPr>
            <p:txBody>
              <a:bodyPr/>
              <a:lstStyle/>
              <a:p>
                <a:endParaRPr lang="ja-JP" altLang="en-US" sz="1799"/>
              </a:p>
            </p:txBody>
          </p:sp>
          <p:sp>
            <p:nvSpPr>
              <p:cNvPr id="11712" name="フリーフォーム 89583">
                <a:extLst>
                  <a:ext uri="{FF2B5EF4-FFF2-40B4-BE49-F238E27FC236}">
                    <a16:creationId xmlns:a16="http://schemas.microsoft.com/office/drawing/2014/main" id="{5D63FA5F-C0EC-2D7D-EDFE-D39DCA66F7DE}"/>
                  </a:ext>
                </a:extLst>
              </p:cNvPr>
              <p:cNvSpPr/>
              <p:nvPr/>
            </p:nvSpPr>
            <p:spPr>
              <a:xfrm>
                <a:off x="1748" y="3379"/>
                <a:ext cx="15" cy="22"/>
              </a:xfrm>
              <a:custGeom>
                <a:avLst/>
                <a:gdLst/>
                <a:ahLst/>
                <a:cxnLst/>
                <a:rect l="0" t="0" r="0" b="0"/>
                <a:pathLst>
                  <a:path w="15" h="22">
                    <a:moveTo>
                      <a:pt x="6" y="7"/>
                    </a:moveTo>
                    <a:lnTo>
                      <a:pt x="6" y="5"/>
                    </a:lnTo>
                    <a:lnTo>
                      <a:pt x="6" y="2"/>
                    </a:lnTo>
                    <a:lnTo>
                      <a:pt x="4" y="2"/>
                    </a:lnTo>
                    <a:lnTo>
                      <a:pt x="4" y="2"/>
                    </a:lnTo>
                    <a:lnTo>
                      <a:pt x="4" y="2"/>
                    </a:lnTo>
                    <a:lnTo>
                      <a:pt x="4" y="2"/>
                    </a:lnTo>
                    <a:lnTo>
                      <a:pt x="4" y="2"/>
                    </a:lnTo>
                    <a:lnTo>
                      <a:pt x="4" y="2"/>
                    </a:lnTo>
                    <a:lnTo>
                      <a:pt x="4" y="2"/>
                    </a:lnTo>
                    <a:lnTo>
                      <a:pt x="2" y="0"/>
                    </a:lnTo>
                    <a:lnTo>
                      <a:pt x="2" y="0"/>
                    </a:lnTo>
                    <a:lnTo>
                      <a:pt x="2" y="0"/>
                    </a:lnTo>
                    <a:lnTo>
                      <a:pt x="2" y="0"/>
                    </a:lnTo>
                    <a:lnTo>
                      <a:pt x="2" y="0"/>
                    </a:lnTo>
                    <a:lnTo>
                      <a:pt x="0" y="0"/>
                    </a:lnTo>
                    <a:lnTo>
                      <a:pt x="0" y="0"/>
                    </a:lnTo>
                    <a:lnTo>
                      <a:pt x="0" y="0"/>
                    </a:lnTo>
                    <a:lnTo>
                      <a:pt x="0" y="2"/>
                    </a:lnTo>
                    <a:lnTo>
                      <a:pt x="0" y="2"/>
                    </a:lnTo>
                    <a:lnTo>
                      <a:pt x="0" y="5"/>
                    </a:lnTo>
                    <a:lnTo>
                      <a:pt x="0" y="5"/>
                    </a:lnTo>
                    <a:lnTo>
                      <a:pt x="0" y="7"/>
                    </a:lnTo>
                    <a:lnTo>
                      <a:pt x="0" y="7"/>
                    </a:lnTo>
                    <a:lnTo>
                      <a:pt x="0" y="7"/>
                    </a:lnTo>
                    <a:lnTo>
                      <a:pt x="2" y="7"/>
                    </a:lnTo>
                    <a:lnTo>
                      <a:pt x="2" y="7"/>
                    </a:lnTo>
                    <a:lnTo>
                      <a:pt x="2" y="9"/>
                    </a:lnTo>
                    <a:lnTo>
                      <a:pt x="4" y="9"/>
                    </a:lnTo>
                    <a:lnTo>
                      <a:pt x="4" y="18"/>
                    </a:lnTo>
                    <a:lnTo>
                      <a:pt x="4" y="18"/>
                    </a:lnTo>
                    <a:lnTo>
                      <a:pt x="4" y="18"/>
                    </a:lnTo>
                    <a:lnTo>
                      <a:pt x="4" y="18"/>
                    </a:lnTo>
                    <a:lnTo>
                      <a:pt x="6" y="18"/>
                    </a:lnTo>
                    <a:lnTo>
                      <a:pt x="6" y="18"/>
                    </a:lnTo>
                    <a:lnTo>
                      <a:pt x="6" y="16"/>
                    </a:lnTo>
                    <a:lnTo>
                      <a:pt x="9" y="14"/>
                    </a:lnTo>
                    <a:lnTo>
                      <a:pt x="9" y="14"/>
                    </a:lnTo>
                    <a:lnTo>
                      <a:pt x="9" y="14"/>
                    </a:lnTo>
                    <a:lnTo>
                      <a:pt x="9" y="14"/>
                    </a:lnTo>
                    <a:lnTo>
                      <a:pt x="9" y="22"/>
                    </a:lnTo>
                    <a:lnTo>
                      <a:pt x="11" y="22"/>
                    </a:lnTo>
                    <a:lnTo>
                      <a:pt x="15" y="22"/>
                    </a:lnTo>
                    <a:lnTo>
                      <a:pt x="15" y="20"/>
                    </a:lnTo>
                    <a:lnTo>
                      <a:pt x="15" y="18"/>
                    </a:lnTo>
                    <a:lnTo>
                      <a:pt x="15" y="18"/>
                    </a:lnTo>
                    <a:lnTo>
                      <a:pt x="15" y="16"/>
                    </a:lnTo>
                    <a:lnTo>
                      <a:pt x="15" y="14"/>
                    </a:lnTo>
                    <a:lnTo>
                      <a:pt x="15" y="14"/>
                    </a:lnTo>
                    <a:lnTo>
                      <a:pt x="15" y="11"/>
                    </a:lnTo>
                    <a:lnTo>
                      <a:pt x="13" y="11"/>
                    </a:lnTo>
                    <a:lnTo>
                      <a:pt x="11" y="9"/>
                    </a:lnTo>
                    <a:lnTo>
                      <a:pt x="11" y="7"/>
                    </a:lnTo>
                    <a:lnTo>
                      <a:pt x="13" y="5"/>
                    </a:lnTo>
                    <a:lnTo>
                      <a:pt x="15" y="2"/>
                    </a:lnTo>
                    <a:lnTo>
                      <a:pt x="13" y="2"/>
                    </a:lnTo>
                    <a:lnTo>
                      <a:pt x="11" y="2"/>
                    </a:lnTo>
                    <a:lnTo>
                      <a:pt x="9" y="5"/>
                    </a:lnTo>
                    <a:lnTo>
                      <a:pt x="9" y="5"/>
                    </a:lnTo>
                    <a:lnTo>
                      <a:pt x="9" y="7"/>
                    </a:lnTo>
                    <a:lnTo>
                      <a:pt x="9" y="7"/>
                    </a:lnTo>
                    <a:lnTo>
                      <a:pt x="6" y="7"/>
                    </a:lnTo>
                    <a:lnTo>
                      <a:pt x="6"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13" name="フリーフォーム 89584">
                <a:extLst>
                  <a:ext uri="{FF2B5EF4-FFF2-40B4-BE49-F238E27FC236}">
                    <a16:creationId xmlns:a16="http://schemas.microsoft.com/office/drawing/2014/main" id="{8FB973B6-D9BA-230D-F9AA-71DA7EC8B43D}"/>
                  </a:ext>
                </a:extLst>
              </p:cNvPr>
              <p:cNvSpPr/>
              <p:nvPr/>
            </p:nvSpPr>
            <p:spPr>
              <a:xfrm>
                <a:off x="1748" y="3357"/>
                <a:ext cx="24" cy="29"/>
              </a:xfrm>
              <a:custGeom>
                <a:avLst/>
                <a:gdLst/>
                <a:ahLst/>
                <a:cxnLst/>
                <a:rect l="0" t="0" r="0" b="0"/>
                <a:pathLst>
                  <a:path w="24" h="29">
                    <a:moveTo>
                      <a:pt x="22" y="9"/>
                    </a:moveTo>
                    <a:lnTo>
                      <a:pt x="22" y="9"/>
                    </a:lnTo>
                    <a:lnTo>
                      <a:pt x="20" y="9"/>
                    </a:lnTo>
                    <a:lnTo>
                      <a:pt x="20" y="9"/>
                    </a:lnTo>
                    <a:lnTo>
                      <a:pt x="20" y="6"/>
                    </a:lnTo>
                    <a:lnTo>
                      <a:pt x="20" y="9"/>
                    </a:lnTo>
                    <a:lnTo>
                      <a:pt x="20" y="9"/>
                    </a:lnTo>
                    <a:lnTo>
                      <a:pt x="20" y="11"/>
                    </a:lnTo>
                    <a:lnTo>
                      <a:pt x="20" y="13"/>
                    </a:lnTo>
                    <a:lnTo>
                      <a:pt x="20" y="13"/>
                    </a:lnTo>
                    <a:lnTo>
                      <a:pt x="18" y="13"/>
                    </a:lnTo>
                    <a:lnTo>
                      <a:pt x="18" y="11"/>
                    </a:lnTo>
                    <a:lnTo>
                      <a:pt x="18" y="9"/>
                    </a:lnTo>
                    <a:lnTo>
                      <a:pt x="18" y="9"/>
                    </a:lnTo>
                    <a:lnTo>
                      <a:pt x="15" y="9"/>
                    </a:lnTo>
                    <a:lnTo>
                      <a:pt x="15" y="6"/>
                    </a:lnTo>
                    <a:lnTo>
                      <a:pt x="15" y="6"/>
                    </a:lnTo>
                    <a:lnTo>
                      <a:pt x="15" y="6"/>
                    </a:lnTo>
                    <a:lnTo>
                      <a:pt x="15" y="9"/>
                    </a:lnTo>
                    <a:lnTo>
                      <a:pt x="15" y="9"/>
                    </a:lnTo>
                    <a:lnTo>
                      <a:pt x="18" y="11"/>
                    </a:lnTo>
                    <a:lnTo>
                      <a:pt x="15" y="11"/>
                    </a:lnTo>
                    <a:lnTo>
                      <a:pt x="15" y="11"/>
                    </a:lnTo>
                    <a:lnTo>
                      <a:pt x="15" y="11"/>
                    </a:lnTo>
                    <a:lnTo>
                      <a:pt x="15" y="11"/>
                    </a:lnTo>
                    <a:lnTo>
                      <a:pt x="13" y="9"/>
                    </a:lnTo>
                    <a:lnTo>
                      <a:pt x="13" y="9"/>
                    </a:lnTo>
                    <a:lnTo>
                      <a:pt x="11" y="9"/>
                    </a:lnTo>
                    <a:lnTo>
                      <a:pt x="11" y="9"/>
                    </a:lnTo>
                    <a:lnTo>
                      <a:pt x="11" y="9"/>
                    </a:lnTo>
                    <a:lnTo>
                      <a:pt x="11" y="11"/>
                    </a:lnTo>
                    <a:lnTo>
                      <a:pt x="9" y="9"/>
                    </a:lnTo>
                    <a:lnTo>
                      <a:pt x="9" y="9"/>
                    </a:lnTo>
                    <a:lnTo>
                      <a:pt x="9" y="9"/>
                    </a:lnTo>
                    <a:lnTo>
                      <a:pt x="9" y="6"/>
                    </a:lnTo>
                    <a:lnTo>
                      <a:pt x="9" y="6"/>
                    </a:lnTo>
                    <a:lnTo>
                      <a:pt x="11" y="4"/>
                    </a:lnTo>
                    <a:lnTo>
                      <a:pt x="11" y="4"/>
                    </a:lnTo>
                    <a:lnTo>
                      <a:pt x="11" y="4"/>
                    </a:lnTo>
                    <a:lnTo>
                      <a:pt x="9" y="4"/>
                    </a:lnTo>
                    <a:lnTo>
                      <a:pt x="9" y="4"/>
                    </a:lnTo>
                    <a:lnTo>
                      <a:pt x="9" y="4"/>
                    </a:lnTo>
                    <a:lnTo>
                      <a:pt x="9" y="4"/>
                    </a:lnTo>
                    <a:lnTo>
                      <a:pt x="9" y="6"/>
                    </a:lnTo>
                    <a:lnTo>
                      <a:pt x="9" y="6"/>
                    </a:lnTo>
                    <a:lnTo>
                      <a:pt x="6" y="9"/>
                    </a:lnTo>
                    <a:lnTo>
                      <a:pt x="6" y="9"/>
                    </a:lnTo>
                    <a:lnTo>
                      <a:pt x="6" y="9"/>
                    </a:lnTo>
                    <a:lnTo>
                      <a:pt x="6" y="6"/>
                    </a:lnTo>
                    <a:lnTo>
                      <a:pt x="6" y="6"/>
                    </a:lnTo>
                    <a:lnTo>
                      <a:pt x="6" y="4"/>
                    </a:lnTo>
                    <a:lnTo>
                      <a:pt x="6" y="4"/>
                    </a:lnTo>
                    <a:lnTo>
                      <a:pt x="6" y="4"/>
                    </a:lnTo>
                    <a:lnTo>
                      <a:pt x="6" y="2"/>
                    </a:lnTo>
                    <a:lnTo>
                      <a:pt x="4" y="2"/>
                    </a:lnTo>
                    <a:lnTo>
                      <a:pt x="4" y="2"/>
                    </a:lnTo>
                    <a:lnTo>
                      <a:pt x="4" y="2"/>
                    </a:lnTo>
                    <a:lnTo>
                      <a:pt x="4" y="4"/>
                    </a:lnTo>
                    <a:lnTo>
                      <a:pt x="4" y="4"/>
                    </a:lnTo>
                    <a:lnTo>
                      <a:pt x="2" y="6"/>
                    </a:lnTo>
                    <a:lnTo>
                      <a:pt x="2" y="6"/>
                    </a:lnTo>
                    <a:lnTo>
                      <a:pt x="2" y="9"/>
                    </a:lnTo>
                    <a:lnTo>
                      <a:pt x="2" y="9"/>
                    </a:lnTo>
                    <a:lnTo>
                      <a:pt x="2" y="6"/>
                    </a:lnTo>
                    <a:lnTo>
                      <a:pt x="2" y="4"/>
                    </a:lnTo>
                    <a:lnTo>
                      <a:pt x="2" y="4"/>
                    </a:lnTo>
                    <a:lnTo>
                      <a:pt x="2" y="2"/>
                    </a:lnTo>
                    <a:lnTo>
                      <a:pt x="2" y="0"/>
                    </a:lnTo>
                    <a:lnTo>
                      <a:pt x="2" y="0"/>
                    </a:lnTo>
                    <a:lnTo>
                      <a:pt x="2" y="0"/>
                    </a:lnTo>
                    <a:lnTo>
                      <a:pt x="0" y="0"/>
                    </a:lnTo>
                    <a:lnTo>
                      <a:pt x="0" y="2"/>
                    </a:lnTo>
                    <a:lnTo>
                      <a:pt x="0" y="2"/>
                    </a:lnTo>
                    <a:lnTo>
                      <a:pt x="0" y="2"/>
                    </a:lnTo>
                    <a:lnTo>
                      <a:pt x="0" y="2"/>
                    </a:lnTo>
                    <a:lnTo>
                      <a:pt x="0" y="4"/>
                    </a:lnTo>
                    <a:lnTo>
                      <a:pt x="0" y="6"/>
                    </a:lnTo>
                    <a:lnTo>
                      <a:pt x="0" y="9"/>
                    </a:lnTo>
                    <a:lnTo>
                      <a:pt x="0" y="9"/>
                    </a:lnTo>
                    <a:lnTo>
                      <a:pt x="0" y="11"/>
                    </a:lnTo>
                    <a:lnTo>
                      <a:pt x="0" y="11"/>
                    </a:lnTo>
                    <a:lnTo>
                      <a:pt x="0" y="11"/>
                    </a:lnTo>
                    <a:lnTo>
                      <a:pt x="0" y="11"/>
                    </a:lnTo>
                    <a:lnTo>
                      <a:pt x="0" y="13"/>
                    </a:lnTo>
                    <a:lnTo>
                      <a:pt x="0" y="15"/>
                    </a:lnTo>
                    <a:lnTo>
                      <a:pt x="0" y="18"/>
                    </a:lnTo>
                    <a:lnTo>
                      <a:pt x="0" y="20"/>
                    </a:lnTo>
                    <a:lnTo>
                      <a:pt x="0" y="22"/>
                    </a:lnTo>
                    <a:lnTo>
                      <a:pt x="0" y="20"/>
                    </a:lnTo>
                    <a:lnTo>
                      <a:pt x="0" y="20"/>
                    </a:lnTo>
                    <a:lnTo>
                      <a:pt x="0" y="18"/>
                    </a:lnTo>
                    <a:lnTo>
                      <a:pt x="0" y="18"/>
                    </a:lnTo>
                    <a:lnTo>
                      <a:pt x="0" y="18"/>
                    </a:lnTo>
                    <a:lnTo>
                      <a:pt x="0" y="20"/>
                    </a:lnTo>
                    <a:lnTo>
                      <a:pt x="0" y="20"/>
                    </a:lnTo>
                    <a:lnTo>
                      <a:pt x="2" y="20"/>
                    </a:lnTo>
                    <a:lnTo>
                      <a:pt x="2" y="20"/>
                    </a:lnTo>
                    <a:lnTo>
                      <a:pt x="2" y="20"/>
                    </a:lnTo>
                    <a:lnTo>
                      <a:pt x="2" y="22"/>
                    </a:lnTo>
                    <a:lnTo>
                      <a:pt x="4" y="22"/>
                    </a:lnTo>
                    <a:lnTo>
                      <a:pt x="4" y="22"/>
                    </a:lnTo>
                    <a:lnTo>
                      <a:pt x="4" y="22"/>
                    </a:lnTo>
                    <a:lnTo>
                      <a:pt x="4" y="20"/>
                    </a:lnTo>
                    <a:lnTo>
                      <a:pt x="4" y="20"/>
                    </a:lnTo>
                    <a:lnTo>
                      <a:pt x="4" y="18"/>
                    </a:lnTo>
                    <a:lnTo>
                      <a:pt x="4" y="15"/>
                    </a:lnTo>
                    <a:lnTo>
                      <a:pt x="6" y="13"/>
                    </a:lnTo>
                    <a:lnTo>
                      <a:pt x="6" y="13"/>
                    </a:lnTo>
                    <a:lnTo>
                      <a:pt x="6" y="15"/>
                    </a:lnTo>
                    <a:lnTo>
                      <a:pt x="6" y="15"/>
                    </a:lnTo>
                    <a:lnTo>
                      <a:pt x="6" y="15"/>
                    </a:lnTo>
                    <a:lnTo>
                      <a:pt x="6" y="18"/>
                    </a:lnTo>
                    <a:lnTo>
                      <a:pt x="6" y="18"/>
                    </a:lnTo>
                    <a:lnTo>
                      <a:pt x="6" y="20"/>
                    </a:lnTo>
                    <a:lnTo>
                      <a:pt x="6" y="20"/>
                    </a:lnTo>
                    <a:lnTo>
                      <a:pt x="6" y="20"/>
                    </a:lnTo>
                    <a:lnTo>
                      <a:pt x="6" y="20"/>
                    </a:lnTo>
                    <a:lnTo>
                      <a:pt x="6" y="20"/>
                    </a:lnTo>
                    <a:lnTo>
                      <a:pt x="6" y="18"/>
                    </a:lnTo>
                    <a:lnTo>
                      <a:pt x="6" y="18"/>
                    </a:lnTo>
                    <a:lnTo>
                      <a:pt x="9" y="15"/>
                    </a:lnTo>
                    <a:lnTo>
                      <a:pt x="9" y="15"/>
                    </a:lnTo>
                    <a:lnTo>
                      <a:pt x="9" y="13"/>
                    </a:lnTo>
                    <a:lnTo>
                      <a:pt x="9" y="13"/>
                    </a:lnTo>
                    <a:lnTo>
                      <a:pt x="9" y="13"/>
                    </a:lnTo>
                    <a:lnTo>
                      <a:pt x="9" y="15"/>
                    </a:lnTo>
                    <a:lnTo>
                      <a:pt x="11" y="15"/>
                    </a:lnTo>
                    <a:lnTo>
                      <a:pt x="11" y="18"/>
                    </a:lnTo>
                    <a:lnTo>
                      <a:pt x="9" y="18"/>
                    </a:lnTo>
                    <a:lnTo>
                      <a:pt x="9" y="18"/>
                    </a:lnTo>
                    <a:lnTo>
                      <a:pt x="9" y="20"/>
                    </a:lnTo>
                    <a:lnTo>
                      <a:pt x="9" y="22"/>
                    </a:lnTo>
                    <a:lnTo>
                      <a:pt x="9" y="22"/>
                    </a:lnTo>
                    <a:lnTo>
                      <a:pt x="9" y="24"/>
                    </a:lnTo>
                    <a:lnTo>
                      <a:pt x="9" y="22"/>
                    </a:lnTo>
                    <a:lnTo>
                      <a:pt x="11" y="22"/>
                    </a:lnTo>
                    <a:lnTo>
                      <a:pt x="11" y="22"/>
                    </a:lnTo>
                    <a:lnTo>
                      <a:pt x="11" y="22"/>
                    </a:lnTo>
                    <a:lnTo>
                      <a:pt x="13" y="22"/>
                    </a:lnTo>
                    <a:lnTo>
                      <a:pt x="13" y="24"/>
                    </a:lnTo>
                    <a:lnTo>
                      <a:pt x="15" y="24"/>
                    </a:lnTo>
                    <a:lnTo>
                      <a:pt x="15" y="24"/>
                    </a:lnTo>
                    <a:lnTo>
                      <a:pt x="15" y="22"/>
                    </a:lnTo>
                    <a:lnTo>
                      <a:pt x="15" y="22"/>
                    </a:lnTo>
                    <a:lnTo>
                      <a:pt x="15" y="20"/>
                    </a:lnTo>
                    <a:lnTo>
                      <a:pt x="15" y="20"/>
                    </a:lnTo>
                    <a:lnTo>
                      <a:pt x="15" y="18"/>
                    </a:lnTo>
                    <a:lnTo>
                      <a:pt x="15" y="18"/>
                    </a:lnTo>
                    <a:lnTo>
                      <a:pt x="15" y="18"/>
                    </a:lnTo>
                    <a:lnTo>
                      <a:pt x="15" y="18"/>
                    </a:lnTo>
                    <a:lnTo>
                      <a:pt x="15" y="18"/>
                    </a:lnTo>
                    <a:lnTo>
                      <a:pt x="15" y="18"/>
                    </a:lnTo>
                    <a:lnTo>
                      <a:pt x="15" y="18"/>
                    </a:lnTo>
                    <a:lnTo>
                      <a:pt x="15" y="18"/>
                    </a:lnTo>
                    <a:lnTo>
                      <a:pt x="18" y="20"/>
                    </a:lnTo>
                    <a:lnTo>
                      <a:pt x="18" y="20"/>
                    </a:lnTo>
                    <a:lnTo>
                      <a:pt x="18" y="20"/>
                    </a:lnTo>
                    <a:lnTo>
                      <a:pt x="18" y="22"/>
                    </a:lnTo>
                    <a:lnTo>
                      <a:pt x="18" y="22"/>
                    </a:lnTo>
                    <a:lnTo>
                      <a:pt x="15" y="24"/>
                    </a:lnTo>
                    <a:lnTo>
                      <a:pt x="15" y="24"/>
                    </a:lnTo>
                    <a:lnTo>
                      <a:pt x="15" y="24"/>
                    </a:lnTo>
                    <a:lnTo>
                      <a:pt x="18" y="27"/>
                    </a:lnTo>
                    <a:lnTo>
                      <a:pt x="18" y="27"/>
                    </a:lnTo>
                    <a:lnTo>
                      <a:pt x="18" y="29"/>
                    </a:lnTo>
                    <a:lnTo>
                      <a:pt x="20" y="29"/>
                    </a:lnTo>
                    <a:lnTo>
                      <a:pt x="20" y="29"/>
                    </a:lnTo>
                    <a:lnTo>
                      <a:pt x="20" y="29"/>
                    </a:lnTo>
                    <a:lnTo>
                      <a:pt x="20" y="27"/>
                    </a:lnTo>
                    <a:lnTo>
                      <a:pt x="20" y="27"/>
                    </a:lnTo>
                    <a:lnTo>
                      <a:pt x="20" y="27"/>
                    </a:lnTo>
                    <a:lnTo>
                      <a:pt x="20" y="24"/>
                    </a:lnTo>
                    <a:lnTo>
                      <a:pt x="20" y="24"/>
                    </a:lnTo>
                    <a:lnTo>
                      <a:pt x="20" y="24"/>
                    </a:lnTo>
                    <a:lnTo>
                      <a:pt x="20" y="22"/>
                    </a:lnTo>
                    <a:lnTo>
                      <a:pt x="20" y="20"/>
                    </a:lnTo>
                    <a:lnTo>
                      <a:pt x="20" y="20"/>
                    </a:lnTo>
                    <a:lnTo>
                      <a:pt x="20" y="18"/>
                    </a:lnTo>
                    <a:lnTo>
                      <a:pt x="22" y="18"/>
                    </a:lnTo>
                    <a:lnTo>
                      <a:pt x="22" y="18"/>
                    </a:lnTo>
                    <a:lnTo>
                      <a:pt x="24" y="20"/>
                    </a:lnTo>
                    <a:lnTo>
                      <a:pt x="24" y="20"/>
                    </a:lnTo>
                    <a:lnTo>
                      <a:pt x="24" y="20"/>
                    </a:lnTo>
                    <a:lnTo>
                      <a:pt x="24" y="18"/>
                    </a:lnTo>
                    <a:lnTo>
                      <a:pt x="24" y="18"/>
                    </a:lnTo>
                    <a:lnTo>
                      <a:pt x="24" y="18"/>
                    </a:lnTo>
                    <a:lnTo>
                      <a:pt x="24" y="18"/>
                    </a:lnTo>
                    <a:lnTo>
                      <a:pt x="22" y="15"/>
                    </a:lnTo>
                    <a:lnTo>
                      <a:pt x="22" y="15"/>
                    </a:lnTo>
                    <a:lnTo>
                      <a:pt x="24" y="15"/>
                    </a:lnTo>
                    <a:lnTo>
                      <a:pt x="24" y="15"/>
                    </a:lnTo>
                    <a:lnTo>
                      <a:pt x="24" y="15"/>
                    </a:lnTo>
                    <a:lnTo>
                      <a:pt x="24" y="15"/>
                    </a:lnTo>
                    <a:lnTo>
                      <a:pt x="24" y="15"/>
                    </a:lnTo>
                    <a:lnTo>
                      <a:pt x="24" y="15"/>
                    </a:lnTo>
                    <a:lnTo>
                      <a:pt x="22" y="13"/>
                    </a:lnTo>
                    <a:lnTo>
                      <a:pt x="22" y="13"/>
                    </a:lnTo>
                    <a:lnTo>
                      <a:pt x="22" y="11"/>
                    </a:lnTo>
                    <a:lnTo>
                      <a:pt x="22" y="11"/>
                    </a:lnTo>
                    <a:lnTo>
                      <a:pt x="22" y="11"/>
                    </a:lnTo>
                    <a:lnTo>
                      <a:pt x="22" y="9"/>
                    </a:lnTo>
                    <a:close/>
                  </a:path>
                </a:pathLst>
              </a:custGeom>
              <a:solidFill>
                <a:srgbClr val="008837"/>
              </a:solidFill>
              <a:ln w="9525">
                <a:noFill/>
              </a:ln>
            </p:spPr>
            <p:txBody>
              <a:bodyPr/>
              <a:lstStyle/>
              <a:p>
                <a:endParaRPr lang="ja-JP" altLang="en-US" sz="1799"/>
              </a:p>
            </p:txBody>
          </p:sp>
          <p:sp>
            <p:nvSpPr>
              <p:cNvPr id="11714" name="フリーフォーム 89585">
                <a:extLst>
                  <a:ext uri="{FF2B5EF4-FFF2-40B4-BE49-F238E27FC236}">
                    <a16:creationId xmlns:a16="http://schemas.microsoft.com/office/drawing/2014/main" id="{CEB33430-1FA4-E35A-0275-BDFA8CA7A201}"/>
                  </a:ext>
                </a:extLst>
              </p:cNvPr>
              <p:cNvSpPr/>
              <p:nvPr/>
            </p:nvSpPr>
            <p:spPr>
              <a:xfrm>
                <a:off x="1748" y="3357"/>
                <a:ext cx="24" cy="29"/>
              </a:xfrm>
              <a:custGeom>
                <a:avLst/>
                <a:gdLst/>
                <a:ahLst/>
                <a:cxnLst/>
                <a:rect l="0" t="0" r="0" b="0"/>
                <a:pathLst>
                  <a:path w="24" h="29">
                    <a:moveTo>
                      <a:pt x="22" y="9"/>
                    </a:moveTo>
                    <a:lnTo>
                      <a:pt x="22" y="9"/>
                    </a:lnTo>
                    <a:lnTo>
                      <a:pt x="20" y="9"/>
                    </a:lnTo>
                    <a:lnTo>
                      <a:pt x="20" y="9"/>
                    </a:lnTo>
                    <a:lnTo>
                      <a:pt x="20" y="6"/>
                    </a:lnTo>
                    <a:lnTo>
                      <a:pt x="20" y="9"/>
                    </a:lnTo>
                    <a:lnTo>
                      <a:pt x="20" y="9"/>
                    </a:lnTo>
                    <a:lnTo>
                      <a:pt x="20" y="11"/>
                    </a:lnTo>
                    <a:lnTo>
                      <a:pt x="20" y="13"/>
                    </a:lnTo>
                    <a:lnTo>
                      <a:pt x="20" y="13"/>
                    </a:lnTo>
                    <a:lnTo>
                      <a:pt x="18" y="13"/>
                    </a:lnTo>
                    <a:lnTo>
                      <a:pt x="18" y="11"/>
                    </a:lnTo>
                    <a:lnTo>
                      <a:pt x="18" y="9"/>
                    </a:lnTo>
                    <a:lnTo>
                      <a:pt x="18" y="9"/>
                    </a:lnTo>
                    <a:lnTo>
                      <a:pt x="15" y="9"/>
                    </a:lnTo>
                    <a:lnTo>
                      <a:pt x="15" y="6"/>
                    </a:lnTo>
                    <a:lnTo>
                      <a:pt x="15" y="6"/>
                    </a:lnTo>
                    <a:lnTo>
                      <a:pt x="15" y="6"/>
                    </a:lnTo>
                    <a:lnTo>
                      <a:pt x="15" y="9"/>
                    </a:lnTo>
                    <a:lnTo>
                      <a:pt x="15" y="9"/>
                    </a:lnTo>
                    <a:lnTo>
                      <a:pt x="18" y="11"/>
                    </a:lnTo>
                    <a:lnTo>
                      <a:pt x="15" y="11"/>
                    </a:lnTo>
                    <a:lnTo>
                      <a:pt x="15" y="11"/>
                    </a:lnTo>
                    <a:lnTo>
                      <a:pt x="15" y="11"/>
                    </a:lnTo>
                    <a:lnTo>
                      <a:pt x="15" y="11"/>
                    </a:lnTo>
                    <a:lnTo>
                      <a:pt x="13" y="9"/>
                    </a:lnTo>
                    <a:lnTo>
                      <a:pt x="13" y="9"/>
                    </a:lnTo>
                    <a:lnTo>
                      <a:pt x="11" y="9"/>
                    </a:lnTo>
                    <a:lnTo>
                      <a:pt x="11" y="9"/>
                    </a:lnTo>
                    <a:lnTo>
                      <a:pt x="11" y="9"/>
                    </a:lnTo>
                    <a:lnTo>
                      <a:pt x="11" y="11"/>
                    </a:lnTo>
                    <a:lnTo>
                      <a:pt x="9" y="9"/>
                    </a:lnTo>
                    <a:lnTo>
                      <a:pt x="9" y="9"/>
                    </a:lnTo>
                    <a:lnTo>
                      <a:pt x="9" y="9"/>
                    </a:lnTo>
                    <a:lnTo>
                      <a:pt x="9" y="6"/>
                    </a:lnTo>
                    <a:lnTo>
                      <a:pt x="9" y="6"/>
                    </a:lnTo>
                    <a:lnTo>
                      <a:pt x="11" y="4"/>
                    </a:lnTo>
                    <a:lnTo>
                      <a:pt x="11" y="4"/>
                    </a:lnTo>
                    <a:lnTo>
                      <a:pt x="11" y="4"/>
                    </a:lnTo>
                    <a:lnTo>
                      <a:pt x="9" y="4"/>
                    </a:lnTo>
                    <a:lnTo>
                      <a:pt x="9" y="4"/>
                    </a:lnTo>
                    <a:lnTo>
                      <a:pt x="9" y="4"/>
                    </a:lnTo>
                    <a:lnTo>
                      <a:pt x="9" y="4"/>
                    </a:lnTo>
                    <a:lnTo>
                      <a:pt x="9" y="6"/>
                    </a:lnTo>
                    <a:lnTo>
                      <a:pt x="9" y="6"/>
                    </a:lnTo>
                    <a:lnTo>
                      <a:pt x="6" y="9"/>
                    </a:lnTo>
                    <a:lnTo>
                      <a:pt x="6" y="9"/>
                    </a:lnTo>
                    <a:lnTo>
                      <a:pt x="6" y="9"/>
                    </a:lnTo>
                    <a:lnTo>
                      <a:pt x="6" y="6"/>
                    </a:lnTo>
                    <a:lnTo>
                      <a:pt x="6" y="6"/>
                    </a:lnTo>
                    <a:lnTo>
                      <a:pt x="6" y="4"/>
                    </a:lnTo>
                    <a:lnTo>
                      <a:pt x="6" y="4"/>
                    </a:lnTo>
                    <a:lnTo>
                      <a:pt x="6" y="4"/>
                    </a:lnTo>
                    <a:lnTo>
                      <a:pt x="6" y="2"/>
                    </a:lnTo>
                    <a:lnTo>
                      <a:pt x="4" y="2"/>
                    </a:lnTo>
                    <a:lnTo>
                      <a:pt x="4" y="2"/>
                    </a:lnTo>
                    <a:lnTo>
                      <a:pt x="4" y="2"/>
                    </a:lnTo>
                    <a:lnTo>
                      <a:pt x="4" y="4"/>
                    </a:lnTo>
                    <a:lnTo>
                      <a:pt x="4" y="4"/>
                    </a:lnTo>
                    <a:lnTo>
                      <a:pt x="2" y="6"/>
                    </a:lnTo>
                    <a:lnTo>
                      <a:pt x="2" y="6"/>
                    </a:lnTo>
                    <a:lnTo>
                      <a:pt x="2" y="9"/>
                    </a:lnTo>
                    <a:lnTo>
                      <a:pt x="2" y="9"/>
                    </a:lnTo>
                    <a:lnTo>
                      <a:pt x="2" y="6"/>
                    </a:lnTo>
                    <a:lnTo>
                      <a:pt x="2" y="4"/>
                    </a:lnTo>
                    <a:lnTo>
                      <a:pt x="2" y="4"/>
                    </a:lnTo>
                    <a:lnTo>
                      <a:pt x="2" y="2"/>
                    </a:lnTo>
                    <a:lnTo>
                      <a:pt x="2" y="0"/>
                    </a:lnTo>
                    <a:lnTo>
                      <a:pt x="2" y="0"/>
                    </a:lnTo>
                    <a:lnTo>
                      <a:pt x="2" y="0"/>
                    </a:lnTo>
                    <a:lnTo>
                      <a:pt x="0" y="0"/>
                    </a:lnTo>
                    <a:lnTo>
                      <a:pt x="0" y="2"/>
                    </a:lnTo>
                    <a:lnTo>
                      <a:pt x="0" y="2"/>
                    </a:lnTo>
                    <a:lnTo>
                      <a:pt x="0" y="2"/>
                    </a:lnTo>
                    <a:lnTo>
                      <a:pt x="0" y="2"/>
                    </a:lnTo>
                    <a:lnTo>
                      <a:pt x="0" y="4"/>
                    </a:lnTo>
                    <a:lnTo>
                      <a:pt x="0" y="6"/>
                    </a:lnTo>
                    <a:lnTo>
                      <a:pt x="0" y="9"/>
                    </a:lnTo>
                    <a:lnTo>
                      <a:pt x="0" y="9"/>
                    </a:lnTo>
                    <a:lnTo>
                      <a:pt x="0" y="11"/>
                    </a:lnTo>
                    <a:lnTo>
                      <a:pt x="0" y="11"/>
                    </a:lnTo>
                    <a:lnTo>
                      <a:pt x="0" y="11"/>
                    </a:lnTo>
                    <a:lnTo>
                      <a:pt x="0" y="11"/>
                    </a:lnTo>
                    <a:lnTo>
                      <a:pt x="0" y="13"/>
                    </a:lnTo>
                    <a:lnTo>
                      <a:pt x="0" y="15"/>
                    </a:lnTo>
                    <a:lnTo>
                      <a:pt x="0" y="18"/>
                    </a:lnTo>
                    <a:lnTo>
                      <a:pt x="0" y="20"/>
                    </a:lnTo>
                    <a:lnTo>
                      <a:pt x="0" y="22"/>
                    </a:lnTo>
                    <a:lnTo>
                      <a:pt x="0" y="20"/>
                    </a:lnTo>
                    <a:lnTo>
                      <a:pt x="0" y="20"/>
                    </a:lnTo>
                    <a:lnTo>
                      <a:pt x="0" y="18"/>
                    </a:lnTo>
                    <a:lnTo>
                      <a:pt x="0" y="18"/>
                    </a:lnTo>
                    <a:lnTo>
                      <a:pt x="0" y="18"/>
                    </a:lnTo>
                    <a:lnTo>
                      <a:pt x="0" y="20"/>
                    </a:lnTo>
                    <a:lnTo>
                      <a:pt x="0" y="20"/>
                    </a:lnTo>
                    <a:lnTo>
                      <a:pt x="2" y="20"/>
                    </a:lnTo>
                    <a:lnTo>
                      <a:pt x="2" y="20"/>
                    </a:lnTo>
                    <a:lnTo>
                      <a:pt x="2" y="20"/>
                    </a:lnTo>
                    <a:lnTo>
                      <a:pt x="2" y="22"/>
                    </a:lnTo>
                    <a:lnTo>
                      <a:pt x="4" y="22"/>
                    </a:lnTo>
                    <a:lnTo>
                      <a:pt x="4" y="22"/>
                    </a:lnTo>
                    <a:lnTo>
                      <a:pt x="4" y="22"/>
                    </a:lnTo>
                    <a:lnTo>
                      <a:pt x="4" y="20"/>
                    </a:lnTo>
                    <a:lnTo>
                      <a:pt x="4" y="20"/>
                    </a:lnTo>
                    <a:lnTo>
                      <a:pt x="4" y="18"/>
                    </a:lnTo>
                    <a:lnTo>
                      <a:pt x="4" y="15"/>
                    </a:lnTo>
                    <a:lnTo>
                      <a:pt x="6" y="13"/>
                    </a:lnTo>
                    <a:lnTo>
                      <a:pt x="6" y="13"/>
                    </a:lnTo>
                    <a:lnTo>
                      <a:pt x="6" y="15"/>
                    </a:lnTo>
                    <a:lnTo>
                      <a:pt x="6" y="15"/>
                    </a:lnTo>
                    <a:lnTo>
                      <a:pt x="6" y="15"/>
                    </a:lnTo>
                    <a:lnTo>
                      <a:pt x="6" y="18"/>
                    </a:lnTo>
                    <a:lnTo>
                      <a:pt x="6" y="18"/>
                    </a:lnTo>
                    <a:lnTo>
                      <a:pt x="6" y="20"/>
                    </a:lnTo>
                    <a:lnTo>
                      <a:pt x="6" y="20"/>
                    </a:lnTo>
                    <a:lnTo>
                      <a:pt x="6" y="20"/>
                    </a:lnTo>
                    <a:lnTo>
                      <a:pt x="6" y="20"/>
                    </a:lnTo>
                    <a:lnTo>
                      <a:pt x="6" y="20"/>
                    </a:lnTo>
                    <a:lnTo>
                      <a:pt x="6" y="18"/>
                    </a:lnTo>
                    <a:lnTo>
                      <a:pt x="6" y="18"/>
                    </a:lnTo>
                    <a:lnTo>
                      <a:pt x="9" y="15"/>
                    </a:lnTo>
                    <a:lnTo>
                      <a:pt x="9" y="15"/>
                    </a:lnTo>
                    <a:lnTo>
                      <a:pt x="9" y="13"/>
                    </a:lnTo>
                    <a:lnTo>
                      <a:pt x="9" y="13"/>
                    </a:lnTo>
                    <a:lnTo>
                      <a:pt x="9" y="13"/>
                    </a:lnTo>
                    <a:lnTo>
                      <a:pt x="9" y="15"/>
                    </a:lnTo>
                    <a:lnTo>
                      <a:pt x="11" y="15"/>
                    </a:lnTo>
                    <a:lnTo>
                      <a:pt x="11" y="18"/>
                    </a:lnTo>
                    <a:lnTo>
                      <a:pt x="9" y="18"/>
                    </a:lnTo>
                    <a:lnTo>
                      <a:pt x="9" y="18"/>
                    </a:lnTo>
                    <a:lnTo>
                      <a:pt x="9" y="20"/>
                    </a:lnTo>
                    <a:lnTo>
                      <a:pt x="9" y="22"/>
                    </a:lnTo>
                    <a:lnTo>
                      <a:pt x="9" y="22"/>
                    </a:lnTo>
                    <a:lnTo>
                      <a:pt x="9" y="24"/>
                    </a:lnTo>
                    <a:lnTo>
                      <a:pt x="9" y="22"/>
                    </a:lnTo>
                    <a:lnTo>
                      <a:pt x="11" y="22"/>
                    </a:lnTo>
                    <a:lnTo>
                      <a:pt x="11" y="22"/>
                    </a:lnTo>
                    <a:lnTo>
                      <a:pt x="11" y="22"/>
                    </a:lnTo>
                    <a:lnTo>
                      <a:pt x="13" y="22"/>
                    </a:lnTo>
                    <a:lnTo>
                      <a:pt x="13" y="24"/>
                    </a:lnTo>
                    <a:lnTo>
                      <a:pt x="15" y="24"/>
                    </a:lnTo>
                    <a:lnTo>
                      <a:pt x="15" y="24"/>
                    </a:lnTo>
                    <a:lnTo>
                      <a:pt x="15" y="22"/>
                    </a:lnTo>
                    <a:lnTo>
                      <a:pt x="15" y="22"/>
                    </a:lnTo>
                    <a:lnTo>
                      <a:pt x="15" y="20"/>
                    </a:lnTo>
                    <a:lnTo>
                      <a:pt x="15" y="20"/>
                    </a:lnTo>
                    <a:lnTo>
                      <a:pt x="15" y="18"/>
                    </a:lnTo>
                    <a:lnTo>
                      <a:pt x="15" y="18"/>
                    </a:lnTo>
                    <a:lnTo>
                      <a:pt x="15" y="18"/>
                    </a:lnTo>
                    <a:lnTo>
                      <a:pt x="15" y="18"/>
                    </a:lnTo>
                    <a:lnTo>
                      <a:pt x="15" y="18"/>
                    </a:lnTo>
                    <a:lnTo>
                      <a:pt x="15" y="18"/>
                    </a:lnTo>
                    <a:lnTo>
                      <a:pt x="15" y="18"/>
                    </a:lnTo>
                    <a:lnTo>
                      <a:pt x="15" y="18"/>
                    </a:lnTo>
                    <a:lnTo>
                      <a:pt x="18" y="20"/>
                    </a:lnTo>
                    <a:lnTo>
                      <a:pt x="18" y="20"/>
                    </a:lnTo>
                    <a:lnTo>
                      <a:pt x="18" y="20"/>
                    </a:lnTo>
                    <a:lnTo>
                      <a:pt x="18" y="22"/>
                    </a:lnTo>
                    <a:lnTo>
                      <a:pt x="18" y="22"/>
                    </a:lnTo>
                    <a:lnTo>
                      <a:pt x="15" y="24"/>
                    </a:lnTo>
                    <a:lnTo>
                      <a:pt x="15" y="24"/>
                    </a:lnTo>
                    <a:lnTo>
                      <a:pt x="15" y="24"/>
                    </a:lnTo>
                    <a:lnTo>
                      <a:pt x="18" y="27"/>
                    </a:lnTo>
                    <a:lnTo>
                      <a:pt x="18" y="27"/>
                    </a:lnTo>
                    <a:lnTo>
                      <a:pt x="18" y="29"/>
                    </a:lnTo>
                    <a:lnTo>
                      <a:pt x="20" y="29"/>
                    </a:lnTo>
                    <a:lnTo>
                      <a:pt x="20" y="29"/>
                    </a:lnTo>
                    <a:lnTo>
                      <a:pt x="20" y="29"/>
                    </a:lnTo>
                    <a:lnTo>
                      <a:pt x="20" y="27"/>
                    </a:lnTo>
                    <a:lnTo>
                      <a:pt x="20" y="27"/>
                    </a:lnTo>
                    <a:lnTo>
                      <a:pt x="20" y="27"/>
                    </a:lnTo>
                    <a:lnTo>
                      <a:pt x="20" y="24"/>
                    </a:lnTo>
                    <a:lnTo>
                      <a:pt x="20" y="24"/>
                    </a:lnTo>
                    <a:lnTo>
                      <a:pt x="20" y="24"/>
                    </a:lnTo>
                    <a:lnTo>
                      <a:pt x="20" y="22"/>
                    </a:lnTo>
                    <a:lnTo>
                      <a:pt x="20" y="20"/>
                    </a:lnTo>
                    <a:lnTo>
                      <a:pt x="20" y="20"/>
                    </a:lnTo>
                    <a:lnTo>
                      <a:pt x="20" y="18"/>
                    </a:lnTo>
                    <a:lnTo>
                      <a:pt x="22" y="18"/>
                    </a:lnTo>
                    <a:lnTo>
                      <a:pt x="22" y="18"/>
                    </a:lnTo>
                    <a:lnTo>
                      <a:pt x="24" y="20"/>
                    </a:lnTo>
                    <a:lnTo>
                      <a:pt x="24" y="20"/>
                    </a:lnTo>
                    <a:lnTo>
                      <a:pt x="24" y="20"/>
                    </a:lnTo>
                    <a:lnTo>
                      <a:pt x="24" y="18"/>
                    </a:lnTo>
                    <a:lnTo>
                      <a:pt x="24" y="18"/>
                    </a:lnTo>
                    <a:lnTo>
                      <a:pt x="24" y="18"/>
                    </a:lnTo>
                    <a:lnTo>
                      <a:pt x="24" y="18"/>
                    </a:lnTo>
                    <a:lnTo>
                      <a:pt x="22" y="15"/>
                    </a:lnTo>
                    <a:lnTo>
                      <a:pt x="22" y="15"/>
                    </a:lnTo>
                    <a:lnTo>
                      <a:pt x="24" y="15"/>
                    </a:lnTo>
                    <a:lnTo>
                      <a:pt x="24" y="15"/>
                    </a:lnTo>
                    <a:lnTo>
                      <a:pt x="24" y="15"/>
                    </a:lnTo>
                    <a:lnTo>
                      <a:pt x="24" y="15"/>
                    </a:lnTo>
                    <a:lnTo>
                      <a:pt x="24" y="15"/>
                    </a:lnTo>
                    <a:lnTo>
                      <a:pt x="24" y="15"/>
                    </a:lnTo>
                    <a:lnTo>
                      <a:pt x="22" y="13"/>
                    </a:lnTo>
                    <a:lnTo>
                      <a:pt x="22" y="13"/>
                    </a:lnTo>
                    <a:lnTo>
                      <a:pt x="22" y="11"/>
                    </a:lnTo>
                    <a:lnTo>
                      <a:pt x="22" y="11"/>
                    </a:lnTo>
                    <a:lnTo>
                      <a:pt x="22" y="11"/>
                    </a:lnTo>
                    <a:lnTo>
                      <a:pt x="22"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15" name="フリーフォーム 89586">
                <a:extLst>
                  <a:ext uri="{FF2B5EF4-FFF2-40B4-BE49-F238E27FC236}">
                    <a16:creationId xmlns:a16="http://schemas.microsoft.com/office/drawing/2014/main" id="{CE4862A1-04D4-F4CD-CE8B-5C58145DA3D1}"/>
                  </a:ext>
                </a:extLst>
              </p:cNvPr>
              <p:cNvSpPr/>
              <p:nvPr/>
            </p:nvSpPr>
            <p:spPr>
              <a:xfrm>
                <a:off x="1748" y="3348"/>
                <a:ext cx="24" cy="22"/>
              </a:xfrm>
              <a:custGeom>
                <a:avLst/>
                <a:gdLst/>
                <a:ahLst/>
                <a:cxnLst/>
                <a:rect l="0" t="0" r="0" b="0"/>
                <a:pathLst>
                  <a:path w="24" h="22">
                    <a:moveTo>
                      <a:pt x="22" y="6"/>
                    </a:moveTo>
                    <a:lnTo>
                      <a:pt x="22" y="6"/>
                    </a:lnTo>
                    <a:lnTo>
                      <a:pt x="20" y="6"/>
                    </a:lnTo>
                    <a:lnTo>
                      <a:pt x="20" y="4"/>
                    </a:lnTo>
                    <a:lnTo>
                      <a:pt x="20" y="4"/>
                    </a:lnTo>
                    <a:lnTo>
                      <a:pt x="20" y="6"/>
                    </a:lnTo>
                    <a:lnTo>
                      <a:pt x="20" y="6"/>
                    </a:lnTo>
                    <a:lnTo>
                      <a:pt x="20" y="6"/>
                    </a:lnTo>
                    <a:lnTo>
                      <a:pt x="20" y="9"/>
                    </a:lnTo>
                    <a:lnTo>
                      <a:pt x="20" y="9"/>
                    </a:lnTo>
                    <a:lnTo>
                      <a:pt x="20" y="9"/>
                    </a:lnTo>
                    <a:lnTo>
                      <a:pt x="18" y="9"/>
                    </a:lnTo>
                    <a:lnTo>
                      <a:pt x="18" y="9"/>
                    </a:lnTo>
                    <a:lnTo>
                      <a:pt x="18" y="6"/>
                    </a:lnTo>
                    <a:lnTo>
                      <a:pt x="18" y="6"/>
                    </a:lnTo>
                    <a:lnTo>
                      <a:pt x="15" y="4"/>
                    </a:lnTo>
                    <a:lnTo>
                      <a:pt x="15" y="4"/>
                    </a:lnTo>
                    <a:lnTo>
                      <a:pt x="15" y="4"/>
                    </a:lnTo>
                    <a:lnTo>
                      <a:pt x="15" y="4"/>
                    </a:lnTo>
                    <a:lnTo>
                      <a:pt x="15" y="6"/>
                    </a:lnTo>
                    <a:lnTo>
                      <a:pt x="15" y="6"/>
                    </a:lnTo>
                    <a:lnTo>
                      <a:pt x="18" y="6"/>
                    </a:lnTo>
                    <a:lnTo>
                      <a:pt x="15" y="9"/>
                    </a:lnTo>
                    <a:lnTo>
                      <a:pt x="15" y="9"/>
                    </a:lnTo>
                    <a:lnTo>
                      <a:pt x="15" y="9"/>
                    </a:lnTo>
                    <a:lnTo>
                      <a:pt x="15" y="9"/>
                    </a:lnTo>
                    <a:lnTo>
                      <a:pt x="13" y="6"/>
                    </a:lnTo>
                    <a:lnTo>
                      <a:pt x="13" y="6"/>
                    </a:lnTo>
                    <a:lnTo>
                      <a:pt x="11" y="6"/>
                    </a:lnTo>
                    <a:lnTo>
                      <a:pt x="11" y="6"/>
                    </a:lnTo>
                    <a:lnTo>
                      <a:pt x="11" y="6"/>
                    </a:lnTo>
                    <a:lnTo>
                      <a:pt x="11" y="6"/>
                    </a:lnTo>
                    <a:lnTo>
                      <a:pt x="9" y="6"/>
                    </a:lnTo>
                    <a:lnTo>
                      <a:pt x="9" y="6"/>
                    </a:lnTo>
                    <a:lnTo>
                      <a:pt x="9" y="6"/>
                    </a:lnTo>
                    <a:lnTo>
                      <a:pt x="9" y="4"/>
                    </a:lnTo>
                    <a:lnTo>
                      <a:pt x="9" y="4"/>
                    </a:lnTo>
                    <a:lnTo>
                      <a:pt x="11" y="2"/>
                    </a:lnTo>
                    <a:lnTo>
                      <a:pt x="11" y="2"/>
                    </a:lnTo>
                    <a:lnTo>
                      <a:pt x="11" y="2"/>
                    </a:lnTo>
                    <a:lnTo>
                      <a:pt x="9" y="2"/>
                    </a:lnTo>
                    <a:lnTo>
                      <a:pt x="9" y="2"/>
                    </a:lnTo>
                    <a:lnTo>
                      <a:pt x="9" y="2"/>
                    </a:lnTo>
                    <a:lnTo>
                      <a:pt x="9" y="2"/>
                    </a:lnTo>
                    <a:lnTo>
                      <a:pt x="9" y="4"/>
                    </a:lnTo>
                    <a:lnTo>
                      <a:pt x="9" y="4"/>
                    </a:lnTo>
                    <a:lnTo>
                      <a:pt x="6" y="4"/>
                    </a:lnTo>
                    <a:lnTo>
                      <a:pt x="6" y="4"/>
                    </a:lnTo>
                    <a:lnTo>
                      <a:pt x="6" y="4"/>
                    </a:lnTo>
                    <a:lnTo>
                      <a:pt x="6" y="4"/>
                    </a:lnTo>
                    <a:lnTo>
                      <a:pt x="6" y="4"/>
                    </a:lnTo>
                    <a:lnTo>
                      <a:pt x="6" y="2"/>
                    </a:lnTo>
                    <a:lnTo>
                      <a:pt x="6" y="2"/>
                    </a:lnTo>
                    <a:lnTo>
                      <a:pt x="6" y="2"/>
                    </a:lnTo>
                    <a:lnTo>
                      <a:pt x="6" y="2"/>
                    </a:lnTo>
                    <a:lnTo>
                      <a:pt x="4" y="0"/>
                    </a:lnTo>
                    <a:lnTo>
                      <a:pt x="4" y="0"/>
                    </a:lnTo>
                    <a:lnTo>
                      <a:pt x="4" y="2"/>
                    </a:lnTo>
                    <a:lnTo>
                      <a:pt x="4" y="2"/>
                    </a:lnTo>
                    <a:lnTo>
                      <a:pt x="2" y="4"/>
                    </a:lnTo>
                    <a:lnTo>
                      <a:pt x="2" y="4"/>
                    </a:lnTo>
                    <a:lnTo>
                      <a:pt x="2" y="4"/>
                    </a:lnTo>
                    <a:lnTo>
                      <a:pt x="2" y="4"/>
                    </a:lnTo>
                    <a:lnTo>
                      <a:pt x="2" y="4"/>
                    </a:lnTo>
                    <a:lnTo>
                      <a:pt x="2" y="2"/>
                    </a:lnTo>
                    <a:lnTo>
                      <a:pt x="2" y="2"/>
                    </a:lnTo>
                    <a:lnTo>
                      <a:pt x="2" y="0"/>
                    </a:lnTo>
                    <a:lnTo>
                      <a:pt x="2" y="0"/>
                    </a:lnTo>
                    <a:lnTo>
                      <a:pt x="2" y="0"/>
                    </a:lnTo>
                    <a:lnTo>
                      <a:pt x="2" y="0"/>
                    </a:lnTo>
                    <a:lnTo>
                      <a:pt x="0" y="0"/>
                    </a:lnTo>
                    <a:lnTo>
                      <a:pt x="0" y="0"/>
                    </a:lnTo>
                    <a:lnTo>
                      <a:pt x="0" y="0"/>
                    </a:lnTo>
                    <a:lnTo>
                      <a:pt x="0" y="0"/>
                    </a:lnTo>
                    <a:lnTo>
                      <a:pt x="0" y="0"/>
                    </a:lnTo>
                    <a:lnTo>
                      <a:pt x="0" y="2"/>
                    </a:lnTo>
                    <a:lnTo>
                      <a:pt x="0" y="4"/>
                    </a:lnTo>
                    <a:lnTo>
                      <a:pt x="0" y="6"/>
                    </a:lnTo>
                    <a:lnTo>
                      <a:pt x="0" y="6"/>
                    </a:lnTo>
                    <a:lnTo>
                      <a:pt x="0" y="9"/>
                    </a:lnTo>
                    <a:lnTo>
                      <a:pt x="0" y="9"/>
                    </a:lnTo>
                    <a:lnTo>
                      <a:pt x="0" y="9"/>
                    </a:lnTo>
                    <a:lnTo>
                      <a:pt x="0" y="9"/>
                    </a:lnTo>
                    <a:lnTo>
                      <a:pt x="0" y="11"/>
                    </a:lnTo>
                    <a:lnTo>
                      <a:pt x="0" y="13"/>
                    </a:lnTo>
                    <a:lnTo>
                      <a:pt x="0" y="15"/>
                    </a:lnTo>
                    <a:lnTo>
                      <a:pt x="0" y="15"/>
                    </a:lnTo>
                    <a:lnTo>
                      <a:pt x="0" y="18"/>
                    </a:lnTo>
                    <a:lnTo>
                      <a:pt x="0" y="15"/>
                    </a:lnTo>
                    <a:lnTo>
                      <a:pt x="0" y="15"/>
                    </a:lnTo>
                    <a:lnTo>
                      <a:pt x="0" y="15"/>
                    </a:lnTo>
                    <a:lnTo>
                      <a:pt x="0" y="15"/>
                    </a:lnTo>
                    <a:lnTo>
                      <a:pt x="0" y="15"/>
                    </a:lnTo>
                    <a:lnTo>
                      <a:pt x="0" y="15"/>
                    </a:lnTo>
                    <a:lnTo>
                      <a:pt x="0" y="15"/>
                    </a:lnTo>
                    <a:lnTo>
                      <a:pt x="2" y="18"/>
                    </a:lnTo>
                    <a:lnTo>
                      <a:pt x="2" y="18"/>
                    </a:lnTo>
                    <a:lnTo>
                      <a:pt x="2" y="18"/>
                    </a:lnTo>
                    <a:lnTo>
                      <a:pt x="2" y="18"/>
                    </a:lnTo>
                    <a:lnTo>
                      <a:pt x="2" y="18"/>
                    </a:lnTo>
                    <a:lnTo>
                      <a:pt x="4" y="18"/>
                    </a:lnTo>
                    <a:lnTo>
                      <a:pt x="4" y="18"/>
                    </a:lnTo>
                    <a:lnTo>
                      <a:pt x="4" y="18"/>
                    </a:lnTo>
                    <a:lnTo>
                      <a:pt x="4" y="18"/>
                    </a:lnTo>
                    <a:lnTo>
                      <a:pt x="4" y="15"/>
                    </a:lnTo>
                    <a:lnTo>
                      <a:pt x="4" y="13"/>
                    </a:lnTo>
                    <a:lnTo>
                      <a:pt x="4" y="13"/>
                    </a:lnTo>
                    <a:lnTo>
                      <a:pt x="6" y="11"/>
                    </a:lnTo>
                    <a:lnTo>
                      <a:pt x="6" y="11"/>
                    </a:lnTo>
                    <a:lnTo>
                      <a:pt x="6" y="11"/>
                    </a:lnTo>
                    <a:lnTo>
                      <a:pt x="6" y="13"/>
                    </a:lnTo>
                    <a:lnTo>
                      <a:pt x="6" y="13"/>
                    </a:lnTo>
                    <a:lnTo>
                      <a:pt x="6" y="13"/>
                    </a:lnTo>
                    <a:lnTo>
                      <a:pt x="6" y="15"/>
                    </a:lnTo>
                    <a:lnTo>
                      <a:pt x="6" y="15"/>
                    </a:lnTo>
                    <a:lnTo>
                      <a:pt x="6" y="18"/>
                    </a:lnTo>
                    <a:lnTo>
                      <a:pt x="6" y="18"/>
                    </a:lnTo>
                    <a:lnTo>
                      <a:pt x="6" y="18"/>
                    </a:lnTo>
                    <a:lnTo>
                      <a:pt x="6" y="15"/>
                    </a:lnTo>
                    <a:lnTo>
                      <a:pt x="6" y="15"/>
                    </a:lnTo>
                    <a:lnTo>
                      <a:pt x="6" y="13"/>
                    </a:lnTo>
                    <a:lnTo>
                      <a:pt x="9" y="13"/>
                    </a:lnTo>
                    <a:lnTo>
                      <a:pt x="9" y="13"/>
                    </a:lnTo>
                    <a:lnTo>
                      <a:pt x="9" y="11"/>
                    </a:lnTo>
                    <a:lnTo>
                      <a:pt x="9" y="11"/>
                    </a:lnTo>
                    <a:lnTo>
                      <a:pt x="9" y="11"/>
                    </a:lnTo>
                    <a:lnTo>
                      <a:pt x="9" y="13"/>
                    </a:lnTo>
                    <a:lnTo>
                      <a:pt x="11" y="13"/>
                    </a:lnTo>
                    <a:lnTo>
                      <a:pt x="11" y="13"/>
                    </a:lnTo>
                    <a:lnTo>
                      <a:pt x="9" y="13"/>
                    </a:lnTo>
                    <a:lnTo>
                      <a:pt x="9" y="15"/>
                    </a:lnTo>
                    <a:lnTo>
                      <a:pt x="9" y="18"/>
                    </a:lnTo>
                    <a:lnTo>
                      <a:pt x="9" y="18"/>
                    </a:lnTo>
                    <a:lnTo>
                      <a:pt x="9" y="18"/>
                    </a:lnTo>
                    <a:lnTo>
                      <a:pt x="9" y="18"/>
                    </a:lnTo>
                    <a:lnTo>
                      <a:pt x="9" y="18"/>
                    </a:lnTo>
                    <a:lnTo>
                      <a:pt x="11" y="18"/>
                    </a:lnTo>
                    <a:lnTo>
                      <a:pt x="11" y="18"/>
                    </a:lnTo>
                    <a:lnTo>
                      <a:pt x="11" y="18"/>
                    </a:lnTo>
                    <a:lnTo>
                      <a:pt x="13" y="18"/>
                    </a:lnTo>
                    <a:lnTo>
                      <a:pt x="13" y="18"/>
                    </a:lnTo>
                    <a:lnTo>
                      <a:pt x="15" y="20"/>
                    </a:lnTo>
                    <a:lnTo>
                      <a:pt x="15" y="20"/>
                    </a:lnTo>
                    <a:lnTo>
                      <a:pt x="15" y="18"/>
                    </a:lnTo>
                    <a:lnTo>
                      <a:pt x="15" y="18"/>
                    </a:lnTo>
                    <a:lnTo>
                      <a:pt x="15" y="18"/>
                    </a:lnTo>
                    <a:lnTo>
                      <a:pt x="15" y="15"/>
                    </a:lnTo>
                    <a:lnTo>
                      <a:pt x="15" y="15"/>
                    </a:lnTo>
                    <a:lnTo>
                      <a:pt x="15" y="15"/>
                    </a:lnTo>
                    <a:lnTo>
                      <a:pt x="15" y="15"/>
                    </a:lnTo>
                    <a:lnTo>
                      <a:pt x="15" y="13"/>
                    </a:lnTo>
                    <a:lnTo>
                      <a:pt x="15" y="13"/>
                    </a:lnTo>
                    <a:lnTo>
                      <a:pt x="15" y="13"/>
                    </a:lnTo>
                    <a:lnTo>
                      <a:pt x="15" y="15"/>
                    </a:lnTo>
                    <a:lnTo>
                      <a:pt x="15" y="15"/>
                    </a:lnTo>
                    <a:lnTo>
                      <a:pt x="18" y="15"/>
                    </a:lnTo>
                    <a:lnTo>
                      <a:pt x="18" y="18"/>
                    </a:lnTo>
                    <a:lnTo>
                      <a:pt x="18" y="18"/>
                    </a:lnTo>
                    <a:lnTo>
                      <a:pt x="18" y="18"/>
                    </a:lnTo>
                    <a:lnTo>
                      <a:pt x="18" y="18"/>
                    </a:lnTo>
                    <a:lnTo>
                      <a:pt x="15" y="18"/>
                    </a:lnTo>
                    <a:lnTo>
                      <a:pt x="15" y="18"/>
                    </a:lnTo>
                    <a:lnTo>
                      <a:pt x="15" y="20"/>
                    </a:lnTo>
                    <a:lnTo>
                      <a:pt x="18" y="22"/>
                    </a:lnTo>
                    <a:lnTo>
                      <a:pt x="18" y="22"/>
                    </a:lnTo>
                    <a:lnTo>
                      <a:pt x="18" y="22"/>
                    </a:lnTo>
                    <a:lnTo>
                      <a:pt x="20" y="22"/>
                    </a:lnTo>
                    <a:lnTo>
                      <a:pt x="20" y="22"/>
                    </a:lnTo>
                    <a:lnTo>
                      <a:pt x="20" y="22"/>
                    </a:lnTo>
                    <a:lnTo>
                      <a:pt x="20" y="22"/>
                    </a:lnTo>
                    <a:lnTo>
                      <a:pt x="20" y="22"/>
                    </a:lnTo>
                    <a:lnTo>
                      <a:pt x="20" y="22"/>
                    </a:lnTo>
                    <a:lnTo>
                      <a:pt x="20" y="20"/>
                    </a:lnTo>
                    <a:lnTo>
                      <a:pt x="20" y="20"/>
                    </a:lnTo>
                    <a:lnTo>
                      <a:pt x="20" y="20"/>
                    </a:lnTo>
                    <a:lnTo>
                      <a:pt x="20" y="18"/>
                    </a:lnTo>
                    <a:lnTo>
                      <a:pt x="20" y="18"/>
                    </a:lnTo>
                    <a:lnTo>
                      <a:pt x="20" y="15"/>
                    </a:lnTo>
                    <a:lnTo>
                      <a:pt x="20" y="15"/>
                    </a:lnTo>
                    <a:lnTo>
                      <a:pt x="22" y="15"/>
                    </a:lnTo>
                    <a:lnTo>
                      <a:pt x="22" y="15"/>
                    </a:lnTo>
                    <a:lnTo>
                      <a:pt x="24" y="15"/>
                    </a:lnTo>
                    <a:lnTo>
                      <a:pt x="24" y="15"/>
                    </a:lnTo>
                    <a:lnTo>
                      <a:pt x="24" y="15"/>
                    </a:lnTo>
                    <a:lnTo>
                      <a:pt x="24" y="15"/>
                    </a:lnTo>
                    <a:lnTo>
                      <a:pt x="24" y="15"/>
                    </a:lnTo>
                    <a:lnTo>
                      <a:pt x="24" y="13"/>
                    </a:lnTo>
                    <a:lnTo>
                      <a:pt x="24" y="13"/>
                    </a:lnTo>
                    <a:lnTo>
                      <a:pt x="22" y="13"/>
                    </a:lnTo>
                    <a:lnTo>
                      <a:pt x="22" y="13"/>
                    </a:lnTo>
                    <a:lnTo>
                      <a:pt x="24" y="13"/>
                    </a:lnTo>
                    <a:lnTo>
                      <a:pt x="24" y="13"/>
                    </a:lnTo>
                    <a:lnTo>
                      <a:pt x="24" y="13"/>
                    </a:lnTo>
                    <a:lnTo>
                      <a:pt x="24" y="13"/>
                    </a:lnTo>
                    <a:lnTo>
                      <a:pt x="24" y="13"/>
                    </a:lnTo>
                    <a:lnTo>
                      <a:pt x="24" y="11"/>
                    </a:lnTo>
                    <a:lnTo>
                      <a:pt x="22" y="11"/>
                    </a:lnTo>
                    <a:lnTo>
                      <a:pt x="22" y="11"/>
                    </a:lnTo>
                    <a:lnTo>
                      <a:pt x="22" y="9"/>
                    </a:lnTo>
                    <a:lnTo>
                      <a:pt x="22" y="9"/>
                    </a:lnTo>
                    <a:lnTo>
                      <a:pt x="22" y="9"/>
                    </a:lnTo>
                    <a:lnTo>
                      <a:pt x="22" y="9"/>
                    </a:lnTo>
                    <a:lnTo>
                      <a:pt x="22" y="6"/>
                    </a:lnTo>
                    <a:close/>
                  </a:path>
                </a:pathLst>
              </a:custGeom>
              <a:solidFill>
                <a:srgbClr val="008837"/>
              </a:solidFill>
              <a:ln w="9525">
                <a:noFill/>
              </a:ln>
            </p:spPr>
            <p:txBody>
              <a:bodyPr/>
              <a:lstStyle/>
              <a:p>
                <a:endParaRPr lang="ja-JP" altLang="en-US" sz="1799"/>
              </a:p>
            </p:txBody>
          </p:sp>
          <p:sp>
            <p:nvSpPr>
              <p:cNvPr id="11716" name="フリーフォーム 89587">
                <a:extLst>
                  <a:ext uri="{FF2B5EF4-FFF2-40B4-BE49-F238E27FC236}">
                    <a16:creationId xmlns:a16="http://schemas.microsoft.com/office/drawing/2014/main" id="{237B548F-6268-9F7D-0953-6B9A1B516C2C}"/>
                  </a:ext>
                </a:extLst>
              </p:cNvPr>
              <p:cNvSpPr/>
              <p:nvPr/>
            </p:nvSpPr>
            <p:spPr>
              <a:xfrm>
                <a:off x="1748" y="3348"/>
                <a:ext cx="24" cy="22"/>
              </a:xfrm>
              <a:custGeom>
                <a:avLst/>
                <a:gdLst/>
                <a:ahLst/>
                <a:cxnLst/>
                <a:rect l="0" t="0" r="0" b="0"/>
                <a:pathLst>
                  <a:path w="24" h="22">
                    <a:moveTo>
                      <a:pt x="22" y="6"/>
                    </a:moveTo>
                    <a:lnTo>
                      <a:pt x="22" y="6"/>
                    </a:lnTo>
                    <a:lnTo>
                      <a:pt x="20" y="6"/>
                    </a:lnTo>
                    <a:lnTo>
                      <a:pt x="20" y="4"/>
                    </a:lnTo>
                    <a:lnTo>
                      <a:pt x="20" y="4"/>
                    </a:lnTo>
                    <a:lnTo>
                      <a:pt x="20" y="6"/>
                    </a:lnTo>
                    <a:lnTo>
                      <a:pt x="20" y="6"/>
                    </a:lnTo>
                    <a:lnTo>
                      <a:pt x="20" y="6"/>
                    </a:lnTo>
                    <a:lnTo>
                      <a:pt x="20" y="9"/>
                    </a:lnTo>
                    <a:lnTo>
                      <a:pt x="20" y="9"/>
                    </a:lnTo>
                    <a:lnTo>
                      <a:pt x="20" y="9"/>
                    </a:lnTo>
                    <a:lnTo>
                      <a:pt x="18" y="9"/>
                    </a:lnTo>
                    <a:lnTo>
                      <a:pt x="18" y="9"/>
                    </a:lnTo>
                    <a:lnTo>
                      <a:pt x="18" y="6"/>
                    </a:lnTo>
                    <a:lnTo>
                      <a:pt x="18" y="6"/>
                    </a:lnTo>
                    <a:lnTo>
                      <a:pt x="15" y="4"/>
                    </a:lnTo>
                    <a:lnTo>
                      <a:pt x="15" y="4"/>
                    </a:lnTo>
                    <a:lnTo>
                      <a:pt x="15" y="4"/>
                    </a:lnTo>
                    <a:lnTo>
                      <a:pt x="15" y="4"/>
                    </a:lnTo>
                    <a:lnTo>
                      <a:pt x="15" y="6"/>
                    </a:lnTo>
                    <a:lnTo>
                      <a:pt x="15" y="6"/>
                    </a:lnTo>
                    <a:lnTo>
                      <a:pt x="18" y="6"/>
                    </a:lnTo>
                    <a:lnTo>
                      <a:pt x="15" y="9"/>
                    </a:lnTo>
                    <a:lnTo>
                      <a:pt x="15" y="9"/>
                    </a:lnTo>
                    <a:lnTo>
                      <a:pt x="15" y="9"/>
                    </a:lnTo>
                    <a:lnTo>
                      <a:pt x="15" y="9"/>
                    </a:lnTo>
                    <a:lnTo>
                      <a:pt x="13" y="6"/>
                    </a:lnTo>
                    <a:lnTo>
                      <a:pt x="13" y="6"/>
                    </a:lnTo>
                    <a:lnTo>
                      <a:pt x="11" y="6"/>
                    </a:lnTo>
                    <a:lnTo>
                      <a:pt x="11" y="6"/>
                    </a:lnTo>
                    <a:lnTo>
                      <a:pt x="11" y="6"/>
                    </a:lnTo>
                    <a:lnTo>
                      <a:pt x="11" y="6"/>
                    </a:lnTo>
                    <a:lnTo>
                      <a:pt x="9" y="6"/>
                    </a:lnTo>
                    <a:lnTo>
                      <a:pt x="9" y="6"/>
                    </a:lnTo>
                    <a:lnTo>
                      <a:pt x="9" y="6"/>
                    </a:lnTo>
                    <a:lnTo>
                      <a:pt x="9" y="4"/>
                    </a:lnTo>
                    <a:lnTo>
                      <a:pt x="9" y="4"/>
                    </a:lnTo>
                    <a:lnTo>
                      <a:pt x="11" y="2"/>
                    </a:lnTo>
                    <a:lnTo>
                      <a:pt x="11" y="2"/>
                    </a:lnTo>
                    <a:lnTo>
                      <a:pt x="11" y="2"/>
                    </a:lnTo>
                    <a:lnTo>
                      <a:pt x="9" y="2"/>
                    </a:lnTo>
                    <a:lnTo>
                      <a:pt x="9" y="2"/>
                    </a:lnTo>
                    <a:lnTo>
                      <a:pt x="9" y="2"/>
                    </a:lnTo>
                    <a:lnTo>
                      <a:pt x="9" y="2"/>
                    </a:lnTo>
                    <a:lnTo>
                      <a:pt x="9" y="4"/>
                    </a:lnTo>
                    <a:lnTo>
                      <a:pt x="9" y="4"/>
                    </a:lnTo>
                    <a:lnTo>
                      <a:pt x="6" y="4"/>
                    </a:lnTo>
                    <a:lnTo>
                      <a:pt x="6" y="4"/>
                    </a:lnTo>
                    <a:lnTo>
                      <a:pt x="6" y="4"/>
                    </a:lnTo>
                    <a:lnTo>
                      <a:pt x="6" y="4"/>
                    </a:lnTo>
                    <a:lnTo>
                      <a:pt x="6" y="4"/>
                    </a:lnTo>
                    <a:lnTo>
                      <a:pt x="6" y="2"/>
                    </a:lnTo>
                    <a:lnTo>
                      <a:pt x="6" y="2"/>
                    </a:lnTo>
                    <a:lnTo>
                      <a:pt x="6" y="2"/>
                    </a:lnTo>
                    <a:lnTo>
                      <a:pt x="6" y="2"/>
                    </a:lnTo>
                    <a:lnTo>
                      <a:pt x="4" y="0"/>
                    </a:lnTo>
                    <a:lnTo>
                      <a:pt x="4" y="0"/>
                    </a:lnTo>
                    <a:lnTo>
                      <a:pt x="4" y="2"/>
                    </a:lnTo>
                    <a:lnTo>
                      <a:pt x="4" y="2"/>
                    </a:lnTo>
                    <a:lnTo>
                      <a:pt x="2" y="4"/>
                    </a:lnTo>
                    <a:lnTo>
                      <a:pt x="2" y="4"/>
                    </a:lnTo>
                    <a:lnTo>
                      <a:pt x="2" y="4"/>
                    </a:lnTo>
                    <a:lnTo>
                      <a:pt x="2" y="4"/>
                    </a:lnTo>
                    <a:lnTo>
                      <a:pt x="2" y="4"/>
                    </a:lnTo>
                    <a:lnTo>
                      <a:pt x="2" y="2"/>
                    </a:lnTo>
                    <a:lnTo>
                      <a:pt x="2" y="2"/>
                    </a:lnTo>
                    <a:lnTo>
                      <a:pt x="2" y="0"/>
                    </a:lnTo>
                    <a:lnTo>
                      <a:pt x="2" y="0"/>
                    </a:lnTo>
                    <a:lnTo>
                      <a:pt x="2" y="0"/>
                    </a:lnTo>
                    <a:lnTo>
                      <a:pt x="2" y="0"/>
                    </a:lnTo>
                    <a:lnTo>
                      <a:pt x="0" y="0"/>
                    </a:lnTo>
                    <a:lnTo>
                      <a:pt x="0" y="0"/>
                    </a:lnTo>
                    <a:lnTo>
                      <a:pt x="0" y="0"/>
                    </a:lnTo>
                    <a:lnTo>
                      <a:pt x="0" y="0"/>
                    </a:lnTo>
                    <a:lnTo>
                      <a:pt x="0" y="0"/>
                    </a:lnTo>
                    <a:lnTo>
                      <a:pt x="0" y="2"/>
                    </a:lnTo>
                    <a:lnTo>
                      <a:pt x="0" y="4"/>
                    </a:lnTo>
                    <a:lnTo>
                      <a:pt x="0" y="6"/>
                    </a:lnTo>
                    <a:lnTo>
                      <a:pt x="0" y="6"/>
                    </a:lnTo>
                    <a:lnTo>
                      <a:pt x="0" y="9"/>
                    </a:lnTo>
                    <a:lnTo>
                      <a:pt x="0" y="9"/>
                    </a:lnTo>
                    <a:lnTo>
                      <a:pt x="0" y="9"/>
                    </a:lnTo>
                    <a:lnTo>
                      <a:pt x="0" y="9"/>
                    </a:lnTo>
                    <a:lnTo>
                      <a:pt x="0" y="11"/>
                    </a:lnTo>
                    <a:lnTo>
                      <a:pt x="0" y="13"/>
                    </a:lnTo>
                    <a:lnTo>
                      <a:pt x="0" y="15"/>
                    </a:lnTo>
                    <a:lnTo>
                      <a:pt x="0" y="15"/>
                    </a:lnTo>
                    <a:lnTo>
                      <a:pt x="0" y="18"/>
                    </a:lnTo>
                    <a:lnTo>
                      <a:pt x="0" y="15"/>
                    </a:lnTo>
                    <a:lnTo>
                      <a:pt x="0" y="15"/>
                    </a:lnTo>
                    <a:lnTo>
                      <a:pt x="0" y="15"/>
                    </a:lnTo>
                    <a:lnTo>
                      <a:pt x="0" y="15"/>
                    </a:lnTo>
                    <a:lnTo>
                      <a:pt x="0" y="15"/>
                    </a:lnTo>
                    <a:lnTo>
                      <a:pt x="0" y="15"/>
                    </a:lnTo>
                    <a:lnTo>
                      <a:pt x="0" y="15"/>
                    </a:lnTo>
                    <a:lnTo>
                      <a:pt x="2" y="18"/>
                    </a:lnTo>
                    <a:lnTo>
                      <a:pt x="2" y="18"/>
                    </a:lnTo>
                    <a:lnTo>
                      <a:pt x="2" y="18"/>
                    </a:lnTo>
                    <a:lnTo>
                      <a:pt x="2" y="18"/>
                    </a:lnTo>
                    <a:lnTo>
                      <a:pt x="2" y="18"/>
                    </a:lnTo>
                    <a:lnTo>
                      <a:pt x="4" y="18"/>
                    </a:lnTo>
                    <a:lnTo>
                      <a:pt x="4" y="18"/>
                    </a:lnTo>
                    <a:lnTo>
                      <a:pt x="4" y="18"/>
                    </a:lnTo>
                    <a:lnTo>
                      <a:pt x="4" y="18"/>
                    </a:lnTo>
                    <a:lnTo>
                      <a:pt x="4" y="15"/>
                    </a:lnTo>
                    <a:lnTo>
                      <a:pt x="4" y="13"/>
                    </a:lnTo>
                    <a:lnTo>
                      <a:pt x="4" y="13"/>
                    </a:lnTo>
                    <a:lnTo>
                      <a:pt x="6" y="11"/>
                    </a:lnTo>
                    <a:lnTo>
                      <a:pt x="6" y="11"/>
                    </a:lnTo>
                    <a:lnTo>
                      <a:pt x="6" y="11"/>
                    </a:lnTo>
                    <a:lnTo>
                      <a:pt x="6" y="13"/>
                    </a:lnTo>
                    <a:lnTo>
                      <a:pt x="6" y="13"/>
                    </a:lnTo>
                    <a:lnTo>
                      <a:pt x="6" y="13"/>
                    </a:lnTo>
                    <a:lnTo>
                      <a:pt x="6" y="15"/>
                    </a:lnTo>
                    <a:lnTo>
                      <a:pt x="6" y="15"/>
                    </a:lnTo>
                    <a:lnTo>
                      <a:pt x="6" y="18"/>
                    </a:lnTo>
                    <a:lnTo>
                      <a:pt x="6" y="18"/>
                    </a:lnTo>
                    <a:lnTo>
                      <a:pt x="6" y="18"/>
                    </a:lnTo>
                    <a:lnTo>
                      <a:pt x="6" y="15"/>
                    </a:lnTo>
                    <a:lnTo>
                      <a:pt x="6" y="15"/>
                    </a:lnTo>
                    <a:lnTo>
                      <a:pt x="6" y="13"/>
                    </a:lnTo>
                    <a:lnTo>
                      <a:pt x="9" y="13"/>
                    </a:lnTo>
                    <a:lnTo>
                      <a:pt x="9" y="13"/>
                    </a:lnTo>
                    <a:lnTo>
                      <a:pt x="9" y="11"/>
                    </a:lnTo>
                    <a:lnTo>
                      <a:pt x="9" y="11"/>
                    </a:lnTo>
                    <a:lnTo>
                      <a:pt x="9" y="11"/>
                    </a:lnTo>
                    <a:lnTo>
                      <a:pt x="9" y="13"/>
                    </a:lnTo>
                    <a:lnTo>
                      <a:pt x="11" y="13"/>
                    </a:lnTo>
                    <a:lnTo>
                      <a:pt x="11" y="13"/>
                    </a:lnTo>
                    <a:lnTo>
                      <a:pt x="9" y="13"/>
                    </a:lnTo>
                    <a:lnTo>
                      <a:pt x="9" y="15"/>
                    </a:lnTo>
                    <a:lnTo>
                      <a:pt x="9" y="18"/>
                    </a:lnTo>
                    <a:lnTo>
                      <a:pt x="9" y="18"/>
                    </a:lnTo>
                    <a:lnTo>
                      <a:pt x="9" y="18"/>
                    </a:lnTo>
                    <a:lnTo>
                      <a:pt x="9" y="18"/>
                    </a:lnTo>
                    <a:lnTo>
                      <a:pt x="9" y="18"/>
                    </a:lnTo>
                    <a:lnTo>
                      <a:pt x="11" y="18"/>
                    </a:lnTo>
                    <a:lnTo>
                      <a:pt x="11" y="18"/>
                    </a:lnTo>
                    <a:lnTo>
                      <a:pt x="11" y="18"/>
                    </a:lnTo>
                    <a:lnTo>
                      <a:pt x="13" y="18"/>
                    </a:lnTo>
                    <a:lnTo>
                      <a:pt x="13" y="18"/>
                    </a:lnTo>
                    <a:lnTo>
                      <a:pt x="15" y="20"/>
                    </a:lnTo>
                    <a:lnTo>
                      <a:pt x="15" y="20"/>
                    </a:lnTo>
                    <a:lnTo>
                      <a:pt x="15" y="18"/>
                    </a:lnTo>
                    <a:lnTo>
                      <a:pt x="15" y="18"/>
                    </a:lnTo>
                    <a:lnTo>
                      <a:pt x="15" y="18"/>
                    </a:lnTo>
                    <a:lnTo>
                      <a:pt x="15" y="15"/>
                    </a:lnTo>
                    <a:lnTo>
                      <a:pt x="15" y="15"/>
                    </a:lnTo>
                    <a:lnTo>
                      <a:pt x="15" y="15"/>
                    </a:lnTo>
                    <a:lnTo>
                      <a:pt x="15" y="15"/>
                    </a:lnTo>
                    <a:lnTo>
                      <a:pt x="15" y="13"/>
                    </a:lnTo>
                    <a:lnTo>
                      <a:pt x="15" y="13"/>
                    </a:lnTo>
                    <a:lnTo>
                      <a:pt x="15" y="13"/>
                    </a:lnTo>
                    <a:lnTo>
                      <a:pt x="15" y="15"/>
                    </a:lnTo>
                    <a:lnTo>
                      <a:pt x="15" y="15"/>
                    </a:lnTo>
                    <a:lnTo>
                      <a:pt x="18" y="15"/>
                    </a:lnTo>
                    <a:lnTo>
                      <a:pt x="18" y="18"/>
                    </a:lnTo>
                    <a:lnTo>
                      <a:pt x="18" y="18"/>
                    </a:lnTo>
                    <a:lnTo>
                      <a:pt x="18" y="18"/>
                    </a:lnTo>
                    <a:lnTo>
                      <a:pt x="18" y="18"/>
                    </a:lnTo>
                    <a:lnTo>
                      <a:pt x="15" y="18"/>
                    </a:lnTo>
                    <a:lnTo>
                      <a:pt x="15" y="18"/>
                    </a:lnTo>
                    <a:lnTo>
                      <a:pt x="15" y="20"/>
                    </a:lnTo>
                    <a:lnTo>
                      <a:pt x="18" y="22"/>
                    </a:lnTo>
                    <a:lnTo>
                      <a:pt x="18" y="22"/>
                    </a:lnTo>
                    <a:lnTo>
                      <a:pt x="18" y="22"/>
                    </a:lnTo>
                    <a:lnTo>
                      <a:pt x="20" y="22"/>
                    </a:lnTo>
                    <a:lnTo>
                      <a:pt x="20" y="22"/>
                    </a:lnTo>
                    <a:lnTo>
                      <a:pt x="20" y="22"/>
                    </a:lnTo>
                    <a:lnTo>
                      <a:pt x="20" y="22"/>
                    </a:lnTo>
                    <a:lnTo>
                      <a:pt x="20" y="22"/>
                    </a:lnTo>
                    <a:lnTo>
                      <a:pt x="20" y="22"/>
                    </a:lnTo>
                    <a:lnTo>
                      <a:pt x="20" y="20"/>
                    </a:lnTo>
                    <a:lnTo>
                      <a:pt x="20" y="20"/>
                    </a:lnTo>
                    <a:lnTo>
                      <a:pt x="20" y="20"/>
                    </a:lnTo>
                    <a:lnTo>
                      <a:pt x="20" y="18"/>
                    </a:lnTo>
                    <a:lnTo>
                      <a:pt x="20" y="18"/>
                    </a:lnTo>
                    <a:lnTo>
                      <a:pt x="20" y="15"/>
                    </a:lnTo>
                    <a:lnTo>
                      <a:pt x="20" y="15"/>
                    </a:lnTo>
                    <a:lnTo>
                      <a:pt x="22" y="15"/>
                    </a:lnTo>
                    <a:lnTo>
                      <a:pt x="22" y="15"/>
                    </a:lnTo>
                    <a:lnTo>
                      <a:pt x="24" y="15"/>
                    </a:lnTo>
                    <a:lnTo>
                      <a:pt x="24" y="15"/>
                    </a:lnTo>
                    <a:lnTo>
                      <a:pt x="24" y="15"/>
                    </a:lnTo>
                    <a:lnTo>
                      <a:pt x="24" y="15"/>
                    </a:lnTo>
                    <a:lnTo>
                      <a:pt x="24" y="15"/>
                    </a:lnTo>
                    <a:lnTo>
                      <a:pt x="24" y="13"/>
                    </a:lnTo>
                    <a:lnTo>
                      <a:pt x="24" y="13"/>
                    </a:lnTo>
                    <a:lnTo>
                      <a:pt x="22" y="13"/>
                    </a:lnTo>
                    <a:lnTo>
                      <a:pt x="22" y="13"/>
                    </a:lnTo>
                    <a:lnTo>
                      <a:pt x="24" y="13"/>
                    </a:lnTo>
                    <a:lnTo>
                      <a:pt x="24" y="13"/>
                    </a:lnTo>
                    <a:lnTo>
                      <a:pt x="24" y="13"/>
                    </a:lnTo>
                    <a:lnTo>
                      <a:pt x="24" y="13"/>
                    </a:lnTo>
                    <a:lnTo>
                      <a:pt x="24" y="13"/>
                    </a:lnTo>
                    <a:lnTo>
                      <a:pt x="24" y="11"/>
                    </a:lnTo>
                    <a:lnTo>
                      <a:pt x="22" y="11"/>
                    </a:lnTo>
                    <a:lnTo>
                      <a:pt x="22" y="11"/>
                    </a:lnTo>
                    <a:lnTo>
                      <a:pt x="22" y="9"/>
                    </a:lnTo>
                    <a:lnTo>
                      <a:pt x="22" y="9"/>
                    </a:lnTo>
                    <a:lnTo>
                      <a:pt x="22" y="9"/>
                    </a:lnTo>
                    <a:lnTo>
                      <a:pt x="22" y="9"/>
                    </a:lnTo>
                    <a:lnTo>
                      <a:pt x="22"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17" name="フリーフォーム 89588">
                <a:extLst>
                  <a:ext uri="{FF2B5EF4-FFF2-40B4-BE49-F238E27FC236}">
                    <a16:creationId xmlns:a16="http://schemas.microsoft.com/office/drawing/2014/main" id="{968A1B21-2FF8-79DB-A37B-5A23B7963568}"/>
                  </a:ext>
                </a:extLst>
              </p:cNvPr>
              <p:cNvSpPr/>
              <p:nvPr/>
            </p:nvSpPr>
            <p:spPr>
              <a:xfrm>
                <a:off x="1750" y="3299"/>
                <a:ext cx="18" cy="22"/>
              </a:xfrm>
              <a:custGeom>
                <a:avLst/>
                <a:gdLst/>
                <a:ahLst/>
                <a:cxnLst/>
                <a:rect l="0" t="0" r="0" b="0"/>
                <a:pathLst>
                  <a:path w="18" h="22">
                    <a:moveTo>
                      <a:pt x="9" y="15"/>
                    </a:moveTo>
                    <a:lnTo>
                      <a:pt x="7" y="17"/>
                    </a:lnTo>
                    <a:lnTo>
                      <a:pt x="7" y="17"/>
                    </a:lnTo>
                    <a:lnTo>
                      <a:pt x="7" y="20"/>
                    </a:lnTo>
                    <a:lnTo>
                      <a:pt x="7" y="20"/>
                    </a:lnTo>
                    <a:lnTo>
                      <a:pt x="7" y="20"/>
                    </a:lnTo>
                    <a:lnTo>
                      <a:pt x="7" y="20"/>
                    </a:lnTo>
                    <a:lnTo>
                      <a:pt x="7" y="20"/>
                    </a:lnTo>
                    <a:lnTo>
                      <a:pt x="4" y="17"/>
                    </a:lnTo>
                    <a:lnTo>
                      <a:pt x="4" y="20"/>
                    </a:lnTo>
                    <a:lnTo>
                      <a:pt x="2" y="22"/>
                    </a:lnTo>
                    <a:lnTo>
                      <a:pt x="2" y="22"/>
                    </a:lnTo>
                    <a:lnTo>
                      <a:pt x="2" y="22"/>
                    </a:lnTo>
                    <a:lnTo>
                      <a:pt x="2" y="22"/>
                    </a:lnTo>
                    <a:lnTo>
                      <a:pt x="2" y="22"/>
                    </a:lnTo>
                    <a:lnTo>
                      <a:pt x="2" y="22"/>
                    </a:lnTo>
                    <a:lnTo>
                      <a:pt x="0" y="22"/>
                    </a:lnTo>
                    <a:lnTo>
                      <a:pt x="0" y="22"/>
                    </a:lnTo>
                    <a:lnTo>
                      <a:pt x="0" y="20"/>
                    </a:lnTo>
                    <a:lnTo>
                      <a:pt x="0" y="17"/>
                    </a:lnTo>
                    <a:lnTo>
                      <a:pt x="0" y="17"/>
                    </a:lnTo>
                    <a:lnTo>
                      <a:pt x="0" y="15"/>
                    </a:lnTo>
                    <a:lnTo>
                      <a:pt x="0" y="15"/>
                    </a:lnTo>
                    <a:lnTo>
                      <a:pt x="0" y="15"/>
                    </a:lnTo>
                    <a:lnTo>
                      <a:pt x="0" y="15"/>
                    </a:lnTo>
                    <a:lnTo>
                      <a:pt x="2" y="15"/>
                    </a:lnTo>
                    <a:lnTo>
                      <a:pt x="2" y="13"/>
                    </a:lnTo>
                    <a:lnTo>
                      <a:pt x="2" y="11"/>
                    </a:lnTo>
                    <a:lnTo>
                      <a:pt x="4" y="11"/>
                    </a:lnTo>
                    <a:lnTo>
                      <a:pt x="4" y="11"/>
                    </a:lnTo>
                    <a:lnTo>
                      <a:pt x="4" y="6"/>
                    </a:lnTo>
                    <a:lnTo>
                      <a:pt x="4" y="2"/>
                    </a:lnTo>
                    <a:lnTo>
                      <a:pt x="4" y="2"/>
                    </a:lnTo>
                    <a:lnTo>
                      <a:pt x="7" y="2"/>
                    </a:lnTo>
                    <a:lnTo>
                      <a:pt x="7" y="4"/>
                    </a:lnTo>
                    <a:lnTo>
                      <a:pt x="7" y="4"/>
                    </a:lnTo>
                    <a:lnTo>
                      <a:pt x="9" y="4"/>
                    </a:lnTo>
                    <a:lnTo>
                      <a:pt x="9" y="6"/>
                    </a:lnTo>
                    <a:lnTo>
                      <a:pt x="11" y="6"/>
                    </a:lnTo>
                    <a:lnTo>
                      <a:pt x="11" y="8"/>
                    </a:lnTo>
                    <a:lnTo>
                      <a:pt x="13" y="8"/>
                    </a:lnTo>
                    <a:lnTo>
                      <a:pt x="13" y="8"/>
                    </a:lnTo>
                    <a:lnTo>
                      <a:pt x="13" y="0"/>
                    </a:lnTo>
                    <a:lnTo>
                      <a:pt x="16" y="0"/>
                    </a:lnTo>
                    <a:lnTo>
                      <a:pt x="18" y="0"/>
                    </a:lnTo>
                    <a:lnTo>
                      <a:pt x="18" y="2"/>
                    </a:lnTo>
                    <a:lnTo>
                      <a:pt x="18" y="4"/>
                    </a:lnTo>
                    <a:lnTo>
                      <a:pt x="18" y="4"/>
                    </a:lnTo>
                    <a:lnTo>
                      <a:pt x="18" y="4"/>
                    </a:lnTo>
                    <a:lnTo>
                      <a:pt x="18" y="6"/>
                    </a:lnTo>
                    <a:lnTo>
                      <a:pt x="18" y="8"/>
                    </a:lnTo>
                    <a:lnTo>
                      <a:pt x="18" y="11"/>
                    </a:lnTo>
                    <a:lnTo>
                      <a:pt x="18" y="11"/>
                    </a:lnTo>
                    <a:lnTo>
                      <a:pt x="13" y="13"/>
                    </a:lnTo>
                    <a:lnTo>
                      <a:pt x="13" y="15"/>
                    </a:lnTo>
                    <a:lnTo>
                      <a:pt x="16" y="17"/>
                    </a:lnTo>
                    <a:lnTo>
                      <a:pt x="18" y="20"/>
                    </a:lnTo>
                    <a:lnTo>
                      <a:pt x="18" y="20"/>
                    </a:lnTo>
                    <a:lnTo>
                      <a:pt x="16" y="20"/>
                    </a:lnTo>
                    <a:lnTo>
                      <a:pt x="13" y="17"/>
                    </a:lnTo>
                    <a:lnTo>
                      <a:pt x="13" y="15"/>
                    </a:lnTo>
                    <a:lnTo>
                      <a:pt x="11" y="15"/>
                    </a:lnTo>
                    <a:lnTo>
                      <a:pt x="9" y="15"/>
                    </a:lnTo>
                    <a:lnTo>
                      <a:pt x="9" y="15"/>
                    </a:lnTo>
                    <a:lnTo>
                      <a:pt x="9" y="15"/>
                    </a:lnTo>
                    <a:close/>
                  </a:path>
                </a:pathLst>
              </a:custGeom>
              <a:solidFill>
                <a:srgbClr val="008837"/>
              </a:solidFill>
              <a:ln w="9525">
                <a:noFill/>
              </a:ln>
            </p:spPr>
            <p:txBody>
              <a:bodyPr/>
              <a:lstStyle/>
              <a:p>
                <a:endParaRPr lang="ja-JP" altLang="en-US" sz="1799"/>
              </a:p>
            </p:txBody>
          </p:sp>
          <p:sp>
            <p:nvSpPr>
              <p:cNvPr id="11718" name="フリーフォーム 89589">
                <a:extLst>
                  <a:ext uri="{FF2B5EF4-FFF2-40B4-BE49-F238E27FC236}">
                    <a16:creationId xmlns:a16="http://schemas.microsoft.com/office/drawing/2014/main" id="{0DB906D3-44EC-BFDA-9F42-D3064ACE0A40}"/>
                  </a:ext>
                </a:extLst>
              </p:cNvPr>
              <p:cNvSpPr/>
              <p:nvPr/>
            </p:nvSpPr>
            <p:spPr>
              <a:xfrm>
                <a:off x="1750" y="3299"/>
                <a:ext cx="18" cy="22"/>
              </a:xfrm>
              <a:custGeom>
                <a:avLst/>
                <a:gdLst/>
                <a:ahLst/>
                <a:cxnLst/>
                <a:rect l="0" t="0" r="0" b="0"/>
                <a:pathLst>
                  <a:path w="18" h="22">
                    <a:moveTo>
                      <a:pt x="9" y="15"/>
                    </a:moveTo>
                    <a:lnTo>
                      <a:pt x="7" y="17"/>
                    </a:lnTo>
                    <a:lnTo>
                      <a:pt x="7" y="17"/>
                    </a:lnTo>
                    <a:lnTo>
                      <a:pt x="7" y="20"/>
                    </a:lnTo>
                    <a:lnTo>
                      <a:pt x="7" y="20"/>
                    </a:lnTo>
                    <a:lnTo>
                      <a:pt x="7" y="20"/>
                    </a:lnTo>
                    <a:lnTo>
                      <a:pt x="7" y="20"/>
                    </a:lnTo>
                    <a:lnTo>
                      <a:pt x="7" y="20"/>
                    </a:lnTo>
                    <a:lnTo>
                      <a:pt x="4" y="17"/>
                    </a:lnTo>
                    <a:lnTo>
                      <a:pt x="4" y="20"/>
                    </a:lnTo>
                    <a:lnTo>
                      <a:pt x="2" y="22"/>
                    </a:lnTo>
                    <a:lnTo>
                      <a:pt x="2" y="22"/>
                    </a:lnTo>
                    <a:lnTo>
                      <a:pt x="2" y="22"/>
                    </a:lnTo>
                    <a:lnTo>
                      <a:pt x="2" y="22"/>
                    </a:lnTo>
                    <a:lnTo>
                      <a:pt x="2" y="22"/>
                    </a:lnTo>
                    <a:lnTo>
                      <a:pt x="2" y="22"/>
                    </a:lnTo>
                    <a:lnTo>
                      <a:pt x="0" y="22"/>
                    </a:lnTo>
                    <a:lnTo>
                      <a:pt x="0" y="22"/>
                    </a:lnTo>
                    <a:lnTo>
                      <a:pt x="0" y="20"/>
                    </a:lnTo>
                    <a:lnTo>
                      <a:pt x="0" y="17"/>
                    </a:lnTo>
                    <a:lnTo>
                      <a:pt x="0" y="17"/>
                    </a:lnTo>
                    <a:lnTo>
                      <a:pt x="0" y="15"/>
                    </a:lnTo>
                    <a:lnTo>
                      <a:pt x="0" y="15"/>
                    </a:lnTo>
                    <a:lnTo>
                      <a:pt x="0" y="15"/>
                    </a:lnTo>
                    <a:lnTo>
                      <a:pt x="0" y="15"/>
                    </a:lnTo>
                    <a:lnTo>
                      <a:pt x="2" y="15"/>
                    </a:lnTo>
                    <a:lnTo>
                      <a:pt x="2" y="13"/>
                    </a:lnTo>
                    <a:lnTo>
                      <a:pt x="2" y="11"/>
                    </a:lnTo>
                    <a:lnTo>
                      <a:pt x="4" y="11"/>
                    </a:lnTo>
                    <a:lnTo>
                      <a:pt x="4" y="11"/>
                    </a:lnTo>
                    <a:lnTo>
                      <a:pt x="4" y="6"/>
                    </a:lnTo>
                    <a:lnTo>
                      <a:pt x="4" y="2"/>
                    </a:lnTo>
                    <a:lnTo>
                      <a:pt x="4" y="2"/>
                    </a:lnTo>
                    <a:lnTo>
                      <a:pt x="7" y="2"/>
                    </a:lnTo>
                    <a:lnTo>
                      <a:pt x="7" y="4"/>
                    </a:lnTo>
                    <a:lnTo>
                      <a:pt x="7" y="4"/>
                    </a:lnTo>
                    <a:lnTo>
                      <a:pt x="9" y="4"/>
                    </a:lnTo>
                    <a:lnTo>
                      <a:pt x="9" y="6"/>
                    </a:lnTo>
                    <a:lnTo>
                      <a:pt x="11" y="6"/>
                    </a:lnTo>
                    <a:lnTo>
                      <a:pt x="11" y="8"/>
                    </a:lnTo>
                    <a:lnTo>
                      <a:pt x="13" y="8"/>
                    </a:lnTo>
                    <a:lnTo>
                      <a:pt x="13" y="8"/>
                    </a:lnTo>
                    <a:lnTo>
                      <a:pt x="13" y="0"/>
                    </a:lnTo>
                    <a:lnTo>
                      <a:pt x="16" y="0"/>
                    </a:lnTo>
                    <a:lnTo>
                      <a:pt x="18" y="0"/>
                    </a:lnTo>
                    <a:lnTo>
                      <a:pt x="18" y="2"/>
                    </a:lnTo>
                    <a:lnTo>
                      <a:pt x="18" y="4"/>
                    </a:lnTo>
                    <a:lnTo>
                      <a:pt x="18" y="4"/>
                    </a:lnTo>
                    <a:lnTo>
                      <a:pt x="18" y="4"/>
                    </a:lnTo>
                    <a:lnTo>
                      <a:pt x="18" y="6"/>
                    </a:lnTo>
                    <a:lnTo>
                      <a:pt x="18" y="8"/>
                    </a:lnTo>
                    <a:lnTo>
                      <a:pt x="18" y="11"/>
                    </a:lnTo>
                    <a:lnTo>
                      <a:pt x="18" y="11"/>
                    </a:lnTo>
                    <a:lnTo>
                      <a:pt x="13" y="13"/>
                    </a:lnTo>
                    <a:lnTo>
                      <a:pt x="13" y="15"/>
                    </a:lnTo>
                    <a:lnTo>
                      <a:pt x="16" y="17"/>
                    </a:lnTo>
                    <a:lnTo>
                      <a:pt x="18" y="20"/>
                    </a:lnTo>
                    <a:lnTo>
                      <a:pt x="18" y="20"/>
                    </a:lnTo>
                    <a:lnTo>
                      <a:pt x="16" y="20"/>
                    </a:lnTo>
                    <a:lnTo>
                      <a:pt x="13" y="17"/>
                    </a:lnTo>
                    <a:lnTo>
                      <a:pt x="13" y="15"/>
                    </a:lnTo>
                    <a:lnTo>
                      <a:pt x="11" y="15"/>
                    </a:lnTo>
                    <a:lnTo>
                      <a:pt x="9" y="15"/>
                    </a:lnTo>
                    <a:lnTo>
                      <a:pt x="9" y="15"/>
                    </a:lnTo>
                    <a:lnTo>
                      <a:pt x="9" y="1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19" name="フリーフォーム 89590">
                <a:extLst>
                  <a:ext uri="{FF2B5EF4-FFF2-40B4-BE49-F238E27FC236}">
                    <a16:creationId xmlns:a16="http://schemas.microsoft.com/office/drawing/2014/main" id="{823D47CF-C805-7BCF-E51B-C6C855E44E43}"/>
                  </a:ext>
                </a:extLst>
              </p:cNvPr>
              <p:cNvSpPr/>
              <p:nvPr/>
            </p:nvSpPr>
            <p:spPr>
              <a:xfrm>
                <a:off x="1750" y="3312"/>
                <a:ext cx="25" cy="25"/>
              </a:xfrm>
              <a:custGeom>
                <a:avLst/>
                <a:gdLst/>
                <a:ahLst/>
                <a:cxnLst/>
                <a:rect l="0" t="0" r="0" b="0"/>
                <a:pathLst>
                  <a:path w="25" h="25">
                    <a:moveTo>
                      <a:pt x="22" y="16"/>
                    </a:moveTo>
                    <a:lnTo>
                      <a:pt x="22" y="18"/>
                    </a:lnTo>
                    <a:lnTo>
                      <a:pt x="22" y="18"/>
                    </a:lnTo>
                    <a:lnTo>
                      <a:pt x="22" y="18"/>
                    </a:lnTo>
                    <a:lnTo>
                      <a:pt x="22" y="18"/>
                    </a:lnTo>
                    <a:lnTo>
                      <a:pt x="22" y="18"/>
                    </a:lnTo>
                    <a:lnTo>
                      <a:pt x="20" y="18"/>
                    </a:lnTo>
                    <a:lnTo>
                      <a:pt x="20" y="16"/>
                    </a:lnTo>
                    <a:lnTo>
                      <a:pt x="20" y="16"/>
                    </a:lnTo>
                    <a:lnTo>
                      <a:pt x="20" y="13"/>
                    </a:lnTo>
                    <a:lnTo>
                      <a:pt x="20" y="13"/>
                    </a:lnTo>
                    <a:lnTo>
                      <a:pt x="20" y="13"/>
                    </a:lnTo>
                    <a:lnTo>
                      <a:pt x="18" y="16"/>
                    </a:lnTo>
                    <a:lnTo>
                      <a:pt x="18" y="16"/>
                    </a:lnTo>
                    <a:lnTo>
                      <a:pt x="18" y="18"/>
                    </a:lnTo>
                    <a:lnTo>
                      <a:pt x="18" y="18"/>
                    </a:lnTo>
                    <a:lnTo>
                      <a:pt x="18" y="18"/>
                    </a:lnTo>
                    <a:lnTo>
                      <a:pt x="18" y="18"/>
                    </a:lnTo>
                    <a:lnTo>
                      <a:pt x="18" y="18"/>
                    </a:lnTo>
                    <a:lnTo>
                      <a:pt x="18" y="18"/>
                    </a:lnTo>
                    <a:lnTo>
                      <a:pt x="18" y="18"/>
                    </a:lnTo>
                    <a:lnTo>
                      <a:pt x="18" y="16"/>
                    </a:lnTo>
                    <a:lnTo>
                      <a:pt x="18" y="16"/>
                    </a:lnTo>
                    <a:lnTo>
                      <a:pt x="18" y="13"/>
                    </a:lnTo>
                    <a:lnTo>
                      <a:pt x="16" y="13"/>
                    </a:lnTo>
                    <a:lnTo>
                      <a:pt x="16" y="16"/>
                    </a:lnTo>
                    <a:lnTo>
                      <a:pt x="13" y="16"/>
                    </a:lnTo>
                    <a:lnTo>
                      <a:pt x="13" y="18"/>
                    </a:lnTo>
                    <a:lnTo>
                      <a:pt x="13" y="18"/>
                    </a:lnTo>
                    <a:lnTo>
                      <a:pt x="11" y="18"/>
                    </a:lnTo>
                    <a:lnTo>
                      <a:pt x="11" y="18"/>
                    </a:lnTo>
                    <a:lnTo>
                      <a:pt x="11" y="16"/>
                    </a:lnTo>
                    <a:lnTo>
                      <a:pt x="11" y="16"/>
                    </a:lnTo>
                    <a:lnTo>
                      <a:pt x="11" y="18"/>
                    </a:lnTo>
                    <a:lnTo>
                      <a:pt x="9" y="18"/>
                    </a:lnTo>
                    <a:lnTo>
                      <a:pt x="11" y="18"/>
                    </a:lnTo>
                    <a:lnTo>
                      <a:pt x="11" y="18"/>
                    </a:lnTo>
                    <a:lnTo>
                      <a:pt x="11" y="20"/>
                    </a:lnTo>
                    <a:lnTo>
                      <a:pt x="11" y="22"/>
                    </a:lnTo>
                    <a:lnTo>
                      <a:pt x="11" y="22"/>
                    </a:lnTo>
                    <a:lnTo>
                      <a:pt x="11" y="22"/>
                    </a:lnTo>
                    <a:lnTo>
                      <a:pt x="11" y="22"/>
                    </a:lnTo>
                    <a:lnTo>
                      <a:pt x="9" y="20"/>
                    </a:lnTo>
                    <a:lnTo>
                      <a:pt x="9" y="20"/>
                    </a:lnTo>
                    <a:lnTo>
                      <a:pt x="9" y="20"/>
                    </a:lnTo>
                    <a:lnTo>
                      <a:pt x="7" y="18"/>
                    </a:lnTo>
                    <a:lnTo>
                      <a:pt x="7" y="18"/>
                    </a:lnTo>
                    <a:lnTo>
                      <a:pt x="7" y="18"/>
                    </a:lnTo>
                    <a:lnTo>
                      <a:pt x="7" y="18"/>
                    </a:lnTo>
                    <a:lnTo>
                      <a:pt x="7" y="18"/>
                    </a:lnTo>
                    <a:lnTo>
                      <a:pt x="7" y="18"/>
                    </a:lnTo>
                    <a:lnTo>
                      <a:pt x="7" y="20"/>
                    </a:lnTo>
                    <a:lnTo>
                      <a:pt x="7" y="22"/>
                    </a:lnTo>
                    <a:lnTo>
                      <a:pt x="7" y="22"/>
                    </a:lnTo>
                    <a:lnTo>
                      <a:pt x="7" y="22"/>
                    </a:lnTo>
                    <a:lnTo>
                      <a:pt x="7" y="22"/>
                    </a:lnTo>
                    <a:lnTo>
                      <a:pt x="4" y="22"/>
                    </a:lnTo>
                    <a:lnTo>
                      <a:pt x="4" y="22"/>
                    </a:lnTo>
                    <a:lnTo>
                      <a:pt x="2" y="22"/>
                    </a:lnTo>
                    <a:lnTo>
                      <a:pt x="2" y="20"/>
                    </a:lnTo>
                    <a:lnTo>
                      <a:pt x="2" y="18"/>
                    </a:lnTo>
                    <a:lnTo>
                      <a:pt x="2" y="18"/>
                    </a:lnTo>
                    <a:lnTo>
                      <a:pt x="2" y="18"/>
                    </a:lnTo>
                    <a:lnTo>
                      <a:pt x="2" y="18"/>
                    </a:lnTo>
                    <a:lnTo>
                      <a:pt x="2" y="18"/>
                    </a:lnTo>
                    <a:lnTo>
                      <a:pt x="2" y="20"/>
                    </a:lnTo>
                    <a:lnTo>
                      <a:pt x="2" y="22"/>
                    </a:lnTo>
                    <a:lnTo>
                      <a:pt x="2" y="22"/>
                    </a:lnTo>
                    <a:lnTo>
                      <a:pt x="2" y="25"/>
                    </a:lnTo>
                    <a:lnTo>
                      <a:pt x="2" y="25"/>
                    </a:lnTo>
                    <a:lnTo>
                      <a:pt x="2" y="25"/>
                    </a:lnTo>
                    <a:lnTo>
                      <a:pt x="0" y="25"/>
                    </a:lnTo>
                    <a:lnTo>
                      <a:pt x="0" y="22"/>
                    </a:lnTo>
                    <a:lnTo>
                      <a:pt x="0" y="22"/>
                    </a:lnTo>
                    <a:lnTo>
                      <a:pt x="0" y="22"/>
                    </a:lnTo>
                    <a:lnTo>
                      <a:pt x="0" y="22"/>
                    </a:lnTo>
                    <a:lnTo>
                      <a:pt x="0" y="20"/>
                    </a:lnTo>
                    <a:lnTo>
                      <a:pt x="0" y="18"/>
                    </a:lnTo>
                    <a:lnTo>
                      <a:pt x="0" y="18"/>
                    </a:lnTo>
                    <a:lnTo>
                      <a:pt x="0" y="16"/>
                    </a:lnTo>
                    <a:lnTo>
                      <a:pt x="0" y="16"/>
                    </a:lnTo>
                    <a:lnTo>
                      <a:pt x="0" y="13"/>
                    </a:lnTo>
                    <a:lnTo>
                      <a:pt x="0" y="13"/>
                    </a:lnTo>
                    <a:lnTo>
                      <a:pt x="0" y="16"/>
                    </a:lnTo>
                    <a:lnTo>
                      <a:pt x="0" y="13"/>
                    </a:lnTo>
                    <a:lnTo>
                      <a:pt x="0" y="11"/>
                    </a:lnTo>
                    <a:lnTo>
                      <a:pt x="0" y="9"/>
                    </a:lnTo>
                    <a:lnTo>
                      <a:pt x="0" y="7"/>
                    </a:lnTo>
                    <a:lnTo>
                      <a:pt x="0" y="7"/>
                    </a:lnTo>
                    <a:lnTo>
                      <a:pt x="0" y="7"/>
                    </a:lnTo>
                    <a:lnTo>
                      <a:pt x="0" y="7"/>
                    </a:lnTo>
                    <a:lnTo>
                      <a:pt x="0" y="9"/>
                    </a:lnTo>
                    <a:lnTo>
                      <a:pt x="0" y="9"/>
                    </a:lnTo>
                    <a:lnTo>
                      <a:pt x="0" y="9"/>
                    </a:lnTo>
                    <a:lnTo>
                      <a:pt x="0" y="7"/>
                    </a:lnTo>
                    <a:lnTo>
                      <a:pt x="2" y="7"/>
                    </a:lnTo>
                    <a:lnTo>
                      <a:pt x="2" y="7"/>
                    </a:lnTo>
                    <a:lnTo>
                      <a:pt x="2" y="7"/>
                    </a:lnTo>
                    <a:lnTo>
                      <a:pt x="2" y="7"/>
                    </a:lnTo>
                    <a:lnTo>
                      <a:pt x="2" y="7"/>
                    </a:lnTo>
                    <a:lnTo>
                      <a:pt x="2" y="7"/>
                    </a:lnTo>
                    <a:lnTo>
                      <a:pt x="2" y="7"/>
                    </a:lnTo>
                    <a:lnTo>
                      <a:pt x="4" y="7"/>
                    </a:lnTo>
                    <a:lnTo>
                      <a:pt x="4" y="7"/>
                    </a:lnTo>
                    <a:lnTo>
                      <a:pt x="4" y="9"/>
                    </a:lnTo>
                    <a:lnTo>
                      <a:pt x="7" y="11"/>
                    </a:lnTo>
                    <a:lnTo>
                      <a:pt x="7" y="13"/>
                    </a:lnTo>
                    <a:lnTo>
                      <a:pt x="7" y="13"/>
                    </a:lnTo>
                    <a:lnTo>
                      <a:pt x="7" y="11"/>
                    </a:lnTo>
                    <a:lnTo>
                      <a:pt x="7" y="11"/>
                    </a:lnTo>
                    <a:lnTo>
                      <a:pt x="7" y="11"/>
                    </a:lnTo>
                    <a:lnTo>
                      <a:pt x="7" y="9"/>
                    </a:lnTo>
                    <a:lnTo>
                      <a:pt x="7" y="7"/>
                    </a:lnTo>
                    <a:lnTo>
                      <a:pt x="7" y="7"/>
                    </a:lnTo>
                    <a:lnTo>
                      <a:pt x="7" y="7"/>
                    </a:lnTo>
                    <a:lnTo>
                      <a:pt x="7" y="7"/>
                    </a:lnTo>
                    <a:lnTo>
                      <a:pt x="7" y="7"/>
                    </a:lnTo>
                    <a:lnTo>
                      <a:pt x="7" y="7"/>
                    </a:lnTo>
                    <a:lnTo>
                      <a:pt x="7" y="7"/>
                    </a:lnTo>
                    <a:lnTo>
                      <a:pt x="7" y="9"/>
                    </a:lnTo>
                    <a:lnTo>
                      <a:pt x="7" y="11"/>
                    </a:lnTo>
                    <a:lnTo>
                      <a:pt x="9" y="11"/>
                    </a:lnTo>
                    <a:lnTo>
                      <a:pt x="9" y="13"/>
                    </a:lnTo>
                    <a:lnTo>
                      <a:pt x="9" y="13"/>
                    </a:lnTo>
                    <a:lnTo>
                      <a:pt x="9" y="13"/>
                    </a:lnTo>
                    <a:lnTo>
                      <a:pt x="11" y="11"/>
                    </a:lnTo>
                    <a:lnTo>
                      <a:pt x="11" y="11"/>
                    </a:lnTo>
                    <a:lnTo>
                      <a:pt x="11" y="9"/>
                    </a:lnTo>
                    <a:lnTo>
                      <a:pt x="9" y="7"/>
                    </a:lnTo>
                    <a:lnTo>
                      <a:pt x="9" y="7"/>
                    </a:lnTo>
                    <a:lnTo>
                      <a:pt x="9" y="7"/>
                    </a:lnTo>
                    <a:lnTo>
                      <a:pt x="9" y="4"/>
                    </a:lnTo>
                    <a:lnTo>
                      <a:pt x="11" y="4"/>
                    </a:lnTo>
                    <a:lnTo>
                      <a:pt x="11" y="4"/>
                    </a:lnTo>
                    <a:lnTo>
                      <a:pt x="11" y="7"/>
                    </a:lnTo>
                    <a:lnTo>
                      <a:pt x="13" y="7"/>
                    </a:lnTo>
                    <a:lnTo>
                      <a:pt x="13" y="7"/>
                    </a:lnTo>
                    <a:lnTo>
                      <a:pt x="13" y="4"/>
                    </a:lnTo>
                    <a:lnTo>
                      <a:pt x="13" y="4"/>
                    </a:lnTo>
                    <a:lnTo>
                      <a:pt x="16" y="4"/>
                    </a:lnTo>
                    <a:lnTo>
                      <a:pt x="16" y="4"/>
                    </a:lnTo>
                    <a:lnTo>
                      <a:pt x="16" y="4"/>
                    </a:lnTo>
                    <a:lnTo>
                      <a:pt x="16" y="7"/>
                    </a:lnTo>
                    <a:lnTo>
                      <a:pt x="16" y="7"/>
                    </a:lnTo>
                    <a:lnTo>
                      <a:pt x="16" y="7"/>
                    </a:lnTo>
                    <a:lnTo>
                      <a:pt x="16" y="7"/>
                    </a:lnTo>
                    <a:lnTo>
                      <a:pt x="16" y="7"/>
                    </a:lnTo>
                    <a:lnTo>
                      <a:pt x="18" y="9"/>
                    </a:lnTo>
                    <a:lnTo>
                      <a:pt x="18" y="9"/>
                    </a:lnTo>
                    <a:lnTo>
                      <a:pt x="18" y="9"/>
                    </a:lnTo>
                    <a:lnTo>
                      <a:pt x="18" y="9"/>
                    </a:lnTo>
                    <a:lnTo>
                      <a:pt x="18" y="7"/>
                    </a:lnTo>
                    <a:lnTo>
                      <a:pt x="18" y="7"/>
                    </a:lnTo>
                    <a:lnTo>
                      <a:pt x="18" y="7"/>
                    </a:lnTo>
                    <a:lnTo>
                      <a:pt x="18" y="7"/>
                    </a:lnTo>
                    <a:lnTo>
                      <a:pt x="18" y="7"/>
                    </a:lnTo>
                    <a:lnTo>
                      <a:pt x="18" y="4"/>
                    </a:lnTo>
                    <a:lnTo>
                      <a:pt x="18" y="4"/>
                    </a:lnTo>
                    <a:lnTo>
                      <a:pt x="18" y="4"/>
                    </a:lnTo>
                    <a:lnTo>
                      <a:pt x="18" y="2"/>
                    </a:lnTo>
                    <a:lnTo>
                      <a:pt x="18" y="2"/>
                    </a:lnTo>
                    <a:lnTo>
                      <a:pt x="20" y="0"/>
                    </a:lnTo>
                    <a:lnTo>
                      <a:pt x="20" y="0"/>
                    </a:lnTo>
                    <a:lnTo>
                      <a:pt x="22" y="0"/>
                    </a:lnTo>
                    <a:lnTo>
                      <a:pt x="22" y="0"/>
                    </a:lnTo>
                    <a:lnTo>
                      <a:pt x="22" y="2"/>
                    </a:lnTo>
                    <a:lnTo>
                      <a:pt x="22" y="2"/>
                    </a:lnTo>
                    <a:lnTo>
                      <a:pt x="22" y="2"/>
                    </a:lnTo>
                    <a:lnTo>
                      <a:pt x="22" y="2"/>
                    </a:lnTo>
                    <a:lnTo>
                      <a:pt x="22" y="2"/>
                    </a:lnTo>
                    <a:lnTo>
                      <a:pt x="20" y="4"/>
                    </a:lnTo>
                    <a:lnTo>
                      <a:pt x="20" y="4"/>
                    </a:lnTo>
                    <a:lnTo>
                      <a:pt x="20" y="7"/>
                    </a:lnTo>
                    <a:lnTo>
                      <a:pt x="22" y="7"/>
                    </a:lnTo>
                    <a:lnTo>
                      <a:pt x="22" y="9"/>
                    </a:lnTo>
                    <a:lnTo>
                      <a:pt x="22" y="9"/>
                    </a:lnTo>
                    <a:lnTo>
                      <a:pt x="22" y="9"/>
                    </a:lnTo>
                    <a:lnTo>
                      <a:pt x="25" y="7"/>
                    </a:lnTo>
                    <a:lnTo>
                      <a:pt x="25" y="7"/>
                    </a:lnTo>
                    <a:lnTo>
                      <a:pt x="25" y="7"/>
                    </a:lnTo>
                    <a:lnTo>
                      <a:pt x="25" y="7"/>
                    </a:lnTo>
                    <a:lnTo>
                      <a:pt x="25" y="9"/>
                    </a:lnTo>
                    <a:lnTo>
                      <a:pt x="25" y="9"/>
                    </a:lnTo>
                    <a:lnTo>
                      <a:pt x="25" y="9"/>
                    </a:lnTo>
                    <a:lnTo>
                      <a:pt x="25" y="11"/>
                    </a:lnTo>
                    <a:lnTo>
                      <a:pt x="25" y="11"/>
                    </a:lnTo>
                    <a:lnTo>
                      <a:pt x="25" y="11"/>
                    </a:lnTo>
                    <a:lnTo>
                      <a:pt x="25" y="11"/>
                    </a:lnTo>
                    <a:lnTo>
                      <a:pt x="25" y="11"/>
                    </a:lnTo>
                    <a:lnTo>
                      <a:pt x="25" y="11"/>
                    </a:lnTo>
                    <a:lnTo>
                      <a:pt x="25" y="11"/>
                    </a:lnTo>
                    <a:lnTo>
                      <a:pt x="25" y="11"/>
                    </a:lnTo>
                    <a:lnTo>
                      <a:pt x="25" y="13"/>
                    </a:lnTo>
                    <a:lnTo>
                      <a:pt x="22" y="13"/>
                    </a:lnTo>
                    <a:lnTo>
                      <a:pt x="22" y="13"/>
                    </a:lnTo>
                    <a:lnTo>
                      <a:pt x="22" y="13"/>
                    </a:lnTo>
                    <a:lnTo>
                      <a:pt x="22" y="16"/>
                    </a:lnTo>
                    <a:lnTo>
                      <a:pt x="22" y="16"/>
                    </a:lnTo>
                    <a:lnTo>
                      <a:pt x="22" y="16"/>
                    </a:lnTo>
                    <a:close/>
                  </a:path>
                </a:pathLst>
              </a:custGeom>
              <a:solidFill>
                <a:srgbClr val="008837"/>
              </a:solidFill>
              <a:ln w="9525">
                <a:noFill/>
              </a:ln>
            </p:spPr>
            <p:txBody>
              <a:bodyPr/>
              <a:lstStyle/>
              <a:p>
                <a:endParaRPr lang="ja-JP" altLang="en-US" sz="1799"/>
              </a:p>
            </p:txBody>
          </p:sp>
          <p:sp>
            <p:nvSpPr>
              <p:cNvPr id="11720" name="フリーフォーム 89591">
                <a:extLst>
                  <a:ext uri="{FF2B5EF4-FFF2-40B4-BE49-F238E27FC236}">
                    <a16:creationId xmlns:a16="http://schemas.microsoft.com/office/drawing/2014/main" id="{069BACB6-E4B0-C547-6F4F-C76F720994CE}"/>
                  </a:ext>
                </a:extLst>
              </p:cNvPr>
              <p:cNvSpPr/>
              <p:nvPr/>
            </p:nvSpPr>
            <p:spPr>
              <a:xfrm>
                <a:off x="1750" y="3312"/>
                <a:ext cx="25" cy="25"/>
              </a:xfrm>
              <a:custGeom>
                <a:avLst/>
                <a:gdLst/>
                <a:ahLst/>
                <a:cxnLst/>
                <a:rect l="0" t="0" r="0" b="0"/>
                <a:pathLst>
                  <a:path w="25" h="25">
                    <a:moveTo>
                      <a:pt x="22" y="16"/>
                    </a:moveTo>
                    <a:lnTo>
                      <a:pt x="22" y="18"/>
                    </a:lnTo>
                    <a:lnTo>
                      <a:pt x="22" y="18"/>
                    </a:lnTo>
                    <a:lnTo>
                      <a:pt x="22" y="18"/>
                    </a:lnTo>
                    <a:lnTo>
                      <a:pt x="22" y="18"/>
                    </a:lnTo>
                    <a:lnTo>
                      <a:pt x="22" y="18"/>
                    </a:lnTo>
                    <a:lnTo>
                      <a:pt x="20" y="18"/>
                    </a:lnTo>
                    <a:lnTo>
                      <a:pt x="20" y="16"/>
                    </a:lnTo>
                    <a:lnTo>
                      <a:pt x="20" y="16"/>
                    </a:lnTo>
                    <a:lnTo>
                      <a:pt x="20" y="13"/>
                    </a:lnTo>
                    <a:lnTo>
                      <a:pt x="20" y="13"/>
                    </a:lnTo>
                    <a:lnTo>
                      <a:pt x="20" y="13"/>
                    </a:lnTo>
                    <a:lnTo>
                      <a:pt x="18" y="16"/>
                    </a:lnTo>
                    <a:lnTo>
                      <a:pt x="18" y="16"/>
                    </a:lnTo>
                    <a:lnTo>
                      <a:pt x="18" y="18"/>
                    </a:lnTo>
                    <a:lnTo>
                      <a:pt x="18" y="18"/>
                    </a:lnTo>
                    <a:lnTo>
                      <a:pt x="18" y="18"/>
                    </a:lnTo>
                    <a:lnTo>
                      <a:pt x="18" y="18"/>
                    </a:lnTo>
                    <a:lnTo>
                      <a:pt x="18" y="18"/>
                    </a:lnTo>
                    <a:lnTo>
                      <a:pt x="18" y="18"/>
                    </a:lnTo>
                    <a:lnTo>
                      <a:pt x="18" y="18"/>
                    </a:lnTo>
                    <a:lnTo>
                      <a:pt x="18" y="16"/>
                    </a:lnTo>
                    <a:lnTo>
                      <a:pt x="18" y="16"/>
                    </a:lnTo>
                    <a:lnTo>
                      <a:pt x="18" y="13"/>
                    </a:lnTo>
                    <a:lnTo>
                      <a:pt x="16" y="13"/>
                    </a:lnTo>
                    <a:lnTo>
                      <a:pt x="16" y="16"/>
                    </a:lnTo>
                    <a:lnTo>
                      <a:pt x="13" y="16"/>
                    </a:lnTo>
                    <a:lnTo>
                      <a:pt x="13" y="18"/>
                    </a:lnTo>
                    <a:lnTo>
                      <a:pt x="13" y="18"/>
                    </a:lnTo>
                    <a:lnTo>
                      <a:pt x="11" y="18"/>
                    </a:lnTo>
                    <a:lnTo>
                      <a:pt x="11" y="18"/>
                    </a:lnTo>
                    <a:lnTo>
                      <a:pt x="11" y="16"/>
                    </a:lnTo>
                    <a:lnTo>
                      <a:pt x="11" y="16"/>
                    </a:lnTo>
                    <a:lnTo>
                      <a:pt x="11" y="18"/>
                    </a:lnTo>
                    <a:lnTo>
                      <a:pt x="9" y="18"/>
                    </a:lnTo>
                    <a:lnTo>
                      <a:pt x="11" y="18"/>
                    </a:lnTo>
                    <a:lnTo>
                      <a:pt x="11" y="18"/>
                    </a:lnTo>
                    <a:lnTo>
                      <a:pt x="11" y="20"/>
                    </a:lnTo>
                    <a:lnTo>
                      <a:pt x="11" y="22"/>
                    </a:lnTo>
                    <a:lnTo>
                      <a:pt x="11" y="22"/>
                    </a:lnTo>
                    <a:lnTo>
                      <a:pt x="11" y="22"/>
                    </a:lnTo>
                    <a:lnTo>
                      <a:pt x="11" y="22"/>
                    </a:lnTo>
                    <a:lnTo>
                      <a:pt x="9" y="20"/>
                    </a:lnTo>
                    <a:lnTo>
                      <a:pt x="9" y="20"/>
                    </a:lnTo>
                    <a:lnTo>
                      <a:pt x="9" y="20"/>
                    </a:lnTo>
                    <a:lnTo>
                      <a:pt x="7" y="18"/>
                    </a:lnTo>
                    <a:lnTo>
                      <a:pt x="7" y="18"/>
                    </a:lnTo>
                    <a:lnTo>
                      <a:pt x="7" y="18"/>
                    </a:lnTo>
                    <a:lnTo>
                      <a:pt x="7" y="18"/>
                    </a:lnTo>
                    <a:lnTo>
                      <a:pt x="7" y="18"/>
                    </a:lnTo>
                    <a:lnTo>
                      <a:pt x="7" y="18"/>
                    </a:lnTo>
                    <a:lnTo>
                      <a:pt x="7" y="20"/>
                    </a:lnTo>
                    <a:lnTo>
                      <a:pt x="7" y="22"/>
                    </a:lnTo>
                    <a:lnTo>
                      <a:pt x="7" y="22"/>
                    </a:lnTo>
                    <a:lnTo>
                      <a:pt x="7" y="22"/>
                    </a:lnTo>
                    <a:lnTo>
                      <a:pt x="7" y="22"/>
                    </a:lnTo>
                    <a:lnTo>
                      <a:pt x="4" y="22"/>
                    </a:lnTo>
                    <a:lnTo>
                      <a:pt x="4" y="22"/>
                    </a:lnTo>
                    <a:lnTo>
                      <a:pt x="2" y="22"/>
                    </a:lnTo>
                    <a:lnTo>
                      <a:pt x="2" y="20"/>
                    </a:lnTo>
                    <a:lnTo>
                      <a:pt x="2" y="18"/>
                    </a:lnTo>
                    <a:lnTo>
                      <a:pt x="2" y="18"/>
                    </a:lnTo>
                    <a:lnTo>
                      <a:pt x="2" y="18"/>
                    </a:lnTo>
                    <a:lnTo>
                      <a:pt x="2" y="18"/>
                    </a:lnTo>
                    <a:lnTo>
                      <a:pt x="2" y="18"/>
                    </a:lnTo>
                    <a:lnTo>
                      <a:pt x="2" y="20"/>
                    </a:lnTo>
                    <a:lnTo>
                      <a:pt x="2" y="22"/>
                    </a:lnTo>
                    <a:lnTo>
                      <a:pt x="2" y="22"/>
                    </a:lnTo>
                    <a:lnTo>
                      <a:pt x="2" y="25"/>
                    </a:lnTo>
                    <a:lnTo>
                      <a:pt x="2" y="25"/>
                    </a:lnTo>
                    <a:lnTo>
                      <a:pt x="2" y="25"/>
                    </a:lnTo>
                    <a:lnTo>
                      <a:pt x="0" y="25"/>
                    </a:lnTo>
                    <a:lnTo>
                      <a:pt x="0" y="22"/>
                    </a:lnTo>
                    <a:lnTo>
                      <a:pt x="0" y="22"/>
                    </a:lnTo>
                    <a:lnTo>
                      <a:pt x="0" y="22"/>
                    </a:lnTo>
                    <a:lnTo>
                      <a:pt x="0" y="22"/>
                    </a:lnTo>
                    <a:lnTo>
                      <a:pt x="0" y="20"/>
                    </a:lnTo>
                    <a:lnTo>
                      <a:pt x="0" y="18"/>
                    </a:lnTo>
                    <a:lnTo>
                      <a:pt x="0" y="18"/>
                    </a:lnTo>
                    <a:lnTo>
                      <a:pt x="0" y="16"/>
                    </a:lnTo>
                    <a:lnTo>
                      <a:pt x="0" y="16"/>
                    </a:lnTo>
                    <a:lnTo>
                      <a:pt x="0" y="13"/>
                    </a:lnTo>
                    <a:lnTo>
                      <a:pt x="0" y="13"/>
                    </a:lnTo>
                    <a:lnTo>
                      <a:pt x="0" y="16"/>
                    </a:lnTo>
                    <a:lnTo>
                      <a:pt x="0" y="13"/>
                    </a:lnTo>
                    <a:lnTo>
                      <a:pt x="0" y="11"/>
                    </a:lnTo>
                    <a:lnTo>
                      <a:pt x="0" y="9"/>
                    </a:lnTo>
                    <a:lnTo>
                      <a:pt x="0" y="7"/>
                    </a:lnTo>
                    <a:lnTo>
                      <a:pt x="0" y="7"/>
                    </a:lnTo>
                    <a:lnTo>
                      <a:pt x="0" y="7"/>
                    </a:lnTo>
                    <a:lnTo>
                      <a:pt x="0" y="7"/>
                    </a:lnTo>
                    <a:lnTo>
                      <a:pt x="0" y="9"/>
                    </a:lnTo>
                    <a:lnTo>
                      <a:pt x="0" y="9"/>
                    </a:lnTo>
                    <a:lnTo>
                      <a:pt x="0" y="9"/>
                    </a:lnTo>
                    <a:lnTo>
                      <a:pt x="0" y="7"/>
                    </a:lnTo>
                    <a:lnTo>
                      <a:pt x="2" y="7"/>
                    </a:lnTo>
                    <a:lnTo>
                      <a:pt x="2" y="7"/>
                    </a:lnTo>
                    <a:lnTo>
                      <a:pt x="2" y="7"/>
                    </a:lnTo>
                    <a:lnTo>
                      <a:pt x="2" y="7"/>
                    </a:lnTo>
                    <a:lnTo>
                      <a:pt x="2" y="7"/>
                    </a:lnTo>
                    <a:lnTo>
                      <a:pt x="2" y="7"/>
                    </a:lnTo>
                    <a:lnTo>
                      <a:pt x="2" y="7"/>
                    </a:lnTo>
                    <a:lnTo>
                      <a:pt x="4" y="7"/>
                    </a:lnTo>
                    <a:lnTo>
                      <a:pt x="4" y="7"/>
                    </a:lnTo>
                    <a:lnTo>
                      <a:pt x="4" y="9"/>
                    </a:lnTo>
                    <a:lnTo>
                      <a:pt x="7" y="11"/>
                    </a:lnTo>
                    <a:lnTo>
                      <a:pt x="7" y="13"/>
                    </a:lnTo>
                    <a:lnTo>
                      <a:pt x="7" y="13"/>
                    </a:lnTo>
                    <a:lnTo>
                      <a:pt x="7" y="11"/>
                    </a:lnTo>
                    <a:lnTo>
                      <a:pt x="7" y="11"/>
                    </a:lnTo>
                    <a:lnTo>
                      <a:pt x="7" y="11"/>
                    </a:lnTo>
                    <a:lnTo>
                      <a:pt x="7" y="9"/>
                    </a:lnTo>
                    <a:lnTo>
                      <a:pt x="7" y="7"/>
                    </a:lnTo>
                    <a:lnTo>
                      <a:pt x="7" y="7"/>
                    </a:lnTo>
                    <a:lnTo>
                      <a:pt x="7" y="7"/>
                    </a:lnTo>
                    <a:lnTo>
                      <a:pt x="7" y="7"/>
                    </a:lnTo>
                    <a:lnTo>
                      <a:pt x="7" y="7"/>
                    </a:lnTo>
                    <a:lnTo>
                      <a:pt x="7" y="7"/>
                    </a:lnTo>
                    <a:lnTo>
                      <a:pt x="7" y="7"/>
                    </a:lnTo>
                    <a:lnTo>
                      <a:pt x="7" y="9"/>
                    </a:lnTo>
                    <a:lnTo>
                      <a:pt x="7" y="11"/>
                    </a:lnTo>
                    <a:lnTo>
                      <a:pt x="9" y="11"/>
                    </a:lnTo>
                    <a:lnTo>
                      <a:pt x="9" y="13"/>
                    </a:lnTo>
                    <a:lnTo>
                      <a:pt x="9" y="13"/>
                    </a:lnTo>
                    <a:lnTo>
                      <a:pt x="9" y="13"/>
                    </a:lnTo>
                    <a:lnTo>
                      <a:pt x="11" y="11"/>
                    </a:lnTo>
                    <a:lnTo>
                      <a:pt x="11" y="11"/>
                    </a:lnTo>
                    <a:lnTo>
                      <a:pt x="11" y="9"/>
                    </a:lnTo>
                    <a:lnTo>
                      <a:pt x="9" y="7"/>
                    </a:lnTo>
                    <a:lnTo>
                      <a:pt x="9" y="7"/>
                    </a:lnTo>
                    <a:lnTo>
                      <a:pt x="9" y="7"/>
                    </a:lnTo>
                    <a:lnTo>
                      <a:pt x="9" y="4"/>
                    </a:lnTo>
                    <a:lnTo>
                      <a:pt x="11" y="4"/>
                    </a:lnTo>
                    <a:lnTo>
                      <a:pt x="11" y="4"/>
                    </a:lnTo>
                    <a:lnTo>
                      <a:pt x="11" y="7"/>
                    </a:lnTo>
                    <a:lnTo>
                      <a:pt x="13" y="7"/>
                    </a:lnTo>
                    <a:lnTo>
                      <a:pt x="13" y="7"/>
                    </a:lnTo>
                    <a:lnTo>
                      <a:pt x="13" y="4"/>
                    </a:lnTo>
                    <a:lnTo>
                      <a:pt x="13" y="4"/>
                    </a:lnTo>
                    <a:lnTo>
                      <a:pt x="16" y="4"/>
                    </a:lnTo>
                    <a:lnTo>
                      <a:pt x="16" y="4"/>
                    </a:lnTo>
                    <a:lnTo>
                      <a:pt x="16" y="4"/>
                    </a:lnTo>
                    <a:lnTo>
                      <a:pt x="16" y="7"/>
                    </a:lnTo>
                    <a:lnTo>
                      <a:pt x="16" y="7"/>
                    </a:lnTo>
                    <a:lnTo>
                      <a:pt x="16" y="7"/>
                    </a:lnTo>
                    <a:lnTo>
                      <a:pt x="16" y="7"/>
                    </a:lnTo>
                    <a:lnTo>
                      <a:pt x="16" y="7"/>
                    </a:lnTo>
                    <a:lnTo>
                      <a:pt x="18" y="9"/>
                    </a:lnTo>
                    <a:lnTo>
                      <a:pt x="18" y="9"/>
                    </a:lnTo>
                    <a:lnTo>
                      <a:pt x="18" y="9"/>
                    </a:lnTo>
                    <a:lnTo>
                      <a:pt x="18" y="9"/>
                    </a:lnTo>
                    <a:lnTo>
                      <a:pt x="18" y="7"/>
                    </a:lnTo>
                    <a:lnTo>
                      <a:pt x="18" y="7"/>
                    </a:lnTo>
                    <a:lnTo>
                      <a:pt x="18" y="7"/>
                    </a:lnTo>
                    <a:lnTo>
                      <a:pt x="18" y="7"/>
                    </a:lnTo>
                    <a:lnTo>
                      <a:pt x="18" y="7"/>
                    </a:lnTo>
                    <a:lnTo>
                      <a:pt x="18" y="4"/>
                    </a:lnTo>
                    <a:lnTo>
                      <a:pt x="18" y="4"/>
                    </a:lnTo>
                    <a:lnTo>
                      <a:pt x="18" y="4"/>
                    </a:lnTo>
                    <a:lnTo>
                      <a:pt x="18" y="2"/>
                    </a:lnTo>
                    <a:lnTo>
                      <a:pt x="18" y="2"/>
                    </a:lnTo>
                    <a:lnTo>
                      <a:pt x="20" y="0"/>
                    </a:lnTo>
                    <a:lnTo>
                      <a:pt x="20" y="0"/>
                    </a:lnTo>
                    <a:lnTo>
                      <a:pt x="22" y="0"/>
                    </a:lnTo>
                    <a:lnTo>
                      <a:pt x="22" y="0"/>
                    </a:lnTo>
                    <a:lnTo>
                      <a:pt x="22" y="2"/>
                    </a:lnTo>
                    <a:lnTo>
                      <a:pt x="22" y="2"/>
                    </a:lnTo>
                    <a:lnTo>
                      <a:pt x="22" y="2"/>
                    </a:lnTo>
                    <a:lnTo>
                      <a:pt x="22" y="2"/>
                    </a:lnTo>
                    <a:lnTo>
                      <a:pt x="22" y="2"/>
                    </a:lnTo>
                    <a:lnTo>
                      <a:pt x="20" y="4"/>
                    </a:lnTo>
                    <a:lnTo>
                      <a:pt x="20" y="4"/>
                    </a:lnTo>
                    <a:lnTo>
                      <a:pt x="20" y="7"/>
                    </a:lnTo>
                    <a:lnTo>
                      <a:pt x="22" y="7"/>
                    </a:lnTo>
                    <a:lnTo>
                      <a:pt x="22" y="9"/>
                    </a:lnTo>
                    <a:lnTo>
                      <a:pt x="22" y="9"/>
                    </a:lnTo>
                    <a:lnTo>
                      <a:pt x="22" y="9"/>
                    </a:lnTo>
                    <a:lnTo>
                      <a:pt x="25" y="7"/>
                    </a:lnTo>
                    <a:lnTo>
                      <a:pt x="25" y="7"/>
                    </a:lnTo>
                    <a:lnTo>
                      <a:pt x="25" y="7"/>
                    </a:lnTo>
                    <a:lnTo>
                      <a:pt x="25" y="7"/>
                    </a:lnTo>
                    <a:lnTo>
                      <a:pt x="25" y="9"/>
                    </a:lnTo>
                    <a:lnTo>
                      <a:pt x="25" y="9"/>
                    </a:lnTo>
                    <a:lnTo>
                      <a:pt x="25" y="9"/>
                    </a:lnTo>
                    <a:lnTo>
                      <a:pt x="25" y="11"/>
                    </a:lnTo>
                    <a:lnTo>
                      <a:pt x="25" y="11"/>
                    </a:lnTo>
                    <a:lnTo>
                      <a:pt x="25" y="11"/>
                    </a:lnTo>
                    <a:lnTo>
                      <a:pt x="25" y="11"/>
                    </a:lnTo>
                    <a:lnTo>
                      <a:pt x="25" y="11"/>
                    </a:lnTo>
                    <a:lnTo>
                      <a:pt x="25" y="11"/>
                    </a:lnTo>
                    <a:lnTo>
                      <a:pt x="25" y="11"/>
                    </a:lnTo>
                    <a:lnTo>
                      <a:pt x="25" y="11"/>
                    </a:lnTo>
                    <a:lnTo>
                      <a:pt x="25" y="13"/>
                    </a:lnTo>
                    <a:lnTo>
                      <a:pt x="22" y="13"/>
                    </a:lnTo>
                    <a:lnTo>
                      <a:pt x="22" y="13"/>
                    </a:lnTo>
                    <a:lnTo>
                      <a:pt x="22" y="13"/>
                    </a:lnTo>
                    <a:lnTo>
                      <a:pt x="22" y="16"/>
                    </a:lnTo>
                    <a:lnTo>
                      <a:pt x="22" y="16"/>
                    </a:lnTo>
                    <a:lnTo>
                      <a:pt x="22" y="1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21" name="フリーフォーム 89592">
                <a:extLst>
                  <a:ext uri="{FF2B5EF4-FFF2-40B4-BE49-F238E27FC236}">
                    <a16:creationId xmlns:a16="http://schemas.microsoft.com/office/drawing/2014/main" id="{12818517-82F8-B8EA-E67D-4639A1254705}"/>
                  </a:ext>
                </a:extLst>
              </p:cNvPr>
              <p:cNvSpPr/>
              <p:nvPr/>
            </p:nvSpPr>
            <p:spPr>
              <a:xfrm>
                <a:off x="1754" y="3328"/>
                <a:ext cx="29" cy="24"/>
              </a:xfrm>
              <a:custGeom>
                <a:avLst/>
                <a:gdLst/>
                <a:ahLst/>
                <a:cxnLst/>
                <a:rect l="0" t="0" r="0" b="0"/>
                <a:pathLst>
                  <a:path w="29" h="24">
                    <a:moveTo>
                      <a:pt x="27" y="15"/>
                    </a:moveTo>
                    <a:lnTo>
                      <a:pt x="25" y="18"/>
                    </a:lnTo>
                    <a:lnTo>
                      <a:pt x="25" y="18"/>
                    </a:lnTo>
                    <a:lnTo>
                      <a:pt x="25" y="18"/>
                    </a:lnTo>
                    <a:lnTo>
                      <a:pt x="25" y="18"/>
                    </a:lnTo>
                    <a:lnTo>
                      <a:pt x="25" y="18"/>
                    </a:lnTo>
                    <a:lnTo>
                      <a:pt x="25" y="18"/>
                    </a:lnTo>
                    <a:lnTo>
                      <a:pt x="25" y="18"/>
                    </a:lnTo>
                    <a:lnTo>
                      <a:pt x="23" y="15"/>
                    </a:lnTo>
                    <a:lnTo>
                      <a:pt x="23" y="13"/>
                    </a:lnTo>
                    <a:lnTo>
                      <a:pt x="23" y="13"/>
                    </a:lnTo>
                    <a:lnTo>
                      <a:pt x="23" y="13"/>
                    </a:lnTo>
                    <a:lnTo>
                      <a:pt x="21" y="15"/>
                    </a:lnTo>
                    <a:lnTo>
                      <a:pt x="21" y="18"/>
                    </a:lnTo>
                    <a:lnTo>
                      <a:pt x="21" y="18"/>
                    </a:lnTo>
                    <a:lnTo>
                      <a:pt x="21" y="18"/>
                    </a:lnTo>
                    <a:lnTo>
                      <a:pt x="18" y="20"/>
                    </a:lnTo>
                    <a:lnTo>
                      <a:pt x="18" y="20"/>
                    </a:lnTo>
                    <a:lnTo>
                      <a:pt x="18" y="20"/>
                    </a:lnTo>
                    <a:lnTo>
                      <a:pt x="18" y="18"/>
                    </a:lnTo>
                    <a:lnTo>
                      <a:pt x="21" y="18"/>
                    </a:lnTo>
                    <a:lnTo>
                      <a:pt x="21" y="15"/>
                    </a:lnTo>
                    <a:lnTo>
                      <a:pt x="21" y="15"/>
                    </a:lnTo>
                    <a:lnTo>
                      <a:pt x="18" y="15"/>
                    </a:lnTo>
                    <a:lnTo>
                      <a:pt x="18" y="15"/>
                    </a:lnTo>
                    <a:lnTo>
                      <a:pt x="18" y="15"/>
                    </a:lnTo>
                    <a:lnTo>
                      <a:pt x="16" y="18"/>
                    </a:lnTo>
                    <a:lnTo>
                      <a:pt x="16" y="18"/>
                    </a:lnTo>
                    <a:lnTo>
                      <a:pt x="14" y="18"/>
                    </a:lnTo>
                    <a:lnTo>
                      <a:pt x="14" y="18"/>
                    </a:lnTo>
                    <a:lnTo>
                      <a:pt x="14" y="18"/>
                    </a:lnTo>
                    <a:lnTo>
                      <a:pt x="14" y="15"/>
                    </a:lnTo>
                    <a:lnTo>
                      <a:pt x="12" y="18"/>
                    </a:lnTo>
                    <a:lnTo>
                      <a:pt x="12" y="18"/>
                    </a:lnTo>
                    <a:lnTo>
                      <a:pt x="12" y="18"/>
                    </a:lnTo>
                    <a:lnTo>
                      <a:pt x="12" y="18"/>
                    </a:lnTo>
                    <a:lnTo>
                      <a:pt x="12" y="20"/>
                    </a:lnTo>
                    <a:lnTo>
                      <a:pt x="14" y="22"/>
                    </a:lnTo>
                    <a:lnTo>
                      <a:pt x="14" y="22"/>
                    </a:lnTo>
                    <a:lnTo>
                      <a:pt x="14" y="22"/>
                    </a:lnTo>
                    <a:lnTo>
                      <a:pt x="12" y="22"/>
                    </a:lnTo>
                    <a:lnTo>
                      <a:pt x="12" y="22"/>
                    </a:lnTo>
                    <a:lnTo>
                      <a:pt x="12" y="22"/>
                    </a:lnTo>
                    <a:lnTo>
                      <a:pt x="9" y="20"/>
                    </a:lnTo>
                    <a:lnTo>
                      <a:pt x="9" y="20"/>
                    </a:lnTo>
                    <a:lnTo>
                      <a:pt x="9" y="18"/>
                    </a:lnTo>
                    <a:lnTo>
                      <a:pt x="9" y="18"/>
                    </a:lnTo>
                    <a:lnTo>
                      <a:pt x="7" y="18"/>
                    </a:lnTo>
                    <a:lnTo>
                      <a:pt x="7" y="20"/>
                    </a:lnTo>
                    <a:lnTo>
                      <a:pt x="7" y="20"/>
                    </a:lnTo>
                    <a:lnTo>
                      <a:pt x="7" y="20"/>
                    </a:lnTo>
                    <a:lnTo>
                      <a:pt x="9" y="22"/>
                    </a:lnTo>
                    <a:lnTo>
                      <a:pt x="9" y="22"/>
                    </a:lnTo>
                    <a:lnTo>
                      <a:pt x="7" y="22"/>
                    </a:lnTo>
                    <a:lnTo>
                      <a:pt x="7" y="24"/>
                    </a:lnTo>
                    <a:lnTo>
                      <a:pt x="7" y="22"/>
                    </a:lnTo>
                    <a:lnTo>
                      <a:pt x="5" y="22"/>
                    </a:lnTo>
                    <a:lnTo>
                      <a:pt x="5" y="22"/>
                    </a:lnTo>
                    <a:lnTo>
                      <a:pt x="3" y="20"/>
                    </a:lnTo>
                    <a:lnTo>
                      <a:pt x="3" y="20"/>
                    </a:lnTo>
                    <a:lnTo>
                      <a:pt x="3" y="18"/>
                    </a:lnTo>
                    <a:lnTo>
                      <a:pt x="3" y="18"/>
                    </a:lnTo>
                    <a:lnTo>
                      <a:pt x="3" y="18"/>
                    </a:lnTo>
                    <a:lnTo>
                      <a:pt x="3" y="20"/>
                    </a:lnTo>
                    <a:lnTo>
                      <a:pt x="3" y="22"/>
                    </a:lnTo>
                    <a:lnTo>
                      <a:pt x="3" y="22"/>
                    </a:lnTo>
                    <a:lnTo>
                      <a:pt x="3" y="22"/>
                    </a:lnTo>
                    <a:lnTo>
                      <a:pt x="3" y="24"/>
                    </a:lnTo>
                    <a:lnTo>
                      <a:pt x="3" y="24"/>
                    </a:lnTo>
                    <a:lnTo>
                      <a:pt x="3" y="24"/>
                    </a:lnTo>
                    <a:lnTo>
                      <a:pt x="3" y="24"/>
                    </a:lnTo>
                    <a:lnTo>
                      <a:pt x="0" y="24"/>
                    </a:lnTo>
                    <a:lnTo>
                      <a:pt x="0" y="22"/>
                    </a:lnTo>
                    <a:lnTo>
                      <a:pt x="0" y="22"/>
                    </a:lnTo>
                    <a:lnTo>
                      <a:pt x="0" y="24"/>
                    </a:lnTo>
                    <a:lnTo>
                      <a:pt x="0" y="22"/>
                    </a:lnTo>
                    <a:lnTo>
                      <a:pt x="0" y="20"/>
                    </a:lnTo>
                    <a:lnTo>
                      <a:pt x="0" y="18"/>
                    </a:lnTo>
                    <a:lnTo>
                      <a:pt x="0" y="18"/>
                    </a:lnTo>
                    <a:lnTo>
                      <a:pt x="0" y="15"/>
                    </a:lnTo>
                    <a:lnTo>
                      <a:pt x="0" y="15"/>
                    </a:lnTo>
                    <a:lnTo>
                      <a:pt x="0" y="15"/>
                    </a:lnTo>
                    <a:lnTo>
                      <a:pt x="0" y="15"/>
                    </a:lnTo>
                    <a:lnTo>
                      <a:pt x="0" y="13"/>
                    </a:lnTo>
                    <a:lnTo>
                      <a:pt x="0" y="11"/>
                    </a:lnTo>
                    <a:lnTo>
                      <a:pt x="0" y="9"/>
                    </a:lnTo>
                    <a:lnTo>
                      <a:pt x="0" y="6"/>
                    </a:lnTo>
                    <a:lnTo>
                      <a:pt x="0" y="6"/>
                    </a:lnTo>
                    <a:lnTo>
                      <a:pt x="0" y="6"/>
                    </a:lnTo>
                    <a:lnTo>
                      <a:pt x="0" y="6"/>
                    </a:lnTo>
                    <a:lnTo>
                      <a:pt x="0" y="9"/>
                    </a:lnTo>
                    <a:lnTo>
                      <a:pt x="0" y="9"/>
                    </a:lnTo>
                    <a:lnTo>
                      <a:pt x="0" y="9"/>
                    </a:lnTo>
                    <a:lnTo>
                      <a:pt x="0" y="6"/>
                    </a:lnTo>
                    <a:lnTo>
                      <a:pt x="3" y="6"/>
                    </a:lnTo>
                    <a:lnTo>
                      <a:pt x="3" y="6"/>
                    </a:lnTo>
                    <a:lnTo>
                      <a:pt x="3" y="6"/>
                    </a:lnTo>
                    <a:lnTo>
                      <a:pt x="3" y="6"/>
                    </a:lnTo>
                    <a:lnTo>
                      <a:pt x="3" y="6"/>
                    </a:lnTo>
                    <a:lnTo>
                      <a:pt x="3" y="6"/>
                    </a:lnTo>
                    <a:lnTo>
                      <a:pt x="3" y="6"/>
                    </a:lnTo>
                    <a:lnTo>
                      <a:pt x="5" y="6"/>
                    </a:lnTo>
                    <a:lnTo>
                      <a:pt x="5" y="6"/>
                    </a:lnTo>
                    <a:lnTo>
                      <a:pt x="5" y="6"/>
                    </a:lnTo>
                    <a:lnTo>
                      <a:pt x="7" y="9"/>
                    </a:lnTo>
                    <a:lnTo>
                      <a:pt x="7" y="11"/>
                    </a:lnTo>
                    <a:lnTo>
                      <a:pt x="7" y="11"/>
                    </a:lnTo>
                    <a:lnTo>
                      <a:pt x="9" y="11"/>
                    </a:lnTo>
                    <a:lnTo>
                      <a:pt x="9" y="11"/>
                    </a:lnTo>
                    <a:lnTo>
                      <a:pt x="9" y="11"/>
                    </a:lnTo>
                    <a:lnTo>
                      <a:pt x="9" y="11"/>
                    </a:lnTo>
                    <a:lnTo>
                      <a:pt x="9" y="9"/>
                    </a:lnTo>
                    <a:lnTo>
                      <a:pt x="9" y="9"/>
                    </a:lnTo>
                    <a:lnTo>
                      <a:pt x="9" y="6"/>
                    </a:lnTo>
                    <a:lnTo>
                      <a:pt x="9" y="6"/>
                    </a:lnTo>
                    <a:lnTo>
                      <a:pt x="9" y="6"/>
                    </a:lnTo>
                    <a:lnTo>
                      <a:pt x="9" y="6"/>
                    </a:lnTo>
                    <a:lnTo>
                      <a:pt x="9" y="6"/>
                    </a:lnTo>
                    <a:lnTo>
                      <a:pt x="9" y="6"/>
                    </a:lnTo>
                    <a:lnTo>
                      <a:pt x="9" y="9"/>
                    </a:lnTo>
                    <a:lnTo>
                      <a:pt x="9" y="11"/>
                    </a:lnTo>
                    <a:lnTo>
                      <a:pt x="9" y="11"/>
                    </a:lnTo>
                    <a:lnTo>
                      <a:pt x="9" y="11"/>
                    </a:lnTo>
                    <a:lnTo>
                      <a:pt x="12" y="11"/>
                    </a:lnTo>
                    <a:lnTo>
                      <a:pt x="12" y="11"/>
                    </a:lnTo>
                    <a:lnTo>
                      <a:pt x="14" y="11"/>
                    </a:lnTo>
                    <a:lnTo>
                      <a:pt x="14" y="11"/>
                    </a:lnTo>
                    <a:lnTo>
                      <a:pt x="14" y="11"/>
                    </a:lnTo>
                    <a:lnTo>
                      <a:pt x="12" y="9"/>
                    </a:lnTo>
                    <a:lnTo>
                      <a:pt x="12" y="9"/>
                    </a:lnTo>
                    <a:lnTo>
                      <a:pt x="12" y="6"/>
                    </a:lnTo>
                    <a:lnTo>
                      <a:pt x="12" y="6"/>
                    </a:lnTo>
                    <a:lnTo>
                      <a:pt x="12" y="4"/>
                    </a:lnTo>
                    <a:lnTo>
                      <a:pt x="12" y="4"/>
                    </a:lnTo>
                    <a:lnTo>
                      <a:pt x="14" y="4"/>
                    </a:lnTo>
                    <a:lnTo>
                      <a:pt x="14" y="6"/>
                    </a:lnTo>
                    <a:lnTo>
                      <a:pt x="14" y="6"/>
                    </a:lnTo>
                    <a:lnTo>
                      <a:pt x="14" y="6"/>
                    </a:lnTo>
                    <a:lnTo>
                      <a:pt x="16" y="6"/>
                    </a:lnTo>
                    <a:lnTo>
                      <a:pt x="16" y="4"/>
                    </a:lnTo>
                    <a:lnTo>
                      <a:pt x="18" y="4"/>
                    </a:lnTo>
                    <a:lnTo>
                      <a:pt x="18" y="4"/>
                    </a:lnTo>
                    <a:lnTo>
                      <a:pt x="18" y="4"/>
                    </a:lnTo>
                    <a:lnTo>
                      <a:pt x="18" y="6"/>
                    </a:lnTo>
                    <a:lnTo>
                      <a:pt x="18" y="6"/>
                    </a:lnTo>
                    <a:lnTo>
                      <a:pt x="18" y="6"/>
                    </a:lnTo>
                    <a:lnTo>
                      <a:pt x="18" y="9"/>
                    </a:lnTo>
                    <a:lnTo>
                      <a:pt x="18" y="9"/>
                    </a:lnTo>
                    <a:lnTo>
                      <a:pt x="18" y="9"/>
                    </a:lnTo>
                    <a:lnTo>
                      <a:pt x="18" y="9"/>
                    </a:lnTo>
                    <a:lnTo>
                      <a:pt x="18" y="9"/>
                    </a:lnTo>
                    <a:lnTo>
                      <a:pt x="18" y="9"/>
                    </a:lnTo>
                    <a:lnTo>
                      <a:pt x="18" y="9"/>
                    </a:lnTo>
                    <a:lnTo>
                      <a:pt x="21" y="9"/>
                    </a:lnTo>
                    <a:lnTo>
                      <a:pt x="21" y="6"/>
                    </a:lnTo>
                    <a:lnTo>
                      <a:pt x="21" y="6"/>
                    </a:lnTo>
                    <a:lnTo>
                      <a:pt x="21" y="6"/>
                    </a:lnTo>
                    <a:lnTo>
                      <a:pt x="21" y="6"/>
                    </a:lnTo>
                    <a:lnTo>
                      <a:pt x="21" y="6"/>
                    </a:lnTo>
                    <a:lnTo>
                      <a:pt x="21" y="4"/>
                    </a:lnTo>
                    <a:lnTo>
                      <a:pt x="21" y="4"/>
                    </a:lnTo>
                    <a:lnTo>
                      <a:pt x="21" y="4"/>
                    </a:lnTo>
                    <a:lnTo>
                      <a:pt x="21" y="2"/>
                    </a:lnTo>
                    <a:lnTo>
                      <a:pt x="21" y="2"/>
                    </a:lnTo>
                    <a:lnTo>
                      <a:pt x="23" y="0"/>
                    </a:lnTo>
                    <a:lnTo>
                      <a:pt x="25" y="0"/>
                    </a:lnTo>
                    <a:lnTo>
                      <a:pt x="25" y="0"/>
                    </a:lnTo>
                    <a:lnTo>
                      <a:pt x="25" y="0"/>
                    </a:lnTo>
                    <a:lnTo>
                      <a:pt x="25" y="2"/>
                    </a:lnTo>
                    <a:lnTo>
                      <a:pt x="25" y="2"/>
                    </a:lnTo>
                    <a:lnTo>
                      <a:pt x="25" y="2"/>
                    </a:lnTo>
                    <a:lnTo>
                      <a:pt x="25" y="2"/>
                    </a:lnTo>
                    <a:lnTo>
                      <a:pt x="25" y="2"/>
                    </a:lnTo>
                    <a:lnTo>
                      <a:pt x="25" y="4"/>
                    </a:lnTo>
                    <a:lnTo>
                      <a:pt x="25" y="6"/>
                    </a:lnTo>
                    <a:lnTo>
                      <a:pt x="25" y="6"/>
                    </a:lnTo>
                    <a:lnTo>
                      <a:pt x="25" y="6"/>
                    </a:lnTo>
                    <a:lnTo>
                      <a:pt x="25" y="9"/>
                    </a:lnTo>
                    <a:lnTo>
                      <a:pt x="25" y="9"/>
                    </a:lnTo>
                    <a:lnTo>
                      <a:pt x="27" y="9"/>
                    </a:lnTo>
                    <a:lnTo>
                      <a:pt x="27" y="6"/>
                    </a:lnTo>
                    <a:lnTo>
                      <a:pt x="29" y="6"/>
                    </a:lnTo>
                    <a:lnTo>
                      <a:pt x="29" y="6"/>
                    </a:lnTo>
                    <a:lnTo>
                      <a:pt x="29" y="6"/>
                    </a:lnTo>
                    <a:lnTo>
                      <a:pt x="29" y="9"/>
                    </a:lnTo>
                    <a:lnTo>
                      <a:pt x="29" y="9"/>
                    </a:lnTo>
                    <a:lnTo>
                      <a:pt x="27" y="9"/>
                    </a:lnTo>
                    <a:lnTo>
                      <a:pt x="27" y="11"/>
                    </a:lnTo>
                    <a:lnTo>
                      <a:pt x="27" y="11"/>
                    </a:lnTo>
                    <a:lnTo>
                      <a:pt x="27" y="11"/>
                    </a:lnTo>
                    <a:lnTo>
                      <a:pt x="29" y="11"/>
                    </a:lnTo>
                    <a:lnTo>
                      <a:pt x="29" y="11"/>
                    </a:lnTo>
                    <a:lnTo>
                      <a:pt x="29" y="11"/>
                    </a:lnTo>
                    <a:lnTo>
                      <a:pt x="29" y="11"/>
                    </a:lnTo>
                    <a:lnTo>
                      <a:pt x="27" y="11"/>
                    </a:lnTo>
                    <a:lnTo>
                      <a:pt x="27" y="11"/>
                    </a:lnTo>
                    <a:lnTo>
                      <a:pt x="27" y="13"/>
                    </a:lnTo>
                    <a:lnTo>
                      <a:pt x="25" y="13"/>
                    </a:lnTo>
                    <a:lnTo>
                      <a:pt x="25" y="15"/>
                    </a:lnTo>
                    <a:lnTo>
                      <a:pt x="25" y="15"/>
                    </a:lnTo>
                    <a:lnTo>
                      <a:pt x="27" y="15"/>
                    </a:lnTo>
                    <a:lnTo>
                      <a:pt x="27" y="15"/>
                    </a:lnTo>
                    <a:close/>
                  </a:path>
                </a:pathLst>
              </a:custGeom>
              <a:solidFill>
                <a:srgbClr val="008837"/>
              </a:solidFill>
              <a:ln w="9525">
                <a:noFill/>
              </a:ln>
            </p:spPr>
            <p:txBody>
              <a:bodyPr/>
              <a:lstStyle/>
              <a:p>
                <a:endParaRPr lang="ja-JP" altLang="en-US" sz="1799"/>
              </a:p>
            </p:txBody>
          </p:sp>
          <p:sp>
            <p:nvSpPr>
              <p:cNvPr id="11722" name="フリーフォーム 89593">
                <a:extLst>
                  <a:ext uri="{FF2B5EF4-FFF2-40B4-BE49-F238E27FC236}">
                    <a16:creationId xmlns:a16="http://schemas.microsoft.com/office/drawing/2014/main" id="{C8098FB7-0BBE-04F0-289A-1C81E1F32219}"/>
                  </a:ext>
                </a:extLst>
              </p:cNvPr>
              <p:cNvSpPr/>
              <p:nvPr/>
            </p:nvSpPr>
            <p:spPr>
              <a:xfrm>
                <a:off x="1754" y="3328"/>
                <a:ext cx="29" cy="24"/>
              </a:xfrm>
              <a:custGeom>
                <a:avLst/>
                <a:gdLst/>
                <a:ahLst/>
                <a:cxnLst/>
                <a:rect l="0" t="0" r="0" b="0"/>
                <a:pathLst>
                  <a:path w="29" h="24">
                    <a:moveTo>
                      <a:pt x="27" y="15"/>
                    </a:moveTo>
                    <a:lnTo>
                      <a:pt x="25" y="18"/>
                    </a:lnTo>
                    <a:lnTo>
                      <a:pt x="25" y="18"/>
                    </a:lnTo>
                    <a:lnTo>
                      <a:pt x="25" y="18"/>
                    </a:lnTo>
                    <a:lnTo>
                      <a:pt x="25" y="18"/>
                    </a:lnTo>
                    <a:lnTo>
                      <a:pt x="25" y="18"/>
                    </a:lnTo>
                    <a:lnTo>
                      <a:pt x="25" y="18"/>
                    </a:lnTo>
                    <a:lnTo>
                      <a:pt x="25" y="18"/>
                    </a:lnTo>
                    <a:lnTo>
                      <a:pt x="23" y="15"/>
                    </a:lnTo>
                    <a:lnTo>
                      <a:pt x="23" y="13"/>
                    </a:lnTo>
                    <a:lnTo>
                      <a:pt x="23" y="13"/>
                    </a:lnTo>
                    <a:lnTo>
                      <a:pt x="23" y="13"/>
                    </a:lnTo>
                    <a:lnTo>
                      <a:pt x="21" y="15"/>
                    </a:lnTo>
                    <a:lnTo>
                      <a:pt x="21" y="18"/>
                    </a:lnTo>
                    <a:lnTo>
                      <a:pt x="21" y="18"/>
                    </a:lnTo>
                    <a:lnTo>
                      <a:pt x="21" y="18"/>
                    </a:lnTo>
                    <a:lnTo>
                      <a:pt x="18" y="20"/>
                    </a:lnTo>
                    <a:lnTo>
                      <a:pt x="18" y="20"/>
                    </a:lnTo>
                    <a:lnTo>
                      <a:pt x="18" y="20"/>
                    </a:lnTo>
                    <a:lnTo>
                      <a:pt x="18" y="18"/>
                    </a:lnTo>
                    <a:lnTo>
                      <a:pt x="21" y="18"/>
                    </a:lnTo>
                    <a:lnTo>
                      <a:pt x="21" y="15"/>
                    </a:lnTo>
                    <a:lnTo>
                      <a:pt x="21" y="15"/>
                    </a:lnTo>
                    <a:lnTo>
                      <a:pt x="18" y="15"/>
                    </a:lnTo>
                    <a:lnTo>
                      <a:pt x="18" y="15"/>
                    </a:lnTo>
                    <a:lnTo>
                      <a:pt x="18" y="15"/>
                    </a:lnTo>
                    <a:lnTo>
                      <a:pt x="16" y="18"/>
                    </a:lnTo>
                    <a:lnTo>
                      <a:pt x="16" y="18"/>
                    </a:lnTo>
                    <a:lnTo>
                      <a:pt x="14" y="18"/>
                    </a:lnTo>
                    <a:lnTo>
                      <a:pt x="14" y="18"/>
                    </a:lnTo>
                    <a:lnTo>
                      <a:pt x="14" y="18"/>
                    </a:lnTo>
                    <a:lnTo>
                      <a:pt x="14" y="15"/>
                    </a:lnTo>
                    <a:lnTo>
                      <a:pt x="12" y="18"/>
                    </a:lnTo>
                    <a:lnTo>
                      <a:pt x="12" y="18"/>
                    </a:lnTo>
                    <a:lnTo>
                      <a:pt x="12" y="18"/>
                    </a:lnTo>
                    <a:lnTo>
                      <a:pt x="12" y="18"/>
                    </a:lnTo>
                    <a:lnTo>
                      <a:pt x="12" y="20"/>
                    </a:lnTo>
                    <a:lnTo>
                      <a:pt x="14" y="22"/>
                    </a:lnTo>
                    <a:lnTo>
                      <a:pt x="14" y="22"/>
                    </a:lnTo>
                    <a:lnTo>
                      <a:pt x="14" y="22"/>
                    </a:lnTo>
                    <a:lnTo>
                      <a:pt x="12" y="22"/>
                    </a:lnTo>
                    <a:lnTo>
                      <a:pt x="12" y="22"/>
                    </a:lnTo>
                    <a:lnTo>
                      <a:pt x="12" y="22"/>
                    </a:lnTo>
                    <a:lnTo>
                      <a:pt x="9" y="20"/>
                    </a:lnTo>
                    <a:lnTo>
                      <a:pt x="9" y="20"/>
                    </a:lnTo>
                    <a:lnTo>
                      <a:pt x="9" y="18"/>
                    </a:lnTo>
                    <a:lnTo>
                      <a:pt x="9" y="18"/>
                    </a:lnTo>
                    <a:lnTo>
                      <a:pt x="7" y="18"/>
                    </a:lnTo>
                    <a:lnTo>
                      <a:pt x="7" y="20"/>
                    </a:lnTo>
                    <a:lnTo>
                      <a:pt x="7" y="20"/>
                    </a:lnTo>
                    <a:lnTo>
                      <a:pt x="7" y="20"/>
                    </a:lnTo>
                    <a:lnTo>
                      <a:pt x="9" y="22"/>
                    </a:lnTo>
                    <a:lnTo>
                      <a:pt x="9" y="22"/>
                    </a:lnTo>
                    <a:lnTo>
                      <a:pt x="7" y="22"/>
                    </a:lnTo>
                    <a:lnTo>
                      <a:pt x="7" y="24"/>
                    </a:lnTo>
                    <a:lnTo>
                      <a:pt x="7" y="22"/>
                    </a:lnTo>
                    <a:lnTo>
                      <a:pt x="5" y="22"/>
                    </a:lnTo>
                    <a:lnTo>
                      <a:pt x="5" y="22"/>
                    </a:lnTo>
                    <a:lnTo>
                      <a:pt x="3" y="20"/>
                    </a:lnTo>
                    <a:lnTo>
                      <a:pt x="3" y="20"/>
                    </a:lnTo>
                    <a:lnTo>
                      <a:pt x="3" y="18"/>
                    </a:lnTo>
                    <a:lnTo>
                      <a:pt x="3" y="18"/>
                    </a:lnTo>
                    <a:lnTo>
                      <a:pt x="3" y="18"/>
                    </a:lnTo>
                    <a:lnTo>
                      <a:pt x="3" y="20"/>
                    </a:lnTo>
                    <a:lnTo>
                      <a:pt x="3" y="22"/>
                    </a:lnTo>
                    <a:lnTo>
                      <a:pt x="3" y="22"/>
                    </a:lnTo>
                    <a:lnTo>
                      <a:pt x="3" y="22"/>
                    </a:lnTo>
                    <a:lnTo>
                      <a:pt x="3" y="24"/>
                    </a:lnTo>
                    <a:lnTo>
                      <a:pt x="3" y="24"/>
                    </a:lnTo>
                    <a:lnTo>
                      <a:pt x="3" y="24"/>
                    </a:lnTo>
                    <a:lnTo>
                      <a:pt x="3" y="24"/>
                    </a:lnTo>
                    <a:lnTo>
                      <a:pt x="0" y="24"/>
                    </a:lnTo>
                    <a:lnTo>
                      <a:pt x="0" y="22"/>
                    </a:lnTo>
                    <a:lnTo>
                      <a:pt x="0" y="22"/>
                    </a:lnTo>
                    <a:lnTo>
                      <a:pt x="0" y="24"/>
                    </a:lnTo>
                    <a:lnTo>
                      <a:pt x="0" y="22"/>
                    </a:lnTo>
                    <a:lnTo>
                      <a:pt x="0" y="20"/>
                    </a:lnTo>
                    <a:lnTo>
                      <a:pt x="0" y="18"/>
                    </a:lnTo>
                    <a:lnTo>
                      <a:pt x="0" y="18"/>
                    </a:lnTo>
                    <a:lnTo>
                      <a:pt x="0" y="15"/>
                    </a:lnTo>
                    <a:lnTo>
                      <a:pt x="0" y="15"/>
                    </a:lnTo>
                    <a:lnTo>
                      <a:pt x="0" y="15"/>
                    </a:lnTo>
                    <a:lnTo>
                      <a:pt x="0" y="15"/>
                    </a:lnTo>
                    <a:lnTo>
                      <a:pt x="0" y="13"/>
                    </a:lnTo>
                    <a:lnTo>
                      <a:pt x="0" y="11"/>
                    </a:lnTo>
                    <a:lnTo>
                      <a:pt x="0" y="9"/>
                    </a:lnTo>
                    <a:lnTo>
                      <a:pt x="0" y="6"/>
                    </a:lnTo>
                    <a:lnTo>
                      <a:pt x="0" y="6"/>
                    </a:lnTo>
                    <a:lnTo>
                      <a:pt x="0" y="6"/>
                    </a:lnTo>
                    <a:lnTo>
                      <a:pt x="0" y="6"/>
                    </a:lnTo>
                    <a:lnTo>
                      <a:pt x="0" y="9"/>
                    </a:lnTo>
                    <a:lnTo>
                      <a:pt x="0" y="9"/>
                    </a:lnTo>
                    <a:lnTo>
                      <a:pt x="0" y="9"/>
                    </a:lnTo>
                    <a:lnTo>
                      <a:pt x="0" y="6"/>
                    </a:lnTo>
                    <a:lnTo>
                      <a:pt x="3" y="6"/>
                    </a:lnTo>
                    <a:lnTo>
                      <a:pt x="3" y="6"/>
                    </a:lnTo>
                    <a:lnTo>
                      <a:pt x="3" y="6"/>
                    </a:lnTo>
                    <a:lnTo>
                      <a:pt x="3" y="6"/>
                    </a:lnTo>
                    <a:lnTo>
                      <a:pt x="3" y="6"/>
                    </a:lnTo>
                    <a:lnTo>
                      <a:pt x="3" y="6"/>
                    </a:lnTo>
                    <a:lnTo>
                      <a:pt x="3" y="6"/>
                    </a:lnTo>
                    <a:lnTo>
                      <a:pt x="5" y="6"/>
                    </a:lnTo>
                    <a:lnTo>
                      <a:pt x="5" y="6"/>
                    </a:lnTo>
                    <a:lnTo>
                      <a:pt x="5" y="6"/>
                    </a:lnTo>
                    <a:lnTo>
                      <a:pt x="7" y="9"/>
                    </a:lnTo>
                    <a:lnTo>
                      <a:pt x="7" y="11"/>
                    </a:lnTo>
                    <a:lnTo>
                      <a:pt x="7" y="11"/>
                    </a:lnTo>
                    <a:lnTo>
                      <a:pt x="9" y="11"/>
                    </a:lnTo>
                    <a:lnTo>
                      <a:pt x="9" y="11"/>
                    </a:lnTo>
                    <a:lnTo>
                      <a:pt x="9" y="11"/>
                    </a:lnTo>
                    <a:lnTo>
                      <a:pt x="9" y="11"/>
                    </a:lnTo>
                    <a:lnTo>
                      <a:pt x="9" y="9"/>
                    </a:lnTo>
                    <a:lnTo>
                      <a:pt x="9" y="9"/>
                    </a:lnTo>
                    <a:lnTo>
                      <a:pt x="9" y="6"/>
                    </a:lnTo>
                    <a:lnTo>
                      <a:pt x="9" y="6"/>
                    </a:lnTo>
                    <a:lnTo>
                      <a:pt x="9" y="6"/>
                    </a:lnTo>
                    <a:lnTo>
                      <a:pt x="9" y="6"/>
                    </a:lnTo>
                    <a:lnTo>
                      <a:pt x="9" y="6"/>
                    </a:lnTo>
                    <a:lnTo>
                      <a:pt x="9" y="6"/>
                    </a:lnTo>
                    <a:lnTo>
                      <a:pt x="9" y="9"/>
                    </a:lnTo>
                    <a:lnTo>
                      <a:pt x="9" y="11"/>
                    </a:lnTo>
                    <a:lnTo>
                      <a:pt x="9" y="11"/>
                    </a:lnTo>
                    <a:lnTo>
                      <a:pt x="9" y="11"/>
                    </a:lnTo>
                    <a:lnTo>
                      <a:pt x="12" y="11"/>
                    </a:lnTo>
                    <a:lnTo>
                      <a:pt x="12" y="11"/>
                    </a:lnTo>
                    <a:lnTo>
                      <a:pt x="14" y="11"/>
                    </a:lnTo>
                    <a:lnTo>
                      <a:pt x="14" y="11"/>
                    </a:lnTo>
                    <a:lnTo>
                      <a:pt x="14" y="11"/>
                    </a:lnTo>
                    <a:lnTo>
                      <a:pt x="12" y="9"/>
                    </a:lnTo>
                    <a:lnTo>
                      <a:pt x="12" y="9"/>
                    </a:lnTo>
                    <a:lnTo>
                      <a:pt x="12" y="6"/>
                    </a:lnTo>
                    <a:lnTo>
                      <a:pt x="12" y="6"/>
                    </a:lnTo>
                    <a:lnTo>
                      <a:pt x="12" y="4"/>
                    </a:lnTo>
                    <a:lnTo>
                      <a:pt x="12" y="4"/>
                    </a:lnTo>
                    <a:lnTo>
                      <a:pt x="14" y="4"/>
                    </a:lnTo>
                    <a:lnTo>
                      <a:pt x="14" y="6"/>
                    </a:lnTo>
                    <a:lnTo>
                      <a:pt x="14" y="6"/>
                    </a:lnTo>
                    <a:lnTo>
                      <a:pt x="14" y="6"/>
                    </a:lnTo>
                    <a:lnTo>
                      <a:pt x="16" y="6"/>
                    </a:lnTo>
                    <a:lnTo>
                      <a:pt x="16" y="4"/>
                    </a:lnTo>
                    <a:lnTo>
                      <a:pt x="18" y="4"/>
                    </a:lnTo>
                    <a:lnTo>
                      <a:pt x="18" y="4"/>
                    </a:lnTo>
                    <a:lnTo>
                      <a:pt x="18" y="4"/>
                    </a:lnTo>
                    <a:lnTo>
                      <a:pt x="18" y="6"/>
                    </a:lnTo>
                    <a:lnTo>
                      <a:pt x="18" y="6"/>
                    </a:lnTo>
                    <a:lnTo>
                      <a:pt x="18" y="6"/>
                    </a:lnTo>
                    <a:lnTo>
                      <a:pt x="18" y="9"/>
                    </a:lnTo>
                    <a:lnTo>
                      <a:pt x="18" y="9"/>
                    </a:lnTo>
                    <a:lnTo>
                      <a:pt x="18" y="9"/>
                    </a:lnTo>
                    <a:lnTo>
                      <a:pt x="18" y="9"/>
                    </a:lnTo>
                    <a:lnTo>
                      <a:pt x="18" y="9"/>
                    </a:lnTo>
                    <a:lnTo>
                      <a:pt x="18" y="9"/>
                    </a:lnTo>
                    <a:lnTo>
                      <a:pt x="18" y="9"/>
                    </a:lnTo>
                    <a:lnTo>
                      <a:pt x="21" y="9"/>
                    </a:lnTo>
                    <a:lnTo>
                      <a:pt x="21" y="6"/>
                    </a:lnTo>
                    <a:lnTo>
                      <a:pt x="21" y="6"/>
                    </a:lnTo>
                    <a:lnTo>
                      <a:pt x="21" y="6"/>
                    </a:lnTo>
                    <a:lnTo>
                      <a:pt x="21" y="6"/>
                    </a:lnTo>
                    <a:lnTo>
                      <a:pt x="21" y="6"/>
                    </a:lnTo>
                    <a:lnTo>
                      <a:pt x="21" y="4"/>
                    </a:lnTo>
                    <a:lnTo>
                      <a:pt x="21" y="4"/>
                    </a:lnTo>
                    <a:lnTo>
                      <a:pt x="21" y="4"/>
                    </a:lnTo>
                    <a:lnTo>
                      <a:pt x="21" y="2"/>
                    </a:lnTo>
                    <a:lnTo>
                      <a:pt x="21" y="2"/>
                    </a:lnTo>
                    <a:lnTo>
                      <a:pt x="23" y="0"/>
                    </a:lnTo>
                    <a:lnTo>
                      <a:pt x="25" y="0"/>
                    </a:lnTo>
                    <a:lnTo>
                      <a:pt x="25" y="0"/>
                    </a:lnTo>
                    <a:lnTo>
                      <a:pt x="25" y="0"/>
                    </a:lnTo>
                    <a:lnTo>
                      <a:pt x="25" y="2"/>
                    </a:lnTo>
                    <a:lnTo>
                      <a:pt x="25" y="2"/>
                    </a:lnTo>
                    <a:lnTo>
                      <a:pt x="25" y="2"/>
                    </a:lnTo>
                    <a:lnTo>
                      <a:pt x="25" y="2"/>
                    </a:lnTo>
                    <a:lnTo>
                      <a:pt x="25" y="2"/>
                    </a:lnTo>
                    <a:lnTo>
                      <a:pt x="25" y="4"/>
                    </a:lnTo>
                    <a:lnTo>
                      <a:pt x="25" y="6"/>
                    </a:lnTo>
                    <a:lnTo>
                      <a:pt x="25" y="6"/>
                    </a:lnTo>
                    <a:lnTo>
                      <a:pt x="25" y="6"/>
                    </a:lnTo>
                    <a:lnTo>
                      <a:pt x="25" y="9"/>
                    </a:lnTo>
                    <a:lnTo>
                      <a:pt x="25" y="9"/>
                    </a:lnTo>
                    <a:lnTo>
                      <a:pt x="27" y="9"/>
                    </a:lnTo>
                    <a:lnTo>
                      <a:pt x="27" y="6"/>
                    </a:lnTo>
                    <a:lnTo>
                      <a:pt x="29" y="6"/>
                    </a:lnTo>
                    <a:lnTo>
                      <a:pt x="29" y="6"/>
                    </a:lnTo>
                    <a:lnTo>
                      <a:pt x="29" y="6"/>
                    </a:lnTo>
                    <a:lnTo>
                      <a:pt x="29" y="9"/>
                    </a:lnTo>
                    <a:lnTo>
                      <a:pt x="29" y="9"/>
                    </a:lnTo>
                    <a:lnTo>
                      <a:pt x="27" y="9"/>
                    </a:lnTo>
                    <a:lnTo>
                      <a:pt x="27" y="11"/>
                    </a:lnTo>
                    <a:lnTo>
                      <a:pt x="27" y="11"/>
                    </a:lnTo>
                    <a:lnTo>
                      <a:pt x="27" y="11"/>
                    </a:lnTo>
                    <a:lnTo>
                      <a:pt x="29" y="11"/>
                    </a:lnTo>
                    <a:lnTo>
                      <a:pt x="29" y="11"/>
                    </a:lnTo>
                    <a:lnTo>
                      <a:pt x="29" y="11"/>
                    </a:lnTo>
                    <a:lnTo>
                      <a:pt x="29" y="11"/>
                    </a:lnTo>
                    <a:lnTo>
                      <a:pt x="27" y="11"/>
                    </a:lnTo>
                    <a:lnTo>
                      <a:pt x="27" y="11"/>
                    </a:lnTo>
                    <a:lnTo>
                      <a:pt x="27" y="13"/>
                    </a:lnTo>
                    <a:lnTo>
                      <a:pt x="25" y="13"/>
                    </a:lnTo>
                    <a:lnTo>
                      <a:pt x="25" y="15"/>
                    </a:lnTo>
                    <a:lnTo>
                      <a:pt x="25" y="15"/>
                    </a:lnTo>
                    <a:lnTo>
                      <a:pt x="27" y="15"/>
                    </a:lnTo>
                    <a:lnTo>
                      <a:pt x="27" y="1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23" name="フリーフォーム 89594">
                <a:extLst>
                  <a:ext uri="{FF2B5EF4-FFF2-40B4-BE49-F238E27FC236}">
                    <a16:creationId xmlns:a16="http://schemas.microsoft.com/office/drawing/2014/main" id="{AF3C6097-5C2B-3BFB-2D4D-1BA61343E13D}"/>
                  </a:ext>
                </a:extLst>
              </p:cNvPr>
              <p:cNvSpPr/>
              <p:nvPr/>
            </p:nvSpPr>
            <p:spPr>
              <a:xfrm>
                <a:off x="1768" y="3348"/>
                <a:ext cx="24" cy="22"/>
              </a:xfrm>
              <a:custGeom>
                <a:avLst/>
                <a:gdLst/>
                <a:ahLst/>
                <a:cxnLst/>
                <a:rect l="0" t="0" r="0" b="0"/>
                <a:pathLst>
                  <a:path w="24" h="22">
                    <a:moveTo>
                      <a:pt x="2" y="6"/>
                    </a:moveTo>
                    <a:lnTo>
                      <a:pt x="2" y="6"/>
                    </a:lnTo>
                    <a:lnTo>
                      <a:pt x="4" y="6"/>
                    </a:lnTo>
                    <a:lnTo>
                      <a:pt x="4" y="4"/>
                    </a:lnTo>
                    <a:lnTo>
                      <a:pt x="4" y="4"/>
                    </a:lnTo>
                    <a:lnTo>
                      <a:pt x="4" y="6"/>
                    </a:lnTo>
                    <a:lnTo>
                      <a:pt x="4" y="6"/>
                    </a:lnTo>
                    <a:lnTo>
                      <a:pt x="4" y="6"/>
                    </a:lnTo>
                    <a:lnTo>
                      <a:pt x="4" y="9"/>
                    </a:lnTo>
                    <a:lnTo>
                      <a:pt x="4" y="9"/>
                    </a:lnTo>
                    <a:lnTo>
                      <a:pt x="4" y="9"/>
                    </a:lnTo>
                    <a:lnTo>
                      <a:pt x="7" y="9"/>
                    </a:lnTo>
                    <a:lnTo>
                      <a:pt x="7" y="9"/>
                    </a:lnTo>
                    <a:lnTo>
                      <a:pt x="7" y="6"/>
                    </a:lnTo>
                    <a:lnTo>
                      <a:pt x="7" y="6"/>
                    </a:lnTo>
                    <a:lnTo>
                      <a:pt x="7" y="6"/>
                    </a:lnTo>
                    <a:lnTo>
                      <a:pt x="9" y="4"/>
                    </a:lnTo>
                    <a:lnTo>
                      <a:pt x="9" y="4"/>
                    </a:lnTo>
                    <a:lnTo>
                      <a:pt x="9" y="4"/>
                    </a:lnTo>
                    <a:lnTo>
                      <a:pt x="9" y="6"/>
                    </a:lnTo>
                    <a:lnTo>
                      <a:pt x="9" y="6"/>
                    </a:lnTo>
                    <a:lnTo>
                      <a:pt x="7" y="6"/>
                    </a:lnTo>
                    <a:lnTo>
                      <a:pt x="7" y="9"/>
                    </a:lnTo>
                    <a:lnTo>
                      <a:pt x="9" y="9"/>
                    </a:lnTo>
                    <a:lnTo>
                      <a:pt x="9" y="9"/>
                    </a:lnTo>
                    <a:lnTo>
                      <a:pt x="9" y="9"/>
                    </a:lnTo>
                    <a:lnTo>
                      <a:pt x="11" y="6"/>
                    </a:lnTo>
                    <a:lnTo>
                      <a:pt x="11" y="6"/>
                    </a:lnTo>
                    <a:lnTo>
                      <a:pt x="11" y="6"/>
                    </a:lnTo>
                    <a:lnTo>
                      <a:pt x="13" y="6"/>
                    </a:lnTo>
                    <a:lnTo>
                      <a:pt x="13" y="6"/>
                    </a:lnTo>
                    <a:lnTo>
                      <a:pt x="13" y="6"/>
                    </a:lnTo>
                    <a:lnTo>
                      <a:pt x="13" y="6"/>
                    </a:lnTo>
                    <a:lnTo>
                      <a:pt x="15" y="6"/>
                    </a:lnTo>
                    <a:lnTo>
                      <a:pt x="15" y="6"/>
                    </a:lnTo>
                    <a:lnTo>
                      <a:pt x="15" y="4"/>
                    </a:lnTo>
                    <a:lnTo>
                      <a:pt x="13" y="4"/>
                    </a:lnTo>
                    <a:lnTo>
                      <a:pt x="13" y="2"/>
                    </a:lnTo>
                    <a:lnTo>
                      <a:pt x="13" y="2"/>
                    </a:lnTo>
                    <a:lnTo>
                      <a:pt x="13" y="2"/>
                    </a:lnTo>
                    <a:lnTo>
                      <a:pt x="13" y="2"/>
                    </a:lnTo>
                    <a:lnTo>
                      <a:pt x="15" y="2"/>
                    </a:lnTo>
                    <a:lnTo>
                      <a:pt x="15" y="2"/>
                    </a:lnTo>
                    <a:lnTo>
                      <a:pt x="15" y="4"/>
                    </a:lnTo>
                    <a:lnTo>
                      <a:pt x="15" y="4"/>
                    </a:lnTo>
                    <a:lnTo>
                      <a:pt x="18" y="6"/>
                    </a:lnTo>
                    <a:lnTo>
                      <a:pt x="18" y="6"/>
                    </a:lnTo>
                    <a:lnTo>
                      <a:pt x="18" y="4"/>
                    </a:lnTo>
                    <a:lnTo>
                      <a:pt x="18" y="4"/>
                    </a:lnTo>
                    <a:lnTo>
                      <a:pt x="18" y="4"/>
                    </a:lnTo>
                    <a:lnTo>
                      <a:pt x="18" y="4"/>
                    </a:lnTo>
                    <a:lnTo>
                      <a:pt x="18" y="2"/>
                    </a:lnTo>
                    <a:lnTo>
                      <a:pt x="18" y="2"/>
                    </a:lnTo>
                    <a:lnTo>
                      <a:pt x="18" y="2"/>
                    </a:lnTo>
                    <a:lnTo>
                      <a:pt x="18" y="0"/>
                    </a:lnTo>
                    <a:lnTo>
                      <a:pt x="20" y="0"/>
                    </a:lnTo>
                    <a:lnTo>
                      <a:pt x="20" y="2"/>
                    </a:lnTo>
                    <a:lnTo>
                      <a:pt x="20" y="2"/>
                    </a:lnTo>
                    <a:lnTo>
                      <a:pt x="20" y="2"/>
                    </a:lnTo>
                    <a:lnTo>
                      <a:pt x="20" y="4"/>
                    </a:lnTo>
                    <a:lnTo>
                      <a:pt x="20" y="4"/>
                    </a:lnTo>
                    <a:lnTo>
                      <a:pt x="20" y="6"/>
                    </a:lnTo>
                    <a:lnTo>
                      <a:pt x="20" y="4"/>
                    </a:lnTo>
                    <a:lnTo>
                      <a:pt x="20" y="4"/>
                    </a:lnTo>
                    <a:lnTo>
                      <a:pt x="20" y="2"/>
                    </a:lnTo>
                    <a:lnTo>
                      <a:pt x="20" y="2"/>
                    </a:lnTo>
                    <a:lnTo>
                      <a:pt x="20" y="0"/>
                    </a:lnTo>
                    <a:lnTo>
                      <a:pt x="20" y="0"/>
                    </a:lnTo>
                    <a:lnTo>
                      <a:pt x="22" y="0"/>
                    </a:lnTo>
                    <a:lnTo>
                      <a:pt x="22" y="0"/>
                    </a:lnTo>
                    <a:lnTo>
                      <a:pt x="22" y="0"/>
                    </a:lnTo>
                    <a:lnTo>
                      <a:pt x="22" y="0"/>
                    </a:lnTo>
                    <a:lnTo>
                      <a:pt x="22" y="0"/>
                    </a:lnTo>
                    <a:lnTo>
                      <a:pt x="22" y="0"/>
                    </a:lnTo>
                    <a:lnTo>
                      <a:pt x="24" y="0"/>
                    </a:lnTo>
                    <a:lnTo>
                      <a:pt x="24" y="2"/>
                    </a:lnTo>
                    <a:lnTo>
                      <a:pt x="24" y="4"/>
                    </a:lnTo>
                    <a:lnTo>
                      <a:pt x="24" y="6"/>
                    </a:lnTo>
                    <a:lnTo>
                      <a:pt x="24" y="6"/>
                    </a:lnTo>
                    <a:lnTo>
                      <a:pt x="24" y="9"/>
                    </a:lnTo>
                    <a:lnTo>
                      <a:pt x="24" y="9"/>
                    </a:lnTo>
                    <a:lnTo>
                      <a:pt x="24" y="9"/>
                    </a:lnTo>
                    <a:lnTo>
                      <a:pt x="22" y="9"/>
                    </a:lnTo>
                    <a:lnTo>
                      <a:pt x="22" y="11"/>
                    </a:lnTo>
                    <a:lnTo>
                      <a:pt x="22" y="13"/>
                    </a:lnTo>
                    <a:lnTo>
                      <a:pt x="24" y="15"/>
                    </a:lnTo>
                    <a:lnTo>
                      <a:pt x="24" y="15"/>
                    </a:lnTo>
                    <a:lnTo>
                      <a:pt x="24" y="18"/>
                    </a:lnTo>
                    <a:lnTo>
                      <a:pt x="24" y="15"/>
                    </a:lnTo>
                    <a:lnTo>
                      <a:pt x="24" y="15"/>
                    </a:lnTo>
                    <a:lnTo>
                      <a:pt x="22" y="15"/>
                    </a:lnTo>
                    <a:lnTo>
                      <a:pt x="22" y="15"/>
                    </a:lnTo>
                    <a:lnTo>
                      <a:pt x="22" y="15"/>
                    </a:lnTo>
                    <a:lnTo>
                      <a:pt x="22" y="15"/>
                    </a:lnTo>
                    <a:lnTo>
                      <a:pt x="22" y="15"/>
                    </a:lnTo>
                    <a:lnTo>
                      <a:pt x="22" y="18"/>
                    </a:lnTo>
                    <a:lnTo>
                      <a:pt x="20" y="18"/>
                    </a:lnTo>
                    <a:lnTo>
                      <a:pt x="20" y="18"/>
                    </a:lnTo>
                    <a:lnTo>
                      <a:pt x="20" y="18"/>
                    </a:lnTo>
                    <a:lnTo>
                      <a:pt x="20" y="18"/>
                    </a:lnTo>
                    <a:lnTo>
                      <a:pt x="20" y="18"/>
                    </a:lnTo>
                    <a:lnTo>
                      <a:pt x="20" y="18"/>
                    </a:lnTo>
                    <a:lnTo>
                      <a:pt x="20" y="18"/>
                    </a:lnTo>
                    <a:lnTo>
                      <a:pt x="20" y="15"/>
                    </a:lnTo>
                    <a:lnTo>
                      <a:pt x="20" y="13"/>
                    </a:lnTo>
                    <a:lnTo>
                      <a:pt x="18" y="13"/>
                    </a:lnTo>
                    <a:lnTo>
                      <a:pt x="18" y="11"/>
                    </a:lnTo>
                    <a:lnTo>
                      <a:pt x="18" y="11"/>
                    </a:lnTo>
                    <a:lnTo>
                      <a:pt x="15" y="11"/>
                    </a:lnTo>
                    <a:lnTo>
                      <a:pt x="18" y="13"/>
                    </a:lnTo>
                    <a:lnTo>
                      <a:pt x="18" y="13"/>
                    </a:lnTo>
                    <a:lnTo>
                      <a:pt x="18" y="13"/>
                    </a:lnTo>
                    <a:lnTo>
                      <a:pt x="18" y="15"/>
                    </a:lnTo>
                    <a:lnTo>
                      <a:pt x="15" y="15"/>
                    </a:lnTo>
                    <a:lnTo>
                      <a:pt x="15" y="18"/>
                    </a:lnTo>
                    <a:lnTo>
                      <a:pt x="15" y="18"/>
                    </a:lnTo>
                    <a:lnTo>
                      <a:pt x="15" y="18"/>
                    </a:lnTo>
                    <a:lnTo>
                      <a:pt x="15" y="15"/>
                    </a:lnTo>
                    <a:lnTo>
                      <a:pt x="15" y="15"/>
                    </a:lnTo>
                    <a:lnTo>
                      <a:pt x="15" y="13"/>
                    </a:lnTo>
                    <a:lnTo>
                      <a:pt x="15" y="13"/>
                    </a:lnTo>
                    <a:lnTo>
                      <a:pt x="15" y="13"/>
                    </a:lnTo>
                    <a:lnTo>
                      <a:pt x="15" y="11"/>
                    </a:lnTo>
                    <a:lnTo>
                      <a:pt x="15" y="11"/>
                    </a:lnTo>
                    <a:lnTo>
                      <a:pt x="15" y="11"/>
                    </a:lnTo>
                    <a:lnTo>
                      <a:pt x="13" y="13"/>
                    </a:lnTo>
                    <a:lnTo>
                      <a:pt x="13" y="13"/>
                    </a:lnTo>
                    <a:lnTo>
                      <a:pt x="13" y="13"/>
                    </a:lnTo>
                    <a:lnTo>
                      <a:pt x="13" y="13"/>
                    </a:lnTo>
                    <a:lnTo>
                      <a:pt x="15" y="15"/>
                    </a:lnTo>
                    <a:lnTo>
                      <a:pt x="15" y="18"/>
                    </a:lnTo>
                    <a:lnTo>
                      <a:pt x="15" y="18"/>
                    </a:lnTo>
                    <a:lnTo>
                      <a:pt x="15" y="18"/>
                    </a:lnTo>
                    <a:lnTo>
                      <a:pt x="13" y="18"/>
                    </a:lnTo>
                    <a:lnTo>
                      <a:pt x="13" y="18"/>
                    </a:lnTo>
                    <a:lnTo>
                      <a:pt x="13" y="18"/>
                    </a:lnTo>
                    <a:lnTo>
                      <a:pt x="13" y="18"/>
                    </a:lnTo>
                    <a:lnTo>
                      <a:pt x="11" y="18"/>
                    </a:lnTo>
                    <a:lnTo>
                      <a:pt x="11" y="18"/>
                    </a:lnTo>
                    <a:lnTo>
                      <a:pt x="11" y="20"/>
                    </a:lnTo>
                    <a:lnTo>
                      <a:pt x="11" y="20"/>
                    </a:lnTo>
                    <a:lnTo>
                      <a:pt x="9" y="20"/>
                    </a:lnTo>
                    <a:lnTo>
                      <a:pt x="9" y="18"/>
                    </a:lnTo>
                    <a:lnTo>
                      <a:pt x="11" y="18"/>
                    </a:lnTo>
                    <a:lnTo>
                      <a:pt x="11" y="18"/>
                    </a:lnTo>
                    <a:lnTo>
                      <a:pt x="11" y="15"/>
                    </a:lnTo>
                    <a:lnTo>
                      <a:pt x="9" y="15"/>
                    </a:lnTo>
                    <a:lnTo>
                      <a:pt x="9" y="15"/>
                    </a:lnTo>
                    <a:lnTo>
                      <a:pt x="9" y="15"/>
                    </a:lnTo>
                    <a:lnTo>
                      <a:pt x="9" y="13"/>
                    </a:lnTo>
                    <a:lnTo>
                      <a:pt x="9" y="13"/>
                    </a:lnTo>
                    <a:lnTo>
                      <a:pt x="9" y="13"/>
                    </a:lnTo>
                    <a:lnTo>
                      <a:pt x="9" y="15"/>
                    </a:lnTo>
                    <a:lnTo>
                      <a:pt x="7" y="15"/>
                    </a:lnTo>
                    <a:lnTo>
                      <a:pt x="7" y="15"/>
                    </a:lnTo>
                    <a:lnTo>
                      <a:pt x="7" y="15"/>
                    </a:lnTo>
                    <a:lnTo>
                      <a:pt x="7" y="18"/>
                    </a:lnTo>
                    <a:lnTo>
                      <a:pt x="7" y="18"/>
                    </a:lnTo>
                    <a:lnTo>
                      <a:pt x="7" y="18"/>
                    </a:lnTo>
                    <a:lnTo>
                      <a:pt x="7" y="18"/>
                    </a:lnTo>
                    <a:lnTo>
                      <a:pt x="7" y="20"/>
                    </a:lnTo>
                    <a:lnTo>
                      <a:pt x="7" y="20"/>
                    </a:lnTo>
                    <a:lnTo>
                      <a:pt x="7" y="22"/>
                    </a:lnTo>
                    <a:lnTo>
                      <a:pt x="7" y="22"/>
                    </a:lnTo>
                    <a:lnTo>
                      <a:pt x="4" y="22"/>
                    </a:lnTo>
                    <a:lnTo>
                      <a:pt x="4" y="22"/>
                    </a:lnTo>
                    <a:lnTo>
                      <a:pt x="4" y="22"/>
                    </a:lnTo>
                    <a:lnTo>
                      <a:pt x="4" y="22"/>
                    </a:lnTo>
                    <a:lnTo>
                      <a:pt x="4" y="22"/>
                    </a:lnTo>
                    <a:lnTo>
                      <a:pt x="4" y="22"/>
                    </a:lnTo>
                    <a:lnTo>
                      <a:pt x="4" y="22"/>
                    </a:lnTo>
                    <a:lnTo>
                      <a:pt x="4" y="20"/>
                    </a:lnTo>
                    <a:lnTo>
                      <a:pt x="4" y="20"/>
                    </a:lnTo>
                    <a:lnTo>
                      <a:pt x="4" y="20"/>
                    </a:lnTo>
                    <a:lnTo>
                      <a:pt x="4" y="18"/>
                    </a:lnTo>
                    <a:lnTo>
                      <a:pt x="4" y="18"/>
                    </a:lnTo>
                    <a:lnTo>
                      <a:pt x="4" y="15"/>
                    </a:lnTo>
                    <a:lnTo>
                      <a:pt x="4" y="15"/>
                    </a:lnTo>
                    <a:lnTo>
                      <a:pt x="2" y="15"/>
                    </a:lnTo>
                    <a:lnTo>
                      <a:pt x="2" y="15"/>
                    </a:lnTo>
                    <a:lnTo>
                      <a:pt x="0" y="15"/>
                    </a:lnTo>
                    <a:lnTo>
                      <a:pt x="0" y="15"/>
                    </a:lnTo>
                    <a:lnTo>
                      <a:pt x="0" y="15"/>
                    </a:lnTo>
                    <a:lnTo>
                      <a:pt x="0" y="15"/>
                    </a:lnTo>
                    <a:lnTo>
                      <a:pt x="0" y="15"/>
                    </a:lnTo>
                    <a:lnTo>
                      <a:pt x="0" y="13"/>
                    </a:lnTo>
                    <a:lnTo>
                      <a:pt x="0" y="13"/>
                    </a:lnTo>
                    <a:lnTo>
                      <a:pt x="0" y="13"/>
                    </a:lnTo>
                    <a:lnTo>
                      <a:pt x="0" y="13"/>
                    </a:lnTo>
                    <a:lnTo>
                      <a:pt x="0" y="13"/>
                    </a:lnTo>
                    <a:lnTo>
                      <a:pt x="0" y="13"/>
                    </a:lnTo>
                    <a:lnTo>
                      <a:pt x="0" y="13"/>
                    </a:lnTo>
                    <a:lnTo>
                      <a:pt x="0" y="13"/>
                    </a:lnTo>
                    <a:lnTo>
                      <a:pt x="0" y="13"/>
                    </a:lnTo>
                    <a:lnTo>
                      <a:pt x="0" y="11"/>
                    </a:lnTo>
                    <a:lnTo>
                      <a:pt x="2" y="11"/>
                    </a:lnTo>
                    <a:lnTo>
                      <a:pt x="2" y="9"/>
                    </a:lnTo>
                    <a:lnTo>
                      <a:pt x="2" y="9"/>
                    </a:lnTo>
                    <a:lnTo>
                      <a:pt x="2" y="9"/>
                    </a:lnTo>
                    <a:lnTo>
                      <a:pt x="2" y="9"/>
                    </a:lnTo>
                    <a:lnTo>
                      <a:pt x="2" y="6"/>
                    </a:lnTo>
                    <a:close/>
                  </a:path>
                </a:pathLst>
              </a:custGeom>
              <a:solidFill>
                <a:srgbClr val="008837"/>
              </a:solidFill>
              <a:ln w="9525">
                <a:noFill/>
              </a:ln>
            </p:spPr>
            <p:txBody>
              <a:bodyPr/>
              <a:lstStyle/>
              <a:p>
                <a:endParaRPr lang="ja-JP" altLang="en-US" sz="1799"/>
              </a:p>
            </p:txBody>
          </p:sp>
          <p:sp>
            <p:nvSpPr>
              <p:cNvPr id="11724" name="フリーフォーム 89595">
                <a:extLst>
                  <a:ext uri="{FF2B5EF4-FFF2-40B4-BE49-F238E27FC236}">
                    <a16:creationId xmlns:a16="http://schemas.microsoft.com/office/drawing/2014/main" id="{3662BBDD-3B4B-3176-2139-BE5D3EB6A2F5}"/>
                  </a:ext>
                </a:extLst>
              </p:cNvPr>
              <p:cNvSpPr/>
              <p:nvPr/>
            </p:nvSpPr>
            <p:spPr>
              <a:xfrm>
                <a:off x="1768" y="3348"/>
                <a:ext cx="24" cy="22"/>
              </a:xfrm>
              <a:custGeom>
                <a:avLst/>
                <a:gdLst/>
                <a:ahLst/>
                <a:cxnLst/>
                <a:rect l="0" t="0" r="0" b="0"/>
                <a:pathLst>
                  <a:path w="24" h="22">
                    <a:moveTo>
                      <a:pt x="2" y="6"/>
                    </a:moveTo>
                    <a:lnTo>
                      <a:pt x="2" y="6"/>
                    </a:lnTo>
                    <a:lnTo>
                      <a:pt x="4" y="6"/>
                    </a:lnTo>
                    <a:lnTo>
                      <a:pt x="4" y="4"/>
                    </a:lnTo>
                    <a:lnTo>
                      <a:pt x="4" y="4"/>
                    </a:lnTo>
                    <a:lnTo>
                      <a:pt x="4" y="6"/>
                    </a:lnTo>
                    <a:lnTo>
                      <a:pt x="4" y="6"/>
                    </a:lnTo>
                    <a:lnTo>
                      <a:pt x="4" y="6"/>
                    </a:lnTo>
                    <a:lnTo>
                      <a:pt x="4" y="9"/>
                    </a:lnTo>
                    <a:lnTo>
                      <a:pt x="4" y="9"/>
                    </a:lnTo>
                    <a:lnTo>
                      <a:pt x="4" y="9"/>
                    </a:lnTo>
                    <a:lnTo>
                      <a:pt x="7" y="9"/>
                    </a:lnTo>
                    <a:lnTo>
                      <a:pt x="7" y="9"/>
                    </a:lnTo>
                    <a:lnTo>
                      <a:pt x="7" y="6"/>
                    </a:lnTo>
                    <a:lnTo>
                      <a:pt x="7" y="6"/>
                    </a:lnTo>
                    <a:lnTo>
                      <a:pt x="7" y="6"/>
                    </a:lnTo>
                    <a:lnTo>
                      <a:pt x="9" y="4"/>
                    </a:lnTo>
                    <a:lnTo>
                      <a:pt x="9" y="4"/>
                    </a:lnTo>
                    <a:lnTo>
                      <a:pt x="9" y="4"/>
                    </a:lnTo>
                    <a:lnTo>
                      <a:pt x="9" y="6"/>
                    </a:lnTo>
                    <a:lnTo>
                      <a:pt x="9" y="6"/>
                    </a:lnTo>
                    <a:lnTo>
                      <a:pt x="7" y="6"/>
                    </a:lnTo>
                    <a:lnTo>
                      <a:pt x="7" y="9"/>
                    </a:lnTo>
                    <a:lnTo>
                      <a:pt x="9" y="9"/>
                    </a:lnTo>
                    <a:lnTo>
                      <a:pt x="9" y="9"/>
                    </a:lnTo>
                    <a:lnTo>
                      <a:pt x="9" y="9"/>
                    </a:lnTo>
                    <a:lnTo>
                      <a:pt x="11" y="6"/>
                    </a:lnTo>
                    <a:lnTo>
                      <a:pt x="11" y="6"/>
                    </a:lnTo>
                    <a:lnTo>
                      <a:pt x="11" y="6"/>
                    </a:lnTo>
                    <a:lnTo>
                      <a:pt x="13" y="6"/>
                    </a:lnTo>
                    <a:lnTo>
                      <a:pt x="13" y="6"/>
                    </a:lnTo>
                    <a:lnTo>
                      <a:pt x="13" y="6"/>
                    </a:lnTo>
                    <a:lnTo>
                      <a:pt x="13" y="6"/>
                    </a:lnTo>
                    <a:lnTo>
                      <a:pt x="15" y="6"/>
                    </a:lnTo>
                    <a:lnTo>
                      <a:pt x="15" y="6"/>
                    </a:lnTo>
                    <a:lnTo>
                      <a:pt x="15" y="4"/>
                    </a:lnTo>
                    <a:lnTo>
                      <a:pt x="13" y="4"/>
                    </a:lnTo>
                    <a:lnTo>
                      <a:pt x="13" y="2"/>
                    </a:lnTo>
                    <a:lnTo>
                      <a:pt x="13" y="2"/>
                    </a:lnTo>
                    <a:lnTo>
                      <a:pt x="13" y="2"/>
                    </a:lnTo>
                    <a:lnTo>
                      <a:pt x="13" y="2"/>
                    </a:lnTo>
                    <a:lnTo>
                      <a:pt x="15" y="2"/>
                    </a:lnTo>
                    <a:lnTo>
                      <a:pt x="15" y="2"/>
                    </a:lnTo>
                    <a:lnTo>
                      <a:pt x="15" y="4"/>
                    </a:lnTo>
                    <a:lnTo>
                      <a:pt x="15" y="4"/>
                    </a:lnTo>
                    <a:lnTo>
                      <a:pt x="18" y="6"/>
                    </a:lnTo>
                    <a:lnTo>
                      <a:pt x="18" y="6"/>
                    </a:lnTo>
                    <a:lnTo>
                      <a:pt x="18" y="4"/>
                    </a:lnTo>
                    <a:lnTo>
                      <a:pt x="18" y="4"/>
                    </a:lnTo>
                    <a:lnTo>
                      <a:pt x="18" y="4"/>
                    </a:lnTo>
                    <a:lnTo>
                      <a:pt x="18" y="4"/>
                    </a:lnTo>
                    <a:lnTo>
                      <a:pt x="18" y="2"/>
                    </a:lnTo>
                    <a:lnTo>
                      <a:pt x="18" y="2"/>
                    </a:lnTo>
                    <a:lnTo>
                      <a:pt x="18" y="2"/>
                    </a:lnTo>
                    <a:lnTo>
                      <a:pt x="18" y="0"/>
                    </a:lnTo>
                    <a:lnTo>
                      <a:pt x="20" y="0"/>
                    </a:lnTo>
                    <a:lnTo>
                      <a:pt x="20" y="2"/>
                    </a:lnTo>
                    <a:lnTo>
                      <a:pt x="20" y="2"/>
                    </a:lnTo>
                    <a:lnTo>
                      <a:pt x="20" y="2"/>
                    </a:lnTo>
                    <a:lnTo>
                      <a:pt x="20" y="4"/>
                    </a:lnTo>
                    <a:lnTo>
                      <a:pt x="20" y="4"/>
                    </a:lnTo>
                    <a:lnTo>
                      <a:pt x="20" y="6"/>
                    </a:lnTo>
                    <a:lnTo>
                      <a:pt x="20" y="4"/>
                    </a:lnTo>
                    <a:lnTo>
                      <a:pt x="20" y="4"/>
                    </a:lnTo>
                    <a:lnTo>
                      <a:pt x="20" y="2"/>
                    </a:lnTo>
                    <a:lnTo>
                      <a:pt x="20" y="2"/>
                    </a:lnTo>
                    <a:lnTo>
                      <a:pt x="20" y="0"/>
                    </a:lnTo>
                    <a:lnTo>
                      <a:pt x="20" y="0"/>
                    </a:lnTo>
                    <a:lnTo>
                      <a:pt x="22" y="0"/>
                    </a:lnTo>
                    <a:lnTo>
                      <a:pt x="22" y="0"/>
                    </a:lnTo>
                    <a:lnTo>
                      <a:pt x="22" y="0"/>
                    </a:lnTo>
                    <a:lnTo>
                      <a:pt x="22" y="0"/>
                    </a:lnTo>
                    <a:lnTo>
                      <a:pt x="22" y="0"/>
                    </a:lnTo>
                    <a:lnTo>
                      <a:pt x="22" y="0"/>
                    </a:lnTo>
                    <a:lnTo>
                      <a:pt x="24" y="0"/>
                    </a:lnTo>
                    <a:lnTo>
                      <a:pt x="24" y="2"/>
                    </a:lnTo>
                    <a:lnTo>
                      <a:pt x="24" y="4"/>
                    </a:lnTo>
                    <a:lnTo>
                      <a:pt x="24" y="6"/>
                    </a:lnTo>
                    <a:lnTo>
                      <a:pt x="24" y="6"/>
                    </a:lnTo>
                    <a:lnTo>
                      <a:pt x="24" y="9"/>
                    </a:lnTo>
                    <a:lnTo>
                      <a:pt x="24" y="9"/>
                    </a:lnTo>
                    <a:lnTo>
                      <a:pt x="24" y="9"/>
                    </a:lnTo>
                    <a:lnTo>
                      <a:pt x="22" y="9"/>
                    </a:lnTo>
                    <a:lnTo>
                      <a:pt x="22" y="11"/>
                    </a:lnTo>
                    <a:lnTo>
                      <a:pt x="22" y="13"/>
                    </a:lnTo>
                    <a:lnTo>
                      <a:pt x="24" y="15"/>
                    </a:lnTo>
                    <a:lnTo>
                      <a:pt x="24" y="15"/>
                    </a:lnTo>
                    <a:lnTo>
                      <a:pt x="24" y="18"/>
                    </a:lnTo>
                    <a:lnTo>
                      <a:pt x="24" y="15"/>
                    </a:lnTo>
                    <a:lnTo>
                      <a:pt x="24" y="15"/>
                    </a:lnTo>
                    <a:lnTo>
                      <a:pt x="22" y="15"/>
                    </a:lnTo>
                    <a:lnTo>
                      <a:pt x="22" y="15"/>
                    </a:lnTo>
                    <a:lnTo>
                      <a:pt x="22" y="15"/>
                    </a:lnTo>
                    <a:lnTo>
                      <a:pt x="22" y="15"/>
                    </a:lnTo>
                    <a:lnTo>
                      <a:pt x="22" y="15"/>
                    </a:lnTo>
                    <a:lnTo>
                      <a:pt x="22" y="18"/>
                    </a:lnTo>
                    <a:lnTo>
                      <a:pt x="20" y="18"/>
                    </a:lnTo>
                    <a:lnTo>
                      <a:pt x="20" y="18"/>
                    </a:lnTo>
                    <a:lnTo>
                      <a:pt x="20" y="18"/>
                    </a:lnTo>
                    <a:lnTo>
                      <a:pt x="20" y="18"/>
                    </a:lnTo>
                    <a:lnTo>
                      <a:pt x="20" y="18"/>
                    </a:lnTo>
                    <a:lnTo>
                      <a:pt x="20" y="18"/>
                    </a:lnTo>
                    <a:lnTo>
                      <a:pt x="20" y="18"/>
                    </a:lnTo>
                    <a:lnTo>
                      <a:pt x="20" y="15"/>
                    </a:lnTo>
                    <a:lnTo>
                      <a:pt x="20" y="13"/>
                    </a:lnTo>
                    <a:lnTo>
                      <a:pt x="18" y="13"/>
                    </a:lnTo>
                    <a:lnTo>
                      <a:pt x="18" y="11"/>
                    </a:lnTo>
                    <a:lnTo>
                      <a:pt x="18" y="11"/>
                    </a:lnTo>
                    <a:lnTo>
                      <a:pt x="15" y="11"/>
                    </a:lnTo>
                    <a:lnTo>
                      <a:pt x="18" y="13"/>
                    </a:lnTo>
                    <a:lnTo>
                      <a:pt x="18" y="13"/>
                    </a:lnTo>
                    <a:lnTo>
                      <a:pt x="18" y="13"/>
                    </a:lnTo>
                    <a:lnTo>
                      <a:pt x="18" y="15"/>
                    </a:lnTo>
                    <a:lnTo>
                      <a:pt x="15" y="15"/>
                    </a:lnTo>
                    <a:lnTo>
                      <a:pt x="15" y="18"/>
                    </a:lnTo>
                    <a:lnTo>
                      <a:pt x="15" y="18"/>
                    </a:lnTo>
                    <a:lnTo>
                      <a:pt x="15" y="18"/>
                    </a:lnTo>
                    <a:lnTo>
                      <a:pt x="15" y="15"/>
                    </a:lnTo>
                    <a:lnTo>
                      <a:pt x="15" y="15"/>
                    </a:lnTo>
                    <a:lnTo>
                      <a:pt x="15" y="13"/>
                    </a:lnTo>
                    <a:lnTo>
                      <a:pt x="15" y="13"/>
                    </a:lnTo>
                    <a:lnTo>
                      <a:pt x="15" y="13"/>
                    </a:lnTo>
                    <a:lnTo>
                      <a:pt x="15" y="11"/>
                    </a:lnTo>
                    <a:lnTo>
                      <a:pt x="15" y="11"/>
                    </a:lnTo>
                    <a:lnTo>
                      <a:pt x="15" y="11"/>
                    </a:lnTo>
                    <a:lnTo>
                      <a:pt x="13" y="13"/>
                    </a:lnTo>
                    <a:lnTo>
                      <a:pt x="13" y="13"/>
                    </a:lnTo>
                    <a:lnTo>
                      <a:pt x="13" y="13"/>
                    </a:lnTo>
                    <a:lnTo>
                      <a:pt x="13" y="13"/>
                    </a:lnTo>
                    <a:lnTo>
                      <a:pt x="15" y="15"/>
                    </a:lnTo>
                    <a:lnTo>
                      <a:pt x="15" y="18"/>
                    </a:lnTo>
                    <a:lnTo>
                      <a:pt x="15" y="18"/>
                    </a:lnTo>
                    <a:lnTo>
                      <a:pt x="15" y="18"/>
                    </a:lnTo>
                    <a:lnTo>
                      <a:pt x="13" y="18"/>
                    </a:lnTo>
                    <a:lnTo>
                      <a:pt x="13" y="18"/>
                    </a:lnTo>
                    <a:lnTo>
                      <a:pt x="13" y="18"/>
                    </a:lnTo>
                    <a:lnTo>
                      <a:pt x="13" y="18"/>
                    </a:lnTo>
                    <a:lnTo>
                      <a:pt x="11" y="18"/>
                    </a:lnTo>
                    <a:lnTo>
                      <a:pt x="11" y="18"/>
                    </a:lnTo>
                    <a:lnTo>
                      <a:pt x="11" y="20"/>
                    </a:lnTo>
                    <a:lnTo>
                      <a:pt x="11" y="20"/>
                    </a:lnTo>
                    <a:lnTo>
                      <a:pt x="9" y="20"/>
                    </a:lnTo>
                    <a:lnTo>
                      <a:pt x="9" y="18"/>
                    </a:lnTo>
                    <a:lnTo>
                      <a:pt x="11" y="18"/>
                    </a:lnTo>
                    <a:lnTo>
                      <a:pt x="11" y="18"/>
                    </a:lnTo>
                    <a:lnTo>
                      <a:pt x="11" y="15"/>
                    </a:lnTo>
                    <a:lnTo>
                      <a:pt x="9" y="15"/>
                    </a:lnTo>
                    <a:lnTo>
                      <a:pt x="9" y="15"/>
                    </a:lnTo>
                    <a:lnTo>
                      <a:pt x="9" y="15"/>
                    </a:lnTo>
                    <a:lnTo>
                      <a:pt x="9" y="13"/>
                    </a:lnTo>
                    <a:lnTo>
                      <a:pt x="9" y="13"/>
                    </a:lnTo>
                    <a:lnTo>
                      <a:pt x="9" y="13"/>
                    </a:lnTo>
                    <a:lnTo>
                      <a:pt x="9" y="15"/>
                    </a:lnTo>
                    <a:lnTo>
                      <a:pt x="7" y="15"/>
                    </a:lnTo>
                    <a:lnTo>
                      <a:pt x="7" y="15"/>
                    </a:lnTo>
                    <a:lnTo>
                      <a:pt x="7" y="15"/>
                    </a:lnTo>
                    <a:lnTo>
                      <a:pt x="7" y="18"/>
                    </a:lnTo>
                    <a:lnTo>
                      <a:pt x="7" y="18"/>
                    </a:lnTo>
                    <a:lnTo>
                      <a:pt x="7" y="18"/>
                    </a:lnTo>
                    <a:lnTo>
                      <a:pt x="7" y="18"/>
                    </a:lnTo>
                    <a:lnTo>
                      <a:pt x="7" y="20"/>
                    </a:lnTo>
                    <a:lnTo>
                      <a:pt x="7" y="20"/>
                    </a:lnTo>
                    <a:lnTo>
                      <a:pt x="7" y="22"/>
                    </a:lnTo>
                    <a:lnTo>
                      <a:pt x="7" y="22"/>
                    </a:lnTo>
                    <a:lnTo>
                      <a:pt x="4" y="22"/>
                    </a:lnTo>
                    <a:lnTo>
                      <a:pt x="4" y="22"/>
                    </a:lnTo>
                    <a:lnTo>
                      <a:pt x="4" y="22"/>
                    </a:lnTo>
                    <a:lnTo>
                      <a:pt x="4" y="22"/>
                    </a:lnTo>
                    <a:lnTo>
                      <a:pt x="4" y="22"/>
                    </a:lnTo>
                    <a:lnTo>
                      <a:pt x="4" y="22"/>
                    </a:lnTo>
                    <a:lnTo>
                      <a:pt x="4" y="22"/>
                    </a:lnTo>
                    <a:lnTo>
                      <a:pt x="4" y="20"/>
                    </a:lnTo>
                    <a:lnTo>
                      <a:pt x="4" y="20"/>
                    </a:lnTo>
                    <a:lnTo>
                      <a:pt x="4" y="20"/>
                    </a:lnTo>
                    <a:lnTo>
                      <a:pt x="4" y="18"/>
                    </a:lnTo>
                    <a:lnTo>
                      <a:pt x="4" y="18"/>
                    </a:lnTo>
                    <a:lnTo>
                      <a:pt x="4" y="15"/>
                    </a:lnTo>
                    <a:lnTo>
                      <a:pt x="4" y="15"/>
                    </a:lnTo>
                    <a:lnTo>
                      <a:pt x="2" y="15"/>
                    </a:lnTo>
                    <a:lnTo>
                      <a:pt x="2" y="15"/>
                    </a:lnTo>
                    <a:lnTo>
                      <a:pt x="0" y="15"/>
                    </a:lnTo>
                    <a:lnTo>
                      <a:pt x="0" y="15"/>
                    </a:lnTo>
                    <a:lnTo>
                      <a:pt x="0" y="15"/>
                    </a:lnTo>
                    <a:lnTo>
                      <a:pt x="0" y="15"/>
                    </a:lnTo>
                    <a:lnTo>
                      <a:pt x="0" y="15"/>
                    </a:lnTo>
                    <a:lnTo>
                      <a:pt x="0" y="13"/>
                    </a:lnTo>
                    <a:lnTo>
                      <a:pt x="0" y="13"/>
                    </a:lnTo>
                    <a:lnTo>
                      <a:pt x="0" y="13"/>
                    </a:lnTo>
                    <a:lnTo>
                      <a:pt x="0" y="13"/>
                    </a:lnTo>
                    <a:lnTo>
                      <a:pt x="0" y="13"/>
                    </a:lnTo>
                    <a:lnTo>
                      <a:pt x="0" y="13"/>
                    </a:lnTo>
                    <a:lnTo>
                      <a:pt x="0" y="13"/>
                    </a:lnTo>
                    <a:lnTo>
                      <a:pt x="0" y="13"/>
                    </a:lnTo>
                    <a:lnTo>
                      <a:pt x="0" y="13"/>
                    </a:lnTo>
                    <a:lnTo>
                      <a:pt x="0" y="11"/>
                    </a:lnTo>
                    <a:lnTo>
                      <a:pt x="2" y="11"/>
                    </a:lnTo>
                    <a:lnTo>
                      <a:pt x="2" y="9"/>
                    </a:lnTo>
                    <a:lnTo>
                      <a:pt x="2" y="9"/>
                    </a:lnTo>
                    <a:lnTo>
                      <a:pt x="2" y="9"/>
                    </a:lnTo>
                    <a:lnTo>
                      <a:pt x="2" y="9"/>
                    </a:lnTo>
                    <a:lnTo>
                      <a:pt x="2"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25" name="フリーフォーム 89596">
                <a:extLst>
                  <a:ext uri="{FF2B5EF4-FFF2-40B4-BE49-F238E27FC236}">
                    <a16:creationId xmlns:a16="http://schemas.microsoft.com/office/drawing/2014/main" id="{C5D35EF2-CB00-E24A-693C-2E9EB9B9982F}"/>
                  </a:ext>
                </a:extLst>
              </p:cNvPr>
              <p:cNvSpPr/>
              <p:nvPr/>
            </p:nvSpPr>
            <p:spPr>
              <a:xfrm>
                <a:off x="1763" y="3283"/>
                <a:ext cx="20" cy="24"/>
              </a:xfrm>
              <a:custGeom>
                <a:avLst/>
                <a:gdLst/>
                <a:ahLst/>
                <a:cxnLst/>
                <a:rect l="0" t="0" r="0" b="0"/>
                <a:pathLst>
                  <a:path w="20" h="24">
                    <a:moveTo>
                      <a:pt x="18" y="16"/>
                    </a:moveTo>
                    <a:lnTo>
                      <a:pt x="18" y="16"/>
                    </a:lnTo>
                    <a:lnTo>
                      <a:pt x="18" y="18"/>
                    </a:lnTo>
                    <a:lnTo>
                      <a:pt x="16" y="18"/>
                    </a:lnTo>
                    <a:lnTo>
                      <a:pt x="16" y="18"/>
                    </a:lnTo>
                    <a:lnTo>
                      <a:pt x="16" y="18"/>
                    </a:lnTo>
                    <a:lnTo>
                      <a:pt x="16" y="16"/>
                    </a:lnTo>
                    <a:lnTo>
                      <a:pt x="16" y="16"/>
                    </a:lnTo>
                    <a:lnTo>
                      <a:pt x="16" y="13"/>
                    </a:lnTo>
                    <a:lnTo>
                      <a:pt x="16" y="13"/>
                    </a:lnTo>
                    <a:lnTo>
                      <a:pt x="16" y="16"/>
                    </a:lnTo>
                    <a:lnTo>
                      <a:pt x="14" y="16"/>
                    </a:lnTo>
                    <a:lnTo>
                      <a:pt x="14" y="18"/>
                    </a:lnTo>
                    <a:lnTo>
                      <a:pt x="14" y="18"/>
                    </a:lnTo>
                    <a:lnTo>
                      <a:pt x="14" y="18"/>
                    </a:lnTo>
                    <a:lnTo>
                      <a:pt x="14" y="18"/>
                    </a:lnTo>
                    <a:lnTo>
                      <a:pt x="14" y="18"/>
                    </a:lnTo>
                    <a:lnTo>
                      <a:pt x="14" y="16"/>
                    </a:lnTo>
                    <a:lnTo>
                      <a:pt x="14" y="16"/>
                    </a:lnTo>
                    <a:lnTo>
                      <a:pt x="14" y="16"/>
                    </a:lnTo>
                    <a:lnTo>
                      <a:pt x="14" y="13"/>
                    </a:lnTo>
                    <a:lnTo>
                      <a:pt x="12" y="13"/>
                    </a:lnTo>
                    <a:lnTo>
                      <a:pt x="12" y="16"/>
                    </a:lnTo>
                    <a:lnTo>
                      <a:pt x="12" y="16"/>
                    </a:lnTo>
                    <a:lnTo>
                      <a:pt x="9" y="16"/>
                    </a:lnTo>
                    <a:lnTo>
                      <a:pt x="9" y="18"/>
                    </a:lnTo>
                    <a:lnTo>
                      <a:pt x="9" y="16"/>
                    </a:lnTo>
                    <a:lnTo>
                      <a:pt x="9" y="16"/>
                    </a:lnTo>
                    <a:lnTo>
                      <a:pt x="9" y="16"/>
                    </a:lnTo>
                    <a:lnTo>
                      <a:pt x="7" y="16"/>
                    </a:lnTo>
                    <a:lnTo>
                      <a:pt x="7" y="18"/>
                    </a:lnTo>
                    <a:lnTo>
                      <a:pt x="7" y="18"/>
                    </a:lnTo>
                    <a:lnTo>
                      <a:pt x="7" y="18"/>
                    </a:lnTo>
                    <a:lnTo>
                      <a:pt x="9" y="20"/>
                    </a:lnTo>
                    <a:lnTo>
                      <a:pt x="9" y="20"/>
                    </a:lnTo>
                    <a:lnTo>
                      <a:pt x="9" y="20"/>
                    </a:lnTo>
                    <a:lnTo>
                      <a:pt x="9" y="20"/>
                    </a:lnTo>
                    <a:lnTo>
                      <a:pt x="7" y="20"/>
                    </a:lnTo>
                    <a:lnTo>
                      <a:pt x="7" y="20"/>
                    </a:lnTo>
                    <a:lnTo>
                      <a:pt x="7" y="20"/>
                    </a:lnTo>
                    <a:lnTo>
                      <a:pt x="5" y="18"/>
                    </a:lnTo>
                    <a:lnTo>
                      <a:pt x="5" y="18"/>
                    </a:lnTo>
                    <a:lnTo>
                      <a:pt x="5" y="18"/>
                    </a:lnTo>
                    <a:lnTo>
                      <a:pt x="5" y="18"/>
                    </a:lnTo>
                    <a:lnTo>
                      <a:pt x="5" y="18"/>
                    </a:lnTo>
                    <a:lnTo>
                      <a:pt x="5" y="20"/>
                    </a:lnTo>
                    <a:lnTo>
                      <a:pt x="5" y="20"/>
                    </a:lnTo>
                    <a:lnTo>
                      <a:pt x="5" y="20"/>
                    </a:lnTo>
                    <a:lnTo>
                      <a:pt x="5" y="20"/>
                    </a:lnTo>
                    <a:lnTo>
                      <a:pt x="5" y="22"/>
                    </a:lnTo>
                    <a:lnTo>
                      <a:pt x="5" y="22"/>
                    </a:lnTo>
                    <a:lnTo>
                      <a:pt x="5" y="22"/>
                    </a:lnTo>
                    <a:lnTo>
                      <a:pt x="3" y="22"/>
                    </a:lnTo>
                    <a:lnTo>
                      <a:pt x="3" y="20"/>
                    </a:lnTo>
                    <a:lnTo>
                      <a:pt x="3" y="18"/>
                    </a:lnTo>
                    <a:lnTo>
                      <a:pt x="0" y="18"/>
                    </a:lnTo>
                    <a:lnTo>
                      <a:pt x="0" y="18"/>
                    </a:lnTo>
                    <a:lnTo>
                      <a:pt x="0" y="18"/>
                    </a:lnTo>
                    <a:lnTo>
                      <a:pt x="3" y="18"/>
                    </a:lnTo>
                    <a:lnTo>
                      <a:pt x="3" y="20"/>
                    </a:lnTo>
                    <a:lnTo>
                      <a:pt x="3" y="20"/>
                    </a:lnTo>
                    <a:lnTo>
                      <a:pt x="3" y="22"/>
                    </a:lnTo>
                    <a:lnTo>
                      <a:pt x="0" y="24"/>
                    </a:lnTo>
                    <a:lnTo>
                      <a:pt x="0" y="24"/>
                    </a:lnTo>
                    <a:lnTo>
                      <a:pt x="0" y="24"/>
                    </a:lnTo>
                    <a:lnTo>
                      <a:pt x="0" y="24"/>
                    </a:lnTo>
                    <a:lnTo>
                      <a:pt x="0" y="22"/>
                    </a:lnTo>
                    <a:lnTo>
                      <a:pt x="0" y="22"/>
                    </a:lnTo>
                    <a:lnTo>
                      <a:pt x="0" y="22"/>
                    </a:lnTo>
                    <a:lnTo>
                      <a:pt x="0" y="22"/>
                    </a:lnTo>
                    <a:lnTo>
                      <a:pt x="0" y="20"/>
                    </a:lnTo>
                    <a:lnTo>
                      <a:pt x="0" y="18"/>
                    </a:lnTo>
                    <a:lnTo>
                      <a:pt x="0" y="16"/>
                    </a:lnTo>
                    <a:lnTo>
                      <a:pt x="0" y="16"/>
                    </a:lnTo>
                    <a:lnTo>
                      <a:pt x="0" y="13"/>
                    </a:lnTo>
                    <a:lnTo>
                      <a:pt x="0" y="13"/>
                    </a:lnTo>
                    <a:lnTo>
                      <a:pt x="0" y="16"/>
                    </a:lnTo>
                    <a:lnTo>
                      <a:pt x="0" y="11"/>
                    </a:lnTo>
                    <a:lnTo>
                      <a:pt x="0" y="11"/>
                    </a:lnTo>
                    <a:lnTo>
                      <a:pt x="0" y="9"/>
                    </a:lnTo>
                    <a:lnTo>
                      <a:pt x="0" y="4"/>
                    </a:lnTo>
                    <a:lnTo>
                      <a:pt x="0" y="7"/>
                    </a:lnTo>
                    <a:lnTo>
                      <a:pt x="0" y="7"/>
                    </a:lnTo>
                    <a:lnTo>
                      <a:pt x="0" y="9"/>
                    </a:lnTo>
                    <a:lnTo>
                      <a:pt x="0" y="9"/>
                    </a:lnTo>
                    <a:lnTo>
                      <a:pt x="0" y="7"/>
                    </a:lnTo>
                    <a:lnTo>
                      <a:pt x="0" y="7"/>
                    </a:lnTo>
                    <a:lnTo>
                      <a:pt x="0" y="7"/>
                    </a:lnTo>
                    <a:lnTo>
                      <a:pt x="0" y="7"/>
                    </a:lnTo>
                    <a:lnTo>
                      <a:pt x="0" y="7"/>
                    </a:lnTo>
                    <a:lnTo>
                      <a:pt x="3" y="7"/>
                    </a:lnTo>
                    <a:lnTo>
                      <a:pt x="3" y="4"/>
                    </a:lnTo>
                    <a:lnTo>
                      <a:pt x="3" y="4"/>
                    </a:lnTo>
                    <a:lnTo>
                      <a:pt x="3" y="4"/>
                    </a:lnTo>
                    <a:lnTo>
                      <a:pt x="3" y="4"/>
                    </a:lnTo>
                    <a:lnTo>
                      <a:pt x="3" y="7"/>
                    </a:lnTo>
                    <a:lnTo>
                      <a:pt x="5" y="11"/>
                    </a:lnTo>
                    <a:lnTo>
                      <a:pt x="5" y="11"/>
                    </a:lnTo>
                    <a:lnTo>
                      <a:pt x="5" y="11"/>
                    </a:lnTo>
                    <a:lnTo>
                      <a:pt x="5" y="11"/>
                    </a:lnTo>
                    <a:lnTo>
                      <a:pt x="5" y="11"/>
                    </a:lnTo>
                    <a:lnTo>
                      <a:pt x="5" y="9"/>
                    </a:lnTo>
                    <a:lnTo>
                      <a:pt x="5" y="7"/>
                    </a:lnTo>
                    <a:lnTo>
                      <a:pt x="5" y="7"/>
                    </a:lnTo>
                    <a:lnTo>
                      <a:pt x="5" y="7"/>
                    </a:lnTo>
                    <a:lnTo>
                      <a:pt x="5" y="7"/>
                    </a:lnTo>
                    <a:lnTo>
                      <a:pt x="5" y="7"/>
                    </a:lnTo>
                    <a:lnTo>
                      <a:pt x="5" y="7"/>
                    </a:lnTo>
                    <a:lnTo>
                      <a:pt x="5" y="11"/>
                    </a:lnTo>
                    <a:lnTo>
                      <a:pt x="7" y="11"/>
                    </a:lnTo>
                    <a:lnTo>
                      <a:pt x="7" y="11"/>
                    </a:lnTo>
                    <a:lnTo>
                      <a:pt x="7" y="11"/>
                    </a:lnTo>
                    <a:lnTo>
                      <a:pt x="7" y="11"/>
                    </a:lnTo>
                    <a:lnTo>
                      <a:pt x="9" y="11"/>
                    </a:lnTo>
                    <a:lnTo>
                      <a:pt x="9" y="11"/>
                    </a:lnTo>
                    <a:lnTo>
                      <a:pt x="7" y="9"/>
                    </a:lnTo>
                    <a:lnTo>
                      <a:pt x="7" y="7"/>
                    </a:lnTo>
                    <a:lnTo>
                      <a:pt x="7" y="7"/>
                    </a:lnTo>
                    <a:lnTo>
                      <a:pt x="7" y="4"/>
                    </a:lnTo>
                    <a:lnTo>
                      <a:pt x="7" y="4"/>
                    </a:lnTo>
                    <a:lnTo>
                      <a:pt x="7" y="4"/>
                    </a:lnTo>
                    <a:lnTo>
                      <a:pt x="9" y="4"/>
                    </a:lnTo>
                    <a:lnTo>
                      <a:pt x="9" y="4"/>
                    </a:lnTo>
                    <a:lnTo>
                      <a:pt x="9" y="4"/>
                    </a:lnTo>
                    <a:lnTo>
                      <a:pt x="9" y="4"/>
                    </a:lnTo>
                    <a:lnTo>
                      <a:pt x="9" y="4"/>
                    </a:lnTo>
                    <a:lnTo>
                      <a:pt x="12" y="4"/>
                    </a:lnTo>
                    <a:lnTo>
                      <a:pt x="12" y="4"/>
                    </a:lnTo>
                    <a:lnTo>
                      <a:pt x="12" y="4"/>
                    </a:lnTo>
                    <a:lnTo>
                      <a:pt x="12" y="4"/>
                    </a:lnTo>
                    <a:lnTo>
                      <a:pt x="12" y="4"/>
                    </a:lnTo>
                    <a:lnTo>
                      <a:pt x="12" y="7"/>
                    </a:lnTo>
                    <a:lnTo>
                      <a:pt x="12" y="7"/>
                    </a:lnTo>
                    <a:lnTo>
                      <a:pt x="12" y="7"/>
                    </a:lnTo>
                    <a:lnTo>
                      <a:pt x="12" y="7"/>
                    </a:lnTo>
                    <a:lnTo>
                      <a:pt x="14" y="9"/>
                    </a:lnTo>
                    <a:lnTo>
                      <a:pt x="14" y="9"/>
                    </a:lnTo>
                    <a:lnTo>
                      <a:pt x="14" y="9"/>
                    </a:lnTo>
                    <a:lnTo>
                      <a:pt x="14" y="9"/>
                    </a:lnTo>
                    <a:lnTo>
                      <a:pt x="14" y="7"/>
                    </a:lnTo>
                    <a:lnTo>
                      <a:pt x="14" y="7"/>
                    </a:lnTo>
                    <a:lnTo>
                      <a:pt x="14" y="7"/>
                    </a:lnTo>
                    <a:lnTo>
                      <a:pt x="14" y="4"/>
                    </a:lnTo>
                    <a:lnTo>
                      <a:pt x="14" y="4"/>
                    </a:lnTo>
                    <a:lnTo>
                      <a:pt x="14" y="4"/>
                    </a:lnTo>
                    <a:lnTo>
                      <a:pt x="14" y="4"/>
                    </a:lnTo>
                    <a:lnTo>
                      <a:pt x="14" y="4"/>
                    </a:lnTo>
                    <a:lnTo>
                      <a:pt x="14" y="2"/>
                    </a:lnTo>
                    <a:lnTo>
                      <a:pt x="16" y="0"/>
                    </a:lnTo>
                    <a:lnTo>
                      <a:pt x="16" y="0"/>
                    </a:lnTo>
                    <a:lnTo>
                      <a:pt x="16" y="0"/>
                    </a:lnTo>
                    <a:lnTo>
                      <a:pt x="16" y="0"/>
                    </a:lnTo>
                    <a:lnTo>
                      <a:pt x="16" y="0"/>
                    </a:lnTo>
                    <a:lnTo>
                      <a:pt x="16" y="0"/>
                    </a:lnTo>
                    <a:lnTo>
                      <a:pt x="16" y="2"/>
                    </a:lnTo>
                    <a:lnTo>
                      <a:pt x="16" y="2"/>
                    </a:lnTo>
                    <a:lnTo>
                      <a:pt x="16" y="4"/>
                    </a:lnTo>
                    <a:lnTo>
                      <a:pt x="16" y="4"/>
                    </a:lnTo>
                    <a:lnTo>
                      <a:pt x="16" y="7"/>
                    </a:lnTo>
                    <a:lnTo>
                      <a:pt x="16" y="7"/>
                    </a:lnTo>
                    <a:lnTo>
                      <a:pt x="16" y="9"/>
                    </a:lnTo>
                    <a:lnTo>
                      <a:pt x="18" y="9"/>
                    </a:lnTo>
                    <a:lnTo>
                      <a:pt x="18" y="9"/>
                    </a:lnTo>
                    <a:lnTo>
                      <a:pt x="20" y="7"/>
                    </a:lnTo>
                    <a:lnTo>
                      <a:pt x="20" y="7"/>
                    </a:lnTo>
                    <a:lnTo>
                      <a:pt x="20" y="7"/>
                    </a:lnTo>
                    <a:lnTo>
                      <a:pt x="20" y="9"/>
                    </a:lnTo>
                    <a:lnTo>
                      <a:pt x="20" y="9"/>
                    </a:lnTo>
                    <a:lnTo>
                      <a:pt x="20" y="9"/>
                    </a:lnTo>
                    <a:lnTo>
                      <a:pt x="20" y="11"/>
                    </a:lnTo>
                    <a:lnTo>
                      <a:pt x="20" y="11"/>
                    </a:lnTo>
                    <a:lnTo>
                      <a:pt x="20" y="11"/>
                    </a:lnTo>
                    <a:lnTo>
                      <a:pt x="20" y="11"/>
                    </a:lnTo>
                    <a:lnTo>
                      <a:pt x="20" y="11"/>
                    </a:lnTo>
                    <a:lnTo>
                      <a:pt x="20" y="11"/>
                    </a:lnTo>
                    <a:lnTo>
                      <a:pt x="20" y="11"/>
                    </a:lnTo>
                    <a:lnTo>
                      <a:pt x="18" y="11"/>
                    </a:lnTo>
                    <a:lnTo>
                      <a:pt x="18" y="13"/>
                    </a:lnTo>
                    <a:lnTo>
                      <a:pt x="18" y="13"/>
                    </a:lnTo>
                    <a:lnTo>
                      <a:pt x="18" y="13"/>
                    </a:lnTo>
                    <a:lnTo>
                      <a:pt x="18" y="16"/>
                    </a:lnTo>
                    <a:lnTo>
                      <a:pt x="18" y="16"/>
                    </a:lnTo>
                    <a:lnTo>
                      <a:pt x="18" y="16"/>
                    </a:lnTo>
                    <a:close/>
                  </a:path>
                </a:pathLst>
              </a:custGeom>
              <a:solidFill>
                <a:srgbClr val="008837"/>
              </a:solidFill>
              <a:ln w="9525">
                <a:noFill/>
              </a:ln>
            </p:spPr>
            <p:txBody>
              <a:bodyPr/>
              <a:lstStyle/>
              <a:p>
                <a:endParaRPr lang="ja-JP" altLang="en-US" sz="1799"/>
              </a:p>
            </p:txBody>
          </p:sp>
          <p:sp>
            <p:nvSpPr>
              <p:cNvPr id="11726" name="フリーフォーム 89597">
                <a:extLst>
                  <a:ext uri="{FF2B5EF4-FFF2-40B4-BE49-F238E27FC236}">
                    <a16:creationId xmlns:a16="http://schemas.microsoft.com/office/drawing/2014/main" id="{7D3853CB-74D6-0AFD-A4DE-AD5DFE3309B3}"/>
                  </a:ext>
                </a:extLst>
              </p:cNvPr>
              <p:cNvSpPr/>
              <p:nvPr/>
            </p:nvSpPr>
            <p:spPr>
              <a:xfrm>
                <a:off x="1763" y="3283"/>
                <a:ext cx="20" cy="24"/>
              </a:xfrm>
              <a:custGeom>
                <a:avLst/>
                <a:gdLst/>
                <a:ahLst/>
                <a:cxnLst/>
                <a:rect l="0" t="0" r="0" b="0"/>
                <a:pathLst>
                  <a:path w="20" h="24">
                    <a:moveTo>
                      <a:pt x="18" y="16"/>
                    </a:moveTo>
                    <a:lnTo>
                      <a:pt x="18" y="16"/>
                    </a:lnTo>
                    <a:lnTo>
                      <a:pt x="18" y="18"/>
                    </a:lnTo>
                    <a:lnTo>
                      <a:pt x="16" y="18"/>
                    </a:lnTo>
                    <a:lnTo>
                      <a:pt x="16" y="18"/>
                    </a:lnTo>
                    <a:lnTo>
                      <a:pt x="16" y="18"/>
                    </a:lnTo>
                    <a:lnTo>
                      <a:pt x="16" y="16"/>
                    </a:lnTo>
                    <a:lnTo>
                      <a:pt x="16" y="16"/>
                    </a:lnTo>
                    <a:lnTo>
                      <a:pt x="16" y="13"/>
                    </a:lnTo>
                    <a:lnTo>
                      <a:pt x="16" y="13"/>
                    </a:lnTo>
                    <a:lnTo>
                      <a:pt x="16" y="16"/>
                    </a:lnTo>
                    <a:lnTo>
                      <a:pt x="14" y="16"/>
                    </a:lnTo>
                    <a:lnTo>
                      <a:pt x="14" y="18"/>
                    </a:lnTo>
                    <a:lnTo>
                      <a:pt x="14" y="18"/>
                    </a:lnTo>
                    <a:lnTo>
                      <a:pt x="14" y="18"/>
                    </a:lnTo>
                    <a:lnTo>
                      <a:pt x="14" y="18"/>
                    </a:lnTo>
                    <a:lnTo>
                      <a:pt x="14" y="18"/>
                    </a:lnTo>
                    <a:lnTo>
                      <a:pt x="14" y="16"/>
                    </a:lnTo>
                    <a:lnTo>
                      <a:pt x="14" y="16"/>
                    </a:lnTo>
                    <a:lnTo>
                      <a:pt x="14" y="16"/>
                    </a:lnTo>
                    <a:lnTo>
                      <a:pt x="14" y="13"/>
                    </a:lnTo>
                    <a:lnTo>
                      <a:pt x="12" y="13"/>
                    </a:lnTo>
                    <a:lnTo>
                      <a:pt x="12" y="16"/>
                    </a:lnTo>
                    <a:lnTo>
                      <a:pt x="12" y="16"/>
                    </a:lnTo>
                    <a:lnTo>
                      <a:pt x="9" y="16"/>
                    </a:lnTo>
                    <a:lnTo>
                      <a:pt x="9" y="18"/>
                    </a:lnTo>
                    <a:lnTo>
                      <a:pt x="9" y="16"/>
                    </a:lnTo>
                    <a:lnTo>
                      <a:pt x="9" y="16"/>
                    </a:lnTo>
                    <a:lnTo>
                      <a:pt x="9" y="16"/>
                    </a:lnTo>
                    <a:lnTo>
                      <a:pt x="7" y="16"/>
                    </a:lnTo>
                    <a:lnTo>
                      <a:pt x="7" y="18"/>
                    </a:lnTo>
                    <a:lnTo>
                      <a:pt x="7" y="18"/>
                    </a:lnTo>
                    <a:lnTo>
                      <a:pt x="7" y="18"/>
                    </a:lnTo>
                    <a:lnTo>
                      <a:pt x="9" y="20"/>
                    </a:lnTo>
                    <a:lnTo>
                      <a:pt x="9" y="20"/>
                    </a:lnTo>
                    <a:lnTo>
                      <a:pt x="9" y="20"/>
                    </a:lnTo>
                    <a:lnTo>
                      <a:pt x="9" y="20"/>
                    </a:lnTo>
                    <a:lnTo>
                      <a:pt x="7" y="20"/>
                    </a:lnTo>
                    <a:lnTo>
                      <a:pt x="7" y="20"/>
                    </a:lnTo>
                    <a:lnTo>
                      <a:pt x="7" y="20"/>
                    </a:lnTo>
                    <a:lnTo>
                      <a:pt x="5" y="18"/>
                    </a:lnTo>
                    <a:lnTo>
                      <a:pt x="5" y="18"/>
                    </a:lnTo>
                    <a:lnTo>
                      <a:pt x="5" y="18"/>
                    </a:lnTo>
                    <a:lnTo>
                      <a:pt x="5" y="18"/>
                    </a:lnTo>
                    <a:lnTo>
                      <a:pt x="5" y="18"/>
                    </a:lnTo>
                    <a:lnTo>
                      <a:pt x="5" y="20"/>
                    </a:lnTo>
                    <a:lnTo>
                      <a:pt x="5" y="20"/>
                    </a:lnTo>
                    <a:lnTo>
                      <a:pt x="5" y="20"/>
                    </a:lnTo>
                    <a:lnTo>
                      <a:pt x="5" y="20"/>
                    </a:lnTo>
                    <a:lnTo>
                      <a:pt x="5" y="22"/>
                    </a:lnTo>
                    <a:lnTo>
                      <a:pt x="5" y="22"/>
                    </a:lnTo>
                    <a:lnTo>
                      <a:pt x="5" y="22"/>
                    </a:lnTo>
                    <a:lnTo>
                      <a:pt x="3" y="22"/>
                    </a:lnTo>
                    <a:lnTo>
                      <a:pt x="3" y="20"/>
                    </a:lnTo>
                    <a:lnTo>
                      <a:pt x="3" y="18"/>
                    </a:lnTo>
                    <a:lnTo>
                      <a:pt x="0" y="18"/>
                    </a:lnTo>
                    <a:lnTo>
                      <a:pt x="0" y="18"/>
                    </a:lnTo>
                    <a:lnTo>
                      <a:pt x="0" y="18"/>
                    </a:lnTo>
                    <a:lnTo>
                      <a:pt x="3" y="18"/>
                    </a:lnTo>
                    <a:lnTo>
                      <a:pt x="3" y="20"/>
                    </a:lnTo>
                    <a:lnTo>
                      <a:pt x="3" y="20"/>
                    </a:lnTo>
                    <a:lnTo>
                      <a:pt x="3" y="22"/>
                    </a:lnTo>
                    <a:lnTo>
                      <a:pt x="0" y="24"/>
                    </a:lnTo>
                    <a:lnTo>
                      <a:pt x="0" y="24"/>
                    </a:lnTo>
                    <a:lnTo>
                      <a:pt x="0" y="24"/>
                    </a:lnTo>
                    <a:lnTo>
                      <a:pt x="0" y="24"/>
                    </a:lnTo>
                    <a:lnTo>
                      <a:pt x="0" y="22"/>
                    </a:lnTo>
                    <a:lnTo>
                      <a:pt x="0" y="22"/>
                    </a:lnTo>
                    <a:lnTo>
                      <a:pt x="0" y="22"/>
                    </a:lnTo>
                    <a:lnTo>
                      <a:pt x="0" y="22"/>
                    </a:lnTo>
                    <a:lnTo>
                      <a:pt x="0" y="20"/>
                    </a:lnTo>
                    <a:lnTo>
                      <a:pt x="0" y="18"/>
                    </a:lnTo>
                    <a:lnTo>
                      <a:pt x="0" y="16"/>
                    </a:lnTo>
                    <a:lnTo>
                      <a:pt x="0" y="16"/>
                    </a:lnTo>
                    <a:lnTo>
                      <a:pt x="0" y="13"/>
                    </a:lnTo>
                    <a:lnTo>
                      <a:pt x="0" y="13"/>
                    </a:lnTo>
                    <a:lnTo>
                      <a:pt x="0" y="16"/>
                    </a:lnTo>
                    <a:lnTo>
                      <a:pt x="0" y="11"/>
                    </a:lnTo>
                    <a:lnTo>
                      <a:pt x="0" y="11"/>
                    </a:lnTo>
                    <a:lnTo>
                      <a:pt x="0" y="9"/>
                    </a:lnTo>
                    <a:lnTo>
                      <a:pt x="0" y="4"/>
                    </a:lnTo>
                    <a:lnTo>
                      <a:pt x="0" y="7"/>
                    </a:lnTo>
                    <a:lnTo>
                      <a:pt x="0" y="7"/>
                    </a:lnTo>
                    <a:lnTo>
                      <a:pt x="0" y="9"/>
                    </a:lnTo>
                    <a:lnTo>
                      <a:pt x="0" y="9"/>
                    </a:lnTo>
                    <a:lnTo>
                      <a:pt x="0" y="7"/>
                    </a:lnTo>
                    <a:lnTo>
                      <a:pt x="0" y="7"/>
                    </a:lnTo>
                    <a:lnTo>
                      <a:pt x="0" y="7"/>
                    </a:lnTo>
                    <a:lnTo>
                      <a:pt x="0" y="7"/>
                    </a:lnTo>
                    <a:lnTo>
                      <a:pt x="0" y="7"/>
                    </a:lnTo>
                    <a:lnTo>
                      <a:pt x="3" y="7"/>
                    </a:lnTo>
                    <a:lnTo>
                      <a:pt x="3" y="4"/>
                    </a:lnTo>
                    <a:lnTo>
                      <a:pt x="3" y="4"/>
                    </a:lnTo>
                    <a:lnTo>
                      <a:pt x="3" y="4"/>
                    </a:lnTo>
                    <a:lnTo>
                      <a:pt x="3" y="4"/>
                    </a:lnTo>
                    <a:lnTo>
                      <a:pt x="3" y="7"/>
                    </a:lnTo>
                    <a:lnTo>
                      <a:pt x="5" y="11"/>
                    </a:lnTo>
                    <a:lnTo>
                      <a:pt x="5" y="11"/>
                    </a:lnTo>
                    <a:lnTo>
                      <a:pt x="5" y="11"/>
                    </a:lnTo>
                    <a:lnTo>
                      <a:pt x="5" y="11"/>
                    </a:lnTo>
                    <a:lnTo>
                      <a:pt x="5" y="11"/>
                    </a:lnTo>
                    <a:lnTo>
                      <a:pt x="5" y="9"/>
                    </a:lnTo>
                    <a:lnTo>
                      <a:pt x="5" y="7"/>
                    </a:lnTo>
                    <a:lnTo>
                      <a:pt x="5" y="7"/>
                    </a:lnTo>
                    <a:lnTo>
                      <a:pt x="5" y="7"/>
                    </a:lnTo>
                    <a:lnTo>
                      <a:pt x="5" y="7"/>
                    </a:lnTo>
                    <a:lnTo>
                      <a:pt x="5" y="7"/>
                    </a:lnTo>
                    <a:lnTo>
                      <a:pt x="5" y="7"/>
                    </a:lnTo>
                    <a:lnTo>
                      <a:pt x="5" y="11"/>
                    </a:lnTo>
                    <a:lnTo>
                      <a:pt x="7" y="11"/>
                    </a:lnTo>
                    <a:lnTo>
                      <a:pt x="7" y="11"/>
                    </a:lnTo>
                    <a:lnTo>
                      <a:pt x="7" y="11"/>
                    </a:lnTo>
                    <a:lnTo>
                      <a:pt x="7" y="11"/>
                    </a:lnTo>
                    <a:lnTo>
                      <a:pt x="9" y="11"/>
                    </a:lnTo>
                    <a:lnTo>
                      <a:pt x="9" y="11"/>
                    </a:lnTo>
                    <a:lnTo>
                      <a:pt x="7" y="9"/>
                    </a:lnTo>
                    <a:lnTo>
                      <a:pt x="7" y="7"/>
                    </a:lnTo>
                    <a:lnTo>
                      <a:pt x="7" y="7"/>
                    </a:lnTo>
                    <a:lnTo>
                      <a:pt x="7" y="4"/>
                    </a:lnTo>
                    <a:lnTo>
                      <a:pt x="7" y="4"/>
                    </a:lnTo>
                    <a:lnTo>
                      <a:pt x="7" y="4"/>
                    </a:lnTo>
                    <a:lnTo>
                      <a:pt x="9" y="4"/>
                    </a:lnTo>
                    <a:lnTo>
                      <a:pt x="9" y="4"/>
                    </a:lnTo>
                    <a:lnTo>
                      <a:pt x="9" y="4"/>
                    </a:lnTo>
                    <a:lnTo>
                      <a:pt x="9" y="4"/>
                    </a:lnTo>
                    <a:lnTo>
                      <a:pt x="9" y="4"/>
                    </a:lnTo>
                    <a:lnTo>
                      <a:pt x="12" y="4"/>
                    </a:lnTo>
                    <a:lnTo>
                      <a:pt x="12" y="4"/>
                    </a:lnTo>
                    <a:lnTo>
                      <a:pt x="12" y="4"/>
                    </a:lnTo>
                    <a:lnTo>
                      <a:pt x="12" y="4"/>
                    </a:lnTo>
                    <a:lnTo>
                      <a:pt x="12" y="4"/>
                    </a:lnTo>
                    <a:lnTo>
                      <a:pt x="12" y="7"/>
                    </a:lnTo>
                    <a:lnTo>
                      <a:pt x="12" y="7"/>
                    </a:lnTo>
                    <a:lnTo>
                      <a:pt x="12" y="7"/>
                    </a:lnTo>
                    <a:lnTo>
                      <a:pt x="12" y="7"/>
                    </a:lnTo>
                    <a:lnTo>
                      <a:pt x="14" y="9"/>
                    </a:lnTo>
                    <a:lnTo>
                      <a:pt x="14" y="9"/>
                    </a:lnTo>
                    <a:lnTo>
                      <a:pt x="14" y="9"/>
                    </a:lnTo>
                    <a:lnTo>
                      <a:pt x="14" y="9"/>
                    </a:lnTo>
                    <a:lnTo>
                      <a:pt x="14" y="7"/>
                    </a:lnTo>
                    <a:lnTo>
                      <a:pt x="14" y="7"/>
                    </a:lnTo>
                    <a:lnTo>
                      <a:pt x="14" y="7"/>
                    </a:lnTo>
                    <a:lnTo>
                      <a:pt x="14" y="4"/>
                    </a:lnTo>
                    <a:lnTo>
                      <a:pt x="14" y="4"/>
                    </a:lnTo>
                    <a:lnTo>
                      <a:pt x="14" y="4"/>
                    </a:lnTo>
                    <a:lnTo>
                      <a:pt x="14" y="4"/>
                    </a:lnTo>
                    <a:lnTo>
                      <a:pt x="14" y="4"/>
                    </a:lnTo>
                    <a:lnTo>
                      <a:pt x="14" y="2"/>
                    </a:lnTo>
                    <a:lnTo>
                      <a:pt x="16" y="0"/>
                    </a:lnTo>
                    <a:lnTo>
                      <a:pt x="16" y="0"/>
                    </a:lnTo>
                    <a:lnTo>
                      <a:pt x="16" y="0"/>
                    </a:lnTo>
                    <a:lnTo>
                      <a:pt x="16" y="0"/>
                    </a:lnTo>
                    <a:lnTo>
                      <a:pt x="16" y="0"/>
                    </a:lnTo>
                    <a:lnTo>
                      <a:pt x="16" y="0"/>
                    </a:lnTo>
                    <a:lnTo>
                      <a:pt x="16" y="2"/>
                    </a:lnTo>
                    <a:lnTo>
                      <a:pt x="16" y="2"/>
                    </a:lnTo>
                    <a:lnTo>
                      <a:pt x="16" y="4"/>
                    </a:lnTo>
                    <a:lnTo>
                      <a:pt x="16" y="4"/>
                    </a:lnTo>
                    <a:lnTo>
                      <a:pt x="16" y="7"/>
                    </a:lnTo>
                    <a:lnTo>
                      <a:pt x="16" y="7"/>
                    </a:lnTo>
                    <a:lnTo>
                      <a:pt x="16" y="9"/>
                    </a:lnTo>
                    <a:lnTo>
                      <a:pt x="18" y="9"/>
                    </a:lnTo>
                    <a:lnTo>
                      <a:pt x="18" y="9"/>
                    </a:lnTo>
                    <a:lnTo>
                      <a:pt x="20" y="7"/>
                    </a:lnTo>
                    <a:lnTo>
                      <a:pt x="20" y="7"/>
                    </a:lnTo>
                    <a:lnTo>
                      <a:pt x="20" y="7"/>
                    </a:lnTo>
                    <a:lnTo>
                      <a:pt x="20" y="9"/>
                    </a:lnTo>
                    <a:lnTo>
                      <a:pt x="20" y="9"/>
                    </a:lnTo>
                    <a:lnTo>
                      <a:pt x="20" y="9"/>
                    </a:lnTo>
                    <a:lnTo>
                      <a:pt x="20" y="11"/>
                    </a:lnTo>
                    <a:lnTo>
                      <a:pt x="20" y="11"/>
                    </a:lnTo>
                    <a:lnTo>
                      <a:pt x="20" y="11"/>
                    </a:lnTo>
                    <a:lnTo>
                      <a:pt x="20" y="11"/>
                    </a:lnTo>
                    <a:lnTo>
                      <a:pt x="20" y="11"/>
                    </a:lnTo>
                    <a:lnTo>
                      <a:pt x="20" y="11"/>
                    </a:lnTo>
                    <a:lnTo>
                      <a:pt x="20" y="11"/>
                    </a:lnTo>
                    <a:lnTo>
                      <a:pt x="18" y="11"/>
                    </a:lnTo>
                    <a:lnTo>
                      <a:pt x="18" y="13"/>
                    </a:lnTo>
                    <a:lnTo>
                      <a:pt x="18" y="13"/>
                    </a:lnTo>
                    <a:lnTo>
                      <a:pt x="18" y="13"/>
                    </a:lnTo>
                    <a:lnTo>
                      <a:pt x="18" y="16"/>
                    </a:lnTo>
                    <a:lnTo>
                      <a:pt x="18" y="16"/>
                    </a:lnTo>
                    <a:lnTo>
                      <a:pt x="18" y="1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27" name="フリーフォーム 89598">
                <a:extLst>
                  <a:ext uri="{FF2B5EF4-FFF2-40B4-BE49-F238E27FC236}">
                    <a16:creationId xmlns:a16="http://schemas.microsoft.com/office/drawing/2014/main" id="{F3192832-ED9E-3444-AB71-C3D782CEE4FA}"/>
                  </a:ext>
                </a:extLst>
              </p:cNvPr>
              <p:cNvSpPr/>
              <p:nvPr/>
            </p:nvSpPr>
            <p:spPr>
              <a:xfrm>
                <a:off x="1792" y="3357"/>
                <a:ext cx="18" cy="22"/>
              </a:xfrm>
              <a:custGeom>
                <a:avLst/>
                <a:gdLst/>
                <a:ahLst/>
                <a:cxnLst/>
                <a:rect l="0" t="0" r="0" b="0"/>
                <a:pathLst>
                  <a:path w="18" h="22">
                    <a:moveTo>
                      <a:pt x="9" y="6"/>
                    </a:moveTo>
                    <a:lnTo>
                      <a:pt x="9" y="4"/>
                    </a:lnTo>
                    <a:lnTo>
                      <a:pt x="9" y="4"/>
                    </a:lnTo>
                    <a:lnTo>
                      <a:pt x="9" y="4"/>
                    </a:lnTo>
                    <a:lnTo>
                      <a:pt x="12" y="2"/>
                    </a:lnTo>
                    <a:lnTo>
                      <a:pt x="12" y="2"/>
                    </a:lnTo>
                    <a:lnTo>
                      <a:pt x="12" y="4"/>
                    </a:lnTo>
                    <a:lnTo>
                      <a:pt x="12" y="4"/>
                    </a:lnTo>
                    <a:lnTo>
                      <a:pt x="12" y="4"/>
                    </a:lnTo>
                    <a:lnTo>
                      <a:pt x="12" y="2"/>
                    </a:lnTo>
                    <a:lnTo>
                      <a:pt x="14" y="0"/>
                    </a:lnTo>
                    <a:lnTo>
                      <a:pt x="14" y="0"/>
                    </a:lnTo>
                    <a:lnTo>
                      <a:pt x="14" y="0"/>
                    </a:lnTo>
                    <a:lnTo>
                      <a:pt x="14" y="0"/>
                    </a:lnTo>
                    <a:lnTo>
                      <a:pt x="16" y="0"/>
                    </a:lnTo>
                    <a:lnTo>
                      <a:pt x="16" y="0"/>
                    </a:lnTo>
                    <a:lnTo>
                      <a:pt x="18" y="0"/>
                    </a:lnTo>
                    <a:lnTo>
                      <a:pt x="18" y="2"/>
                    </a:lnTo>
                    <a:lnTo>
                      <a:pt x="18" y="4"/>
                    </a:lnTo>
                    <a:lnTo>
                      <a:pt x="18" y="4"/>
                    </a:lnTo>
                    <a:lnTo>
                      <a:pt x="18" y="6"/>
                    </a:lnTo>
                    <a:lnTo>
                      <a:pt x="18" y="6"/>
                    </a:lnTo>
                    <a:lnTo>
                      <a:pt x="18" y="6"/>
                    </a:lnTo>
                    <a:lnTo>
                      <a:pt x="16" y="6"/>
                    </a:lnTo>
                    <a:lnTo>
                      <a:pt x="16" y="6"/>
                    </a:lnTo>
                    <a:lnTo>
                      <a:pt x="16" y="9"/>
                    </a:lnTo>
                    <a:lnTo>
                      <a:pt x="16" y="9"/>
                    </a:lnTo>
                    <a:lnTo>
                      <a:pt x="12" y="9"/>
                    </a:lnTo>
                    <a:lnTo>
                      <a:pt x="12" y="13"/>
                    </a:lnTo>
                    <a:lnTo>
                      <a:pt x="12" y="18"/>
                    </a:lnTo>
                    <a:lnTo>
                      <a:pt x="12" y="18"/>
                    </a:lnTo>
                    <a:lnTo>
                      <a:pt x="12" y="18"/>
                    </a:lnTo>
                    <a:lnTo>
                      <a:pt x="12" y="18"/>
                    </a:lnTo>
                    <a:lnTo>
                      <a:pt x="9" y="18"/>
                    </a:lnTo>
                    <a:lnTo>
                      <a:pt x="9" y="15"/>
                    </a:lnTo>
                    <a:lnTo>
                      <a:pt x="7" y="15"/>
                    </a:lnTo>
                    <a:lnTo>
                      <a:pt x="7" y="13"/>
                    </a:lnTo>
                    <a:lnTo>
                      <a:pt x="7" y="13"/>
                    </a:lnTo>
                    <a:lnTo>
                      <a:pt x="5" y="13"/>
                    </a:lnTo>
                    <a:lnTo>
                      <a:pt x="5" y="13"/>
                    </a:lnTo>
                    <a:lnTo>
                      <a:pt x="5" y="18"/>
                    </a:lnTo>
                    <a:lnTo>
                      <a:pt x="5" y="22"/>
                    </a:lnTo>
                    <a:lnTo>
                      <a:pt x="0" y="22"/>
                    </a:lnTo>
                    <a:lnTo>
                      <a:pt x="0" y="18"/>
                    </a:lnTo>
                    <a:lnTo>
                      <a:pt x="0" y="18"/>
                    </a:lnTo>
                    <a:lnTo>
                      <a:pt x="0" y="15"/>
                    </a:lnTo>
                    <a:lnTo>
                      <a:pt x="0" y="13"/>
                    </a:lnTo>
                    <a:lnTo>
                      <a:pt x="0" y="13"/>
                    </a:lnTo>
                    <a:lnTo>
                      <a:pt x="0" y="11"/>
                    </a:lnTo>
                    <a:lnTo>
                      <a:pt x="3" y="9"/>
                    </a:lnTo>
                    <a:lnTo>
                      <a:pt x="3" y="6"/>
                    </a:lnTo>
                    <a:lnTo>
                      <a:pt x="3" y="4"/>
                    </a:lnTo>
                    <a:lnTo>
                      <a:pt x="0" y="2"/>
                    </a:lnTo>
                    <a:lnTo>
                      <a:pt x="3" y="2"/>
                    </a:lnTo>
                    <a:lnTo>
                      <a:pt x="3" y="2"/>
                    </a:lnTo>
                    <a:lnTo>
                      <a:pt x="5" y="4"/>
                    </a:lnTo>
                    <a:lnTo>
                      <a:pt x="7" y="6"/>
                    </a:lnTo>
                    <a:lnTo>
                      <a:pt x="7" y="6"/>
                    </a:lnTo>
                    <a:lnTo>
                      <a:pt x="9" y="6"/>
                    </a:lnTo>
                    <a:lnTo>
                      <a:pt x="9" y="6"/>
                    </a:lnTo>
                    <a:close/>
                  </a:path>
                </a:pathLst>
              </a:custGeom>
              <a:solidFill>
                <a:srgbClr val="008837"/>
              </a:solidFill>
              <a:ln w="9525">
                <a:noFill/>
              </a:ln>
            </p:spPr>
            <p:txBody>
              <a:bodyPr/>
              <a:lstStyle/>
              <a:p>
                <a:endParaRPr lang="ja-JP" altLang="en-US" sz="1799"/>
              </a:p>
            </p:txBody>
          </p:sp>
          <p:sp>
            <p:nvSpPr>
              <p:cNvPr id="11728" name="フリーフォーム 89599">
                <a:extLst>
                  <a:ext uri="{FF2B5EF4-FFF2-40B4-BE49-F238E27FC236}">
                    <a16:creationId xmlns:a16="http://schemas.microsoft.com/office/drawing/2014/main" id="{1BC6A696-12E6-D4E8-5CFD-9DBD77688CB5}"/>
                  </a:ext>
                </a:extLst>
              </p:cNvPr>
              <p:cNvSpPr/>
              <p:nvPr/>
            </p:nvSpPr>
            <p:spPr>
              <a:xfrm>
                <a:off x="1792" y="3357"/>
                <a:ext cx="18" cy="22"/>
              </a:xfrm>
              <a:custGeom>
                <a:avLst/>
                <a:gdLst/>
                <a:ahLst/>
                <a:cxnLst/>
                <a:rect l="0" t="0" r="0" b="0"/>
                <a:pathLst>
                  <a:path w="18" h="22">
                    <a:moveTo>
                      <a:pt x="9" y="6"/>
                    </a:moveTo>
                    <a:lnTo>
                      <a:pt x="9" y="4"/>
                    </a:lnTo>
                    <a:lnTo>
                      <a:pt x="9" y="4"/>
                    </a:lnTo>
                    <a:lnTo>
                      <a:pt x="9" y="4"/>
                    </a:lnTo>
                    <a:lnTo>
                      <a:pt x="12" y="2"/>
                    </a:lnTo>
                    <a:lnTo>
                      <a:pt x="12" y="2"/>
                    </a:lnTo>
                    <a:lnTo>
                      <a:pt x="12" y="4"/>
                    </a:lnTo>
                    <a:lnTo>
                      <a:pt x="12" y="4"/>
                    </a:lnTo>
                    <a:lnTo>
                      <a:pt x="12" y="4"/>
                    </a:lnTo>
                    <a:lnTo>
                      <a:pt x="12" y="2"/>
                    </a:lnTo>
                    <a:lnTo>
                      <a:pt x="14" y="0"/>
                    </a:lnTo>
                    <a:lnTo>
                      <a:pt x="14" y="0"/>
                    </a:lnTo>
                    <a:lnTo>
                      <a:pt x="14" y="0"/>
                    </a:lnTo>
                    <a:lnTo>
                      <a:pt x="14" y="0"/>
                    </a:lnTo>
                    <a:lnTo>
                      <a:pt x="16" y="0"/>
                    </a:lnTo>
                    <a:lnTo>
                      <a:pt x="16" y="0"/>
                    </a:lnTo>
                    <a:lnTo>
                      <a:pt x="18" y="0"/>
                    </a:lnTo>
                    <a:lnTo>
                      <a:pt x="18" y="2"/>
                    </a:lnTo>
                    <a:lnTo>
                      <a:pt x="18" y="4"/>
                    </a:lnTo>
                    <a:lnTo>
                      <a:pt x="18" y="4"/>
                    </a:lnTo>
                    <a:lnTo>
                      <a:pt x="18" y="6"/>
                    </a:lnTo>
                    <a:lnTo>
                      <a:pt x="18" y="6"/>
                    </a:lnTo>
                    <a:lnTo>
                      <a:pt x="18" y="6"/>
                    </a:lnTo>
                    <a:lnTo>
                      <a:pt x="16" y="6"/>
                    </a:lnTo>
                    <a:lnTo>
                      <a:pt x="16" y="6"/>
                    </a:lnTo>
                    <a:lnTo>
                      <a:pt x="16" y="9"/>
                    </a:lnTo>
                    <a:lnTo>
                      <a:pt x="16" y="9"/>
                    </a:lnTo>
                    <a:lnTo>
                      <a:pt x="12" y="9"/>
                    </a:lnTo>
                    <a:lnTo>
                      <a:pt x="12" y="13"/>
                    </a:lnTo>
                    <a:lnTo>
                      <a:pt x="12" y="18"/>
                    </a:lnTo>
                    <a:lnTo>
                      <a:pt x="12" y="18"/>
                    </a:lnTo>
                    <a:lnTo>
                      <a:pt x="12" y="18"/>
                    </a:lnTo>
                    <a:lnTo>
                      <a:pt x="12" y="18"/>
                    </a:lnTo>
                    <a:lnTo>
                      <a:pt x="9" y="18"/>
                    </a:lnTo>
                    <a:lnTo>
                      <a:pt x="9" y="15"/>
                    </a:lnTo>
                    <a:lnTo>
                      <a:pt x="7" y="15"/>
                    </a:lnTo>
                    <a:lnTo>
                      <a:pt x="7" y="13"/>
                    </a:lnTo>
                    <a:lnTo>
                      <a:pt x="7" y="13"/>
                    </a:lnTo>
                    <a:lnTo>
                      <a:pt x="5" y="13"/>
                    </a:lnTo>
                    <a:lnTo>
                      <a:pt x="5" y="13"/>
                    </a:lnTo>
                    <a:lnTo>
                      <a:pt x="5" y="18"/>
                    </a:lnTo>
                    <a:lnTo>
                      <a:pt x="5" y="22"/>
                    </a:lnTo>
                    <a:lnTo>
                      <a:pt x="0" y="22"/>
                    </a:lnTo>
                    <a:lnTo>
                      <a:pt x="0" y="18"/>
                    </a:lnTo>
                    <a:lnTo>
                      <a:pt x="0" y="18"/>
                    </a:lnTo>
                    <a:lnTo>
                      <a:pt x="0" y="15"/>
                    </a:lnTo>
                    <a:lnTo>
                      <a:pt x="0" y="13"/>
                    </a:lnTo>
                    <a:lnTo>
                      <a:pt x="0" y="13"/>
                    </a:lnTo>
                    <a:lnTo>
                      <a:pt x="0" y="11"/>
                    </a:lnTo>
                    <a:lnTo>
                      <a:pt x="3" y="9"/>
                    </a:lnTo>
                    <a:lnTo>
                      <a:pt x="3" y="6"/>
                    </a:lnTo>
                    <a:lnTo>
                      <a:pt x="3" y="4"/>
                    </a:lnTo>
                    <a:lnTo>
                      <a:pt x="0" y="2"/>
                    </a:lnTo>
                    <a:lnTo>
                      <a:pt x="3" y="2"/>
                    </a:lnTo>
                    <a:lnTo>
                      <a:pt x="3" y="2"/>
                    </a:lnTo>
                    <a:lnTo>
                      <a:pt x="5" y="4"/>
                    </a:lnTo>
                    <a:lnTo>
                      <a:pt x="7" y="6"/>
                    </a:lnTo>
                    <a:lnTo>
                      <a:pt x="7" y="6"/>
                    </a:lnTo>
                    <a:lnTo>
                      <a:pt x="9" y="6"/>
                    </a:lnTo>
                    <a:lnTo>
                      <a:pt x="9"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29" name="フリーフォーム 89600">
                <a:extLst>
                  <a:ext uri="{FF2B5EF4-FFF2-40B4-BE49-F238E27FC236}">
                    <a16:creationId xmlns:a16="http://schemas.microsoft.com/office/drawing/2014/main" id="{0A606825-4503-7C3E-1AFE-C9F8899618B5}"/>
                  </a:ext>
                </a:extLst>
              </p:cNvPr>
              <p:cNvSpPr/>
              <p:nvPr/>
            </p:nvSpPr>
            <p:spPr>
              <a:xfrm>
                <a:off x="1786" y="3350"/>
                <a:ext cx="24" cy="18"/>
              </a:xfrm>
              <a:custGeom>
                <a:avLst/>
                <a:gdLst/>
                <a:ahLst/>
                <a:cxnLst/>
                <a:rect l="0" t="0" r="0" b="0"/>
                <a:pathLst>
                  <a:path w="24" h="18">
                    <a:moveTo>
                      <a:pt x="0" y="7"/>
                    </a:moveTo>
                    <a:lnTo>
                      <a:pt x="2" y="4"/>
                    </a:lnTo>
                    <a:lnTo>
                      <a:pt x="2" y="4"/>
                    </a:lnTo>
                    <a:lnTo>
                      <a:pt x="2" y="4"/>
                    </a:lnTo>
                    <a:lnTo>
                      <a:pt x="2" y="4"/>
                    </a:lnTo>
                    <a:lnTo>
                      <a:pt x="2" y="4"/>
                    </a:lnTo>
                    <a:lnTo>
                      <a:pt x="2" y="7"/>
                    </a:lnTo>
                    <a:lnTo>
                      <a:pt x="4" y="7"/>
                    </a:lnTo>
                    <a:lnTo>
                      <a:pt x="4" y="7"/>
                    </a:lnTo>
                    <a:lnTo>
                      <a:pt x="4" y="7"/>
                    </a:lnTo>
                    <a:lnTo>
                      <a:pt x="4" y="7"/>
                    </a:lnTo>
                    <a:lnTo>
                      <a:pt x="4" y="7"/>
                    </a:lnTo>
                    <a:lnTo>
                      <a:pt x="6" y="4"/>
                    </a:lnTo>
                    <a:lnTo>
                      <a:pt x="6" y="4"/>
                    </a:lnTo>
                    <a:lnTo>
                      <a:pt x="6" y="4"/>
                    </a:lnTo>
                    <a:lnTo>
                      <a:pt x="6" y="4"/>
                    </a:lnTo>
                    <a:lnTo>
                      <a:pt x="6" y="4"/>
                    </a:lnTo>
                    <a:lnTo>
                      <a:pt x="6" y="4"/>
                    </a:lnTo>
                    <a:lnTo>
                      <a:pt x="6" y="4"/>
                    </a:lnTo>
                    <a:lnTo>
                      <a:pt x="6" y="7"/>
                    </a:lnTo>
                    <a:lnTo>
                      <a:pt x="6" y="7"/>
                    </a:lnTo>
                    <a:lnTo>
                      <a:pt x="9" y="7"/>
                    </a:lnTo>
                    <a:lnTo>
                      <a:pt x="9" y="7"/>
                    </a:lnTo>
                    <a:lnTo>
                      <a:pt x="9" y="4"/>
                    </a:lnTo>
                    <a:lnTo>
                      <a:pt x="11" y="4"/>
                    </a:lnTo>
                    <a:lnTo>
                      <a:pt x="11" y="4"/>
                    </a:lnTo>
                    <a:lnTo>
                      <a:pt x="11" y="4"/>
                    </a:lnTo>
                    <a:lnTo>
                      <a:pt x="13" y="7"/>
                    </a:lnTo>
                    <a:lnTo>
                      <a:pt x="13" y="4"/>
                    </a:lnTo>
                    <a:lnTo>
                      <a:pt x="13" y="4"/>
                    </a:lnTo>
                    <a:lnTo>
                      <a:pt x="13" y="4"/>
                    </a:lnTo>
                    <a:lnTo>
                      <a:pt x="13" y="4"/>
                    </a:lnTo>
                    <a:lnTo>
                      <a:pt x="13" y="4"/>
                    </a:lnTo>
                    <a:lnTo>
                      <a:pt x="13" y="2"/>
                    </a:lnTo>
                    <a:lnTo>
                      <a:pt x="13" y="2"/>
                    </a:lnTo>
                    <a:lnTo>
                      <a:pt x="13" y="2"/>
                    </a:lnTo>
                    <a:lnTo>
                      <a:pt x="13" y="2"/>
                    </a:lnTo>
                    <a:lnTo>
                      <a:pt x="13" y="2"/>
                    </a:lnTo>
                    <a:lnTo>
                      <a:pt x="13" y="2"/>
                    </a:lnTo>
                    <a:lnTo>
                      <a:pt x="13" y="2"/>
                    </a:lnTo>
                    <a:lnTo>
                      <a:pt x="15" y="4"/>
                    </a:lnTo>
                    <a:lnTo>
                      <a:pt x="15" y="4"/>
                    </a:lnTo>
                    <a:lnTo>
                      <a:pt x="15" y="4"/>
                    </a:lnTo>
                    <a:lnTo>
                      <a:pt x="18" y="4"/>
                    </a:lnTo>
                    <a:lnTo>
                      <a:pt x="18" y="4"/>
                    </a:lnTo>
                    <a:lnTo>
                      <a:pt x="18" y="4"/>
                    </a:lnTo>
                    <a:lnTo>
                      <a:pt x="18" y="2"/>
                    </a:lnTo>
                    <a:lnTo>
                      <a:pt x="18" y="2"/>
                    </a:lnTo>
                    <a:lnTo>
                      <a:pt x="18" y="2"/>
                    </a:lnTo>
                    <a:lnTo>
                      <a:pt x="18" y="0"/>
                    </a:lnTo>
                    <a:lnTo>
                      <a:pt x="18" y="0"/>
                    </a:lnTo>
                    <a:lnTo>
                      <a:pt x="18" y="0"/>
                    </a:lnTo>
                    <a:lnTo>
                      <a:pt x="18" y="0"/>
                    </a:lnTo>
                    <a:lnTo>
                      <a:pt x="20" y="2"/>
                    </a:lnTo>
                    <a:lnTo>
                      <a:pt x="20" y="4"/>
                    </a:lnTo>
                    <a:lnTo>
                      <a:pt x="20" y="4"/>
                    </a:lnTo>
                    <a:lnTo>
                      <a:pt x="20" y="4"/>
                    </a:lnTo>
                    <a:lnTo>
                      <a:pt x="20" y="4"/>
                    </a:lnTo>
                    <a:lnTo>
                      <a:pt x="20" y="4"/>
                    </a:lnTo>
                    <a:lnTo>
                      <a:pt x="20" y="2"/>
                    </a:lnTo>
                    <a:lnTo>
                      <a:pt x="20" y="2"/>
                    </a:lnTo>
                    <a:lnTo>
                      <a:pt x="20" y="0"/>
                    </a:lnTo>
                    <a:lnTo>
                      <a:pt x="20" y="0"/>
                    </a:lnTo>
                    <a:lnTo>
                      <a:pt x="22" y="0"/>
                    </a:lnTo>
                    <a:lnTo>
                      <a:pt x="22" y="0"/>
                    </a:lnTo>
                    <a:lnTo>
                      <a:pt x="22" y="0"/>
                    </a:lnTo>
                    <a:lnTo>
                      <a:pt x="22" y="0"/>
                    </a:lnTo>
                    <a:lnTo>
                      <a:pt x="22" y="0"/>
                    </a:lnTo>
                    <a:lnTo>
                      <a:pt x="22" y="0"/>
                    </a:lnTo>
                    <a:lnTo>
                      <a:pt x="24" y="0"/>
                    </a:lnTo>
                    <a:lnTo>
                      <a:pt x="24" y="2"/>
                    </a:lnTo>
                    <a:lnTo>
                      <a:pt x="24" y="4"/>
                    </a:lnTo>
                    <a:lnTo>
                      <a:pt x="24" y="4"/>
                    </a:lnTo>
                    <a:lnTo>
                      <a:pt x="24" y="4"/>
                    </a:lnTo>
                    <a:lnTo>
                      <a:pt x="24" y="7"/>
                    </a:lnTo>
                    <a:lnTo>
                      <a:pt x="24" y="7"/>
                    </a:lnTo>
                    <a:lnTo>
                      <a:pt x="24" y="7"/>
                    </a:lnTo>
                    <a:lnTo>
                      <a:pt x="22" y="7"/>
                    </a:lnTo>
                    <a:lnTo>
                      <a:pt x="22" y="9"/>
                    </a:lnTo>
                    <a:lnTo>
                      <a:pt x="22" y="11"/>
                    </a:lnTo>
                    <a:lnTo>
                      <a:pt x="24" y="11"/>
                    </a:lnTo>
                    <a:lnTo>
                      <a:pt x="24" y="13"/>
                    </a:lnTo>
                    <a:lnTo>
                      <a:pt x="24" y="13"/>
                    </a:lnTo>
                    <a:lnTo>
                      <a:pt x="24" y="11"/>
                    </a:lnTo>
                    <a:lnTo>
                      <a:pt x="22" y="11"/>
                    </a:lnTo>
                    <a:lnTo>
                      <a:pt x="22" y="11"/>
                    </a:lnTo>
                    <a:lnTo>
                      <a:pt x="22" y="11"/>
                    </a:lnTo>
                    <a:lnTo>
                      <a:pt x="22" y="13"/>
                    </a:lnTo>
                    <a:lnTo>
                      <a:pt x="22" y="13"/>
                    </a:lnTo>
                    <a:lnTo>
                      <a:pt x="20" y="13"/>
                    </a:lnTo>
                    <a:lnTo>
                      <a:pt x="20" y="13"/>
                    </a:lnTo>
                    <a:lnTo>
                      <a:pt x="20" y="13"/>
                    </a:lnTo>
                    <a:lnTo>
                      <a:pt x="20" y="13"/>
                    </a:lnTo>
                    <a:lnTo>
                      <a:pt x="20" y="13"/>
                    </a:lnTo>
                    <a:lnTo>
                      <a:pt x="18" y="13"/>
                    </a:lnTo>
                    <a:lnTo>
                      <a:pt x="18" y="11"/>
                    </a:lnTo>
                    <a:lnTo>
                      <a:pt x="18" y="11"/>
                    </a:lnTo>
                    <a:lnTo>
                      <a:pt x="18" y="9"/>
                    </a:lnTo>
                    <a:lnTo>
                      <a:pt x="18" y="9"/>
                    </a:lnTo>
                    <a:lnTo>
                      <a:pt x="15" y="9"/>
                    </a:lnTo>
                    <a:lnTo>
                      <a:pt x="15" y="9"/>
                    </a:lnTo>
                    <a:lnTo>
                      <a:pt x="15" y="11"/>
                    </a:lnTo>
                    <a:lnTo>
                      <a:pt x="18" y="11"/>
                    </a:lnTo>
                    <a:lnTo>
                      <a:pt x="15" y="11"/>
                    </a:lnTo>
                    <a:lnTo>
                      <a:pt x="15" y="13"/>
                    </a:lnTo>
                    <a:lnTo>
                      <a:pt x="15" y="13"/>
                    </a:lnTo>
                    <a:lnTo>
                      <a:pt x="15" y="13"/>
                    </a:lnTo>
                    <a:lnTo>
                      <a:pt x="15" y="13"/>
                    </a:lnTo>
                    <a:lnTo>
                      <a:pt x="15" y="11"/>
                    </a:lnTo>
                    <a:lnTo>
                      <a:pt x="15" y="11"/>
                    </a:lnTo>
                    <a:lnTo>
                      <a:pt x="15" y="11"/>
                    </a:lnTo>
                    <a:lnTo>
                      <a:pt x="15" y="9"/>
                    </a:lnTo>
                    <a:lnTo>
                      <a:pt x="15" y="9"/>
                    </a:lnTo>
                    <a:lnTo>
                      <a:pt x="13" y="9"/>
                    </a:lnTo>
                    <a:lnTo>
                      <a:pt x="13" y="9"/>
                    </a:lnTo>
                    <a:lnTo>
                      <a:pt x="13" y="9"/>
                    </a:lnTo>
                    <a:lnTo>
                      <a:pt x="13" y="11"/>
                    </a:lnTo>
                    <a:lnTo>
                      <a:pt x="13" y="11"/>
                    </a:lnTo>
                    <a:lnTo>
                      <a:pt x="13" y="11"/>
                    </a:lnTo>
                    <a:lnTo>
                      <a:pt x="13" y="13"/>
                    </a:lnTo>
                    <a:lnTo>
                      <a:pt x="13" y="13"/>
                    </a:lnTo>
                    <a:lnTo>
                      <a:pt x="13" y="13"/>
                    </a:lnTo>
                    <a:lnTo>
                      <a:pt x="13" y="16"/>
                    </a:lnTo>
                    <a:lnTo>
                      <a:pt x="13" y="13"/>
                    </a:lnTo>
                    <a:lnTo>
                      <a:pt x="13" y="13"/>
                    </a:lnTo>
                    <a:lnTo>
                      <a:pt x="11" y="13"/>
                    </a:lnTo>
                    <a:lnTo>
                      <a:pt x="11" y="13"/>
                    </a:lnTo>
                    <a:lnTo>
                      <a:pt x="11" y="13"/>
                    </a:lnTo>
                    <a:lnTo>
                      <a:pt x="9" y="16"/>
                    </a:lnTo>
                    <a:lnTo>
                      <a:pt x="9" y="16"/>
                    </a:lnTo>
                    <a:lnTo>
                      <a:pt x="9" y="16"/>
                    </a:lnTo>
                    <a:lnTo>
                      <a:pt x="9" y="13"/>
                    </a:lnTo>
                    <a:lnTo>
                      <a:pt x="9" y="13"/>
                    </a:lnTo>
                    <a:lnTo>
                      <a:pt x="9" y="13"/>
                    </a:lnTo>
                    <a:lnTo>
                      <a:pt x="9" y="11"/>
                    </a:lnTo>
                    <a:lnTo>
                      <a:pt x="9" y="11"/>
                    </a:lnTo>
                    <a:lnTo>
                      <a:pt x="9" y="11"/>
                    </a:lnTo>
                    <a:lnTo>
                      <a:pt x="9" y="11"/>
                    </a:lnTo>
                    <a:lnTo>
                      <a:pt x="9" y="11"/>
                    </a:lnTo>
                    <a:lnTo>
                      <a:pt x="6" y="11"/>
                    </a:lnTo>
                    <a:lnTo>
                      <a:pt x="6" y="11"/>
                    </a:lnTo>
                    <a:lnTo>
                      <a:pt x="6" y="11"/>
                    </a:lnTo>
                    <a:lnTo>
                      <a:pt x="6" y="11"/>
                    </a:lnTo>
                    <a:lnTo>
                      <a:pt x="6" y="13"/>
                    </a:lnTo>
                    <a:lnTo>
                      <a:pt x="6" y="13"/>
                    </a:lnTo>
                    <a:lnTo>
                      <a:pt x="6" y="13"/>
                    </a:lnTo>
                    <a:lnTo>
                      <a:pt x="6" y="13"/>
                    </a:lnTo>
                    <a:lnTo>
                      <a:pt x="6" y="13"/>
                    </a:lnTo>
                    <a:lnTo>
                      <a:pt x="6" y="16"/>
                    </a:lnTo>
                    <a:lnTo>
                      <a:pt x="6" y="16"/>
                    </a:lnTo>
                    <a:lnTo>
                      <a:pt x="6" y="16"/>
                    </a:lnTo>
                    <a:lnTo>
                      <a:pt x="6" y="16"/>
                    </a:lnTo>
                    <a:lnTo>
                      <a:pt x="4" y="18"/>
                    </a:lnTo>
                    <a:lnTo>
                      <a:pt x="4" y="18"/>
                    </a:lnTo>
                    <a:lnTo>
                      <a:pt x="4" y="18"/>
                    </a:lnTo>
                    <a:lnTo>
                      <a:pt x="2" y="18"/>
                    </a:lnTo>
                    <a:lnTo>
                      <a:pt x="2" y="18"/>
                    </a:lnTo>
                    <a:lnTo>
                      <a:pt x="2" y="16"/>
                    </a:lnTo>
                    <a:lnTo>
                      <a:pt x="2" y="16"/>
                    </a:lnTo>
                    <a:lnTo>
                      <a:pt x="2" y="16"/>
                    </a:lnTo>
                    <a:lnTo>
                      <a:pt x="2" y="16"/>
                    </a:lnTo>
                    <a:lnTo>
                      <a:pt x="2" y="16"/>
                    </a:lnTo>
                    <a:lnTo>
                      <a:pt x="2" y="16"/>
                    </a:lnTo>
                    <a:lnTo>
                      <a:pt x="4" y="13"/>
                    </a:lnTo>
                    <a:lnTo>
                      <a:pt x="2" y="13"/>
                    </a:lnTo>
                    <a:lnTo>
                      <a:pt x="2" y="11"/>
                    </a:lnTo>
                    <a:lnTo>
                      <a:pt x="2" y="11"/>
                    </a:lnTo>
                    <a:lnTo>
                      <a:pt x="2" y="11"/>
                    </a:lnTo>
                    <a:lnTo>
                      <a:pt x="0" y="11"/>
                    </a:lnTo>
                    <a:lnTo>
                      <a:pt x="0" y="13"/>
                    </a:lnTo>
                    <a:lnTo>
                      <a:pt x="0" y="11"/>
                    </a:lnTo>
                    <a:lnTo>
                      <a:pt x="0" y="11"/>
                    </a:lnTo>
                    <a:lnTo>
                      <a:pt x="0" y="11"/>
                    </a:lnTo>
                    <a:lnTo>
                      <a:pt x="0" y="11"/>
                    </a:lnTo>
                    <a:lnTo>
                      <a:pt x="0" y="11"/>
                    </a:lnTo>
                    <a:lnTo>
                      <a:pt x="0" y="11"/>
                    </a:lnTo>
                    <a:lnTo>
                      <a:pt x="0" y="11"/>
                    </a:lnTo>
                    <a:lnTo>
                      <a:pt x="0" y="11"/>
                    </a:lnTo>
                    <a:lnTo>
                      <a:pt x="0" y="11"/>
                    </a:lnTo>
                    <a:lnTo>
                      <a:pt x="0" y="11"/>
                    </a:lnTo>
                    <a:lnTo>
                      <a:pt x="0" y="11"/>
                    </a:lnTo>
                    <a:lnTo>
                      <a:pt x="0" y="9"/>
                    </a:lnTo>
                    <a:lnTo>
                      <a:pt x="0" y="9"/>
                    </a:lnTo>
                    <a:lnTo>
                      <a:pt x="0" y="9"/>
                    </a:lnTo>
                    <a:lnTo>
                      <a:pt x="0" y="9"/>
                    </a:lnTo>
                    <a:lnTo>
                      <a:pt x="0" y="9"/>
                    </a:lnTo>
                    <a:lnTo>
                      <a:pt x="2" y="9"/>
                    </a:lnTo>
                    <a:lnTo>
                      <a:pt x="2" y="7"/>
                    </a:lnTo>
                    <a:lnTo>
                      <a:pt x="2" y="7"/>
                    </a:lnTo>
                    <a:lnTo>
                      <a:pt x="2" y="7"/>
                    </a:lnTo>
                    <a:lnTo>
                      <a:pt x="2" y="7"/>
                    </a:lnTo>
                    <a:lnTo>
                      <a:pt x="0" y="7"/>
                    </a:lnTo>
                    <a:close/>
                  </a:path>
                </a:pathLst>
              </a:custGeom>
              <a:solidFill>
                <a:srgbClr val="008837"/>
              </a:solidFill>
              <a:ln w="9525">
                <a:noFill/>
              </a:ln>
            </p:spPr>
            <p:txBody>
              <a:bodyPr/>
              <a:lstStyle/>
              <a:p>
                <a:endParaRPr lang="ja-JP" altLang="en-US" sz="1799"/>
              </a:p>
            </p:txBody>
          </p:sp>
          <p:sp>
            <p:nvSpPr>
              <p:cNvPr id="11730" name="フリーフォーム 89601">
                <a:extLst>
                  <a:ext uri="{FF2B5EF4-FFF2-40B4-BE49-F238E27FC236}">
                    <a16:creationId xmlns:a16="http://schemas.microsoft.com/office/drawing/2014/main" id="{B43D1300-1164-4F4A-7F4C-A1E3FEA054C1}"/>
                  </a:ext>
                </a:extLst>
              </p:cNvPr>
              <p:cNvSpPr/>
              <p:nvPr/>
            </p:nvSpPr>
            <p:spPr>
              <a:xfrm>
                <a:off x="1786" y="3350"/>
                <a:ext cx="24" cy="18"/>
              </a:xfrm>
              <a:custGeom>
                <a:avLst/>
                <a:gdLst/>
                <a:ahLst/>
                <a:cxnLst/>
                <a:rect l="0" t="0" r="0" b="0"/>
                <a:pathLst>
                  <a:path w="24" h="18">
                    <a:moveTo>
                      <a:pt x="0" y="7"/>
                    </a:moveTo>
                    <a:lnTo>
                      <a:pt x="2" y="4"/>
                    </a:lnTo>
                    <a:lnTo>
                      <a:pt x="2" y="4"/>
                    </a:lnTo>
                    <a:lnTo>
                      <a:pt x="2" y="4"/>
                    </a:lnTo>
                    <a:lnTo>
                      <a:pt x="2" y="4"/>
                    </a:lnTo>
                    <a:lnTo>
                      <a:pt x="2" y="4"/>
                    </a:lnTo>
                    <a:lnTo>
                      <a:pt x="2" y="7"/>
                    </a:lnTo>
                    <a:lnTo>
                      <a:pt x="4" y="7"/>
                    </a:lnTo>
                    <a:lnTo>
                      <a:pt x="4" y="7"/>
                    </a:lnTo>
                    <a:lnTo>
                      <a:pt x="4" y="7"/>
                    </a:lnTo>
                    <a:lnTo>
                      <a:pt x="4" y="7"/>
                    </a:lnTo>
                    <a:lnTo>
                      <a:pt x="4" y="7"/>
                    </a:lnTo>
                    <a:lnTo>
                      <a:pt x="6" y="4"/>
                    </a:lnTo>
                    <a:lnTo>
                      <a:pt x="6" y="4"/>
                    </a:lnTo>
                    <a:lnTo>
                      <a:pt x="6" y="4"/>
                    </a:lnTo>
                    <a:lnTo>
                      <a:pt x="6" y="4"/>
                    </a:lnTo>
                    <a:lnTo>
                      <a:pt x="6" y="4"/>
                    </a:lnTo>
                    <a:lnTo>
                      <a:pt x="6" y="4"/>
                    </a:lnTo>
                    <a:lnTo>
                      <a:pt x="6" y="4"/>
                    </a:lnTo>
                    <a:lnTo>
                      <a:pt x="6" y="7"/>
                    </a:lnTo>
                    <a:lnTo>
                      <a:pt x="6" y="7"/>
                    </a:lnTo>
                    <a:lnTo>
                      <a:pt x="9" y="7"/>
                    </a:lnTo>
                    <a:lnTo>
                      <a:pt x="9" y="7"/>
                    </a:lnTo>
                    <a:lnTo>
                      <a:pt x="9" y="4"/>
                    </a:lnTo>
                    <a:lnTo>
                      <a:pt x="11" y="4"/>
                    </a:lnTo>
                    <a:lnTo>
                      <a:pt x="11" y="4"/>
                    </a:lnTo>
                    <a:lnTo>
                      <a:pt x="11" y="4"/>
                    </a:lnTo>
                    <a:lnTo>
                      <a:pt x="13" y="7"/>
                    </a:lnTo>
                    <a:lnTo>
                      <a:pt x="13" y="4"/>
                    </a:lnTo>
                    <a:lnTo>
                      <a:pt x="13" y="4"/>
                    </a:lnTo>
                    <a:lnTo>
                      <a:pt x="13" y="4"/>
                    </a:lnTo>
                    <a:lnTo>
                      <a:pt x="13" y="4"/>
                    </a:lnTo>
                    <a:lnTo>
                      <a:pt x="13" y="4"/>
                    </a:lnTo>
                    <a:lnTo>
                      <a:pt x="13" y="2"/>
                    </a:lnTo>
                    <a:lnTo>
                      <a:pt x="13" y="2"/>
                    </a:lnTo>
                    <a:lnTo>
                      <a:pt x="13" y="2"/>
                    </a:lnTo>
                    <a:lnTo>
                      <a:pt x="13" y="2"/>
                    </a:lnTo>
                    <a:lnTo>
                      <a:pt x="13" y="2"/>
                    </a:lnTo>
                    <a:lnTo>
                      <a:pt x="13" y="2"/>
                    </a:lnTo>
                    <a:lnTo>
                      <a:pt x="13" y="2"/>
                    </a:lnTo>
                    <a:lnTo>
                      <a:pt x="15" y="4"/>
                    </a:lnTo>
                    <a:lnTo>
                      <a:pt x="15" y="4"/>
                    </a:lnTo>
                    <a:lnTo>
                      <a:pt x="15" y="4"/>
                    </a:lnTo>
                    <a:lnTo>
                      <a:pt x="18" y="4"/>
                    </a:lnTo>
                    <a:lnTo>
                      <a:pt x="18" y="4"/>
                    </a:lnTo>
                    <a:lnTo>
                      <a:pt x="18" y="4"/>
                    </a:lnTo>
                    <a:lnTo>
                      <a:pt x="18" y="2"/>
                    </a:lnTo>
                    <a:lnTo>
                      <a:pt x="18" y="2"/>
                    </a:lnTo>
                    <a:lnTo>
                      <a:pt x="18" y="2"/>
                    </a:lnTo>
                    <a:lnTo>
                      <a:pt x="18" y="0"/>
                    </a:lnTo>
                    <a:lnTo>
                      <a:pt x="18" y="0"/>
                    </a:lnTo>
                    <a:lnTo>
                      <a:pt x="18" y="0"/>
                    </a:lnTo>
                    <a:lnTo>
                      <a:pt x="18" y="0"/>
                    </a:lnTo>
                    <a:lnTo>
                      <a:pt x="20" y="2"/>
                    </a:lnTo>
                    <a:lnTo>
                      <a:pt x="20" y="4"/>
                    </a:lnTo>
                    <a:lnTo>
                      <a:pt x="20" y="4"/>
                    </a:lnTo>
                    <a:lnTo>
                      <a:pt x="20" y="4"/>
                    </a:lnTo>
                    <a:lnTo>
                      <a:pt x="20" y="4"/>
                    </a:lnTo>
                    <a:lnTo>
                      <a:pt x="20" y="4"/>
                    </a:lnTo>
                    <a:lnTo>
                      <a:pt x="20" y="2"/>
                    </a:lnTo>
                    <a:lnTo>
                      <a:pt x="20" y="2"/>
                    </a:lnTo>
                    <a:lnTo>
                      <a:pt x="20" y="0"/>
                    </a:lnTo>
                    <a:lnTo>
                      <a:pt x="20" y="0"/>
                    </a:lnTo>
                    <a:lnTo>
                      <a:pt x="22" y="0"/>
                    </a:lnTo>
                    <a:lnTo>
                      <a:pt x="22" y="0"/>
                    </a:lnTo>
                    <a:lnTo>
                      <a:pt x="22" y="0"/>
                    </a:lnTo>
                    <a:lnTo>
                      <a:pt x="22" y="0"/>
                    </a:lnTo>
                    <a:lnTo>
                      <a:pt x="22" y="0"/>
                    </a:lnTo>
                    <a:lnTo>
                      <a:pt x="22" y="0"/>
                    </a:lnTo>
                    <a:lnTo>
                      <a:pt x="24" y="0"/>
                    </a:lnTo>
                    <a:lnTo>
                      <a:pt x="24" y="2"/>
                    </a:lnTo>
                    <a:lnTo>
                      <a:pt x="24" y="4"/>
                    </a:lnTo>
                    <a:lnTo>
                      <a:pt x="24" y="4"/>
                    </a:lnTo>
                    <a:lnTo>
                      <a:pt x="24" y="4"/>
                    </a:lnTo>
                    <a:lnTo>
                      <a:pt x="24" y="7"/>
                    </a:lnTo>
                    <a:lnTo>
                      <a:pt x="24" y="7"/>
                    </a:lnTo>
                    <a:lnTo>
                      <a:pt x="24" y="7"/>
                    </a:lnTo>
                    <a:lnTo>
                      <a:pt x="22" y="7"/>
                    </a:lnTo>
                    <a:lnTo>
                      <a:pt x="22" y="9"/>
                    </a:lnTo>
                    <a:lnTo>
                      <a:pt x="22" y="11"/>
                    </a:lnTo>
                    <a:lnTo>
                      <a:pt x="24" y="11"/>
                    </a:lnTo>
                    <a:lnTo>
                      <a:pt x="24" y="13"/>
                    </a:lnTo>
                    <a:lnTo>
                      <a:pt x="24" y="13"/>
                    </a:lnTo>
                    <a:lnTo>
                      <a:pt x="24" y="11"/>
                    </a:lnTo>
                    <a:lnTo>
                      <a:pt x="22" y="11"/>
                    </a:lnTo>
                    <a:lnTo>
                      <a:pt x="22" y="11"/>
                    </a:lnTo>
                    <a:lnTo>
                      <a:pt x="22" y="11"/>
                    </a:lnTo>
                    <a:lnTo>
                      <a:pt x="22" y="13"/>
                    </a:lnTo>
                    <a:lnTo>
                      <a:pt x="22" y="13"/>
                    </a:lnTo>
                    <a:lnTo>
                      <a:pt x="20" y="13"/>
                    </a:lnTo>
                    <a:lnTo>
                      <a:pt x="20" y="13"/>
                    </a:lnTo>
                    <a:lnTo>
                      <a:pt x="20" y="13"/>
                    </a:lnTo>
                    <a:lnTo>
                      <a:pt x="20" y="13"/>
                    </a:lnTo>
                    <a:lnTo>
                      <a:pt x="20" y="13"/>
                    </a:lnTo>
                    <a:lnTo>
                      <a:pt x="18" y="13"/>
                    </a:lnTo>
                    <a:lnTo>
                      <a:pt x="18" y="11"/>
                    </a:lnTo>
                    <a:lnTo>
                      <a:pt x="18" y="11"/>
                    </a:lnTo>
                    <a:lnTo>
                      <a:pt x="18" y="9"/>
                    </a:lnTo>
                    <a:lnTo>
                      <a:pt x="18" y="9"/>
                    </a:lnTo>
                    <a:lnTo>
                      <a:pt x="15" y="9"/>
                    </a:lnTo>
                    <a:lnTo>
                      <a:pt x="15" y="9"/>
                    </a:lnTo>
                    <a:lnTo>
                      <a:pt x="15" y="11"/>
                    </a:lnTo>
                    <a:lnTo>
                      <a:pt x="18" y="11"/>
                    </a:lnTo>
                    <a:lnTo>
                      <a:pt x="15" y="11"/>
                    </a:lnTo>
                    <a:lnTo>
                      <a:pt x="15" y="13"/>
                    </a:lnTo>
                    <a:lnTo>
                      <a:pt x="15" y="13"/>
                    </a:lnTo>
                    <a:lnTo>
                      <a:pt x="15" y="13"/>
                    </a:lnTo>
                    <a:lnTo>
                      <a:pt x="15" y="13"/>
                    </a:lnTo>
                    <a:lnTo>
                      <a:pt x="15" y="11"/>
                    </a:lnTo>
                    <a:lnTo>
                      <a:pt x="15" y="11"/>
                    </a:lnTo>
                    <a:lnTo>
                      <a:pt x="15" y="11"/>
                    </a:lnTo>
                    <a:lnTo>
                      <a:pt x="15" y="9"/>
                    </a:lnTo>
                    <a:lnTo>
                      <a:pt x="15" y="9"/>
                    </a:lnTo>
                    <a:lnTo>
                      <a:pt x="13" y="9"/>
                    </a:lnTo>
                    <a:lnTo>
                      <a:pt x="13" y="9"/>
                    </a:lnTo>
                    <a:lnTo>
                      <a:pt x="13" y="9"/>
                    </a:lnTo>
                    <a:lnTo>
                      <a:pt x="13" y="11"/>
                    </a:lnTo>
                    <a:lnTo>
                      <a:pt x="13" y="11"/>
                    </a:lnTo>
                    <a:lnTo>
                      <a:pt x="13" y="11"/>
                    </a:lnTo>
                    <a:lnTo>
                      <a:pt x="13" y="13"/>
                    </a:lnTo>
                    <a:lnTo>
                      <a:pt x="13" y="13"/>
                    </a:lnTo>
                    <a:lnTo>
                      <a:pt x="13" y="13"/>
                    </a:lnTo>
                    <a:lnTo>
                      <a:pt x="13" y="16"/>
                    </a:lnTo>
                    <a:lnTo>
                      <a:pt x="13" y="13"/>
                    </a:lnTo>
                    <a:lnTo>
                      <a:pt x="13" y="13"/>
                    </a:lnTo>
                    <a:lnTo>
                      <a:pt x="11" y="13"/>
                    </a:lnTo>
                    <a:lnTo>
                      <a:pt x="11" y="13"/>
                    </a:lnTo>
                    <a:lnTo>
                      <a:pt x="11" y="13"/>
                    </a:lnTo>
                    <a:lnTo>
                      <a:pt x="9" y="16"/>
                    </a:lnTo>
                    <a:lnTo>
                      <a:pt x="9" y="16"/>
                    </a:lnTo>
                    <a:lnTo>
                      <a:pt x="9" y="16"/>
                    </a:lnTo>
                    <a:lnTo>
                      <a:pt x="9" y="13"/>
                    </a:lnTo>
                    <a:lnTo>
                      <a:pt x="9" y="13"/>
                    </a:lnTo>
                    <a:lnTo>
                      <a:pt x="9" y="13"/>
                    </a:lnTo>
                    <a:lnTo>
                      <a:pt x="9" y="11"/>
                    </a:lnTo>
                    <a:lnTo>
                      <a:pt x="9" y="11"/>
                    </a:lnTo>
                    <a:lnTo>
                      <a:pt x="9" y="11"/>
                    </a:lnTo>
                    <a:lnTo>
                      <a:pt x="9" y="11"/>
                    </a:lnTo>
                    <a:lnTo>
                      <a:pt x="9" y="11"/>
                    </a:lnTo>
                    <a:lnTo>
                      <a:pt x="6" y="11"/>
                    </a:lnTo>
                    <a:lnTo>
                      <a:pt x="6" y="11"/>
                    </a:lnTo>
                    <a:lnTo>
                      <a:pt x="6" y="11"/>
                    </a:lnTo>
                    <a:lnTo>
                      <a:pt x="6" y="11"/>
                    </a:lnTo>
                    <a:lnTo>
                      <a:pt x="6" y="13"/>
                    </a:lnTo>
                    <a:lnTo>
                      <a:pt x="6" y="13"/>
                    </a:lnTo>
                    <a:lnTo>
                      <a:pt x="6" y="13"/>
                    </a:lnTo>
                    <a:lnTo>
                      <a:pt x="6" y="13"/>
                    </a:lnTo>
                    <a:lnTo>
                      <a:pt x="6" y="13"/>
                    </a:lnTo>
                    <a:lnTo>
                      <a:pt x="6" y="16"/>
                    </a:lnTo>
                    <a:lnTo>
                      <a:pt x="6" y="16"/>
                    </a:lnTo>
                    <a:lnTo>
                      <a:pt x="6" y="16"/>
                    </a:lnTo>
                    <a:lnTo>
                      <a:pt x="6" y="16"/>
                    </a:lnTo>
                    <a:lnTo>
                      <a:pt x="4" y="18"/>
                    </a:lnTo>
                    <a:lnTo>
                      <a:pt x="4" y="18"/>
                    </a:lnTo>
                    <a:lnTo>
                      <a:pt x="4" y="18"/>
                    </a:lnTo>
                    <a:lnTo>
                      <a:pt x="2" y="18"/>
                    </a:lnTo>
                    <a:lnTo>
                      <a:pt x="2" y="18"/>
                    </a:lnTo>
                    <a:lnTo>
                      <a:pt x="2" y="16"/>
                    </a:lnTo>
                    <a:lnTo>
                      <a:pt x="2" y="16"/>
                    </a:lnTo>
                    <a:lnTo>
                      <a:pt x="2" y="16"/>
                    </a:lnTo>
                    <a:lnTo>
                      <a:pt x="2" y="16"/>
                    </a:lnTo>
                    <a:lnTo>
                      <a:pt x="2" y="16"/>
                    </a:lnTo>
                    <a:lnTo>
                      <a:pt x="2" y="16"/>
                    </a:lnTo>
                    <a:lnTo>
                      <a:pt x="4" y="13"/>
                    </a:lnTo>
                    <a:lnTo>
                      <a:pt x="2" y="13"/>
                    </a:lnTo>
                    <a:lnTo>
                      <a:pt x="2" y="11"/>
                    </a:lnTo>
                    <a:lnTo>
                      <a:pt x="2" y="11"/>
                    </a:lnTo>
                    <a:lnTo>
                      <a:pt x="2" y="11"/>
                    </a:lnTo>
                    <a:lnTo>
                      <a:pt x="0" y="11"/>
                    </a:lnTo>
                    <a:lnTo>
                      <a:pt x="0" y="13"/>
                    </a:lnTo>
                    <a:lnTo>
                      <a:pt x="0" y="11"/>
                    </a:lnTo>
                    <a:lnTo>
                      <a:pt x="0" y="11"/>
                    </a:lnTo>
                    <a:lnTo>
                      <a:pt x="0" y="11"/>
                    </a:lnTo>
                    <a:lnTo>
                      <a:pt x="0" y="11"/>
                    </a:lnTo>
                    <a:lnTo>
                      <a:pt x="0" y="11"/>
                    </a:lnTo>
                    <a:lnTo>
                      <a:pt x="0" y="11"/>
                    </a:lnTo>
                    <a:lnTo>
                      <a:pt x="0" y="11"/>
                    </a:lnTo>
                    <a:lnTo>
                      <a:pt x="0" y="11"/>
                    </a:lnTo>
                    <a:lnTo>
                      <a:pt x="0" y="11"/>
                    </a:lnTo>
                    <a:lnTo>
                      <a:pt x="0" y="11"/>
                    </a:lnTo>
                    <a:lnTo>
                      <a:pt x="0" y="11"/>
                    </a:lnTo>
                    <a:lnTo>
                      <a:pt x="0" y="9"/>
                    </a:lnTo>
                    <a:lnTo>
                      <a:pt x="0" y="9"/>
                    </a:lnTo>
                    <a:lnTo>
                      <a:pt x="0" y="9"/>
                    </a:lnTo>
                    <a:lnTo>
                      <a:pt x="0" y="9"/>
                    </a:lnTo>
                    <a:lnTo>
                      <a:pt x="0" y="9"/>
                    </a:lnTo>
                    <a:lnTo>
                      <a:pt x="2" y="9"/>
                    </a:lnTo>
                    <a:lnTo>
                      <a:pt x="2" y="7"/>
                    </a:lnTo>
                    <a:lnTo>
                      <a:pt x="2" y="7"/>
                    </a:lnTo>
                    <a:lnTo>
                      <a:pt x="2" y="7"/>
                    </a:lnTo>
                    <a:lnTo>
                      <a:pt x="2"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31" name="フリーフォーム 89602">
                <a:extLst>
                  <a:ext uri="{FF2B5EF4-FFF2-40B4-BE49-F238E27FC236}">
                    <a16:creationId xmlns:a16="http://schemas.microsoft.com/office/drawing/2014/main" id="{62443AE2-C54D-E186-1B8B-F0B0402FC189}"/>
                  </a:ext>
                </a:extLst>
              </p:cNvPr>
              <p:cNvSpPr/>
              <p:nvPr/>
            </p:nvSpPr>
            <p:spPr>
              <a:xfrm>
                <a:off x="1786" y="3332"/>
                <a:ext cx="24" cy="20"/>
              </a:xfrm>
              <a:custGeom>
                <a:avLst/>
                <a:gdLst/>
                <a:ahLst/>
                <a:cxnLst/>
                <a:rect l="0" t="0" r="0" b="0"/>
                <a:pathLst>
                  <a:path w="24" h="20">
                    <a:moveTo>
                      <a:pt x="0" y="7"/>
                    </a:moveTo>
                    <a:lnTo>
                      <a:pt x="2" y="7"/>
                    </a:lnTo>
                    <a:lnTo>
                      <a:pt x="2" y="5"/>
                    </a:lnTo>
                    <a:lnTo>
                      <a:pt x="2" y="5"/>
                    </a:lnTo>
                    <a:lnTo>
                      <a:pt x="2" y="5"/>
                    </a:lnTo>
                    <a:lnTo>
                      <a:pt x="2" y="5"/>
                    </a:lnTo>
                    <a:lnTo>
                      <a:pt x="2" y="7"/>
                    </a:lnTo>
                    <a:lnTo>
                      <a:pt x="2" y="7"/>
                    </a:lnTo>
                    <a:lnTo>
                      <a:pt x="4" y="7"/>
                    </a:lnTo>
                    <a:lnTo>
                      <a:pt x="4" y="9"/>
                    </a:lnTo>
                    <a:lnTo>
                      <a:pt x="4" y="9"/>
                    </a:lnTo>
                    <a:lnTo>
                      <a:pt x="4" y="9"/>
                    </a:lnTo>
                    <a:lnTo>
                      <a:pt x="4" y="7"/>
                    </a:lnTo>
                    <a:lnTo>
                      <a:pt x="6" y="7"/>
                    </a:lnTo>
                    <a:lnTo>
                      <a:pt x="6" y="5"/>
                    </a:lnTo>
                    <a:lnTo>
                      <a:pt x="6" y="5"/>
                    </a:lnTo>
                    <a:lnTo>
                      <a:pt x="6" y="5"/>
                    </a:lnTo>
                    <a:lnTo>
                      <a:pt x="6" y="5"/>
                    </a:lnTo>
                    <a:lnTo>
                      <a:pt x="6" y="5"/>
                    </a:lnTo>
                    <a:lnTo>
                      <a:pt x="6" y="7"/>
                    </a:lnTo>
                    <a:lnTo>
                      <a:pt x="6" y="7"/>
                    </a:lnTo>
                    <a:lnTo>
                      <a:pt x="6" y="7"/>
                    </a:lnTo>
                    <a:lnTo>
                      <a:pt x="9" y="7"/>
                    </a:lnTo>
                    <a:lnTo>
                      <a:pt x="9" y="7"/>
                    </a:lnTo>
                    <a:lnTo>
                      <a:pt x="11" y="5"/>
                    </a:lnTo>
                    <a:lnTo>
                      <a:pt x="11" y="5"/>
                    </a:lnTo>
                    <a:lnTo>
                      <a:pt x="11" y="5"/>
                    </a:lnTo>
                    <a:lnTo>
                      <a:pt x="13" y="7"/>
                    </a:lnTo>
                    <a:lnTo>
                      <a:pt x="13" y="7"/>
                    </a:lnTo>
                    <a:lnTo>
                      <a:pt x="13" y="7"/>
                    </a:lnTo>
                    <a:lnTo>
                      <a:pt x="13" y="5"/>
                    </a:lnTo>
                    <a:lnTo>
                      <a:pt x="13" y="5"/>
                    </a:lnTo>
                    <a:lnTo>
                      <a:pt x="13" y="5"/>
                    </a:lnTo>
                    <a:lnTo>
                      <a:pt x="13" y="2"/>
                    </a:lnTo>
                    <a:lnTo>
                      <a:pt x="13" y="2"/>
                    </a:lnTo>
                    <a:lnTo>
                      <a:pt x="13" y="2"/>
                    </a:lnTo>
                    <a:lnTo>
                      <a:pt x="13" y="2"/>
                    </a:lnTo>
                    <a:lnTo>
                      <a:pt x="13" y="2"/>
                    </a:lnTo>
                    <a:lnTo>
                      <a:pt x="13" y="2"/>
                    </a:lnTo>
                    <a:lnTo>
                      <a:pt x="13" y="2"/>
                    </a:lnTo>
                    <a:lnTo>
                      <a:pt x="15" y="5"/>
                    </a:lnTo>
                    <a:lnTo>
                      <a:pt x="15" y="5"/>
                    </a:lnTo>
                    <a:lnTo>
                      <a:pt x="15" y="5"/>
                    </a:lnTo>
                    <a:lnTo>
                      <a:pt x="18" y="5"/>
                    </a:lnTo>
                    <a:lnTo>
                      <a:pt x="18" y="5"/>
                    </a:lnTo>
                    <a:lnTo>
                      <a:pt x="18" y="5"/>
                    </a:lnTo>
                    <a:lnTo>
                      <a:pt x="18" y="2"/>
                    </a:lnTo>
                    <a:lnTo>
                      <a:pt x="18" y="2"/>
                    </a:lnTo>
                    <a:lnTo>
                      <a:pt x="18" y="2"/>
                    </a:lnTo>
                    <a:lnTo>
                      <a:pt x="18" y="2"/>
                    </a:lnTo>
                    <a:lnTo>
                      <a:pt x="18" y="0"/>
                    </a:lnTo>
                    <a:lnTo>
                      <a:pt x="18" y="0"/>
                    </a:lnTo>
                    <a:lnTo>
                      <a:pt x="18" y="2"/>
                    </a:lnTo>
                    <a:lnTo>
                      <a:pt x="20" y="2"/>
                    </a:lnTo>
                    <a:lnTo>
                      <a:pt x="20" y="5"/>
                    </a:lnTo>
                    <a:lnTo>
                      <a:pt x="20" y="5"/>
                    </a:lnTo>
                    <a:lnTo>
                      <a:pt x="20" y="5"/>
                    </a:lnTo>
                    <a:lnTo>
                      <a:pt x="20" y="5"/>
                    </a:lnTo>
                    <a:lnTo>
                      <a:pt x="20" y="5"/>
                    </a:lnTo>
                    <a:lnTo>
                      <a:pt x="20" y="2"/>
                    </a:lnTo>
                    <a:lnTo>
                      <a:pt x="20" y="2"/>
                    </a:lnTo>
                    <a:lnTo>
                      <a:pt x="20" y="0"/>
                    </a:lnTo>
                    <a:lnTo>
                      <a:pt x="20" y="0"/>
                    </a:lnTo>
                    <a:lnTo>
                      <a:pt x="22" y="0"/>
                    </a:lnTo>
                    <a:lnTo>
                      <a:pt x="22" y="0"/>
                    </a:lnTo>
                    <a:lnTo>
                      <a:pt x="22" y="0"/>
                    </a:lnTo>
                    <a:lnTo>
                      <a:pt x="22" y="0"/>
                    </a:lnTo>
                    <a:lnTo>
                      <a:pt x="22" y="0"/>
                    </a:lnTo>
                    <a:lnTo>
                      <a:pt x="22" y="0"/>
                    </a:lnTo>
                    <a:lnTo>
                      <a:pt x="24" y="0"/>
                    </a:lnTo>
                    <a:lnTo>
                      <a:pt x="24" y="2"/>
                    </a:lnTo>
                    <a:lnTo>
                      <a:pt x="24" y="5"/>
                    </a:lnTo>
                    <a:lnTo>
                      <a:pt x="24" y="5"/>
                    </a:lnTo>
                    <a:lnTo>
                      <a:pt x="24" y="7"/>
                    </a:lnTo>
                    <a:lnTo>
                      <a:pt x="24" y="7"/>
                    </a:lnTo>
                    <a:lnTo>
                      <a:pt x="24" y="7"/>
                    </a:lnTo>
                    <a:lnTo>
                      <a:pt x="24" y="7"/>
                    </a:lnTo>
                    <a:lnTo>
                      <a:pt x="22" y="7"/>
                    </a:lnTo>
                    <a:lnTo>
                      <a:pt x="22" y="9"/>
                    </a:lnTo>
                    <a:lnTo>
                      <a:pt x="22" y="11"/>
                    </a:lnTo>
                    <a:lnTo>
                      <a:pt x="24" y="14"/>
                    </a:lnTo>
                    <a:lnTo>
                      <a:pt x="24" y="16"/>
                    </a:lnTo>
                    <a:lnTo>
                      <a:pt x="24" y="14"/>
                    </a:lnTo>
                    <a:lnTo>
                      <a:pt x="24" y="14"/>
                    </a:lnTo>
                    <a:lnTo>
                      <a:pt x="22" y="14"/>
                    </a:lnTo>
                    <a:lnTo>
                      <a:pt x="22" y="14"/>
                    </a:lnTo>
                    <a:lnTo>
                      <a:pt x="22" y="14"/>
                    </a:lnTo>
                    <a:lnTo>
                      <a:pt x="22" y="14"/>
                    </a:lnTo>
                    <a:lnTo>
                      <a:pt x="22" y="16"/>
                    </a:lnTo>
                    <a:lnTo>
                      <a:pt x="22" y="16"/>
                    </a:lnTo>
                    <a:lnTo>
                      <a:pt x="20" y="16"/>
                    </a:lnTo>
                    <a:lnTo>
                      <a:pt x="20" y="14"/>
                    </a:lnTo>
                    <a:lnTo>
                      <a:pt x="20" y="16"/>
                    </a:lnTo>
                    <a:lnTo>
                      <a:pt x="20" y="16"/>
                    </a:lnTo>
                    <a:lnTo>
                      <a:pt x="20" y="16"/>
                    </a:lnTo>
                    <a:lnTo>
                      <a:pt x="18" y="16"/>
                    </a:lnTo>
                    <a:lnTo>
                      <a:pt x="18" y="14"/>
                    </a:lnTo>
                    <a:lnTo>
                      <a:pt x="18" y="14"/>
                    </a:lnTo>
                    <a:lnTo>
                      <a:pt x="18" y="11"/>
                    </a:lnTo>
                    <a:lnTo>
                      <a:pt x="18" y="11"/>
                    </a:lnTo>
                    <a:lnTo>
                      <a:pt x="15" y="11"/>
                    </a:lnTo>
                    <a:lnTo>
                      <a:pt x="15" y="11"/>
                    </a:lnTo>
                    <a:lnTo>
                      <a:pt x="15" y="11"/>
                    </a:lnTo>
                    <a:lnTo>
                      <a:pt x="18" y="14"/>
                    </a:lnTo>
                    <a:lnTo>
                      <a:pt x="15" y="14"/>
                    </a:lnTo>
                    <a:lnTo>
                      <a:pt x="15" y="14"/>
                    </a:lnTo>
                    <a:lnTo>
                      <a:pt x="15" y="16"/>
                    </a:lnTo>
                    <a:lnTo>
                      <a:pt x="15" y="16"/>
                    </a:lnTo>
                    <a:lnTo>
                      <a:pt x="15" y="16"/>
                    </a:lnTo>
                    <a:lnTo>
                      <a:pt x="15" y="14"/>
                    </a:lnTo>
                    <a:lnTo>
                      <a:pt x="15" y="14"/>
                    </a:lnTo>
                    <a:lnTo>
                      <a:pt x="15" y="11"/>
                    </a:lnTo>
                    <a:lnTo>
                      <a:pt x="15" y="11"/>
                    </a:lnTo>
                    <a:lnTo>
                      <a:pt x="15" y="11"/>
                    </a:lnTo>
                    <a:lnTo>
                      <a:pt x="13" y="9"/>
                    </a:lnTo>
                    <a:lnTo>
                      <a:pt x="13" y="11"/>
                    </a:lnTo>
                    <a:lnTo>
                      <a:pt x="13" y="11"/>
                    </a:lnTo>
                    <a:lnTo>
                      <a:pt x="13" y="11"/>
                    </a:lnTo>
                    <a:lnTo>
                      <a:pt x="13" y="14"/>
                    </a:lnTo>
                    <a:lnTo>
                      <a:pt x="13" y="14"/>
                    </a:lnTo>
                    <a:lnTo>
                      <a:pt x="13" y="14"/>
                    </a:lnTo>
                    <a:lnTo>
                      <a:pt x="13" y="16"/>
                    </a:lnTo>
                    <a:lnTo>
                      <a:pt x="13" y="16"/>
                    </a:lnTo>
                    <a:lnTo>
                      <a:pt x="13" y="16"/>
                    </a:lnTo>
                    <a:lnTo>
                      <a:pt x="13" y="18"/>
                    </a:lnTo>
                    <a:lnTo>
                      <a:pt x="13" y="16"/>
                    </a:lnTo>
                    <a:lnTo>
                      <a:pt x="13" y="16"/>
                    </a:lnTo>
                    <a:lnTo>
                      <a:pt x="11" y="16"/>
                    </a:lnTo>
                    <a:lnTo>
                      <a:pt x="11" y="16"/>
                    </a:lnTo>
                    <a:lnTo>
                      <a:pt x="11" y="16"/>
                    </a:lnTo>
                    <a:lnTo>
                      <a:pt x="9" y="18"/>
                    </a:lnTo>
                    <a:lnTo>
                      <a:pt x="9" y="18"/>
                    </a:lnTo>
                    <a:lnTo>
                      <a:pt x="9" y="18"/>
                    </a:lnTo>
                    <a:lnTo>
                      <a:pt x="9" y="16"/>
                    </a:lnTo>
                    <a:lnTo>
                      <a:pt x="9" y="16"/>
                    </a:lnTo>
                    <a:lnTo>
                      <a:pt x="9" y="16"/>
                    </a:lnTo>
                    <a:lnTo>
                      <a:pt x="9" y="14"/>
                    </a:lnTo>
                    <a:lnTo>
                      <a:pt x="9" y="14"/>
                    </a:lnTo>
                    <a:lnTo>
                      <a:pt x="9" y="14"/>
                    </a:lnTo>
                    <a:lnTo>
                      <a:pt x="9" y="14"/>
                    </a:lnTo>
                    <a:lnTo>
                      <a:pt x="9" y="14"/>
                    </a:lnTo>
                    <a:lnTo>
                      <a:pt x="9" y="14"/>
                    </a:lnTo>
                    <a:lnTo>
                      <a:pt x="6" y="14"/>
                    </a:lnTo>
                    <a:lnTo>
                      <a:pt x="6" y="14"/>
                    </a:lnTo>
                    <a:lnTo>
                      <a:pt x="6" y="14"/>
                    </a:lnTo>
                    <a:lnTo>
                      <a:pt x="6" y="14"/>
                    </a:lnTo>
                    <a:lnTo>
                      <a:pt x="6" y="14"/>
                    </a:lnTo>
                    <a:lnTo>
                      <a:pt x="6" y="16"/>
                    </a:lnTo>
                    <a:lnTo>
                      <a:pt x="6" y="16"/>
                    </a:lnTo>
                    <a:lnTo>
                      <a:pt x="6" y="16"/>
                    </a:lnTo>
                    <a:lnTo>
                      <a:pt x="6" y="16"/>
                    </a:lnTo>
                    <a:lnTo>
                      <a:pt x="6" y="18"/>
                    </a:lnTo>
                    <a:lnTo>
                      <a:pt x="6" y="18"/>
                    </a:lnTo>
                    <a:lnTo>
                      <a:pt x="6" y="18"/>
                    </a:lnTo>
                    <a:lnTo>
                      <a:pt x="6" y="18"/>
                    </a:lnTo>
                    <a:lnTo>
                      <a:pt x="4" y="20"/>
                    </a:lnTo>
                    <a:lnTo>
                      <a:pt x="4" y="20"/>
                    </a:lnTo>
                    <a:lnTo>
                      <a:pt x="4" y="20"/>
                    </a:lnTo>
                    <a:lnTo>
                      <a:pt x="2" y="20"/>
                    </a:lnTo>
                    <a:lnTo>
                      <a:pt x="2" y="20"/>
                    </a:lnTo>
                    <a:lnTo>
                      <a:pt x="2" y="20"/>
                    </a:lnTo>
                    <a:lnTo>
                      <a:pt x="2" y="20"/>
                    </a:lnTo>
                    <a:lnTo>
                      <a:pt x="2" y="18"/>
                    </a:lnTo>
                    <a:lnTo>
                      <a:pt x="2" y="18"/>
                    </a:lnTo>
                    <a:lnTo>
                      <a:pt x="2" y="18"/>
                    </a:lnTo>
                    <a:lnTo>
                      <a:pt x="2" y="18"/>
                    </a:lnTo>
                    <a:lnTo>
                      <a:pt x="4" y="16"/>
                    </a:lnTo>
                    <a:lnTo>
                      <a:pt x="2" y="16"/>
                    </a:lnTo>
                    <a:lnTo>
                      <a:pt x="2" y="14"/>
                    </a:lnTo>
                    <a:lnTo>
                      <a:pt x="2" y="14"/>
                    </a:lnTo>
                    <a:lnTo>
                      <a:pt x="2" y="14"/>
                    </a:lnTo>
                    <a:lnTo>
                      <a:pt x="0" y="14"/>
                    </a:lnTo>
                    <a:lnTo>
                      <a:pt x="0" y="14"/>
                    </a:lnTo>
                    <a:lnTo>
                      <a:pt x="0" y="14"/>
                    </a:lnTo>
                    <a:lnTo>
                      <a:pt x="0" y="14"/>
                    </a:lnTo>
                    <a:lnTo>
                      <a:pt x="0" y="14"/>
                    </a:lnTo>
                    <a:lnTo>
                      <a:pt x="0" y="14"/>
                    </a:lnTo>
                    <a:lnTo>
                      <a:pt x="0" y="14"/>
                    </a:lnTo>
                    <a:lnTo>
                      <a:pt x="0" y="14"/>
                    </a:lnTo>
                    <a:lnTo>
                      <a:pt x="0" y="11"/>
                    </a:lnTo>
                    <a:lnTo>
                      <a:pt x="0" y="11"/>
                    </a:lnTo>
                    <a:lnTo>
                      <a:pt x="0" y="11"/>
                    </a:lnTo>
                    <a:lnTo>
                      <a:pt x="0" y="11"/>
                    </a:lnTo>
                    <a:lnTo>
                      <a:pt x="0" y="11"/>
                    </a:lnTo>
                    <a:lnTo>
                      <a:pt x="0" y="11"/>
                    </a:lnTo>
                    <a:lnTo>
                      <a:pt x="0" y="11"/>
                    </a:lnTo>
                    <a:lnTo>
                      <a:pt x="0" y="11"/>
                    </a:lnTo>
                    <a:lnTo>
                      <a:pt x="0" y="11"/>
                    </a:lnTo>
                    <a:lnTo>
                      <a:pt x="0" y="9"/>
                    </a:lnTo>
                    <a:lnTo>
                      <a:pt x="2" y="9"/>
                    </a:lnTo>
                    <a:lnTo>
                      <a:pt x="2" y="9"/>
                    </a:lnTo>
                    <a:lnTo>
                      <a:pt x="2" y="7"/>
                    </a:lnTo>
                    <a:lnTo>
                      <a:pt x="2" y="7"/>
                    </a:lnTo>
                    <a:lnTo>
                      <a:pt x="2" y="7"/>
                    </a:lnTo>
                    <a:lnTo>
                      <a:pt x="0" y="7"/>
                    </a:lnTo>
                    <a:close/>
                  </a:path>
                </a:pathLst>
              </a:custGeom>
              <a:solidFill>
                <a:srgbClr val="008837"/>
              </a:solidFill>
              <a:ln w="9525">
                <a:noFill/>
              </a:ln>
            </p:spPr>
            <p:txBody>
              <a:bodyPr/>
              <a:lstStyle/>
              <a:p>
                <a:endParaRPr lang="ja-JP" altLang="en-US" sz="1799"/>
              </a:p>
            </p:txBody>
          </p:sp>
          <p:sp>
            <p:nvSpPr>
              <p:cNvPr id="11732" name="フリーフォーム 89603">
                <a:extLst>
                  <a:ext uri="{FF2B5EF4-FFF2-40B4-BE49-F238E27FC236}">
                    <a16:creationId xmlns:a16="http://schemas.microsoft.com/office/drawing/2014/main" id="{BBE421BE-0726-8C71-1CB5-40336625F7E8}"/>
                  </a:ext>
                </a:extLst>
              </p:cNvPr>
              <p:cNvSpPr/>
              <p:nvPr/>
            </p:nvSpPr>
            <p:spPr>
              <a:xfrm>
                <a:off x="1786" y="3332"/>
                <a:ext cx="24" cy="20"/>
              </a:xfrm>
              <a:custGeom>
                <a:avLst/>
                <a:gdLst/>
                <a:ahLst/>
                <a:cxnLst/>
                <a:rect l="0" t="0" r="0" b="0"/>
                <a:pathLst>
                  <a:path w="24" h="20">
                    <a:moveTo>
                      <a:pt x="0" y="7"/>
                    </a:moveTo>
                    <a:lnTo>
                      <a:pt x="2" y="7"/>
                    </a:lnTo>
                    <a:lnTo>
                      <a:pt x="2" y="5"/>
                    </a:lnTo>
                    <a:lnTo>
                      <a:pt x="2" y="5"/>
                    </a:lnTo>
                    <a:lnTo>
                      <a:pt x="2" y="5"/>
                    </a:lnTo>
                    <a:lnTo>
                      <a:pt x="2" y="5"/>
                    </a:lnTo>
                    <a:lnTo>
                      <a:pt x="2" y="7"/>
                    </a:lnTo>
                    <a:lnTo>
                      <a:pt x="2" y="7"/>
                    </a:lnTo>
                    <a:lnTo>
                      <a:pt x="4" y="7"/>
                    </a:lnTo>
                    <a:lnTo>
                      <a:pt x="4" y="9"/>
                    </a:lnTo>
                    <a:lnTo>
                      <a:pt x="4" y="9"/>
                    </a:lnTo>
                    <a:lnTo>
                      <a:pt x="4" y="9"/>
                    </a:lnTo>
                    <a:lnTo>
                      <a:pt x="4" y="7"/>
                    </a:lnTo>
                    <a:lnTo>
                      <a:pt x="6" y="7"/>
                    </a:lnTo>
                    <a:lnTo>
                      <a:pt x="6" y="5"/>
                    </a:lnTo>
                    <a:lnTo>
                      <a:pt x="6" y="5"/>
                    </a:lnTo>
                    <a:lnTo>
                      <a:pt x="6" y="5"/>
                    </a:lnTo>
                    <a:lnTo>
                      <a:pt x="6" y="5"/>
                    </a:lnTo>
                    <a:lnTo>
                      <a:pt x="6" y="5"/>
                    </a:lnTo>
                    <a:lnTo>
                      <a:pt x="6" y="7"/>
                    </a:lnTo>
                    <a:lnTo>
                      <a:pt x="6" y="7"/>
                    </a:lnTo>
                    <a:lnTo>
                      <a:pt x="6" y="7"/>
                    </a:lnTo>
                    <a:lnTo>
                      <a:pt x="9" y="7"/>
                    </a:lnTo>
                    <a:lnTo>
                      <a:pt x="9" y="7"/>
                    </a:lnTo>
                    <a:lnTo>
                      <a:pt x="11" y="5"/>
                    </a:lnTo>
                    <a:lnTo>
                      <a:pt x="11" y="5"/>
                    </a:lnTo>
                    <a:lnTo>
                      <a:pt x="11" y="5"/>
                    </a:lnTo>
                    <a:lnTo>
                      <a:pt x="13" y="7"/>
                    </a:lnTo>
                    <a:lnTo>
                      <a:pt x="13" y="7"/>
                    </a:lnTo>
                    <a:lnTo>
                      <a:pt x="13" y="7"/>
                    </a:lnTo>
                    <a:lnTo>
                      <a:pt x="13" y="5"/>
                    </a:lnTo>
                    <a:lnTo>
                      <a:pt x="13" y="5"/>
                    </a:lnTo>
                    <a:lnTo>
                      <a:pt x="13" y="5"/>
                    </a:lnTo>
                    <a:lnTo>
                      <a:pt x="13" y="2"/>
                    </a:lnTo>
                    <a:lnTo>
                      <a:pt x="13" y="2"/>
                    </a:lnTo>
                    <a:lnTo>
                      <a:pt x="13" y="2"/>
                    </a:lnTo>
                    <a:lnTo>
                      <a:pt x="13" y="2"/>
                    </a:lnTo>
                    <a:lnTo>
                      <a:pt x="13" y="2"/>
                    </a:lnTo>
                    <a:lnTo>
                      <a:pt x="13" y="2"/>
                    </a:lnTo>
                    <a:lnTo>
                      <a:pt x="13" y="2"/>
                    </a:lnTo>
                    <a:lnTo>
                      <a:pt x="15" y="5"/>
                    </a:lnTo>
                    <a:lnTo>
                      <a:pt x="15" y="5"/>
                    </a:lnTo>
                    <a:lnTo>
                      <a:pt x="15" y="5"/>
                    </a:lnTo>
                    <a:lnTo>
                      <a:pt x="18" y="5"/>
                    </a:lnTo>
                    <a:lnTo>
                      <a:pt x="18" y="5"/>
                    </a:lnTo>
                    <a:lnTo>
                      <a:pt x="18" y="5"/>
                    </a:lnTo>
                    <a:lnTo>
                      <a:pt x="18" y="2"/>
                    </a:lnTo>
                    <a:lnTo>
                      <a:pt x="18" y="2"/>
                    </a:lnTo>
                    <a:lnTo>
                      <a:pt x="18" y="2"/>
                    </a:lnTo>
                    <a:lnTo>
                      <a:pt x="18" y="2"/>
                    </a:lnTo>
                    <a:lnTo>
                      <a:pt x="18" y="0"/>
                    </a:lnTo>
                    <a:lnTo>
                      <a:pt x="18" y="0"/>
                    </a:lnTo>
                    <a:lnTo>
                      <a:pt x="18" y="2"/>
                    </a:lnTo>
                    <a:lnTo>
                      <a:pt x="20" y="2"/>
                    </a:lnTo>
                    <a:lnTo>
                      <a:pt x="20" y="5"/>
                    </a:lnTo>
                    <a:lnTo>
                      <a:pt x="20" y="5"/>
                    </a:lnTo>
                    <a:lnTo>
                      <a:pt x="20" y="5"/>
                    </a:lnTo>
                    <a:lnTo>
                      <a:pt x="20" y="5"/>
                    </a:lnTo>
                    <a:lnTo>
                      <a:pt x="20" y="5"/>
                    </a:lnTo>
                    <a:lnTo>
                      <a:pt x="20" y="2"/>
                    </a:lnTo>
                    <a:lnTo>
                      <a:pt x="20" y="2"/>
                    </a:lnTo>
                    <a:lnTo>
                      <a:pt x="20" y="0"/>
                    </a:lnTo>
                    <a:lnTo>
                      <a:pt x="20" y="0"/>
                    </a:lnTo>
                    <a:lnTo>
                      <a:pt x="22" y="0"/>
                    </a:lnTo>
                    <a:lnTo>
                      <a:pt x="22" y="0"/>
                    </a:lnTo>
                    <a:lnTo>
                      <a:pt x="22" y="0"/>
                    </a:lnTo>
                    <a:lnTo>
                      <a:pt x="22" y="0"/>
                    </a:lnTo>
                    <a:lnTo>
                      <a:pt x="22" y="0"/>
                    </a:lnTo>
                    <a:lnTo>
                      <a:pt x="22" y="0"/>
                    </a:lnTo>
                    <a:lnTo>
                      <a:pt x="24" y="0"/>
                    </a:lnTo>
                    <a:lnTo>
                      <a:pt x="24" y="2"/>
                    </a:lnTo>
                    <a:lnTo>
                      <a:pt x="24" y="5"/>
                    </a:lnTo>
                    <a:lnTo>
                      <a:pt x="24" y="5"/>
                    </a:lnTo>
                    <a:lnTo>
                      <a:pt x="24" y="7"/>
                    </a:lnTo>
                    <a:lnTo>
                      <a:pt x="24" y="7"/>
                    </a:lnTo>
                    <a:lnTo>
                      <a:pt x="24" y="7"/>
                    </a:lnTo>
                    <a:lnTo>
                      <a:pt x="24" y="7"/>
                    </a:lnTo>
                    <a:lnTo>
                      <a:pt x="22" y="7"/>
                    </a:lnTo>
                    <a:lnTo>
                      <a:pt x="22" y="9"/>
                    </a:lnTo>
                    <a:lnTo>
                      <a:pt x="22" y="11"/>
                    </a:lnTo>
                    <a:lnTo>
                      <a:pt x="24" y="14"/>
                    </a:lnTo>
                    <a:lnTo>
                      <a:pt x="24" y="16"/>
                    </a:lnTo>
                    <a:lnTo>
                      <a:pt x="24" y="14"/>
                    </a:lnTo>
                    <a:lnTo>
                      <a:pt x="24" y="14"/>
                    </a:lnTo>
                    <a:lnTo>
                      <a:pt x="22" y="14"/>
                    </a:lnTo>
                    <a:lnTo>
                      <a:pt x="22" y="14"/>
                    </a:lnTo>
                    <a:lnTo>
                      <a:pt x="22" y="14"/>
                    </a:lnTo>
                    <a:lnTo>
                      <a:pt x="22" y="14"/>
                    </a:lnTo>
                    <a:lnTo>
                      <a:pt x="22" y="16"/>
                    </a:lnTo>
                    <a:lnTo>
                      <a:pt x="22" y="16"/>
                    </a:lnTo>
                    <a:lnTo>
                      <a:pt x="20" y="16"/>
                    </a:lnTo>
                    <a:lnTo>
                      <a:pt x="20" y="14"/>
                    </a:lnTo>
                    <a:lnTo>
                      <a:pt x="20" y="16"/>
                    </a:lnTo>
                    <a:lnTo>
                      <a:pt x="20" y="16"/>
                    </a:lnTo>
                    <a:lnTo>
                      <a:pt x="20" y="16"/>
                    </a:lnTo>
                    <a:lnTo>
                      <a:pt x="18" y="16"/>
                    </a:lnTo>
                    <a:lnTo>
                      <a:pt x="18" y="14"/>
                    </a:lnTo>
                    <a:lnTo>
                      <a:pt x="18" y="14"/>
                    </a:lnTo>
                    <a:lnTo>
                      <a:pt x="18" y="11"/>
                    </a:lnTo>
                    <a:lnTo>
                      <a:pt x="18" y="11"/>
                    </a:lnTo>
                    <a:lnTo>
                      <a:pt x="15" y="11"/>
                    </a:lnTo>
                    <a:lnTo>
                      <a:pt x="15" y="11"/>
                    </a:lnTo>
                    <a:lnTo>
                      <a:pt x="15" y="11"/>
                    </a:lnTo>
                    <a:lnTo>
                      <a:pt x="18" y="14"/>
                    </a:lnTo>
                    <a:lnTo>
                      <a:pt x="15" y="14"/>
                    </a:lnTo>
                    <a:lnTo>
                      <a:pt x="15" y="14"/>
                    </a:lnTo>
                    <a:lnTo>
                      <a:pt x="15" y="16"/>
                    </a:lnTo>
                    <a:lnTo>
                      <a:pt x="15" y="16"/>
                    </a:lnTo>
                    <a:lnTo>
                      <a:pt x="15" y="16"/>
                    </a:lnTo>
                    <a:lnTo>
                      <a:pt x="15" y="14"/>
                    </a:lnTo>
                    <a:lnTo>
                      <a:pt x="15" y="14"/>
                    </a:lnTo>
                    <a:lnTo>
                      <a:pt x="15" y="11"/>
                    </a:lnTo>
                    <a:lnTo>
                      <a:pt x="15" y="11"/>
                    </a:lnTo>
                    <a:lnTo>
                      <a:pt x="15" y="11"/>
                    </a:lnTo>
                    <a:lnTo>
                      <a:pt x="13" y="9"/>
                    </a:lnTo>
                    <a:lnTo>
                      <a:pt x="13" y="11"/>
                    </a:lnTo>
                    <a:lnTo>
                      <a:pt x="13" y="11"/>
                    </a:lnTo>
                    <a:lnTo>
                      <a:pt x="13" y="11"/>
                    </a:lnTo>
                    <a:lnTo>
                      <a:pt x="13" y="14"/>
                    </a:lnTo>
                    <a:lnTo>
                      <a:pt x="13" y="14"/>
                    </a:lnTo>
                    <a:lnTo>
                      <a:pt x="13" y="14"/>
                    </a:lnTo>
                    <a:lnTo>
                      <a:pt x="13" y="16"/>
                    </a:lnTo>
                    <a:lnTo>
                      <a:pt x="13" y="16"/>
                    </a:lnTo>
                    <a:lnTo>
                      <a:pt x="13" y="16"/>
                    </a:lnTo>
                    <a:lnTo>
                      <a:pt x="13" y="18"/>
                    </a:lnTo>
                    <a:lnTo>
                      <a:pt x="13" y="16"/>
                    </a:lnTo>
                    <a:lnTo>
                      <a:pt x="13" y="16"/>
                    </a:lnTo>
                    <a:lnTo>
                      <a:pt x="11" y="16"/>
                    </a:lnTo>
                    <a:lnTo>
                      <a:pt x="11" y="16"/>
                    </a:lnTo>
                    <a:lnTo>
                      <a:pt x="11" y="16"/>
                    </a:lnTo>
                    <a:lnTo>
                      <a:pt x="9" y="18"/>
                    </a:lnTo>
                    <a:lnTo>
                      <a:pt x="9" y="18"/>
                    </a:lnTo>
                    <a:lnTo>
                      <a:pt x="9" y="18"/>
                    </a:lnTo>
                    <a:lnTo>
                      <a:pt x="9" y="16"/>
                    </a:lnTo>
                    <a:lnTo>
                      <a:pt x="9" y="16"/>
                    </a:lnTo>
                    <a:lnTo>
                      <a:pt x="9" y="16"/>
                    </a:lnTo>
                    <a:lnTo>
                      <a:pt x="9" y="14"/>
                    </a:lnTo>
                    <a:lnTo>
                      <a:pt x="9" y="14"/>
                    </a:lnTo>
                    <a:lnTo>
                      <a:pt x="9" y="14"/>
                    </a:lnTo>
                    <a:lnTo>
                      <a:pt x="9" y="14"/>
                    </a:lnTo>
                    <a:lnTo>
                      <a:pt x="9" y="14"/>
                    </a:lnTo>
                    <a:lnTo>
                      <a:pt x="9" y="14"/>
                    </a:lnTo>
                    <a:lnTo>
                      <a:pt x="6" y="14"/>
                    </a:lnTo>
                    <a:lnTo>
                      <a:pt x="6" y="14"/>
                    </a:lnTo>
                    <a:lnTo>
                      <a:pt x="6" y="14"/>
                    </a:lnTo>
                    <a:lnTo>
                      <a:pt x="6" y="14"/>
                    </a:lnTo>
                    <a:lnTo>
                      <a:pt x="6" y="14"/>
                    </a:lnTo>
                    <a:lnTo>
                      <a:pt x="6" y="16"/>
                    </a:lnTo>
                    <a:lnTo>
                      <a:pt x="6" y="16"/>
                    </a:lnTo>
                    <a:lnTo>
                      <a:pt x="6" y="16"/>
                    </a:lnTo>
                    <a:lnTo>
                      <a:pt x="6" y="16"/>
                    </a:lnTo>
                    <a:lnTo>
                      <a:pt x="6" y="18"/>
                    </a:lnTo>
                    <a:lnTo>
                      <a:pt x="6" y="18"/>
                    </a:lnTo>
                    <a:lnTo>
                      <a:pt x="6" y="18"/>
                    </a:lnTo>
                    <a:lnTo>
                      <a:pt x="6" y="18"/>
                    </a:lnTo>
                    <a:lnTo>
                      <a:pt x="4" y="20"/>
                    </a:lnTo>
                    <a:lnTo>
                      <a:pt x="4" y="20"/>
                    </a:lnTo>
                    <a:lnTo>
                      <a:pt x="4" y="20"/>
                    </a:lnTo>
                    <a:lnTo>
                      <a:pt x="2" y="20"/>
                    </a:lnTo>
                    <a:lnTo>
                      <a:pt x="2" y="20"/>
                    </a:lnTo>
                    <a:lnTo>
                      <a:pt x="2" y="20"/>
                    </a:lnTo>
                    <a:lnTo>
                      <a:pt x="2" y="20"/>
                    </a:lnTo>
                    <a:lnTo>
                      <a:pt x="2" y="18"/>
                    </a:lnTo>
                    <a:lnTo>
                      <a:pt x="2" y="18"/>
                    </a:lnTo>
                    <a:lnTo>
                      <a:pt x="2" y="18"/>
                    </a:lnTo>
                    <a:lnTo>
                      <a:pt x="2" y="18"/>
                    </a:lnTo>
                    <a:lnTo>
                      <a:pt x="4" y="16"/>
                    </a:lnTo>
                    <a:lnTo>
                      <a:pt x="2" y="16"/>
                    </a:lnTo>
                    <a:lnTo>
                      <a:pt x="2" y="14"/>
                    </a:lnTo>
                    <a:lnTo>
                      <a:pt x="2" y="14"/>
                    </a:lnTo>
                    <a:lnTo>
                      <a:pt x="2" y="14"/>
                    </a:lnTo>
                    <a:lnTo>
                      <a:pt x="0" y="14"/>
                    </a:lnTo>
                    <a:lnTo>
                      <a:pt x="0" y="14"/>
                    </a:lnTo>
                    <a:lnTo>
                      <a:pt x="0" y="14"/>
                    </a:lnTo>
                    <a:lnTo>
                      <a:pt x="0" y="14"/>
                    </a:lnTo>
                    <a:lnTo>
                      <a:pt x="0" y="14"/>
                    </a:lnTo>
                    <a:lnTo>
                      <a:pt x="0" y="14"/>
                    </a:lnTo>
                    <a:lnTo>
                      <a:pt x="0" y="14"/>
                    </a:lnTo>
                    <a:lnTo>
                      <a:pt x="0" y="14"/>
                    </a:lnTo>
                    <a:lnTo>
                      <a:pt x="0" y="11"/>
                    </a:lnTo>
                    <a:lnTo>
                      <a:pt x="0" y="11"/>
                    </a:lnTo>
                    <a:lnTo>
                      <a:pt x="0" y="11"/>
                    </a:lnTo>
                    <a:lnTo>
                      <a:pt x="0" y="11"/>
                    </a:lnTo>
                    <a:lnTo>
                      <a:pt x="0" y="11"/>
                    </a:lnTo>
                    <a:lnTo>
                      <a:pt x="0" y="11"/>
                    </a:lnTo>
                    <a:lnTo>
                      <a:pt x="0" y="11"/>
                    </a:lnTo>
                    <a:lnTo>
                      <a:pt x="0" y="11"/>
                    </a:lnTo>
                    <a:lnTo>
                      <a:pt x="0" y="11"/>
                    </a:lnTo>
                    <a:lnTo>
                      <a:pt x="0" y="9"/>
                    </a:lnTo>
                    <a:lnTo>
                      <a:pt x="2" y="9"/>
                    </a:lnTo>
                    <a:lnTo>
                      <a:pt x="2" y="9"/>
                    </a:lnTo>
                    <a:lnTo>
                      <a:pt x="2" y="7"/>
                    </a:lnTo>
                    <a:lnTo>
                      <a:pt x="2" y="7"/>
                    </a:lnTo>
                    <a:lnTo>
                      <a:pt x="2"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33" name="フリーフォーム 89604">
                <a:extLst>
                  <a:ext uri="{FF2B5EF4-FFF2-40B4-BE49-F238E27FC236}">
                    <a16:creationId xmlns:a16="http://schemas.microsoft.com/office/drawing/2014/main" id="{902DB169-CE85-5CE0-FFF2-AF71C15BB708}"/>
                  </a:ext>
                </a:extLst>
              </p:cNvPr>
              <p:cNvSpPr/>
              <p:nvPr/>
            </p:nvSpPr>
            <p:spPr>
              <a:xfrm>
                <a:off x="1788" y="3299"/>
                <a:ext cx="20" cy="20"/>
              </a:xfrm>
              <a:custGeom>
                <a:avLst/>
                <a:gdLst/>
                <a:ahLst/>
                <a:cxnLst/>
                <a:rect l="0" t="0" r="0" b="0"/>
                <a:pathLst>
                  <a:path w="20" h="20">
                    <a:moveTo>
                      <a:pt x="11" y="13"/>
                    </a:moveTo>
                    <a:lnTo>
                      <a:pt x="11" y="15"/>
                    </a:lnTo>
                    <a:lnTo>
                      <a:pt x="11" y="15"/>
                    </a:lnTo>
                    <a:lnTo>
                      <a:pt x="11" y="15"/>
                    </a:lnTo>
                    <a:lnTo>
                      <a:pt x="11" y="15"/>
                    </a:lnTo>
                    <a:lnTo>
                      <a:pt x="13" y="15"/>
                    </a:lnTo>
                    <a:lnTo>
                      <a:pt x="13" y="15"/>
                    </a:lnTo>
                    <a:lnTo>
                      <a:pt x="13" y="15"/>
                    </a:lnTo>
                    <a:lnTo>
                      <a:pt x="16" y="15"/>
                    </a:lnTo>
                    <a:lnTo>
                      <a:pt x="16" y="17"/>
                    </a:lnTo>
                    <a:lnTo>
                      <a:pt x="16" y="17"/>
                    </a:lnTo>
                    <a:lnTo>
                      <a:pt x="16" y="20"/>
                    </a:lnTo>
                    <a:lnTo>
                      <a:pt x="16" y="20"/>
                    </a:lnTo>
                    <a:lnTo>
                      <a:pt x="16" y="20"/>
                    </a:lnTo>
                    <a:lnTo>
                      <a:pt x="18" y="20"/>
                    </a:lnTo>
                    <a:lnTo>
                      <a:pt x="18" y="20"/>
                    </a:lnTo>
                    <a:lnTo>
                      <a:pt x="20" y="20"/>
                    </a:lnTo>
                    <a:lnTo>
                      <a:pt x="20" y="17"/>
                    </a:lnTo>
                    <a:lnTo>
                      <a:pt x="20" y="15"/>
                    </a:lnTo>
                    <a:lnTo>
                      <a:pt x="20" y="15"/>
                    </a:lnTo>
                    <a:lnTo>
                      <a:pt x="20" y="13"/>
                    </a:lnTo>
                    <a:lnTo>
                      <a:pt x="20" y="13"/>
                    </a:lnTo>
                    <a:lnTo>
                      <a:pt x="20" y="13"/>
                    </a:lnTo>
                    <a:lnTo>
                      <a:pt x="20" y="13"/>
                    </a:lnTo>
                    <a:lnTo>
                      <a:pt x="18" y="13"/>
                    </a:lnTo>
                    <a:lnTo>
                      <a:pt x="18" y="11"/>
                    </a:lnTo>
                    <a:lnTo>
                      <a:pt x="18" y="11"/>
                    </a:lnTo>
                    <a:lnTo>
                      <a:pt x="16" y="11"/>
                    </a:lnTo>
                    <a:lnTo>
                      <a:pt x="16" y="6"/>
                    </a:lnTo>
                    <a:lnTo>
                      <a:pt x="16" y="2"/>
                    </a:lnTo>
                    <a:lnTo>
                      <a:pt x="13" y="2"/>
                    </a:lnTo>
                    <a:lnTo>
                      <a:pt x="13" y="2"/>
                    </a:lnTo>
                    <a:lnTo>
                      <a:pt x="11" y="2"/>
                    </a:lnTo>
                    <a:lnTo>
                      <a:pt x="11" y="2"/>
                    </a:lnTo>
                    <a:lnTo>
                      <a:pt x="11" y="4"/>
                    </a:lnTo>
                    <a:lnTo>
                      <a:pt x="11" y="4"/>
                    </a:lnTo>
                    <a:lnTo>
                      <a:pt x="9" y="6"/>
                    </a:lnTo>
                    <a:lnTo>
                      <a:pt x="7" y="6"/>
                    </a:lnTo>
                    <a:lnTo>
                      <a:pt x="7" y="6"/>
                    </a:lnTo>
                    <a:lnTo>
                      <a:pt x="7" y="6"/>
                    </a:lnTo>
                    <a:lnTo>
                      <a:pt x="7" y="2"/>
                    </a:lnTo>
                    <a:lnTo>
                      <a:pt x="7" y="0"/>
                    </a:lnTo>
                    <a:lnTo>
                      <a:pt x="0" y="0"/>
                    </a:lnTo>
                    <a:lnTo>
                      <a:pt x="0" y="0"/>
                    </a:lnTo>
                    <a:lnTo>
                      <a:pt x="0" y="2"/>
                    </a:lnTo>
                    <a:lnTo>
                      <a:pt x="0" y="4"/>
                    </a:lnTo>
                    <a:lnTo>
                      <a:pt x="0" y="6"/>
                    </a:lnTo>
                    <a:lnTo>
                      <a:pt x="0" y="6"/>
                    </a:lnTo>
                    <a:lnTo>
                      <a:pt x="0" y="8"/>
                    </a:lnTo>
                    <a:lnTo>
                      <a:pt x="4" y="11"/>
                    </a:lnTo>
                    <a:lnTo>
                      <a:pt x="4" y="13"/>
                    </a:lnTo>
                    <a:lnTo>
                      <a:pt x="2" y="15"/>
                    </a:lnTo>
                    <a:lnTo>
                      <a:pt x="0" y="17"/>
                    </a:lnTo>
                    <a:lnTo>
                      <a:pt x="2" y="17"/>
                    </a:lnTo>
                    <a:lnTo>
                      <a:pt x="4" y="15"/>
                    </a:lnTo>
                    <a:lnTo>
                      <a:pt x="7" y="15"/>
                    </a:lnTo>
                    <a:lnTo>
                      <a:pt x="9" y="13"/>
                    </a:lnTo>
                    <a:lnTo>
                      <a:pt x="9" y="13"/>
                    </a:lnTo>
                    <a:lnTo>
                      <a:pt x="11" y="13"/>
                    </a:lnTo>
                    <a:lnTo>
                      <a:pt x="11" y="13"/>
                    </a:lnTo>
                    <a:close/>
                  </a:path>
                </a:pathLst>
              </a:custGeom>
              <a:solidFill>
                <a:srgbClr val="008837"/>
              </a:solidFill>
              <a:ln w="9525">
                <a:noFill/>
              </a:ln>
            </p:spPr>
            <p:txBody>
              <a:bodyPr/>
              <a:lstStyle/>
              <a:p>
                <a:endParaRPr lang="ja-JP" altLang="en-US" sz="1799"/>
              </a:p>
            </p:txBody>
          </p:sp>
          <p:sp>
            <p:nvSpPr>
              <p:cNvPr id="11734" name="フリーフォーム 89605">
                <a:extLst>
                  <a:ext uri="{FF2B5EF4-FFF2-40B4-BE49-F238E27FC236}">
                    <a16:creationId xmlns:a16="http://schemas.microsoft.com/office/drawing/2014/main" id="{90C95112-A289-72A5-C3B9-BE472ED1A869}"/>
                  </a:ext>
                </a:extLst>
              </p:cNvPr>
              <p:cNvSpPr/>
              <p:nvPr/>
            </p:nvSpPr>
            <p:spPr>
              <a:xfrm>
                <a:off x="1788" y="3299"/>
                <a:ext cx="20" cy="20"/>
              </a:xfrm>
              <a:custGeom>
                <a:avLst/>
                <a:gdLst/>
                <a:ahLst/>
                <a:cxnLst/>
                <a:rect l="0" t="0" r="0" b="0"/>
                <a:pathLst>
                  <a:path w="20" h="20">
                    <a:moveTo>
                      <a:pt x="11" y="13"/>
                    </a:moveTo>
                    <a:lnTo>
                      <a:pt x="11" y="15"/>
                    </a:lnTo>
                    <a:lnTo>
                      <a:pt x="11" y="15"/>
                    </a:lnTo>
                    <a:lnTo>
                      <a:pt x="11" y="15"/>
                    </a:lnTo>
                    <a:lnTo>
                      <a:pt x="11" y="15"/>
                    </a:lnTo>
                    <a:lnTo>
                      <a:pt x="13" y="15"/>
                    </a:lnTo>
                    <a:lnTo>
                      <a:pt x="13" y="15"/>
                    </a:lnTo>
                    <a:lnTo>
                      <a:pt x="13" y="15"/>
                    </a:lnTo>
                    <a:lnTo>
                      <a:pt x="16" y="15"/>
                    </a:lnTo>
                    <a:lnTo>
                      <a:pt x="16" y="17"/>
                    </a:lnTo>
                    <a:lnTo>
                      <a:pt x="16" y="17"/>
                    </a:lnTo>
                    <a:lnTo>
                      <a:pt x="16" y="20"/>
                    </a:lnTo>
                    <a:lnTo>
                      <a:pt x="16" y="20"/>
                    </a:lnTo>
                    <a:lnTo>
                      <a:pt x="16" y="20"/>
                    </a:lnTo>
                    <a:lnTo>
                      <a:pt x="18" y="20"/>
                    </a:lnTo>
                    <a:lnTo>
                      <a:pt x="18" y="20"/>
                    </a:lnTo>
                    <a:lnTo>
                      <a:pt x="20" y="20"/>
                    </a:lnTo>
                    <a:lnTo>
                      <a:pt x="20" y="17"/>
                    </a:lnTo>
                    <a:lnTo>
                      <a:pt x="20" y="15"/>
                    </a:lnTo>
                    <a:lnTo>
                      <a:pt x="20" y="15"/>
                    </a:lnTo>
                    <a:lnTo>
                      <a:pt x="20" y="13"/>
                    </a:lnTo>
                    <a:lnTo>
                      <a:pt x="20" y="13"/>
                    </a:lnTo>
                    <a:lnTo>
                      <a:pt x="20" y="13"/>
                    </a:lnTo>
                    <a:lnTo>
                      <a:pt x="20" y="13"/>
                    </a:lnTo>
                    <a:lnTo>
                      <a:pt x="18" y="13"/>
                    </a:lnTo>
                    <a:lnTo>
                      <a:pt x="18" y="11"/>
                    </a:lnTo>
                    <a:lnTo>
                      <a:pt x="18" y="11"/>
                    </a:lnTo>
                    <a:lnTo>
                      <a:pt x="16" y="11"/>
                    </a:lnTo>
                    <a:lnTo>
                      <a:pt x="16" y="6"/>
                    </a:lnTo>
                    <a:lnTo>
                      <a:pt x="16" y="2"/>
                    </a:lnTo>
                    <a:lnTo>
                      <a:pt x="13" y="2"/>
                    </a:lnTo>
                    <a:lnTo>
                      <a:pt x="13" y="2"/>
                    </a:lnTo>
                    <a:lnTo>
                      <a:pt x="11" y="2"/>
                    </a:lnTo>
                    <a:lnTo>
                      <a:pt x="11" y="2"/>
                    </a:lnTo>
                    <a:lnTo>
                      <a:pt x="11" y="4"/>
                    </a:lnTo>
                    <a:lnTo>
                      <a:pt x="11" y="4"/>
                    </a:lnTo>
                    <a:lnTo>
                      <a:pt x="9" y="6"/>
                    </a:lnTo>
                    <a:lnTo>
                      <a:pt x="7" y="6"/>
                    </a:lnTo>
                    <a:lnTo>
                      <a:pt x="7" y="6"/>
                    </a:lnTo>
                    <a:lnTo>
                      <a:pt x="7" y="6"/>
                    </a:lnTo>
                    <a:lnTo>
                      <a:pt x="7" y="2"/>
                    </a:lnTo>
                    <a:lnTo>
                      <a:pt x="7" y="0"/>
                    </a:lnTo>
                    <a:lnTo>
                      <a:pt x="0" y="0"/>
                    </a:lnTo>
                    <a:lnTo>
                      <a:pt x="0" y="0"/>
                    </a:lnTo>
                    <a:lnTo>
                      <a:pt x="0" y="2"/>
                    </a:lnTo>
                    <a:lnTo>
                      <a:pt x="0" y="4"/>
                    </a:lnTo>
                    <a:lnTo>
                      <a:pt x="0" y="6"/>
                    </a:lnTo>
                    <a:lnTo>
                      <a:pt x="0" y="6"/>
                    </a:lnTo>
                    <a:lnTo>
                      <a:pt x="0" y="8"/>
                    </a:lnTo>
                    <a:lnTo>
                      <a:pt x="4" y="11"/>
                    </a:lnTo>
                    <a:lnTo>
                      <a:pt x="4" y="13"/>
                    </a:lnTo>
                    <a:lnTo>
                      <a:pt x="2" y="15"/>
                    </a:lnTo>
                    <a:lnTo>
                      <a:pt x="0" y="17"/>
                    </a:lnTo>
                    <a:lnTo>
                      <a:pt x="2" y="17"/>
                    </a:lnTo>
                    <a:lnTo>
                      <a:pt x="4" y="15"/>
                    </a:lnTo>
                    <a:lnTo>
                      <a:pt x="7" y="15"/>
                    </a:lnTo>
                    <a:lnTo>
                      <a:pt x="9" y="13"/>
                    </a:lnTo>
                    <a:lnTo>
                      <a:pt x="9" y="13"/>
                    </a:lnTo>
                    <a:lnTo>
                      <a:pt x="11" y="13"/>
                    </a:lnTo>
                    <a:lnTo>
                      <a:pt x="11" y="13"/>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35" name="フリーフォーム 89606">
                <a:extLst>
                  <a:ext uri="{FF2B5EF4-FFF2-40B4-BE49-F238E27FC236}">
                    <a16:creationId xmlns:a16="http://schemas.microsoft.com/office/drawing/2014/main" id="{68F1F6EC-E1A6-DE55-789E-A90824BBE133}"/>
                  </a:ext>
                </a:extLst>
              </p:cNvPr>
              <p:cNvSpPr/>
              <p:nvPr/>
            </p:nvSpPr>
            <p:spPr>
              <a:xfrm>
                <a:off x="1783" y="3307"/>
                <a:ext cx="25" cy="21"/>
              </a:xfrm>
              <a:custGeom>
                <a:avLst/>
                <a:gdLst/>
                <a:ahLst/>
                <a:cxnLst/>
                <a:rect l="0" t="0" r="0" b="0"/>
                <a:pathLst>
                  <a:path w="25" h="21">
                    <a:moveTo>
                      <a:pt x="0" y="14"/>
                    </a:moveTo>
                    <a:lnTo>
                      <a:pt x="0" y="14"/>
                    </a:lnTo>
                    <a:lnTo>
                      <a:pt x="3" y="14"/>
                    </a:lnTo>
                    <a:lnTo>
                      <a:pt x="3" y="16"/>
                    </a:lnTo>
                    <a:lnTo>
                      <a:pt x="3" y="16"/>
                    </a:lnTo>
                    <a:lnTo>
                      <a:pt x="5" y="14"/>
                    </a:lnTo>
                    <a:lnTo>
                      <a:pt x="5" y="14"/>
                    </a:lnTo>
                    <a:lnTo>
                      <a:pt x="5" y="12"/>
                    </a:lnTo>
                    <a:lnTo>
                      <a:pt x="5" y="12"/>
                    </a:lnTo>
                    <a:lnTo>
                      <a:pt x="5" y="12"/>
                    </a:lnTo>
                    <a:lnTo>
                      <a:pt x="5" y="12"/>
                    </a:lnTo>
                    <a:lnTo>
                      <a:pt x="5" y="12"/>
                    </a:lnTo>
                    <a:lnTo>
                      <a:pt x="5" y="14"/>
                    </a:lnTo>
                    <a:lnTo>
                      <a:pt x="7" y="16"/>
                    </a:lnTo>
                    <a:lnTo>
                      <a:pt x="7" y="16"/>
                    </a:lnTo>
                    <a:lnTo>
                      <a:pt x="7" y="16"/>
                    </a:lnTo>
                    <a:lnTo>
                      <a:pt x="7" y="16"/>
                    </a:lnTo>
                    <a:lnTo>
                      <a:pt x="7" y="16"/>
                    </a:lnTo>
                    <a:lnTo>
                      <a:pt x="7" y="14"/>
                    </a:lnTo>
                    <a:lnTo>
                      <a:pt x="7" y="14"/>
                    </a:lnTo>
                    <a:lnTo>
                      <a:pt x="7" y="12"/>
                    </a:lnTo>
                    <a:lnTo>
                      <a:pt x="9" y="12"/>
                    </a:lnTo>
                    <a:lnTo>
                      <a:pt x="9" y="14"/>
                    </a:lnTo>
                    <a:lnTo>
                      <a:pt x="12" y="14"/>
                    </a:lnTo>
                    <a:lnTo>
                      <a:pt x="12" y="14"/>
                    </a:lnTo>
                    <a:lnTo>
                      <a:pt x="12" y="14"/>
                    </a:lnTo>
                    <a:lnTo>
                      <a:pt x="14" y="14"/>
                    </a:lnTo>
                    <a:lnTo>
                      <a:pt x="14" y="14"/>
                    </a:lnTo>
                    <a:lnTo>
                      <a:pt x="14" y="14"/>
                    </a:lnTo>
                    <a:lnTo>
                      <a:pt x="16" y="14"/>
                    </a:lnTo>
                    <a:lnTo>
                      <a:pt x="14" y="16"/>
                    </a:lnTo>
                    <a:lnTo>
                      <a:pt x="14" y="16"/>
                    </a:lnTo>
                    <a:lnTo>
                      <a:pt x="14" y="18"/>
                    </a:lnTo>
                    <a:lnTo>
                      <a:pt x="14" y="18"/>
                    </a:lnTo>
                    <a:lnTo>
                      <a:pt x="14" y="18"/>
                    </a:lnTo>
                    <a:lnTo>
                      <a:pt x="14" y="18"/>
                    </a:lnTo>
                    <a:lnTo>
                      <a:pt x="14" y="18"/>
                    </a:lnTo>
                    <a:lnTo>
                      <a:pt x="16" y="18"/>
                    </a:lnTo>
                    <a:lnTo>
                      <a:pt x="16" y="18"/>
                    </a:lnTo>
                    <a:lnTo>
                      <a:pt x="16" y="16"/>
                    </a:lnTo>
                    <a:lnTo>
                      <a:pt x="16" y="16"/>
                    </a:lnTo>
                    <a:lnTo>
                      <a:pt x="18" y="16"/>
                    </a:lnTo>
                    <a:lnTo>
                      <a:pt x="18" y="16"/>
                    </a:lnTo>
                    <a:lnTo>
                      <a:pt x="18" y="16"/>
                    </a:lnTo>
                    <a:lnTo>
                      <a:pt x="18" y="16"/>
                    </a:lnTo>
                    <a:lnTo>
                      <a:pt x="18" y="18"/>
                    </a:lnTo>
                    <a:lnTo>
                      <a:pt x="18" y="18"/>
                    </a:lnTo>
                    <a:lnTo>
                      <a:pt x="18" y="18"/>
                    </a:lnTo>
                    <a:lnTo>
                      <a:pt x="18" y="18"/>
                    </a:lnTo>
                    <a:lnTo>
                      <a:pt x="18" y="21"/>
                    </a:lnTo>
                    <a:lnTo>
                      <a:pt x="21" y="21"/>
                    </a:lnTo>
                    <a:lnTo>
                      <a:pt x="21" y="18"/>
                    </a:lnTo>
                    <a:lnTo>
                      <a:pt x="21" y="18"/>
                    </a:lnTo>
                    <a:lnTo>
                      <a:pt x="21" y="16"/>
                    </a:lnTo>
                    <a:lnTo>
                      <a:pt x="23" y="16"/>
                    </a:lnTo>
                    <a:lnTo>
                      <a:pt x="23" y="16"/>
                    </a:lnTo>
                    <a:lnTo>
                      <a:pt x="23" y="16"/>
                    </a:lnTo>
                    <a:lnTo>
                      <a:pt x="23" y="16"/>
                    </a:lnTo>
                    <a:lnTo>
                      <a:pt x="21" y="18"/>
                    </a:lnTo>
                    <a:lnTo>
                      <a:pt x="21" y="18"/>
                    </a:lnTo>
                    <a:lnTo>
                      <a:pt x="21" y="21"/>
                    </a:lnTo>
                    <a:lnTo>
                      <a:pt x="23" y="21"/>
                    </a:lnTo>
                    <a:lnTo>
                      <a:pt x="23" y="21"/>
                    </a:lnTo>
                    <a:lnTo>
                      <a:pt x="23" y="21"/>
                    </a:lnTo>
                    <a:lnTo>
                      <a:pt x="23" y="21"/>
                    </a:lnTo>
                    <a:lnTo>
                      <a:pt x="25" y="18"/>
                    </a:lnTo>
                    <a:lnTo>
                      <a:pt x="25" y="21"/>
                    </a:lnTo>
                    <a:lnTo>
                      <a:pt x="25" y="21"/>
                    </a:lnTo>
                    <a:lnTo>
                      <a:pt x="25" y="18"/>
                    </a:lnTo>
                    <a:lnTo>
                      <a:pt x="25" y="16"/>
                    </a:lnTo>
                    <a:lnTo>
                      <a:pt x="25" y="14"/>
                    </a:lnTo>
                    <a:lnTo>
                      <a:pt x="25" y="14"/>
                    </a:lnTo>
                    <a:lnTo>
                      <a:pt x="25" y="12"/>
                    </a:lnTo>
                    <a:lnTo>
                      <a:pt x="25" y="12"/>
                    </a:lnTo>
                    <a:lnTo>
                      <a:pt x="25" y="12"/>
                    </a:lnTo>
                    <a:lnTo>
                      <a:pt x="25" y="12"/>
                    </a:lnTo>
                    <a:lnTo>
                      <a:pt x="25" y="9"/>
                    </a:lnTo>
                    <a:lnTo>
                      <a:pt x="25" y="9"/>
                    </a:lnTo>
                    <a:lnTo>
                      <a:pt x="25" y="7"/>
                    </a:lnTo>
                    <a:lnTo>
                      <a:pt x="25" y="7"/>
                    </a:lnTo>
                    <a:lnTo>
                      <a:pt x="25" y="5"/>
                    </a:lnTo>
                    <a:lnTo>
                      <a:pt x="25" y="5"/>
                    </a:lnTo>
                    <a:lnTo>
                      <a:pt x="25" y="7"/>
                    </a:lnTo>
                    <a:lnTo>
                      <a:pt x="25" y="7"/>
                    </a:lnTo>
                    <a:lnTo>
                      <a:pt x="25" y="7"/>
                    </a:lnTo>
                    <a:lnTo>
                      <a:pt x="25" y="7"/>
                    </a:lnTo>
                    <a:lnTo>
                      <a:pt x="25" y="7"/>
                    </a:lnTo>
                    <a:lnTo>
                      <a:pt x="23" y="5"/>
                    </a:lnTo>
                    <a:lnTo>
                      <a:pt x="23" y="5"/>
                    </a:lnTo>
                    <a:lnTo>
                      <a:pt x="23" y="5"/>
                    </a:lnTo>
                    <a:lnTo>
                      <a:pt x="23" y="5"/>
                    </a:lnTo>
                    <a:lnTo>
                      <a:pt x="21" y="5"/>
                    </a:lnTo>
                    <a:lnTo>
                      <a:pt x="21" y="5"/>
                    </a:lnTo>
                    <a:lnTo>
                      <a:pt x="21" y="5"/>
                    </a:lnTo>
                    <a:lnTo>
                      <a:pt x="21" y="5"/>
                    </a:lnTo>
                    <a:lnTo>
                      <a:pt x="21" y="5"/>
                    </a:lnTo>
                    <a:lnTo>
                      <a:pt x="21" y="7"/>
                    </a:lnTo>
                    <a:lnTo>
                      <a:pt x="21" y="7"/>
                    </a:lnTo>
                    <a:lnTo>
                      <a:pt x="18" y="9"/>
                    </a:lnTo>
                    <a:lnTo>
                      <a:pt x="18" y="9"/>
                    </a:lnTo>
                    <a:lnTo>
                      <a:pt x="16" y="9"/>
                    </a:lnTo>
                    <a:lnTo>
                      <a:pt x="18" y="9"/>
                    </a:lnTo>
                    <a:lnTo>
                      <a:pt x="18" y="9"/>
                    </a:lnTo>
                    <a:lnTo>
                      <a:pt x="18" y="7"/>
                    </a:lnTo>
                    <a:lnTo>
                      <a:pt x="18" y="7"/>
                    </a:lnTo>
                    <a:lnTo>
                      <a:pt x="16" y="5"/>
                    </a:lnTo>
                    <a:lnTo>
                      <a:pt x="16" y="5"/>
                    </a:lnTo>
                    <a:lnTo>
                      <a:pt x="16" y="5"/>
                    </a:lnTo>
                    <a:lnTo>
                      <a:pt x="16" y="5"/>
                    </a:lnTo>
                    <a:lnTo>
                      <a:pt x="16" y="7"/>
                    </a:lnTo>
                    <a:lnTo>
                      <a:pt x="16" y="7"/>
                    </a:lnTo>
                    <a:lnTo>
                      <a:pt x="16" y="9"/>
                    </a:lnTo>
                    <a:lnTo>
                      <a:pt x="16" y="9"/>
                    </a:lnTo>
                    <a:lnTo>
                      <a:pt x="16" y="9"/>
                    </a:lnTo>
                    <a:lnTo>
                      <a:pt x="16" y="9"/>
                    </a:lnTo>
                    <a:lnTo>
                      <a:pt x="16" y="9"/>
                    </a:lnTo>
                    <a:lnTo>
                      <a:pt x="14" y="9"/>
                    </a:lnTo>
                    <a:lnTo>
                      <a:pt x="14" y="7"/>
                    </a:lnTo>
                    <a:lnTo>
                      <a:pt x="14" y="7"/>
                    </a:lnTo>
                    <a:lnTo>
                      <a:pt x="14" y="7"/>
                    </a:lnTo>
                    <a:lnTo>
                      <a:pt x="14" y="7"/>
                    </a:lnTo>
                    <a:lnTo>
                      <a:pt x="16" y="5"/>
                    </a:lnTo>
                    <a:lnTo>
                      <a:pt x="16" y="5"/>
                    </a:lnTo>
                    <a:lnTo>
                      <a:pt x="14" y="3"/>
                    </a:lnTo>
                    <a:lnTo>
                      <a:pt x="14" y="3"/>
                    </a:lnTo>
                    <a:lnTo>
                      <a:pt x="14" y="3"/>
                    </a:lnTo>
                    <a:lnTo>
                      <a:pt x="14" y="5"/>
                    </a:lnTo>
                    <a:lnTo>
                      <a:pt x="12" y="5"/>
                    </a:lnTo>
                    <a:lnTo>
                      <a:pt x="12" y="5"/>
                    </a:lnTo>
                    <a:lnTo>
                      <a:pt x="12" y="5"/>
                    </a:lnTo>
                    <a:lnTo>
                      <a:pt x="12" y="3"/>
                    </a:lnTo>
                    <a:lnTo>
                      <a:pt x="9" y="3"/>
                    </a:lnTo>
                    <a:lnTo>
                      <a:pt x="9" y="3"/>
                    </a:lnTo>
                    <a:lnTo>
                      <a:pt x="9" y="3"/>
                    </a:lnTo>
                    <a:lnTo>
                      <a:pt x="9" y="5"/>
                    </a:lnTo>
                    <a:lnTo>
                      <a:pt x="9" y="5"/>
                    </a:lnTo>
                    <a:lnTo>
                      <a:pt x="9" y="7"/>
                    </a:lnTo>
                    <a:lnTo>
                      <a:pt x="9" y="7"/>
                    </a:lnTo>
                    <a:lnTo>
                      <a:pt x="9" y="7"/>
                    </a:lnTo>
                    <a:lnTo>
                      <a:pt x="7" y="7"/>
                    </a:lnTo>
                    <a:lnTo>
                      <a:pt x="7" y="7"/>
                    </a:lnTo>
                    <a:lnTo>
                      <a:pt x="7" y="7"/>
                    </a:lnTo>
                    <a:lnTo>
                      <a:pt x="7" y="7"/>
                    </a:lnTo>
                    <a:lnTo>
                      <a:pt x="7" y="7"/>
                    </a:lnTo>
                    <a:lnTo>
                      <a:pt x="7" y="7"/>
                    </a:lnTo>
                    <a:lnTo>
                      <a:pt x="7" y="5"/>
                    </a:lnTo>
                    <a:lnTo>
                      <a:pt x="5" y="5"/>
                    </a:lnTo>
                    <a:lnTo>
                      <a:pt x="5" y="5"/>
                    </a:lnTo>
                    <a:lnTo>
                      <a:pt x="7" y="5"/>
                    </a:lnTo>
                    <a:lnTo>
                      <a:pt x="7" y="3"/>
                    </a:lnTo>
                    <a:lnTo>
                      <a:pt x="7" y="3"/>
                    </a:lnTo>
                    <a:lnTo>
                      <a:pt x="7" y="3"/>
                    </a:lnTo>
                    <a:lnTo>
                      <a:pt x="7" y="3"/>
                    </a:lnTo>
                    <a:lnTo>
                      <a:pt x="7" y="0"/>
                    </a:lnTo>
                    <a:lnTo>
                      <a:pt x="5" y="0"/>
                    </a:lnTo>
                    <a:lnTo>
                      <a:pt x="5" y="0"/>
                    </a:lnTo>
                    <a:lnTo>
                      <a:pt x="3" y="0"/>
                    </a:lnTo>
                    <a:lnTo>
                      <a:pt x="3" y="0"/>
                    </a:lnTo>
                    <a:lnTo>
                      <a:pt x="3" y="0"/>
                    </a:lnTo>
                    <a:lnTo>
                      <a:pt x="3" y="0"/>
                    </a:lnTo>
                    <a:lnTo>
                      <a:pt x="3" y="0"/>
                    </a:lnTo>
                    <a:lnTo>
                      <a:pt x="3" y="3"/>
                    </a:lnTo>
                    <a:lnTo>
                      <a:pt x="3" y="3"/>
                    </a:lnTo>
                    <a:lnTo>
                      <a:pt x="5" y="3"/>
                    </a:lnTo>
                    <a:lnTo>
                      <a:pt x="5" y="5"/>
                    </a:lnTo>
                    <a:lnTo>
                      <a:pt x="5" y="5"/>
                    </a:lnTo>
                    <a:lnTo>
                      <a:pt x="3" y="7"/>
                    </a:lnTo>
                    <a:lnTo>
                      <a:pt x="3" y="7"/>
                    </a:lnTo>
                    <a:lnTo>
                      <a:pt x="3" y="7"/>
                    </a:lnTo>
                    <a:lnTo>
                      <a:pt x="0" y="7"/>
                    </a:lnTo>
                    <a:lnTo>
                      <a:pt x="0" y="5"/>
                    </a:lnTo>
                    <a:lnTo>
                      <a:pt x="0"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0" y="9"/>
                    </a:lnTo>
                    <a:lnTo>
                      <a:pt x="0" y="9"/>
                    </a:lnTo>
                    <a:lnTo>
                      <a:pt x="0" y="9"/>
                    </a:lnTo>
                    <a:lnTo>
                      <a:pt x="0" y="12"/>
                    </a:lnTo>
                    <a:lnTo>
                      <a:pt x="0" y="12"/>
                    </a:lnTo>
                    <a:lnTo>
                      <a:pt x="0" y="12"/>
                    </a:lnTo>
                    <a:lnTo>
                      <a:pt x="0" y="12"/>
                    </a:lnTo>
                    <a:lnTo>
                      <a:pt x="0" y="12"/>
                    </a:lnTo>
                    <a:lnTo>
                      <a:pt x="0" y="14"/>
                    </a:lnTo>
                    <a:close/>
                  </a:path>
                </a:pathLst>
              </a:custGeom>
              <a:solidFill>
                <a:srgbClr val="008837"/>
              </a:solidFill>
              <a:ln w="9525">
                <a:noFill/>
              </a:ln>
            </p:spPr>
            <p:txBody>
              <a:bodyPr/>
              <a:lstStyle/>
              <a:p>
                <a:endParaRPr lang="ja-JP" altLang="en-US" sz="1799"/>
              </a:p>
            </p:txBody>
          </p:sp>
          <p:sp>
            <p:nvSpPr>
              <p:cNvPr id="11736" name="フリーフォーム 89607">
                <a:extLst>
                  <a:ext uri="{FF2B5EF4-FFF2-40B4-BE49-F238E27FC236}">
                    <a16:creationId xmlns:a16="http://schemas.microsoft.com/office/drawing/2014/main" id="{C6D4E077-15DC-28A5-B60A-CCC3302BF762}"/>
                  </a:ext>
                </a:extLst>
              </p:cNvPr>
              <p:cNvSpPr/>
              <p:nvPr/>
            </p:nvSpPr>
            <p:spPr>
              <a:xfrm>
                <a:off x="1783" y="3307"/>
                <a:ext cx="25" cy="21"/>
              </a:xfrm>
              <a:custGeom>
                <a:avLst/>
                <a:gdLst/>
                <a:ahLst/>
                <a:cxnLst/>
                <a:rect l="0" t="0" r="0" b="0"/>
                <a:pathLst>
                  <a:path w="25" h="21">
                    <a:moveTo>
                      <a:pt x="0" y="14"/>
                    </a:moveTo>
                    <a:lnTo>
                      <a:pt x="0" y="14"/>
                    </a:lnTo>
                    <a:lnTo>
                      <a:pt x="3" y="14"/>
                    </a:lnTo>
                    <a:lnTo>
                      <a:pt x="3" y="16"/>
                    </a:lnTo>
                    <a:lnTo>
                      <a:pt x="3" y="16"/>
                    </a:lnTo>
                    <a:lnTo>
                      <a:pt x="5" y="14"/>
                    </a:lnTo>
                    <a:lnTo>
                      <a:pt x="5" y="14"/>
                    </a:lnTo>
                    <a:lnTo>
                      <a:pt x="5" y="12"/>
                    </a:lnTo>
                    <a:lnTo>
                      <a:pt x="5" y="12"/>
                    </a:lnTo>
                    <a:lnTo>
                      <a:pt x="5" y="12"/>
                    </a:lnTo>
                    <a:lnTo>
                      <a:pt x="5" y="12"/>
                    </a:lnTo>
                    <a:lnTo>
                      <a:pt x="5" y="12"/>
                    </a:lnTo>
                    <a:lnTo>
                      <a:pt x="5" y="14"/>
                    </a:lnTo>
                    <a:lnTo>
                      <a:pt x="7" y="16"/>
                    </a:lnTo>
                    <a:lnTo>
                      <a:pt x="7" y="16"/>
                    </a:lnTo>
                    <a:lnTo>
                      <a:pt x="7" y="16"/>
                    </a:lnTo>
                    <a:lnTo>
                      <a:pt x="7" y="16"/>
                    </a:lnTo>
                    <a:lnTo>
                      <a:pt x="7" y="16"/>
                    </a:lnTo>
                    <a:lnTo>
                      <a:pt x="7" y="14"/>
                    </a:lnTo>
                    <a:lnTo>
                      <a:pt x="7" y="14"/>
                    </a:lnTo>
                    <a:lnTo>
                      <a:pt x="7" y="12"/>
                    </a:lnTo>
                    <a:lnTo>
                      <a:pt x="9" y="12"/>
                    </a:lnTo>
                    <a:lnTo>
                      <a:pt x="9" y="14"/>
                    </a:lnTo>
                    <a:lnTo>
                      <a:pt x="12" y="14"/>
                    </a:lnTo>
                    <a:lnTo>
                      <a:pt x="12" y="14"/>
                    </a:lnTo>
                    <a:lnTo>
                      <a:pt x="12" y="14"/>
                    </a:lnTo>
                    <a:lnTo>
                      <a:pt x="14" y="14"/>
                    </a:lnTo>
                    <a:lnTo>
                      <a:pt x="14" y="14"/>
                    </a:lnTo>
                    <a:lnTo>
                      <a:pt x="14" y="14"/>
                    </a:lnTo>
                    <a:lnTo>
                      <a:pt x="16" y="14"/>
                    </a:lnTo>
                    <a:lnTo>
                      <a:pt x="14" y="16"/>
                    </a:lnTo>
                    <a:lnTo>
                      <a:pt x="14" y="16"/>
                    </a:lnTo>
                    <a:lnTo>
                      <a:pt x="14" y="18"/>
                    </a:lnTo>
                    <a:lnTo>
                      <a:pt x="14" y="18"/>
                    </a:lnTo>
                    <a:lnTo>
                      <a:pt x="14" y="18"/>
                    </a:lnTo>
                    <a:lnTo>
                      <a:pt x="14" y="18"/>
                    </a:lnTo>
                    <a:lnTo>
                      <a:pt x="14" y="18"/>
                    </a:lnTo>
                    <a:lnTo>
                      <a:pt x="16" y="18"/>
                    </a:lnTo>
                    <a:lnTo>
                      <a:pt x="16" y="18"/>
                    </a:lnTo>
                    <a:lnTo>
                      <a:pt x="16" y="16"/>
                    </a:lnTo>
                    <a:lnTo>
                      <a:pt x="16" y="16"/>
                    </a:lnTo>
                    <a:lnTo>
                      <a:pt x="18" y="16"/>
                    </a:lnTo>
                    <a:lnTo>
                      <a:pt x="18" y="16"/>
                    </a:lnTo>
                    <a:lnTo>
                      <a:pt x="18" y="16"/>
                    </a:lnTo>
                    <a:lnTo>
                      <a:pt x="18" y="16"/>
                    </a:lnTo>
                    <a:lnTo>
                      <a:pt x="18" y="18"/>
                    </a:lnTo>
                    <a:lnTo>
                      <a:pt x="18" y="18"/>
                    </a:lnTo>
                    <a:lnTo>
                      <a:pt x="18" y="18"/>
                    </a:lnTo>
                    <a:lnTo>
                      <a:pt x="18" y="18"/>
                    </a:lnTo>
                    <a:lnTo>
                      <a:pt x="18" y="21"/>
                    </a:lnTo>
                    <a:lnTo>
                      <a:pt x="21" y="21"/>
                    </a:lnTo>
                    <a:lnTo>
                      <a:pt x="21" y="18"/>
                    </a:lnTo>
                    <a:lnTo>
                      <a:pt x="21" y="18"/>
                    </a:lnTo>
                    <a:lnTo>
                      <a:pt x="21" y="16"/>
                    </a:lnTo>
                    <a:lnTo>
                      <a:pt x="23" y="16"/>
                    </a:lnTo>
                    <a:lnTo>
                      <a:pt x="23" y="16"/>
                    </a:lnTo>
                    <a:lnTo>
                      <a:pt x="23" y="16"/>
                    </a:lnTo>
                    <a:lnTo>
                      <a:pt x="23" y="16"/>
                    </a:lnTo>
                    <a:lnTo>
                      <a:pt x="21" y="18"/>
                    </a:lnTo>
                    <a:lnTo>
                      <a:pt x="21" y="18"/>
                    </a:lnTo>
                    <a:lnTo>
                      <a:pt x="21" y="21"/>
                    </a:lnTo>
                    <a:lnTo>
                      <a:pt x="23" y="21"/>
                    </a:lnTo>
                    <a:lnTo>
                      <a:pt x="23" y="21"/>
                    </a:lnTo>
                    <a:lnTo>
                      <a:pt x="23" y="21"/>
                    </a:lnTo>
                    <a:lnTo>
                      <a:pt x="23" y="21"/>
                    </a:lnTo>
                    <a:lnTo>
                      <a:pt x="25" y="18"/>
                    </a:lnTo>
                    <a:lnTo>
                      <a:pt x="25" y="21"/>
                    </a:lnTo>
                    <a:lnTo>
                      <a:pt x="25" y="21"/>
                    </a:lnTo>
                    <a:lnTo>
                      <a:pt x="25" y="18"/>
                    </a:lnTo>
                    <a:lnTo>
                      <a:pt x="25" y="16"/>
                    </a:lnTo>
                    <a:lnTo>
                      <a:pt x="25" y="14"/>
                    </a:lnTo>
                    <a:lnTo>
                      <a:pt x="25" y="14"/>
                    </a:lnTo>
                    <a:lnTo>
                      <a:pt x="25" y="12"/>
                    </a:lnTo>
                    <a:lnTo>
                      <a:pt x="25" y="12"/>
                    </a:lnTo>
                    <a:lnTo>
                      <a:pt x="25" y="12"/>
                    </a:lnTo>
                    <a:lnTo>
                      <a:pt x="25" y="12"/>
                    </a:lnTo>
                    <a:lnTo>
                      <a:pt x="25" y="9"/>
                    </a:lnTo>
                    <a:lnTo>
                      <a:pt x="25" y="9"/>
                    </a:lnTo>
                    <a:lnTo>
                      <a:pt x="25" y="7"/>
                    </a:lnTo>
                    <a:lnTo>
                      <a:pt x="25" y="7"/>
                    </a:lnTo>
                    <a:lnTo>
                      <a:pt x="25" y="5"/>
                    </a:lnTo>
                    <a:lnTo>
                      <a:pt x="25" y="5"/>
                    </a:lnTo>
                    <a:lnTo>
                      <a:pt x="25" y="7"/>
                    </a:lnTo>
                    <a:lnTo>
                      <a:pt x="25" y="7"/>
                    </a:lnTo>
                    <a:lnTo>
                      <a:pt x="25" y="7"/>
                    </a:lnTo>
                    <a:lnTo>
                      <a:pt x="25" y="7"/>
                    </a:lnTo>
                    <a:lnTo>
                      <a:pt x="25" y="7"/>
                    </a:lnTo>
                    <a:lnTo>
                      <a:pt x="23" y="5"/>
                    </a:lnTo>
                    <a:lnTo>
                      <a:pt x="23" y="5"/>
                    </a:lnTo>
                    <a:lnTo>
                      <a:pt x="23" y="5"/>
                    </a:lnTo>
                    <a:lnTo>
                      <a:pt x="23" y="5"/>
                    </a:lnTo>
                    <a:lnTo>
                      <a:pt x="21" y="5"/>
                    </a:lnTo>
                    <a:lnTo>
                      <a:pt x="21" y="5"/>
                    </a:lnTo>
                    <a:lnTo>
                      <a:pt x="21" y="5"/>
                    </a:lnTo>
                    <a:lnTo>
                      <a:pt x="21" y="5"/>
                    </a:lnTo>
                    <a:lnTo>
                      <a:pt x="21" y="5"/>
                    </a:lnTo>
                    <a:lnTo>
                      <a:pt x="21" y="7"/>
                    </a:lnTo>
                    <a:lnTo>
                      <a:pt x="21" y="7"/>
                    </a:lnTo>
                    <a:lnTo>
                      <a:pt x="18" y="9"/>
                    </a:lnTo>
                    <a:lnTo>
                      <a:pt x="18" y="9"/>
                    </a:lnTo>
                    <a:lnTo>
                      <a:pt x="16" y="9"/>
                    </a:lnTo>
                    <a:lnTo>
                      <a:pt x="18" y="9"/>
                    </a:lnTo>
                    <a:lnTo>
                      <a:pt x="18" y="9"/>
                    </a:lnTo>
                    <a:lnTo>
                      <a:pt x="18" y="7"/>
                    </a:lnTo>
                    <a:lnTo>
                      <a:pt x="18" y="7"/>
                    </a:lnTo>
                    <a:lnTo>
                      <a:pt x="16" y="5"/>
                    </a:lnTo>
                    <a:lnTo>
                      <a:pt x="16" y="5"/>
                    </a:lnTo>
                    <a:lnTo>
                      <a:pt x="16" y="5"/>
                    </a:lnTo>
                    <a:lnTo>
                      <a:pt x="16" y="5"/>
                    </a:lnTo>
                    <a:lnTo>
                      <a:pt x="16" y="7"/>
                    </a:lnTo>
                    <a:lnTo>
                      <a:pt x="16" y="7"/>
                    </a:lnTo>
                    <a:lnTo>
                      <a:pt x="16" y="9"/>
                    </a:lnTo>
                    <a:lnTo>
                      <a:pt x="16" y="9"/>
                    </a:lnTo>
                    <a:lnTo>
                      <a:pt x="16" y="9"/>
                    </a:lnTo>
                    <a:lnTo>
                      <a:pt x="16" y="9"/>
                    </a:lnTo>
                    <a:lnTo>
                      <a:pt x="16" y="9"/>
                    </a:lnTo>
                    <a:lnTo>
                      <a:pt x="14" y="9"/>
                    </a:lnTo>
                    <a:lnTo>
                      <a:pt x="14" y="7"/>
                    </a:lnTo>
                    <a:lnTo>
                      <a:pt x="14" y="7"/>
                    </a:lnTo>
                    <a:lnTo>
                      <a:pt x="14" y="7"/>
                    </a:lnTo>
                    <a:lnTo>
                      <a:pt x="14" y="7"/>
                    </a:lnTo>
                    <a:lnTo>
                      <a:pt x="16" y="5"/>
                    </a:lnTo>
                    <a:lnTo>
                      <a:pt x="16" y="5"/>
                    </a:lnTo>
                    <a:lnTo>
                      <a:pt x="14" y="3"/>
                    </a:lnTo>
                    <a:lnTo>
                      <a:pt x="14" y="3"/>
                    </a:lnTo>
                    <a:lnTo>
                      <a:pt x="14" y="3"/>
                    </a:lnTo>
                    <a:lnTo>
                      <a:pt x="14" y="5"/>
                    </a:lnTo>
                    <a:lnTo>
                      <a:pt x="12" y="5"/>
                    </a:lnTo>
                    <a:lnTo>
                      <a:pt x="12" y="5"/>
                    </a:lnTo>
                    <a:lnTo>
                      <a:pt x="12" y="5"/>
                    </a:lnTo>
                    <a:lnTo>
                      <a:pt x="12" y="3"/>
                    </a:lnTo>
                    <a:lnTo>
                      <a:pt x="9" y="3"/>
                    </a:lnTo>
                    <a:lnTo>
                      <a:pt x="9" y="3"/>
                    </a:lnTo>
                    <a:lnTo>
                      <a:pt x="9" y="3"/>
                    </a:lnTo>
                    <a:lnTo>
                      <a:pt x="9" y="5"/>
                    </a:lnTo>
                    <a:lnTo>
                      <a:pt x="9" y="5"/>
                    </a:lnTo>
                    <a:lnTo>
                      <a:pt x="9" y="7"/>
                    </a:lnTo>
                    <a:lnTo>
                      <a:pt x="9" y="7"/>
                    </a:lnTo>
                    <a:lnTo>
                      <a:pt x="9" y="7"/>
                    </a:lnTo>
                    <a:lnTo>
                      <a:pt x="7" y="7"/>
                    </a:lnTo>
                    <a:lnTo>
                      <a:pt x="7" y="7"/>
                    </a:lnTo>
                    <a:lnTo>
                      <a:pt x="7" y="7"/>
                    </a:lnTo>
                    <a:lnTo>
                      <a:pt x="7" y="7"/>
                    </a:lnTo>
                    <a:lnTo>
                      <a:pt x="7" y="7"/>
                    </a:lnTo>
                    <a:lnTo>
                      <a:pt x="7" y="7"/>
                    </a:lnTo>
                    <a:lnTo>
                      <a:pt x="7" y="5"/>
                    </a:lnTo>
                    <a:lnTo>
                      <a:pt x="5" y="5"/>
                    </a:lnTo>
                    <a:lnTo>
                      <a:pt x="5" y="5"/>
                    </a:lnTo>
                    <a:lnTo>
                      <a:pt x="7" y="5"/>
                    </a:lnTo>
                    <a:lnTo>
                      <a:pt x="7" y="3"/>
                    </a:lnTo>
                    <a:lnTo>
                      <a:pt x="7" y="3"/>
                    </a:lnTo>
                    <a:lnTo>
                      <a:pt x="7" y="3"/>
                    </a:lnTo>
                    <a:lnTo>
                      <a:pt x="7" y="3"/>
                    </a:lnTo>
                    <a:lnTo>
                      <a:pt x="7" y="0"/>
                    </a:lnTo>
                    <a:lnTo>
                      <a:pt x="5" y="0"/>
                    </a:lnTo>
                    <a:lnTo>
                      <a:pt x="5" y="0"/>
                    </a:lnTo>
                    <a:lnTo>
                      <a:pt x="3" y="0"/>
                    </a:lnTo>
                    <a:lnTo>
                      <a:pt x="3" y="0"/>
                    </a:lnTo>
                    <a:lnTo>
                      <a:pt x="3" y="0"/>
                    </a:lnTo>
                    <a:lnTo>
                      <a:pt x="3" y="0"/>
                    </a:lnTo>
                    <a:lnTo>
                      <a:pt x="3" y="0"/>
                    </a:lnTo>
                    <a:lnTo>
                      <a:pt x="3" y="3"/>
                    </a:lnTo>
                    <a:lnTo>
                      <a:pt x="3" y="3"/>
                    </a:lnTo>
                    <a:lnTo>
                      <a:pt x="5" y="3"/>
                    </a:lnTo>
                    <a:lnTo>
                      <a:pt x="5" y="5"/>
                    </a:lnTo>
                    <a:lnTo>
                      <a:pt x="5" y="5"/>
                    </a:lnTo>
                    <a:lnTo>
                      <a:pt x="3" y="7"/>
                    </a:lnTo>
                    <a:lnTo>
                      <a:pt x="3" y="7"/>
                    </a:lnTo>
                    <a:lnTo>
                      <a:pt x="3" y="7"/>
                    </a:lnTo>
                    <a:lnTo>
                      <a:pt x="0" y="7"/>
                    </a:lnTo>
                    <a:lnTo>
                      <a:pt x="0" y="5"/>
                    </a:lnTo>
                    <a:lnTo>
                      <a:pt x="0"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0" y="9"/>
                    </a:lnTo>
                    <a:lnTo>
                      <a:pt x="0" y="9"/>
                    </a:lnTo>
                    <a:lnTo>
                      <a:pt x="0" y="9"/>
                    </a:lnTo>
                    <a:lnTo>
                      <a:pt x="0" y="12"/>
                    </a:lnTo>
                    <a:lnTo>
                      <a:pt x="0" y="12"/>
                    </a:lnTo>
                    <a:lnTo>
                      <a:pt x="0" y="12"/>
                    </a:lnTo>
                    <a:lnTo>
                      <a:pt x="0" y="12"/>
                    </a:lnTo>
                    <a:lnTo>
                      <a:pt x="0" y="12"/>
                    </a:lnTo>
                    <a:lnTo>
                      <a:pt x="0" y="14"/>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37" name="フリーフォーム 89608">
                <a:extLst>
                  <a:ext uri="{FF2B5EF4-FFF2-40B4-BE49-F238E27FC236}">
                    <a16:creationId xmlns:a16="http://schemas.microsoft.com/office/drawing/2014/main" id="{0794D1FA-310F-7866-3270-A2F754535E17}"/>
                  </a:ext>
                </a:extLst>
              </p:cNvPr>
              <p:cNvSpPr/>
              <p:nvPr/>
            </p:nvSpPr>
            <p:spPr>
              <a:xfrm>
                <a:off x="1775" y="3321"/>
                <a:ext cx="29" cy="20"/>
              </a:xfrm>
              <a:custGeom>
                <a:avLst/>
                <a:gdLst/>
                <a:ahLst/>
                <a:cxnLst/>
                <a:rect l="0" t="0" r="0" b="0"/>
                <a:pathLst>
                  <a:path w="29" h="20">
                    <a:moveTo>
                      <a:pt x="2" y="13"/>
                    </a:moveTo>
                    <a:lnTo>
                      <a:pt x="4" y="13"/>
                    </a:lnTo>
                    <a:lnTo>
                      <a:pt x="4" y="16"/>
                    </a:lnTo>
                    <a:lnTo>
                      <a:pt x="4" y="16"/>
                    </a:lnTo>
                    <a:lnTo>
                      <a:pt x="4" y="16"/>
                    </a:lnTo>
                    <a:lnTo>
                      <a:pt x="4" y="16"/>
                    </a:lnTo>
                    <a:lnTo>
                      <a:pt x="4" y="13"/>
                    </a:lnTo>
                    <a:lnTo>
                      <a:pt x="6" y="13"/>
                    </a:lnTo>
                    <a:lnTo>
                      <a:pt x="6" y="13"/>
                    </a:lnTo>
                    <a:lnTo>
                      <a:pt x="6" y="11"/>
                    </a:lnTo>
                    <a:lnTo>
                      <a:pt x="6" y="11"/>
                    </a:lnTo>
                    <a:lnTo>
                      <a:pt x="6" y="11"/>
                    </a:lnTo>
                    <a:lnTo>
                      <a:pt x="8" y="13"/>
                    </a:lnTo>
                    <a:lnTo>
                      <a:pt x="8" y="13"/>
                    </a:lnTo>
                    <a:lnTo>
                      <a:pt x="8" y="16"/>
                    </a:lnTo>
                    <a:lnTo>
                      <a:pt x="8" y="16"/>
                    </a:lnTo>
                    <a:lnTo>
                      <a:pt x="8" y="16"/>
                    </a:lnTo>
                    <a:lnTo>
                      <a:pt x="8" y="16"/>
                    </a:lnTo>
                    <a:lnTo>
                      <a:pt x="8" y="16"/>
                    </a:lnTo>
                    <a:lnTo>
                      <a:pt x="8" y="13"/>
                    </a:lnTo>
                    <a:lnTo>
                      <a:pt x="8" y="13"/>
                    </a:lnTo>
                    <a:lnTo>
                      <a:pt x="8" y="13"/>
                    </a:lnTo>
                    <a:lnTo>
                      <a:pt x="11" y="13"/>
                    </a:lnTo>
                    <a:lnTo>
                      <a:pt x="13" y="13"/>
                    </a:lnTo>
                    <a:lnTo>
                      <a:pt x="13" y="16"/>
                    </a:lnTo>
                    <a:lnTo>
                      <a:pt x="13" y="16"/>
                    </a:lnTo>
                    <a:lnTo>
                      <a:pt x="15" y="16"/>
                    </a:lnTo>
                    <a:lnTo>
                      <a:pt x="17" y="13"/>
                    </a:lnTo>
                    <a:lnTo>
                      <a:pt x="17" y="13"/>
                    </a:lnTo>
                    <a:lnTo>
                      <a:pt x="17" y="13"/>
                    </a:lnTo>
                    <a:lnTo>
                      <a:pt x="17" y="16"/>
                    </a:lnTo>
                    <a:lnTo>
                      <a:pt x="17" y="16"/>
                    </a:lnTo>
                    <a:lnTo>
                      <a:pt x="17" y="16"/>
                    </a:lnTo>
                    <a:lnTo>
                      <a:pt x="15" y="18"/>
                    </a:lnTo>
                    <a:lnTo>
                      <a:pt x="15" y="18"/>
                    </a:lnTo>
                    <a:lnTo>
                      <a:pt x="15" y="18"/>
                    </a:lnTo>
                    <a:lnTo>
                      <a:pt x="17" y="18"/>
                    </a:lnTo>
                    <a:lnTo>
                      <a:pt x="17" y="18"/>
                    </a:lnTo>
                    <a:lnTo>
                      <a:pt x="20" y="18"/>
                    </a:lnTo>
                    <a:lnTo>
                      <a:pt x="20" y="18"/>
                    </a:lnTo>
                    <a:lnTo>
                      <a:pt x="20" y="16"/>
                    </a:lnTo>
                    <a:lnTo>
                      <a:pt x="20" y="16"/>
                    </a:lnTo>
                    <a:lnTo>
                      <a:pt x="20" y="16"/>
                    </a:lnTo>
                    <a:lnTo>
                      <a:pt x="22" y="16"/>
                    </a:lnTo>
                    <a:lnTo>
                      <a:pt x="22" y="16"/>
                    </a:lnTo>
                    <a:lnTo>
                      <a:pt x="22" y="16"/>
                    </a:lnTo>
                    <a:lnTo>
                      <a:pt x="22" y="18"/>
                    </a:lnTo>
                    <a:lnTo>
                      <a:pt x="22" y="18"/>
                    </a:lnTo>
                    <a:lnTo>
                      <a:pt x="22" y="18"/>
                    </a:lnTo>
                    <a:lnTo>
                      <a:pt x="22" y="18"/>
                    </a:lnTo>
                    <a:lnTo>
                      <a:pt x="22" y="20"/>
                    </a:lnTo>
                    <a:lnTo>
                      <a:pt x="24" y="20"/>
                    </a:lnTo>
                    <a:lnTo>
                      <a:pt x="24" y="18"/>
                    </a:lnTo>
                    <a:lnTo>
                      <a:pt x="24" y="18"/>
                    </a:lnTo>
                    <a:lnTo>
                      <a:pt x="26" y="16"/>
                    </a:lnTo>
                    <a:lnTo>
                      <a:pt x="26" y="16"/>
                    </a:lnTo>
                    <a:lnTo>
                      <a:pt x="26" y="16"/>
                    </a:lnTo>
                    <a:lnTo>
                      <a:pt x="26" y="16"/>
                    </a:lnTo>
                    <a:lnTo>
                      <a:pt x="26" y="16"/>
                    </a:lnTo>
                    <a:lnTo>
                      <a:pt x="26" y="18"/>
                    </a:lnTo>
                    <a:lnTo>
                      <a:pt x="26" y="18"/>
                    </a:lnTo>
                    <a:lnTo>
                      <a:pt x="26" y="20"/>
                    </a:lnTo>
                    <a:lnTo>
                      <a:pt x="26" y="20"/>
                    </a:lnTo>
                    <a:lnTo>
                      <a:pt x="26" y="20"/>
                    </a:lnTo>
                    <a:lnTo>
                      <a:pt x="29" y="20"/>
                    </a:lnTo>
                    <a:lnTo>
                      <a:pt x="29" y="20"/>
                    </a:lnTo>
                    <a:lnTo>
                      <a:pt x="29" y="18"/>
                    </a:lnTo>
                    <a:lnTo>
                      <a:pt x="29" y="20"/>
                    </a:lnTo>
                    <a:lnTo>
                      <a:pt x="29" y="20"/>
                    </a:lnTo>
                    <a:lnTo>
                      <a:pt x="29" y="18"/>
                    </a:lnTo>
                    <a:lnTo>
                      <a:pt x="29" y="16"/>
                    </a:lnTo>
                    <a:lnTo>
                      <a:pt x="29" y="16"/>
                    </a:lnTo>
                    <a:lnTo>
                      <a:pt x="29" y="13"/>
                    </a:lnTo>
                    <a:lnTo>
                      <a:pt x="29" y="13"/>
                    </a:lnTo>
                    <a:lnTo>
                      <a:pt x="29" y="13"/>
                    </a:lnTo>
                    <a:lnTo>
                      <a:pt x="29" y="13"/>
                    </a:lnTo>
                    <a:lnTo>
                      <a:pt x="29" y="13"/>
                    </a:lnTo>
                    <a:lnTo>
                      <a:pt x="29" y="11"/>
                    </a:lnTo>
                    <a:lnTo>
                      <a:pt x="29" y="9"/>
                    </a:lnTo>
                    <a:lnTo>
                      <a:pt x="29" y="7"/>
                    </a:lnTo>
                    <a:lnTo>
                      <a:pt x="29" y="4"/>
                    </a:lnTo>
                    <a:lnTo>
                      <a:pt x="29" y="7"/>
                    </a:lnTo>
                    <a:lnTo>
                      <a:pt x="29" y="7"/>
                    </a:lnTo>
                    <a:lnTo>
                      <a:pt x="29" y="7"/>
                    </a:lnTo>
                    <a:lnTo>
                      <a:pt x="29" y="7"/>
                    </a:lnTo>
                    <a:lnTo>
                      <a:pt x="29" y="7"/>
                    </a:lnTo>
                    <a:lnTo>
                      <a:pt x="29" y="7"/>
                    </a:lnTo>
                    <a:lnTo>
                      <a:pt x="29" y="7"/>
                    </a:lnTo>
                    <a:lnTo>
                      <a:pt x="26" y="7"/>
                    </a:lnTo>
                    <a:lnTo>
                      <a:pt x="26" y="7"/>
                    </a:lnTo>
                    <a:lnTo>
                      <a:pt x="26" y="7"/>
                    </a:lnTo>
                    <a:lnTo>
                      <a:pt x="26" y="4"/>
                    </a:lnTo>
                    <a:lnTo>
                      <a:pt x="24" y="4"/>
                    </a:lnTo>
                    <a:lnTo>
                      <a:pt x="24" y="4"/>
                    </a:lnTo>
                    <a:lnTo>
                      <a:pt x="24" y="4"/>
                    </a:lnTo>
                    <a:lnTo>
                      <a:pt x="24" y="7"/>
                    </a:lnTo>
                    <a:lnTo>
                      <a:pt x="24" y="9"/>
                    </a:lnTo>
                    <a:lnTo>
                      <a:pt x="22" y="9"/>
                    </a:lnTo>
                    <a:lnTo>
                      <a:pt x="22" y="9"/>
                    </a:lnTo>
                    <a:lnTo>
                      <a:pt x="20" y="9"/>
                    </a:lnTo>
                    <a:lnTo>
                      <a:pt x="20" y="9"/>
                    </a:lnTo>
                    <a:lnTo>
                      <a:pt x="22" y="9"/>
                    </a:lnTo>
                    <a:lnTo>
                      <a:pt x="22" y="9"/>
                    </a:lnTo>
                    <a:lnTo>
                      <a:pt x="22" y="7"/>
                    </a:lnTo>
                    <a:lnTo>
                      <a:pt x="20" y="7"/>
                    </a:lnTo>
                    <a:lnTo>
                      <a:pt x="20" y="7"/>
                    </a:lnTo>
                    <a:lnTo>
                      <a:pt x="20" y="7"/>
                    </a:lnTo>
                    <a:lnTo>
                      <a:pt x="20" y="7"/>
                    </a:lnTo>
                    <a:lnTo>
                      <a:pt x="20" y="7"/>
                    </a:lnTo>
                    <a:lnTo>
                      <a:pt x="20" y="7"/>
                    </a:lnTo>
                    <a:lnTo>
                      <a:pt x="20" y="9"/>
                    </a:lnTo>
                    <a:lnTo>
                      <a:pt x="20" y="9"/>
                    </a:lnTo>
                    <a:lnTo>
                      <a:pt x="20" y="11"/>
                    </a:lnTo>
                    <a:lnTo>
                      <a:pt x="20" y="11"/>
                    </a:lnTo>
                    <a:lnTo>
                      <a:pt x="17" y="11"/>
                    </a:lnTo>
                    <a:lnTo>
                      <a:pt x="17" y="9"/>
                    </a:lnTo>
                    <a:lnTo>
                      <a:pt x="15" y="9"/>
                    </a:lnTo>
                    <a:lnTo>
                      <a:pt x="17" y="9"/>
                    </a:lnTo>
                    <a:lnTo>
                      <a:pt x="17" y="9"/>
                    </a:lnTo>
                    <a:lnTo>
                      <a:pt x="17" y="7"/>
                    </a:lnTo>
                    <a:lnTo>
                      <a:pt x="17" y="7"/>
                    </a:lnTo>
                    <a:lnTo>
                      <a:pt x="17" y="4"/>
                    </a:lnTo>
                    <a:lnTo>
                      <a:pt x="17" y="4"/>
                    </a:lnTo>
                    <a:lnTo>
                      <a:pt x="17" y="4"/>
                    </a:lnTo>
                    <a:lnTo>
                      <a:pt x="17" y="4"/>
                    </a:lnTo>
                    <a:lnTo>
                      <a:pt x="15" y="4"/>
                    </a:lnTo>
                    <a:lnTo>
                      <a:pt x="15" y="4"/>
                    </a:lnTo>
                    <a:lnTo>
                      <a:pt x="15" y="4"/>
                    </a:lnTo>
                    <a:lnTo>
                      <a:pt x="13" y="4"/>
                    </a:lnTo>
                    <a:lnTo>
                      <a:pt x="13" y="4"/>
                    </a:lnTo>
                    <a:lnTo>
                      <a:pt x="11" y="4"/>
                    </a:lnTo>
                    <a:lnTo>
                      <a:pt x="11" y="4"/>
                    </a:lnTo>
                    <a:lnTo>
                      <a:pt x="11" y="4"/>
                    </a:lnTo>
                    <a:lnTo>
                      <a:pt x="11" y="4"/>
                    </a:lnTo>
                    <a:lnTo>
                      <a:pt x="11" y="7"/>
                    </a:lnTo>
                    <a:lnTo>
                      <a:pt x="11" y="7"/>
                    </a:lnTo>
                    <a:lnTo>
                      <a:pt x="11" y="7"/>
                    </a:lnTo>
                    <a:lnTo>
                      <a:pt x="11" y="7"/>
                    </a:lnTo>
                    <a:lnTo>
                      <a:pt x="11" y="7"/>
                    </a:lnTo>
                    <a:lnTo>
                      <a:pt x="11" y="9"/>
                    </a:lnTo>
                    <a:lnTo>
                      <a:pt x="11" y="9"/>
                    </a:lnTo>
                    <a:lnTo>
                      <a:pt x="8" y="9"/>
                    </a:lnTo>
                    <a:lnTo>
                      <a:pt x="8" y="9"/>
                    </a:lnTo>
                    <a:lnTo>
                      <a:pt x="8" y="7"/>
                    </a:lnTo>
                    <a:lnTo>
                      <a:pt x="8" y="7"/>
                    </a:lnTo>
                    <a:lnTo>
                      <a:pt x="8" y="7"/>
                    </a:lnTo>
                    <a:lnTo>
                      <a:pt x="8" y="7"/>
                    </a:lnTo>
                    <a:lnTo>
                      <a:pt x="8" y="4"/>
                    </a:lnTo>
                    <a:lnTo>
                      <a:pt x="8" y="4"/>
                    </a:lnTo>
                    <a:lnTo>
                      <a:pt x="8" y="4"/>
                    </a:lnTo>
                    <a:lnTo>
                      <a:pt x="8" y="4"/>
                    </a:lnTo>
                    <a:lnTo>
                      <a:pt x="8" y="4"/>
                    </a:lnTo>
                    <a:lnTo>
                      <a:pt x="8" y="4"/>
                    </a:lnTo>
                    <a:lnTo>
                      <a:pt x="8" y="2"/>
                    </a:lnTo>
                    <a:lnTo>
                      <a:pt x="8" y="0"/>
                    </a:lnTo>
                    <a:lnTo>
                      <a:pt x="6" y="0"/>
                    </a:lnTo>
                    <a:lnTo>
                      <a:pt x="4" y="0"/>
                    </a:lnTo>
                    <a:lnTo>
                      <a:pt x="4" y="0"/>
                    </a:lnTo>
                    <a:lnTo>
                      <a:pt x="4" y="0"/>
                    </a:lnTo>
                    <a:lnTo>
                      <a:pt x="4" y="2"/>
                    </a:lnTo>
                    <a:lnTo>
                      <a:pt x="4" y="2"/>
                    </a:lnTo>
                    <a:lnTo>
                      <a:pt x="4" y="2"/>
                    </a:lnTo>
                    <a:lnTo>
                      <a:pt x="4" y="4"/>
                    </a:lnTo>
                    <a:lnTo>
                      <a:pt x="4" y="4"/>
                    </a:lnTo>
                    <a:lnTo>
                      <a:pt x="6" y="4"/>
                    </a:lnTo>
                    <a:lnTo>
                      <a:pt x="4" y="7"/>
                    </a:lnTo>
                    <a:lnTo>
                      <a:pt x="4" y="7"/>
                    </a:lnTo>
                    <a:lnTo>
                      <a:pt x="4" y="7"/>
                    </a:lnTo>
                    <a:lnTo>
                      <a:pt x="4" y="7"/>
                    </a:lnTo>
                    <a:lnTo>
                      <a:pt x="2" y="7"/>
                    </a:lnTo>
                    <a:lnTo>
                      <a:pt x="0" y="7"/>
                    </a:lnTo>
                    <a:lnTo>
                      <a:pt x="0" y="7"/>
                    </a:lnTo>
                    <a:lnTo>
                      <a:pt x="0" y="7"/>
                    </a:lnTo>
                    <a:lnTo>
                      <a:pt x="0" y="7"/>
                    </a:lnTo>
                    <a:lnTo>
                      <a:pt x="0" y="7"/>
                    </a:lnTo>
                    <a:lnTo>
                      <a:pt x="0" y="9"/>
                    </a:lnTo>
                    <a:lnTo>
                      <a:pt x="0" y="9"/>
                    </a:lnTo>
                    <a:lnTo>
                      <a:pt x="2" y="9"/>
                    </a:lnTo>
                    <a:lnTo>
                      <a:pt x="2" y="9"/>
                    </a:lnTo>
                    <a:lnTo>
                      <a:pt x="2" y="9"/>
                    </a:lnTo>
                    <a:lnTo>
                      <a:pt x="0" y="9"/>
                    </a:lnTo>
                    <a:lnTo>
                      <a:pt x="0" y="9"/>
                    </a:lnTo>
                    <a:lnTo>
                      <a:pt x="0" y="9"/>
                    </a:lnTo>
                    <a:lnTo>
                      <a:pt x="0" y="9"/>
                    </a:lnTo>
                    <a:lnTo>
                      <a:pt x="0" y="9"/>
                    </a:lnTo>
                    <a:lnTo>
                      <a:pt x="2" y="11"/>
                    </a:lnTo>
                    <a:lnTo>
                      <a:pt x="2" y="11"/>
                    </a:lnTo>
                    <a:lnTo>
                      <a:pt x="2" y="11"/>
                    </a:lnTo>
                    <a:lnTo>
                      <a:pt x="4" y="11"/>
                    </a:lnTo>
                    <a:lnTo>
                      <a:pt x="4" y="13"/>
                    </a:lnTo>
                    <a:lnTo>
                      <a:pt x="4" y="13"/>
                    </a:lnTo>
                    <a:lnTo>
                      <a:pt x="2" y="13"/>
                    </a:lnTo>
                    <a:lnTo>
                      <a:pt x="2" y="13"/>
                    </a:lnTo>
                    <a:close/>
                  </a:path>
                </a:pathLst>
              </a:custGeom>
              <a:solidFill>
                <a:srgbClr val="008837"/>
              </a:solidFill>
              <a:ln w="9525">
                <a:noFill/>
              </a:ln>
            </p:spPr>
            <p:txBody>
              <a:bodyPr/>
              <a:lstStyle/>
              <a:p>
                <a:endParaRPr lang="ja-JP" altLang="en-US" sz="1799"/>
              </a:p>
            </p:txBody>
          </p:sp>
          <p:sp>
            <p:nvSpPr>
              <p:cNvPr id="11738" name="フリーフォーム 89609">
                <a:extLst>
                  <a:ext uri="{FF2B5EF4-FFF2-40B4-BE49-F238E27FC236}">
                    <a16:creationId xmlns:a16="http://schemas.microsoft.com/office/drawing/2014/main" id="{FAE3D659-BC17-B29A-B535-1E05648FD098}"/>
                  </a:ext>
                </a:extLst>
              </p:cNvPr>
              <p:cNvSpPr/>
              <p:nvPr/>
            </p:nvSpPr>
            <p:spPr>
              <a:xfrm>
                <a:off x="1775" y="3321"/>
                <a:ext cx="29" cy="20"/>
              </a:xfrm>
              <a:custGeom>
                <a:avLst/>
                <a:gdLst/>
                <a:ahLst/>
                <a:cxnLst/>
                <a:rect l="0" t="0" r="0" b="0"/>
                <a:pathLst>
                  <a:path w="29" h="20">
                    <a:moveTo>
                      <a:pt x="2" y="13"/>
                    </a:moveTo>
                    <a:lnTo>
                      <a:pt x="4" y="13"/>
                    </a:lnTo>
                    <a:lnTo>
                      <a:pt x="4" y="16"/>
                    </a:lnTo>
                    <a:lnTo>
                      <a:pt x="4" y="16"/>
                    </a:lnTo>
                    <a:lnTo>
                      <a:pt x="4" y="16"/>
                    </a:lnTo>
                    <a:lnTo>
                      <a:pt x="4" y="16"/>
                    </a:lnTo>
                    <a:lnTo>
                      <a:pt x="4" y="13"/>
                    </a:lnTo>
                    <a:lnTo>
                      <a:pt x="6" y="13"/>
                    </a:lnTo>
                    <a:lnTo>
                      <a:pt x="6" y="13"/>
                    </a:lnTo>
                    <a:lnTo>
                      <a:pt x="6" y="11"/>
                    </a:lnTo>
                    <a:lnTo>
                      <a:pt x="6" y="11"/>
                    </a:lnTo>
                    <a:lnTo>
                      <a:pt x="6" y="11"/>
                    </a:lnTo>
                    <a:lnTo>
                      <a:pt x="8" y="13"/>
                    </a:lnTo>
                    <a:lnTo>
                      <a:pt x="8" y="13"/>
                    </a:lnTo>
                    <a:lnTo>
                      <a:pt x="8" y="16"/>
                    </a:lnTo>
                    <a:lnTo>
                      <a:pt x="8" y="16"/>
                    </a:lnTo>
                    <a:lnTo>
                      <a:pt x="8" y="16"/>
                    </a:lnTo>
                    <a:lnTo>
                      <a:pt x="8" y="16"/>
                    </a:lnTo>
                    <a:lnTo>
                      <a:pt x="8" y="16"/>
                    </a:lnTo>
                    <a:lnTo>
                      <a:pt x="8" y="13"/>
                    </a:lnTo>
                    <a:lnTo>
                      <a:pt x="8" y="13"/>
                    </a:lnTo>
                    <a:lnTo>
                      <a:pt x="8" y="13"/>
                    </a:lnTo>
                    <a:lnTo>
                      <a:pt x="11" y="13"/>
                    </a:lnTo>
                    <a:lnTo>
                      <a:pt x="13" y="13"/>
                    </a:lnTo>
                    <a:lnTo>
                      <a:pt x="13" y="16"/>
                    </a:lnTo>
                    <a:lnTo>
                      <a:pt x="13" y="16"/>
                    </a:lnTo>
                    <a:lnTo>
                      <a:pt x="15" y="16"/>
                    </a:lnTo>
                    <a:lnTo>
                      <a:pt x="17" y="13"/>
                    </a:lnTo>
                    <a:lnTo>
                      <a:pt x="17" y="13"/>
                    </a:lnTo>
                    <a:lnTo>
                      <a:pt x="17" y="13"/>
                    </a:lnTo>
                    <a:lnTo>
                      <a:pt x="17" y="16"/>
                    </a:lnTo>
                    <a:lnTo>
                      <a:pt x="17" y="16"/>
                    </a:lnTo>
                    <a:lnTo>
                      <a:pt x="17" y="16"/>
                    </a:lnTo>
                    <a:lnTo>
                      <a:pt x="15" y="18"/>
                    </a:lnTo>
                    <a:lnTo>
                      <a:pt x="15" y="18"/>
                    </a:lnTo>
                    <a:lnTo>
                      <a:pt x="15" y="18"/>
                    </a:lnTo>
                    <a:lnTo>
                      <a:pt x="17" y="18"/>
                    </a:lnTo>
                    <a:lnTo>
                      <a:pt x="17" y="18"/>
                    </a:lnTo>
                    <a:lnTo>
                      <a:pt x="20" y="18"/>
                    </a:lnTo>
                    <a:lnTo>
                      <a:pt x="20" y="18"/>
                    </a:lnTo>
                    <a:lnTo>
                      <a:pt x="20" y="16"/>
                    </a:lnTo>
                    <a:lnTo>
                      <a:pt x="20" y="16"/>
                    </a:lnTo>
                    <a:lnTo>
                      <a:pt x="20" y="16"/>
                    </a:lnTo>
                    <a:lnTo>
                      <a:pt x="22" y="16"/>
                    </a:lnTo>
                    <a:lnTo>
                      <a:pt x="22" y="16"/>
                    </a:lnTo>
                    <a:lnTo>
                      <a:pt x="22" y="16"/>
                    </a:lnTo>
                    <a:lnTo>
                      <a:pt x="22" y="18"/>
                    </a:lnTo>
                    <a:lnTo>
                      <a:pt x="22" y="18"/>
                    </a:lnTo>
                    <a:lnTo>
                      <a:pt x="22" y="18"/>
                    </a:lnTo>
                    <a:lnTo>
                      <a:pt x="22" y="18"/>
                    </a:lnTo>
                    <a:lnTo>
                      <a:pt x="22" y="20"/>
                    </a:lnTo>
                    <a:lnTo>
                      <a:pt x="24" y="20"/>
                    </a:lnTo>
                    <a:lnTo>
                      <a:pt x="24" y="18"/>
                    </a:lnTo>
                    <a:lnTo>
                      <a:pt x="24" y="18"/>
                    </a:lnTo>
                    <a:lnTo>
                      <a:pt x="26" y="16"/>
                    </a:lnTo>
                    <a:lnTo>
                      <a:pt x="26" y="16"/>
                    </a:lnTo>
                    <a:lnTo>
                      <a:pt x="26" y="16"/>
                    </a:lnTo>
                    <a:lnTo>
                      <a:pt x="26" y="16"/>
                    </a:lnTo>
                    <a:lnTo>
                      <a:pt x="26" y="16"/>
                    </a:lnTo>
                    <a:lnTo>
                      <a:pt x="26" y="18"/>
                    </a:lnTo>
                    <a:lnTo>
                      <a:pt x="26" y="18"/>
                    </a:lnTo>
                    <a:lnTo>
                      <a:pt x="26" y="20"/>
                    </a:lnTo>
                    <a:lnTo>
                      <a:pt x="26" y="20"/>
                    </a:lnTo>
                    <a:lnTo>
                      <a:pt x="26" y="20"/>
                    </a:lnTo>
                    <a:lnTo>
                      <a:pt x="29" y="20"/>
                    </a:lnTo>
                    <a:lnTo>
                      <a:pt x="29" y="20"/>
                    </a:lnTo>
                    <a:lnTo>
                      <a:pt x="29" y="18"/>
                    </a:lnTo>
                    <a:lnTo>
                      <a:pt x="29" y="20"/>
                    </a:lnTo>
                    <a:lnTo>
                      <a:pt x="29" y="20"/>
                    </a:lnTo>
                    <a:lnTo>
                      <a:pt x="29" y="18"/>
                    </a:lnTo>
                    <a:lnTo>
                      <a:pt x="29" y="16"/>
                    </a:lnTo>
                    <a:lnTo>
                      <a:pt x="29" y="16"/>
                    </a:lnTo>
                    <a:lnTo>
                      <a:pt x="29" y="13"/>
                    </a:lnTo>
                    <a:lnTo>
                      <a:pt x="29" y="13"/>
                    </a:lnTo>
                    <a:lnTo>
                      <a:pt x="29" y="13"/>
                    </a:lnTo>
                    <a:lnTo>
                      <a:pt x="29" y="13"/>
                    </a:lnTo>
                    <a:lnTo>
                      <a:pt x="29" y="13"/>
                    </a:lnTo>
                    <a:lnTo>
                      <a:pt x="29" y="11"/>
                    </a:lnTo>
                    <a:lnTo>
                      <a:pt x="29" y="9"/>
                    </a:lnTo>
                    <a:lnTo>
                      <a:pt x="29" y="7"/>
                    </a:lnTo>
                    <a:lnTo>
                      <a:pt x="29" y="4"/>
                    </a:lnTo>
                    <a:lnTo>
                      <a:pt x="29" y="7"/>
                    </a:lnTo>
                    <a:lnTo>
                      <a:pt x="29" y="7"/>
                    </a:lnTo>
                    <a:lnTo>
                      <a:pt x="29" y="7"/>
                    </a:lnTo>
                    <a:lnTo>
                      <a:pt x="29" y="7"/>
                    </a:lnTo>
                    <a:lnTo>
                      <a:pt x="29" y="7"/>
                    </a:lnTo>
                    <a:lnTo>
                      <a:pt x="29" y="7"/>
                    </a:lnTo>
                    <a:lnTo>
                      <a:pt x="29" y="7"/>
                    </a:lnTo>
                    <a:lnTo>
                      <a:pt x="26" y="7"/>
                    </a:lnTo>
                    <a:lnTo>
                      <a:pt x="26" y="7"/>
                    </a:lnTo>
                    <a:lnTo>
                      <a:pt x="26" y="7"/>
                    </a:lnTo>
                    <a:lnTo>
                      <a:pt x="26" y="4"/>
                    </a:lnTo>
                    <a:lnTo>
                      <a:pt x="24" y="4"/>
                    </a:lnTo>
                    <a:lnTo>
                      <a:pt x="24" y="4"/>
                    </a:lnTo>
                    <a:lnTo>
                      <a:pt x="24" y="4"/>
                    </a:lnTo>
                    <a:lnTo>
                      <a:pt x="24" y="7"/>
                    </a:lnTo>
                    <a:lnTo>
                      <a:pt x="24" y="9"/>
                    </a:lnTo>
                    <a:lnTo>
                      <a:pt x="22" y="9"/>
                    </a:lnTo>
                    <a:lnTo>
                      <a:pt x="22" y="9"/>
                    </a:lnTo>
                    <a:lnTo>
                      <a:pt x="20" y="9"/>
                    </a:lnTo>
                    <a:lnTo>
                      <a:pt x="20" y="9"/>
                    </a:lnTo>
                    <a:lnTo>
                      <a:pt x="22" y="9"/>
                    </a:lnTo>
                    <a:lnTo>
                      <a:pt x="22" y="9"/>
                    </a:lnTo>
                    <a:lnTo>
                      <a:pt x="22" y="7"/>
                    </a:lnTo>
                    <a:lnTo>
                      <a:pt x="20" y="7"/>
                    </a:lnTo>
                    <a:lnTo>
                      <a:pt x="20" y="7"/>
                    </a:lnTo>
                    <a:lnTo>
                      <a:pt x="20" y="7"/>
                    </a:lnTo>
                    <a:lnTo>
                      <a:pt x="20" y="7"/>
                    </a:lnTo>
                    <a:lnTo>
                      <a:pt x="20" y="7"/>
                    </a:lnTo>
                    <a:lnTo>
                      <a:pt x="20" y="7"/>
                    </a:lnTo>
                    <a:lnTo>
                      <a:pt x="20" y="9"/>
                    </a:lnTo>
                    <a:lnTo>
                      <a:pt x="20" y="9"/>
                    </a:lnTo>
                    <a:lnTo>
                      <a:pt x="20" y="11"/>
                    </a:lnTo>
                    <a:lnTo>
                      <a:pt x="20" y="11"/>
                    </a:lnTo>
                    <a:lnTo>
                      <a:pt x="17" y="11"/>
                    </a:lnTo>
                    <a:lnTo>
                      <a:pt x="17" y="9"/>
                    </a:lnTo>
                    <a:lnTo>
                      <a:pt x="15" y="9"/>
                    </a:lnTo>
                    <a:lnTo>
                      <a:pt x="17" y="9"/>
                    </a:lnTo>
                    <a:lnTo>
                      <a:pt x="17" y="9"/>
                    </a:lnTo>
                    <a:lnTo>
                      <a:pt x="17" y="7"/>
                    </a:lnTo>
                    <a:lnTo>
                      <a:pt x="17" y="7"/>
                    </a:lnTo>
                    <a:lnTo>
                      <a:pt x="17" y="4"/>
                    </a:lnTo>
                    <a:lnTo>
                      <a:pt x="17" y="4"/>
                    </a:lnTo>
                    <a:lnTo>
                      <a:pt x="17" y="4"/>
                    </a:lnTo>
                    <a:lnTo>
                      <a:pt x="17" y="4"/>
                    </a:lnTo>
                    <a:lnTo>
                      <a:pt x="15" y="4"/>
                    </a:lnTo>
                    <a:lnTo>
                      <a:pt x="15" y="4"/>
                    </a:lnTo>
                    <a:lnTo>
                      <a:pt x="15" y="4"/>
                    </a:lnTo>
                    <a:lnTo>
                      <a:pt x="13" y="4"/>
                    </a:lnTo>
                    <a:lnTo>
                      <a:pt x="13" y="4"/>
                    </a:lnTo>
                    <a:lnTo>
                      <a:pt x="11" y="4"/>
                    </a:lnTo>
                    <a:lnTo>
                      <a:pt x="11" y="4"/>
                    </a:lnTo>
                    <a:lnTo>
                      <a:pt x="11" y="4"/>
                    </a:lnTo>
                    <a:lnTo>
                      <a:pt x="11" y="4"/>
                    </a:lnTo>
                    <a:lnTo>
                      <a:pt x="11" y="7"/>
                    </a:lnTo>
                    <a:lnTo>
                      <a:pt x="11" y="7"/>
                    </a:lnTo>
                    <a:lnTo>
                      <a:pt x="11" y="7"/>
                    </a:lnTo>
                    <a:lnTo>
                      <a:pt x="11" y="7"/>
                    </a:lnTo>
                    <a:lnTo>
                      <a:pt x="11" y="7"/>
                    </a:lnTo>
                    <a:lnTo>
                      <a:pt x="11" y="9"/>
                    </a:lnTo>
                    <a:lnTo>
                      <a:pt x="11" y="9"/>
                    </a:lnTo>
                    <a:lnTo>
                      <a:pt x="8" y="9"/>
                    </a:lnTo>
                    <a:lnTo>
                      <a:pt x="8" y="9"/>
                    </a:lnTo>
                    <a:lnTo>
                      <a:pt x="8" y="7"/>
                    </a:lnTo>
                    <a:lnTo>
                      <a:pt x="8" y="7"/>
                    </a:lnTo>
                    <a:lnTo>
                      <a:pt x="8" y="7"/>
                    </a:lnTo>
                    <a:lnTo>
                      <a:pt x="8" y="7"/>
                    </a:lnTo>
                    <a:lnTo>
                      <a:pt x="8" y="4"/>
                    </a:lnTo>
                    <a:lnTo>
                      <a:pt x="8" y="4"/>
                    </a:lnTo>
                    <a:lnTo>
                      <a:pt x="8" y="4"/>
                    </a:lnTo>
                    <a:lnTo>
                      <a:pt x="8" y="4"/>
                    </a:lnTo>
                    <a:lnTo>
                      <a:pt x="8" y="4"/>
                    </a:lnTo>
                    <a:lnTo>
                      <a:pt x="8" y="4"/>
                    </a:lnTo>
                    <a:lnTo>
                      <a:pt x="8" y="2"/>
                    </a:lnTo>
                    <a:lnTo>
                      <a:pt x="8" y="0"/>
                    </a:lnTo>
                    <a:lnTo>
                      <a:pt x="6" y="0"/>
                    </a:lnTo>
                    <a:lnTo>
                      <a:pt x="4" y="0"/>
                    </a:lnTo>
                    <a:lnTo>
                      <a:pt x="4" y="0"/>
                    </a:lnTo>
                    <a:lnTo>
                      <a:pt x="4" y="0"/>
                    </a:lnTo>
                    <a:lnTo>
                      <a:pt x="4" y="2"/>
                    </a:lnTo>
                    <a:lnTo>
                      <a:pt x="4" y="2"/>
                    </a:lnTo>
                    <a:lnTo>
                      <a:pt x="4" y="2"/>
                    </a:lnTo>
                    <a:lnTo>
                      <a:pt x="4" y="4"/>
                    </a:lnTo>
                    <a:lnTo>
                      <a:pt x="4" y="4"/>
                    </a:lnTo>
                    <a:lnTo>
                      <a:pt x="6" y="4"/>
                    </a:lnTo>
                    <a:lnTo>
                      <a:pt x="4" y="7"/>
                    </a:lnTo>
                    <a:lnTo>
                      <a:pt x="4" y="7"/>
                    </a:lnTo>
                    <a:lnTo>
                      <a:pt x="4" y="7"/>
                    </a:lnTo>
                    <a:lnTo>
                      <a:pt x="4" y="7"/>
                    </a:lnTo>
                    <a:lnTo>
                      <a:pt x="2" y="7"/>
                    </a:lnTo>
                    <a:lnTo>
                      <a:pt x="0" y="7"/>
                    </a:lnTo>
                    <a:lnTo>
                      <a:pt x="0" y="7"/>
                    </a:lnTo>
                    <a:lnTo>
                      <a:pt x="0" y="7"/>
                    </a:lnTo>
                    <a:lnTo>
                      <a:pt x="0" y="7"/>
                    </a:lnTo>
                    <a:lnTo>
                      <a:pt x="0" y="7"/>
                    </a:lnTo>
                    <a:lnTo>
                      <a:pt x="0" y="9"/>
                    </a:lnTo>
                    <a:lnTo>
                      <a:pt x="0" y="9"/>
                    </a:lnTo>
                    <a:lnTo>
                      <a:pt x="2" y="9"/>
                    </a:lnTo>
                    <a:lnTo>
                      <a:pt x="2" y="9"/>
                    </a:lnTo>
                    <a:lnTo>
                      <a:pt x="2" y="9"/>
                    </a:lnTo>
                    <a:lnTo>
                      <a:pt x="0" y="9"/>
                    </a:lnTo>
                    <a:lnTo>
                      <a:pt x="0" y="9"/>
                    </a:lnTo>
                    <a:lnTo>
                      <a:pt x="0" y="9"/>
                    </a:lnTo>
                    <a:lnTo>
                      <a:pt x="0" y="9"/>
                    </a:lnTo>
                    <a:lnTo>
                      <a:pt x="0" y="9"/>
                    </a:lnTo>
                    <a:lnTo>
                      <a:pt x="2" y="11"/>
                    </a:lnTo>
                    <a:lnTo>
                      <a:pt x="2" y="11"/>
                    </a:lnTo>
                    <a:lnTo>
                      <a:pt x="2" y="11"/>
                    </a:lnTo>
                    <a:lnTo>
                      <a:pt x="4" y="11"/>
                    </a:lnTo>
                    <a:lnTo>
                      <a:pt x="4" y="13"/>
                    </a:lnTo>
                    <a:lnTo>
                      <a:pt x="4" y="13"/>
                    </a:lnTo>
                    <a:lnTo>
                      <a:pt x="2" y="13"/>
                    </a:lnTo>
                    <a:lnTo>
                      <a:pt x="2" y="13"/>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39" name="フリーフォーム 89610">
                <a:extLst>
                  <a:ext uri="{FF2B5EF4-FFF2-40B4-BE49-F238E27FC236}">
                    <a16:creationId xmlns:a16="http://schemas.microsoft.com/office/drawing/2014/main" id="{0C30CAA1-73A2-17DB-00E6-E1698961103D}"/>
                  </a:ext>
                </a:extLst>
              </p:cNvPr>
              <p:cNvSpPr/>
              <p:nvPr/>
            </p:nvSpPr>
            <p:spPr>
              <a:xfrm>
                <a:off x="1763" y="3337"/>
                <a:ext cx="25" cy="20"/>
              </a:xfrm>
              <a:custGeom>
                <a:avLst/>
                <a:gdLst/>
                <a:ahLst/>
                <a:cxnLst/>
                <a:rect l="0" t="0" r="0" b="0"/>
                <a:pathLst>
                  <a:path w="25" h="20">
                    <a:moveTo>
                      <a:pt x="23" y="6"/>
                    </a:moveTo>
                    <a:lnTo>
                      <a:pt x="23" y="6"/>
                    </a:lnTo>
                    <a:lnTo>
                      <a:pt x="23" y="4"/>
                    </a:lnTo>
                    <a:lnTo>
                      <a:pt x="20" y="4"/>
                    </a:lnTo>
                    <a:lnTo>
                      <a:pt x="20" y="4"/>
                    </a:lnTo>
                    <a:lnTo>
                      <a:pt x="20" y="4"/>
                    </a:lnTo>
                    <a:lnTo>
                      <a:pt x="20" y="6"/>
                    </a:lnTo>
                    <a:lnTo>
                      <a:pt x="20" y="6"/>
                    </a:lnTo>
                    <a:lnTo>
                      <a:pt x="20" y="9"/>
                    </a:lnTo>
                    <a:lnTo>
                      <a:pt x="20" y="9"/>
                    </a:lnTo>
                    <a:lnTo>
                      <a:pt x="20" y="9"/>
                    </a:lnTo>
                    <a:lnTo>
                      <a:pt x="20" y="9"/>
                    </a:lnTo>
                    <a:lnTo>
                      <a:pt x="18" y="6"/>
                    </a:lnTo>
                    <a:lnTo>
                      <a:pt x="18" y="6"/>
                    </a:lnTo>
                    <a:lnTo>
                      <a:pt x="18" y="4"/>
                    </a:lnTo>
                    <a:lnTo>
                      <a:pt x="16" y="4"/>
                    </a:lnTo>
                    <a:lnTo>
                      <a:pt x="16" y="4"/>
                    </a:lnTo>
                    <a:lnTo>
                      <a:pt x="16" y="4"/>
                    </a:lnTo>
                    <a:lnTo>
                      <a:pt x="16" y="4"/>
                    </a:lnTo>
                    <a:lnTo>
                      <a:pt x="16" y="6"/>
                    </a:lnTo>
                    <a:lnTo>
                      <a:pt x="18" y="6"/>
                    </a:lnTo>
                    <a:lnTo>
                      <a:pt x="16" y="9"/>
                    </a:lnTo>
                    <a:lnTo>
                      <a:pt x="16" y="9"/>
                    </a:lnTo>
                    <a:lnTo>
                      <a:pt x="14" y="6"/>
                    </a:lnTo>
                    <a:lnTo>
                      <a:pt x="14" y="6"/>
                    </a:lnTo>
                    <a:lnTo>
                      <a:pt x="12" y="4"/>
                    </a:lnTo>
                    <a:lnTo>
                      <a:pt x="12" y="6"/>
                    </a:lnTo>
                    <a:lnTo>
                      <a:pt x="9" y="6"/>
                    </a:lnTo>
                    <a:lnTo>
                      <a:pt x="9" y="6"/>
                    </a:lnTo>
                    <a:lnTo>
                      <a:pt x="9" y="6"/>
                    </a:lnTo>
                    <a:lnTo>
                      <a:pt x="9" y="4"/>
                    </a:lnTo>
                    <a:lnTo>
                      <a:pt x="9" y="4"/>
                    </a:lnTo>
                    <a:lnTo>
                      <a:pt x="9" y="4"/>
                    </a:lnTo>
                    <a:lnTo>
                      <a:pt x="12" y="2"/>
                    </a:lnTo>
                    <a:lnTo>
                      <a:pt x="12" y="2"/>
                    </a:lnTo>
                    <a:lnTo>
                      <a:pt x="12" y="2"/>
                    </a:lnTo>
                    <a:lnTo>
                      <a:pt x="9" y="2"/>
                    </a:lnTo>
                    <a:lnTo>
                      <a:pt x="9" y="2"/>
                    </a:lnTo>
                    <a:lnTo>
                      <a:pt x="9" y="2"/>
                    </a:lnTo>
                    <a:lnTo>
                      <a:pt x="9" y="2"/>
                    </a:lnTo>
                    <a:lnTo>
                      <a:pt x="7" y="4"/>
                    </a:lnTo>
                    <a:lnTo>
                      <a:pt x="7" y="4"/>
                    </a:lnTo>
                    <a:lnTo>
                      <a:pt x="7" y="4"/>
                    </a:lnTo>
                    <a:lnTo>
                      <a:pt x="7" y="4"/>
                    </a:lnTo>
                    <a:lnTo>
                      <a:pt x="5" y="4"/>
                    </a:lnTo>
                    <a:lnTo>
                      <a:pt x="5" y="4"/>
                    </a:lnTo>
                    <a:lnTo>
                      <a:pt x="5" y="2"/>
                    </a:lnTo>
                    <a:lnTo>
                      <a:pt x="7" y="2"/>
                    </a:lnTo>
                    <a:lnTo>
                      <a:pt x="7" y="2"/>
                    </a:lnTo>
                    <a:lnTo>
                      <a:pt x="5" y="2"/>
                    </a:lnTo>
                    <a:lnTo>
                      <a:pt x="5" y="0"/>
                    </a:lnTo>
                    <a:lnTo>
                      <a:pt x="5" y="0"/>
                    </a:lnTo>
                    <a:lnTo>
                      <a:pt x="5" y="2"/>
                    </a:lnTo>
                    <a:lnTo>
                      <a:pt x="3" y="2"/>
                    </a:lnTo>
                    <a:lnTo>
                      <a:pt x="3" y="4"/>
                    </a:lnTo>
                    <a:lnTo>
                      <a:pt x="3" y="4"/>
                    </a:lnTo>
                    <a:lnTo>
                      <a:pt x="3" y="4"/>
                    </a:lnTo>
                    <a:lnTo>
                      <a:pt x="3" y="4"/>
                    </a:lnTo>
                    <a:lnTo>
                      <a:pt x="3" y="4"/>
                    </a:lnTo>
                    <a:lnTo>
                      <a:pt x="3" y="2"/>
                    </a:lnTo>
                    <a:lnTo>
                      <a:pt x="3" y="2"/>
                    </a:lnTo>
                    <a:lnTo>
                      <a:pt x="3" y="0"/>
                    </a:lnTo>
                    <a:lnTo>
                      <a:pt x="3" y="0"/>
                    </a:lnTo>
                    <a:lnTo>
                      <a:pt x="0" y="0"/>
                    </a:lnTo>
                    <a:lnTo>
                      <a:pt x="0" y="0"/>
                    </a:lnTo>
                    <a:lnTo>
                      <a:pt x="0" y="0"/>
                    </a:lnTo>
                    <a:lnTo>
                      <a:pt x="0" y="0"/>
                    </a:lnTo>
                    <a:lnTo>
                      <a:pt x="0" y="0"/>
                    </a:lnTo>
                    <a:lnTo>
                      <a:pt x="0" y="0"/>
                    </a:lnTo>
                    <a:lnTo>
                      <a:pt x="0" y="0"/>
                    </a:lnTo>
                    <a:lnTo>
                      <a:pt x="0" y="0"/>
                    </a:lnTo>
                    <a:lnTo>
                      <a:pt x="0" y="2"/>
                    </a:lnTo>
                    <a:lnTo>
                      <a:pt x="0" y="4"/>
                    </a:lnTo>
                    <a:lnTo>
                      <a:pt x="0" y="4"/>
                    </a:lnTo>
                    <a:lnTo>
                      <a:pt x="0" y="6"/>
                    </a:lnTo>
                    <a:lnTo>
                      <a:pt x="0" y="9"/>
                    </a:lnTo>
                    <a:lnTo>
                      <a:pt x="0" y="9"/>
                    </a:lnTo>
                    <a:lnTo>
                      <a:pt x="0" y="9"/>
                    </a:lnTo>
                    <a:lnTo>
                      <a:pt x="0" y="9"/>
                    </a:lnTo>
                    <a:lnTo>
                      <a:pt x="0" y="9"/>
                    </a:lnTo>
                    <a:lnTo>
                      <a:pt x="0" y="11"/>
                    </a:lnTo>
                    <a:lnTo>
                      <a:pt x="0" y="13"/>
                    </a:lnTo>
                    <a:lnTo>
                      <a:pt x="0" y="15"/>
                    </a:lnTo>
                    <a:lnTo>
                      <a:pt x="0" y="13"/>
                    </a:lnTo>
                    <a:lnTo>
                      <a:pt x="0" y="13"/>
                    </a:lnTo>
                    <a:lnTo>
                      <a:pt x="0" y="13"/>
                    </a:lnTo>
                    <a:lnTo>
                      <a:pt x="0" y="13"/>
                    </a:lnTo>
                    <a:lnTo>
                      <a:pt x="0" y="13"/>
                    </a:lnTo>
                    <a:lnTo>
                      <a:pt x="0" y="13"/>
                    </a:lnTo>
                    <a:lnTo>
                      <a:pt x="0" y="15"/>
                    </a:lnTo>
                    <a:lnTo>
                      <a:pt x="0" y="15"/>
                    </a:lnTo>
                    <a:lnTo>
                      <a:pt x="3" y="15"/>
                    </a:lnTo>
                    <a:lnTo>
                      <a:pt x="3" y="13"/>
                    </a:lnTo>
                    <a:lnTo>
                      <a:pt x="3" y="15"/>
                    </a:lnTo>
                    <a:lnTo>
                      <a:pt x="3" y="15"/>
                    </a:lnTo>
                    <a:lnTo>
                      <a:pt x="3" y="15"/>
                    </a:lnTo>
                    <a:lnTo>
                      <a:pt x="5" y="15"/>
                    </a:lnTo>
                    <a:lnTo>
                      <a:pt x="5" y="13"/>
                    </a:lnTo>
                    <a:lnTo>
                      <a:pt x="5" y="13"/>
                    </a:lnTo>
                    <a:lnTo>
                      <a:pt x="5" y="11"/>
                    </a:lnTo>
                    <a:lnTo>
                      <a:pt x="7" y="11"/>
                    </a:lnTo>
                    <a:lnTo>
                      <a:pt x="7" y="11"/>
                    </a:lnTo>
                    <a:lnTo>
                      <a:pt x="7" y="11"/>
                    </a:lnTo>
                    <a:lnTo>
                      <a:pt x="7" y="11"/>
                    </a:lnTo>
                    <a:lnTo>
                      <a:pt x="7" y="13"/>
                    </a:lnTo>
                    <a:lnTo>
                      <a:pt x="7" y="13"/>
                    </a:lnTo>
                    <a:lnTo>
                      <a:pt x="7" y="13"/>
                    </a:lnTo>
                    <a:lnTo>
                      <a:pt x="7" y="15"/>
                    </a:lnTo>
                    <a:lnTo>
                      <a:pt x="7" y="15"/>
                    </a:lnTo>
                    <a:lnTo>
                      <a:pt x="7" y="13"/>
                    </a:lnTo>
                    <a:lnTo>
                      <a:pt x="7" y="13"/>
                    </a:lnTo>
                    <a:lnTo>
                      <a:pt x="7" y="13"/>
                    </a:lnTo>
                    <a:lnTo>
                      <a:pt x="7" y="11"/>
                    </a:lnTo>
                    <a:lnTo>
                      <a:pt x="9" y="11"/>
                    </a:lnTo>
                    <a:lnTo>
                      <a:pt x="9" y="11"/>
                    </a:lnTo>
                    <a:lnTo>
                      <a:pt x="9" y="9"/>
                    </a:lnTo>
                    <a:lnTo>
                      <a:pt x="9" y="9"/>
                    </a:lnTo>
                    <a:lnTo>
                      <a:pt x="9" y="11"/>
                    </a:lnTo>
                    <a:lnTo>
                      <a:pt x="12" y="11"/>
                    </a:lnTo>
                    <a:lnTo>
                      <a:pt x="9" y="13"/>
                    </a:lnTo>
                    <a:lnTo>
                      <a:pt x="9" y="13"/>
                    </a:lnTo>
                    <a:lnTo>
                      <a:pt x="9" y="13"/>
                    </a:lnTo>
                    <a:lnTo>
                      <a:pt x="9" y="15"/>
                    </a:lnTo>
                    <a:lnTo>
                      <a:pt x="9" y="15"/>
                    </a:lnTo>
                    <a:lnTo>
                      <a:pt x="9" y="17"/>
                    </a:lnTo>
                    <a:lnTo>
                      <a:pt x="9" y="17"/>
                    </a:lnTo>
                    <a:lnTo>
                      <a:pt x="12" y="15"/>
                    </a:lnTo>
                    <a:lnTo>
                      <a:pt x="12" y="15"/>
                    </a:lnTo>
                    <a:lnTo>
                      <a:pt x="12" y="15"/>
                    </a:lnTo>
                    <a:lnTo>
                      <a:pt x="14" y="15"/>
                    </a:lnTo>
                    <a:lnTo>
                      <a:pt x="14" y="17"/>
                    </a:lnTo>
                    <a:lnTo>
                      <a:pt x="16" y="17"/>
                    </a:lnTo>
                    <a:lnTo>
                      <a:pt x="16" y="17"/>
                    </a:lnTo>
                    <a:lnTo>
                      <a:pt x="16" y="15"/>
                    </a:lnTo>
                    <a:lnTo>
                      <a:pt x="16" y="15"/>
                    </a:lnTo>
                    <a:lnTo>
                      <a:pt x="16" y="13"/>
                    </a:lnTo>
                    <a:lnTo>
                      <a:pt x="16" y="13"/>
                    </a:lnTo>
                    <a:lnTo>
                      <a:pt x="16" y="13"/>
                    </a:lnTo>
                    <a:lnTo>
                      <a:pt x="16" y="13"/>
                    </a:lnTo>
                    <a:lnTo>
                      <a:pt x="16" y="13"/>
                    </a:lnTo>
                    <a:lnTo>
                      <a:pt x="16" y="13"/>
                    </a:lnTo>
                    <a:lnTo>
                      <a:pt x="16" y="13"/>
                    </a:lnTo>
                    <a:lnTo>
                      <a:pt x="16" y="13"/>
                    </a:lnTo>
                    <a:lnTo>
                      <a:pt x="18" y="13"/>
                    </a:lnTo>
                    <a:lnTo>
                      <a:pt x="18" y="13"/>
                    </a:lnTo>
                    <a:lnTo>
                      <a:pt x="18" y="13"/>
                    </a:lnTo>
                    <a:lnTo>
                      <a:pt x="18" y="15"/>
                    </a:lnTo>
                    <a:lnTo>
                      <a:pt x="18" y="15"/>
                    </a:lnTo>
                    <a:lnTo>
                      <a:pt x="18" y="15"/>
                    </a:lnTo>
                    <a:lnTo>
                      <a:pt x="18" y="15"/>
                    </a:lnTo>
                    <a:lnTo>
                      <a:pt x="18" y="17"/>
                    </a:lnTo>
                    <a:lnTo>
                      <a:pt x="18" y="17"/>
                    </a:lnTo>
                    <a:lnTo>
                      <a:pt x="18" y="17"/>
                    </a:lnTo>
                    <a:lnTo>
                      <a:pt x="18" y="17"/>
                    </a:lnTo>
                    <a:lnTo>
                      <a:pt x="18" y="20"/>
                    </a:lnTo>
                    <a:lnTo>
                      <a:pt x="20" y="20"/>
                    </a:lnTo>
                    <a:lnTo>
                      <a:pt x="20" y="20"/>
                    </a:lnTo>
                    <a:lnTo>
                      <a:pt x="20" y="20"/>
                    </a:lnTo>
                    <a:lnTo>
                      <a:pt x="20" y="20"/>
                    </a:lnTo>
                    <a:lnTo>
                      <a:pt x="20" y="20"/>
                    </a:lnTo>
                    <a:lnTo>
                      <a:pt x="20" y="20"/>
                    </a:lnTo>
                    <a:lnTo>
                      <a:pt x="20" y="17"/>
                    </a:lnTo>
                    <a:lnTo>
                      <a:pt x="20" y="17"/>
                    </a:lnTo>
                    <a:lnTo>
                      <a:pt x="20" y="17"/>
                    </a:lnTo>
                    <a:lnTo>
                      <a:pt x="20" y="17"/>
                    </a:lnTo>
                    <a:lnTo>
                      <a:pt x="20" y="15"/>
                    </a:lnTo>
                    <a:lnTo>
                      <a:pt x="20" y="15"/>
                    </a:lnTo>
                    <a:lnTo>
                      <a:pt x="20" y="13"/>
                    </a:lnTo>
                    <a:lnTo>
                      <a:pt x="20" y="13"/>
                    </a:lnTo>
                    <a:lnTo>
                      <a:pt x="23" y="13"/>
                    </a:lnTo>
                    <a:lnTo>
                      <a:pt x="23" y="13"/>
                    </a:lnTo>
                    <a:lnTo>
                      <a:pt x="25" y="13"/>
                    </a:lnTo>
                    <a:lnTo>
                      <a:pt x="25" y="13"/>
                    </a:lnTo>
                    <a:lnTo>
                      <a:pt x="25" y="13"/>
                    </a:lnTo>
                    <a:lnTo>
                      <a:pt x="25" y="13"/>
                    </a:lnTo>
                    <a:lnTo>
                      <a:pt x="25" y="13"/>
                    </a:lnTo>
                    <a:lnTo>
                      <a:pt x="25" y="13"/>
                    </a:lnTo>
                    <a:lnTo>
                      <a:pt x="25" y="13"/>
                    </a:lnTo>
                    <a:lnTo>
                      <a:pt x="25" y="11"/>
                    </a:lnTo>
                    <a:lnTo>
                      <a:pt x="25" y="11"/>
                    </a:lnTo>
                    <a:lnTo>
                      <a:pt x="25" y="11"/>
                    </a:lnTo>
                    <a:lnTo>
                      <a:pt x="25" y="11"/>
                    </a:lnTo>
                    <a:lnTo>
                      <a:pt x="25" y="11"/>
                    </a:lnTo>
                    <a:lnTo>
                      <a:pt x="25" y="11"/>
                    </a:lnTo>
                    <a:lnTo>
                      <a:pt x="25" y="11"/>
                    </a:lnTo>
                    <a:lnTo>
                      <a:pt x="25" y="11"/>
                    </a:lnTo>
                    <a:lnTo>
                      <a:pt x="25" y="9"/>
                    </a:lnTo>
                    <a:lnTo>
                      <a:pt x="23" y="9"/>
                    </a:lnTo>
                    <a:lnTo>
                      <a:pt x="23" y="9"/>
                    </a:lnTo>
                    <a:lnTo>
                      <a:pt x="23" y="9"/>
                    </a:lnTo>
                    <a:lnTo>
                      <a:pt x="23" y="9"/>
                    </a:lnTo>
                    <a:lnTo>
                      <a:pt x="23" y="6"/>
                    </a:lnTo>
                    <a:lnTo>
                      <a:pt x="23" y="6"/>
                    </a:lnTo>
                    <a:close/>
                  </a:path>
                </a:pathLst>
              </a:custGeom>
              <a:solidFill>
                <a:srgbClr val="008837"/>
              </a:solidFill>
              <a:ln w="9525">
                <a:noFill/>
              </a:ln>
            </p:spPr>
            <p:txBody>
              <a:bodyPr/>
              <a:lstStyle/>
              <a:p>
                <a:endParaRPr lang="ja-JP" altLang="en-US" sz="1799"/>
              </a:p>
            </p:txBody>
          </p:sp>
          <p:sp>
            <p:nvSpPr>
              <p:cNvPr id="11740" name="フリーフォーム 89611">
                <a:extLst>
                  <a:ext uri="{FF2B5EF4-FFF2-40B4-BE49-F238E27FC236}">
                    <a16:creationId xmlns:a16="http://schemas.microsoft.com/office/drawing/2014/main" id="{6457A941-84EA-248D-C983-FCB3EE668C38}"/>
                  </a:ext>
                </a:extLst>
              </p:cNvPr>
              <p:cNvSpPr/>
              <p:nvPr/>
            </p:nvSpPr>
            <p:spPr>
              <a:xfrm>
                <a:off x="1763" y="3337"/>
                <a:ext cx="25" cy="20"/>
              </a:xfrm>
              <a:custGeom>
                <a:avLst/>
                <a:gdLst/>
                <a:ahLst/>
                <a:cxnLst/>
                <a:rect l="0" t="0" r="0" b="0"/>
                <a:pathLst>
                  <a:path w="25" h="20">
                    <a:moveTo>
                      <a:pt x="23" y="6"/>
                    </a:moveTo>
                    <a:lnTo>
                      <a:pt x="23" y="6"/>
                    </a:lnTo>
                    <a:lnTo>
                      <a:pt x="23" y="4"/>
                    </a:lnTo>
                    <a:lnTo>
                      <a:pt x="20" y="4"/>
                    </a:lnTo>
                    <a:lnTo>
                      <a:pt x="20" y="4"/>
                    </a:lnTo>
                    <a:lnTo>
                      <a:pt x="20" y="4"/>
                    </a:lnTo>
                    <a:lnTo>
                      <a:pt x="20" y="6"/>
                    </a:lnTo>
                    <a:lnTo>
                      <a:pt x="20" y="6"/>
                    </a:lnTo>
                    <a:lnTo>
                      <a:pt x="20" y="9"/>
                    </a:lnTo>
                    <a:lnTo>
                      <a:pt x="20" y="9"/>
                    </a:lnTo>
                    <a:lnTo>
                      <a:pt x="20" y="9"/>
                    </a:lnTo>
                    <a:lnTo>
                      <a:pt x="20" y="9"/>
                    </a:lnTo>
                    <a:lnTo>
                      <a:pt x="18" y="6"/>
                    </a:lnTo>
                    <a:lnTo>
                      <a:pt x="18" y="6"/>
                    </a:lnTo>
                    <a:lnTo>
                      <a:pt x="18" y="4"/>
                    </a:lnTo>
                    <a:lnTo>
                      <a:pt x="16" y="4"/>
                    </a:lnTo>
                    <a:lnTo>
                      <a:pt x="16" y="4"/>
                    </a:lnTo>
                    <a:lnTo>
                      <a:pt x="16" y="4"/>
                    </a:lnTo>
                    <a:lnTo>
                      <a:pt x="16" y="4"/>
                    </a:lnTo>
                    <a:lnTo>
                      <a:pt x="16" y="6"/>
                    </a:lnTo>
                    <a:lnTo>
                      <a:pt x="18" y="6"/>
                    </a:lnTo>
                    <a:lnTo>
                      <a:pt x="16" y="9"/>
                    </a:lnTo>
                    <a:lnTo>
                      <a:pt x="16" y="9"/>
                    </a:lnTo>
                    <a:lnTo>
                      <a:pt x="14" y="6"/>
                    </a:lnTo>
                    <a:lnTo>
                      <a:pt x="14" y="6"/>
                    </a:lnTo>
                    <a:lnTo>
                      <a:pt x="12" y="4"/>
                    </a:lnTo>
                    <a:lnTo>
                      <a:pt x="12" y="6"/>
                    </a:lnTo>
                    <a:lnTo>
                      <a:pt x="9" y="6"/>
                    </a:lnTo>
                    <a:lnTo>
                      <a:pt x="9" y="6"/>
                    </a:lnTo>
                    <a:lnTo>
                      <a:pt x="9" y="6"/>
                    </a:lnTo>
                    <a:lnTo>
                      <a:pt x="9" y="4"/>
                    </a:lnTo>
                    <a:lnTo>
                      <a:pt x="9" y="4"/>
                    </a:lnTo>
                    <a:lnTo>
                      <a:pt x="9" y="4"/>
                    </a:lnTo>
                    <a:lnTo>
                      <a:pt x="12" y="2"/>
                    </a:lnTo>
                    <a:lnTo>
                      <a:pt x="12" y="2"/>
                    </a:lnTo>
                    <a:lnTo>
                      <a:pt x="12" y="2"/>
                    </a:lnTo>
                    <a:lnTo>
                      <a:pt x="9" y="2"/>
                    </a:lnTo>
                    <a:lnTo>
                      <a:pt x="9" y="2"/>
                    </a:lnTo>
                    <a:lnTo>
                      <a:pt x="9" y="2"/>
                    </a:lnTo>
                    <a:lnTo>
                      <a:pt x="9" y="2"/>
                    </a:lnTo>
                    <a:lnTo>
                      <a:pt x="7" y="4"/>
                    </a:lnTo>
                    <a:lnTo>
                      <a:pt x="7" y="4"/>
                    </a:lnTo>
                    <a:lnTo>
                      <a:pt x="7" y="4"/>
                    </a:lnTo>
                    <a:lnTo>
                      <a:pt x="7" y="4"/>
                    </a:lnTo>
                    <a:lnTo>
                      <a:pt x="5" y="4"/>
                    </a:lnTo>
                    <a:lnTo>
                      <a:pt x="5" y="4"/>
                    </a:lnTo>
                    <a:lnTo>
                      <a:pt x="5" y="2"/>
                    </a:lnTo>
                    <a:lnTo>
                      <a:pt x="7" y="2"/>
                    </a:lnTo>
                    <a:lnTo>
                      <a:pt x="7" y="2"/>
                    </a:lnTo>
                    <a:lnTo>
                      <a:pt x="5" y="2"/>
                    </a:lnTo>
                    <a:lnTo>
                      <a:pt x="5" y="0"/>
                    </a:lnTo>
                    <a:lnTo>
                      <a:pt x="5" y="0"/>
                    </a:lnTo>
                    <a:lnTo>
                      <a:pt x="5" y="2"/>
                    </a:lnTo>
                    <a:lnTo>
                      <a:pt x="3" y="2"/>
                    </a:lnTo>
                    <a:lnTo>
                      <a:pt x="3" y="4"/>
                    </a:lnTo>
                    <a:lnTo>
                      <a:pt x="3" y="4"/>
                    </a:lnTo>
                    <a:lnTo>
                      <a:pt x="3" y="4"/>
                    </a:lnTo>
                    <a:lnTo>
                      <a:pt x="3" y="4"/>
                    </a:lnTo>
                    <a:lnTo>
                      <a:pt x="3" y="4"/>
                    </a:lnTo>
                    <a:lnTo>
                      <a:pt x="3" y="2"/>
                    </a:lnTo>
                    <a:lnTo>
                      <a:pt x="3" y="2"/>
                    </a:lnTo>
                    <a:lnTo>
                      <a:pt x="3" y="0"/>
                    </a:lnTo>
                    <a:lnTo>
                      <a:pt x="3" y="0"/>
                    </a:lnTo>
                    <a:lnTo>
                      <a:pt x="0" y="0"/>
                    </a:lnTo>
                    <a:lnTo>
                      <a:pt x="0" y="0"/>
                    </a:lnTo>
                    <a:lnTo>
                      <a:pt x="0" y="0"/>
                    </a:lnTo>
                    <a:lnTo>
                      <a:pt x="0" y="0"/>
                    </a:lnTo>
                    <a:lnTo>
                      <a:pt x="0" y="0"/>
                    </a:lnTo>
                    <a:lnTo>
                      <a:pt x="0" y="0"/>
                    </a:lnTo>
                    <a:lnTo>
                      <a:pt x="0" y="0"/>
                    </a:lnTo>
                    <a:lnTo>
                      <a:pt x="0" y="0"/>
                    </a:lnTo>
                    <a:lnTo>
                      <a:pt x="0" y="2"/>
                    </a:lnTo>
                    <a:lnTo>
                      <a:pt x="0" y="4"/>
                    </a:lnTo>
                    <a:lnTo>
                      <a:pt x="0" y="4"/>
                    </a:lnTo>
                    <a:lnTo>
                      <a:pt x="0" y="6"/>
                    </a:lnTo>
                    <a:lnTo>
                      <a:pt x="0" y="9"/>
                    </a:lnTo>
                    <a:lnTo>
                      <a:pt x="0" y="9"/>
                    </a:lnTo>
                    <a:lnTo>
                      <a:pt x="0" y="9"/>
                    </a:lnTo>
                    <a:lnTo>
                      <a:pt x="0" y="9"/>
                    </a:lnTo>
                    <a:lnTo>
                      <a:pt x="0" y="9"/>
                    </a:lnTo>
                    <a:lnTo>
                      <a:pt x="0" y="11"/>
                    </a:lnTo>
                    <a:lnTo>
                      <a:pt x="0" y="13"/>
                    </a:lnTo>
                    <a:lnTo>
                      <a:pt x="0" y="15"/>
                    </a:lnTo>
                    <a:lnTo>
                      <a:pt x="0" y="13"/>
                    </a:lnTo>
                    <a:lnTo>
                      <a:pt x="0" y="13"/>
                    </a:lnTo>
                    <a:lnTo>
                      <a:pt x="0" y="13"/>
                    </a:lnTo>
                    <a:lnTo>
                      <a:pt x="0" y="13"/>
                    </a:lnTo>
                    <a:lnTo>
                      <a:pt x="0" y="13"/>
                    </a:lnTo>
                    <a:lnTo>
                      <a:pt x="0" y="13"/>
                    </a:lnTo>
                    <a:lnTo>
                      <a:pt x="0" y="15"/>
                    </a:lnTo>
                    <a:lnTo>
                      <a:pt x="0" y="15"/>
                    </a:lnTo>
                    <a:lnTo>
                      <a:pt x="3" y="15"/>
                    </a:lnTo>
                    <a:lnTo>
                      <a:pt x="3" y="13"/>
                    </a:lnTo>
                    <a:lnTo>
                      <a:pt x="3" y="15"/>
                    </a:lnTo>
                    <a:lnTo>
                      <a:pt x="3" y="15"/>
                    </a:lnTo>
                    <a:lnTo>
                      <a:pt x="3" y="15"/>
                    </a:lnTo>
                    <a:lnTo>
                      <a:pt x="5" y="15"/>
                    </a:lnTo>
                    <a:lnTo>
                      <a:pt x="5" y="13"/>
                    </a:lnTo>
                    <a:lnTo>
                      <a:pt x="5" y="13"/>
                    </a:lnTo>
                    <a:lnTo>
                      <a:pt x="5" y="11"/>
                    </a:lnTo>
                    <a:lnTo>
                      <a:pt x="7" y="11"/>
                    </a:lnTo>
                    <a:lnTo>
                      <a:pt x="7" y="11"/>
                    </a:lnTo>
                    <a:lnTo>
                      <a:pt x="7" y="11"/>
                    </a:lnTo>
                    <a:lnTo>
                      <a:pt x="7" y="11"/>
                    </a:lnTo>
                    <a:lnTo>
                      <a:pt x="7" y="13"/>
                    </a:lnTo>
                    <a:lnTo>
                      <a:pt x="7" y="13"/>
                    </a:lnTo>
                    <a:lnTo>
                      <a:pt x="7" y="13"/>
                    </a:lnTo>
                    <a:lnTo>
                      <a:pt x="7" y="15"/>
                    </a:lnTo>
                    <a:lnTo>
                      <a:pt x="7" y="15"/>
                    </a:lnTo>
                    <a:lnTo>
                      <a:pt x="7" y="13"/>
                    </a:lnTo>
                    <a:lnTo>
                      <a:pt x="7" y="13"/>
                    </a:lnTo>
                    <a:lnTo>
                      <a:pt x="7" y="13"/>
                    </a:lnTo>
                    <a:lnTo>
                      <a:pt x="7" y="11"/>
                    </a:lnTo>
                    <a:lnTo>
                      <a:pt x="9" y="11"/>
                    </a:lnTo>
                    <a:lnTo>
                      <a:pt x="9" y="11"/>
                    </a:lnTo>
                    <a:lnTo>
                      <a:pt x="9" y="9"/>
                    </a:lnTo>
                    <a:lnTo>
                      <a:pt x="9" y="9"/>
                    </a:lnTo>
                    <a:lnTo>
                      <a:pt x="9" y="11"/>
                    </a:lnTo>
                    <a:lnTo>
                      <a:pt x="12" y="11"/>
                    </a:lnTo>
                    <a:lnTo>
                      <a:pt x="9" y="13"/>
                    </a:lnTo>
                    <a:lnTo>
                      <a:pt x="9" y="13"/>
                    </a:lnTo>
                    <a:lnTo>
                      <a:pt x="9" y="13"/>
                    </a:lnTo>
                    <a:lnTo>
                      <a:pt x="9" y="15"/>
                    </a:lnTo>
                    <a:lnTo>
                      <a:pt x="9" y="15"/>
                    </a:lnTo>
                    <a:lnTo>
                      <a:pt x="9" y="17"/>
                    </a:lnTo>
                    <a:lnTo>
                      <a:pt x="9" y="17"/>
                    </a:lnTo>
                    <a:lnTo>
                      <a:pt x="12" y="15"/>
                    </a:lnTo>
                    <a:lnTo>
                      <a:pt x="12" y="15"/>
                    </a:lnTo>
                    <a:lnTo>
                      <a:pt x="12" y="15"/>
                    </a:lnTo>
                    <a:lnTo>
                      <a:pt x="14" y="15"/>
                    </a:lnTo>
                    <a:lnTo>
                      <a:pt x="14" y="17"/>
                    </a:lnTo>
                    <a:lnTo>
                      <a:pt x="16" y="17"/>
                    </a:lnTo>
                    <a:lnTo>
                      <a:pt x="16" y="17"/>
                    </a:lnTo>
                    <a:lnTo>
                      <a:pt x="16" y="15"/>
                    </a:lnTo>
                    <a:lnTo>
                      <a:pt x="16" y="15"/>
                    </a:lnTo>
                    <a:lnTo>
                      <a:pt x="16" y="13"/>
                    </a:lnTo>
                    <a:lnTo>
                      <a:pt x="16" y="13"/>
                    </a:lnTo>
                    <a:lnTo>
                      <a:pt x="16" y="13"/>
                    </a:lnTo>
                    <a:lnTo>
                      <a:pt x="16" y="13"/>
                    </a:lnTo>
                    <a:lnTo>
                      <a:pt x="16" y="13"/>
                    </a:lnTo>
                    <a:lnTo>
                      <a:pt x="16" y="13"/>
                    </a:lnTo>
                    <a:lnTo>
                      <a:pt x="16" y="13"/>
                    </a:lnTo>
                    <a:lnTo>
                      <a:pt x="16" y="13"/>
                    </a:lnTo>
                    <a:lnTo>
                      <a:pt x="18" y="13"/>
                    </a:lnTo>
                    <a:lnTo>
                      <a:pt x="18" y="13"/>
                    </a:lnTo>
                    <a:lnTo>
                      <a:pt x="18" y="13"/>
                    </a:lnTo>
                    <a:lnTo>
                      <a:pt x="18" y="15"/>
                    </a:lnTo>
                    <a:lnTo>
                      <a:pt x="18" y="15"/>
                    </a:lnTo>
                    <a:lnTo>
                      <a:pt x="18" y="15"/>
                    </a:lnTo>
                    <a:lnTo>
                      <a:pt x="18" y="15"/>
                    </a:lnTo>
                    <a:lnTo>
                      <a:pt x="18" y="17"/>
                    </a:lnTo>
                    <a:lnTo>
                      <a:pt x="18" y="17"/>
                    </a:lnTo>
                    <a:lnTo>
                      <a:pt x="18" y="17"/>
                    </a:lnTo>
                    <a:lnTo>
                      <a:pt x="18" y="17"/>
                    </a:lnTo>
                    <a:lnTo>
                      <a:pt x="18" y="20"/>
                    </a:lnTo>
                    <a:lnTo>
                      <a:pt x="20" y="20"/>
                    </a:lnTo>
                    <a:lnTo>
                      <a:pt x="20" y="20"/>
                    </a:lnTo>
                    <a:lnTo>
                      <a:pt x="20" y="20"/>
                    </a:lnTo>
                    <a:lnTo>
                      <a:pt x="20" y="20"/>
                    </a:lnTo>
                    <a:lnTo>
                      <a:pt x="20" y="20"/>
                    </a:lnTo>
                    <a:lnTo>
                      <a:pt x="20" y="20"/>
                    </a:lnTo>
                    <a:lnTo>
                      <a:pt x="20" y="17"/>
                    </a:lnTo>
                    <a:lnTo>
                      <a:pt x="20" y="17"/>
                    </a:lnTo>
                    <a:lnTo>
                      <a:pt x="20" y="17"/>
                    </a:lnTo>
                    <a:lnTo>
                      <a:pt x="20" y="17"/>
                    </a:lnTo>
                    <a:lnTo>
                      <a:pt x="20" y="15"/>
                    </a:lnTo>
                    <a:lnTo>
                      <a:pt x="20" y="15"/>
                    </a:lnTo>
                    <a:lnTo>
                      <a:pt x="20" y="13"/>
                    </a:lnTo>
                    <a:lnTo>
                      <a:pt x="20" y="13"/>
                    </a:lnTo>
                    <a:lnTo>
                      <a:pt x="23" y="13"/>
                    </a:lnTo>
                    <a:lnTo>
                      <a:pt x="23" y="13"/>
                    </a:lnTo>
                    <a:lnTo>
                      <a:pt x="25" y="13"/>
                    </a:lnTo>
                    <a:lnTo>
                      <a:pt x="25" y="13"/>
                    </a:lnTo>
                    <a:lnTo>
                      <a:pt x="25" y="13"/>
                    </a:lnTo>
                    <a:lnTo>
                      <a:pt x="25" y="13"/>
                    </a:lnTo>
                    <a:lnTo>
                      <a:pt x="25" y="13"/>
                    </a:lnTo>
                    <a:lnTo>
                      <a:pt x="25" y="13"/>
                    </a:lnTo>
                    <a:lnTo>
                      <a:pt x="25" y="13"/>
                    </a:lnTo>
                    <a:lnTo>
                      <a:pt x="25" y="11"/>
                    </a:lnTo>
                    <a:lnTo>
                      <a:pt x="25" y="11"/>
                    </a:lnTo>
                    <a:lnTo>
                      <a:pt x="25" y="11"/>
                    </a:lnTo>
                    <a:lnTo>
                      <a:pt x="25" y="11"/>
                    </a:lnTo>
                    <a:lnTo>
                      <a:pt x="25" y="11"/>
                    </a:lnTo>
                    <a:lnTo>
                      <a:pt x="25" y="11"/>
                    </a:lnTo>
                    <a:lnTo>
                      <a:pt x="25" y="11"/>
                    </a:lnTo>
                    <a:lnTo>
                      <a:pt x="25" y="11"/>
                    </a:lnTo>
                    <a:lnTo>
                      <a:pt x="25" y="9"/>
                    </a:lnTo>
                    <a:lnTo>
                      <a:pt x="23" y="9"/>
                    </a:lnTo>
                    <a:lnTo>
                      <a:pt x="23" y="9"/>
                    </a:lnTo>
                    <a:lnTo>
                      <a:pt x="23" y="9"/>
                    </a:lnTo>
                    <a:lnTo>
                      <a:pt x="23" y="9"/>
                    </a:lnTo>
                    <a:lnTo>
                      <a:pt x="23" y="6"/>
                    </a:lnTo>
                    <a:lnTo>
                      <a:pt x="23"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41" name="フリーフォーム 89612">
                <a:extLst>
                  <a:ext uri="{FF2B5EF4-FFF2-40B4-BE49-F238E27FC236}">
                    <a16:creationId xmlns:a16="http://schemas.microsoft.com/office/drawing/2014/main" id="{FC82791C-BECA-7773-1440-0D5807DDACCF}"/>
                  </a:ext>
                </a:extLst>
              </p:cNvPr>
              <p:cNvSpPr/>
              <p:nvPr/>
            </p:nvSpPr>
            <p:spPr>
              <a:xfrm>
                <a:off x="1775" y="3287"/>
                <a:ext cx="20" cy="18"/>
              </a:xfrm>
              <a:custGeom>
                <a:avLst/>
                <a:gdLst/>
                <a:ahLst/>
                <a:cxnLst/>
                <a:rect l="0" t="0" r="0" b="0"/>
                <a:pathLst>
                  <a:path w="20" h="18">
                    <a:moveTo>
                      <a:pt x="2" y="12"/>
                    </a:moveTo>
                    <a:lnTo>
                      <a:pt x="2" y="14"/>
                    </a:lnTo>
                    <a:lnTo>
                      <a:pt x="2" y="14"/>
                    </a:lnTo>
                    <a:lnTo>
                      <a:pt x="4" y="14"/>
                    </a:lnTo>
                    <a:lnTo>
                      <a:pt x="4" y="14"/>
                    </a:lnTo>
                    <a:lnTo>
                      <a:pt x="4" y="14"/>
                    </a:lnTo>
                    <a:lnTo>
                      <a:pt x="4" y="12"/>
                    </a:lnTo>
                    <a:lnTo>
                      <a:pt x="4" y="12"/>
                    </a:lnTo>
                    <a:lnTo>
                      <a:pt x="4" y="12"/>
                    </a:lnTo>
                    <a:lnTo>
                      <a:pt x="6" y="14"/>
                    </a:lnTo>
                    <a:lnTo>
                      <a:pt x="6" y="14"/>
                    </a:lnTo>
                    <a:lnTo>
                      <a:pt x="6" y="16"/>
                    </a:lnTo>
                    <a:lnTo>
                      <a:pt x="6" y="16"/>
                    </a:lnTo>
                    <a:lnTo>
                      <a:pt x="6" y="16"/>
                    </a:lnTo>
                    <a:lnTo>
                      <a:pt x="6" y="14"/>
                    </a:lnTo>
                    <a:lnTo>
                      <a:pt x="6" y="12"/>
                    </a:lnTo>
                    <a:lnTo>
                      <a:pt x="6" y="12"/>
                    </a:lnTo>
                    <a:lnTo>
                      <a:pt x="8" y="12"/>
                    </a:lnTo>
                    <a:lnTo>
                      <a:pt x="8" y="14"/>
                    </a:lnTo>
                    <a:lnTo>
                      <a:pt x="8" y="14"/>
                    </a:lnTo>
                    <a:lnTo>
                      <a:pt x="11" y="14"/>
                    </a:lnTo>
                    <a:lnTo>
                      <a:pt x="11" y="14"/>
                    </a:lnTo>
                    <a:lnTo>
                      <a:pt x="11" y="12"/>
                    </a:lnTo>
                    <a:lnTo>
                      <a:pt x="13" y="14"/>
                    </a:lnTo>
                    <a:lnTo>
                      <a:pt x="13" y="14"/>
                    </a:lnTo>
                    <a:lnTo>
                      <a:pt x="13" y="14"/>
                    </a:lnTo>
                    <a:lnTo>
                      <a:pt x="13" y="16"/>
                    </a:lnTo>
                    <a:lnTo>
                      <a:pt x="11" y="16"/>
                    </a:lnTo>
                    <a:lnTo>
                      <a:pt x="11" y="16"/>
                    </a:lnTo>
                    <a:lnTo>
                      <a:pt x="11" y="16"/>
                    </a:lnTo>
                    <a:lnTo>
                      <a:pt x="11" y="16"/>
                    </a:lnTo>
                    <a:lnTo>
                      <a:pt x="11" y="16"/>
                    </a:lnTo>
                    <a:lnTo>
                      <a:pt x="13" y="16"/>
                    </a:lnTo>
                    <a:lnTo>
                      <a:pt x="13" y="16"/>
                    </a:lnTo>
                    <a:lnTo>
                      <a:pt x="13" y="16"/>
                    </a:lnTo>
                    <a:lnTo>
                      <a:pt x="13" y="16"/>
                    </a:lnTo>
                    <a:lnTo>
                      <a:pt x="13" y="16"/>
                    </a:lnTo>
                    <a:lnTo>
                      <a:pt x="15" y="14"/>
                    </a:lnTo>
                    <a:lnTo>
                      <a:pt x="15" y="14"/>
                    </a:lnTo>
                    <a:lnTo>
                      <a:pt x="15" y="16"/>
                    </a:lnTo>
                    <a:lnTo>
                      <a:pt x="15" y="16"/>
                    </a:lnTo>
                    <a:lnTo>
                      <a:pt x="15" y="16"/>
                    </a:lnTo>
                    <a:lnTo>
                      <a:pt x="15" y="16"/>
                    </a:lnTo>
                    <a:lnTo>
                      <a:pt x="15" y="16"/>
                    </a:lnTo>
                    <a:lnTo>
                      <a:pt x="15" y="16"/>
                    </a:lnTo>
                    <a:lnTo>
                      <a:pt x="15" y="16"/>
                    </a:lnTo>
                    <a:lnTo>
                      <a:pt x="15" y="18"/>
                    </a:lnTo>
                    <a:lnTo>
                      <a:pt x="15" y="18"/>
                    </a:lnTo>
                    <a:lnTo>
                      <a:pt x="17" y="16"/>
                    </a:lnTo>
                    <a:lnTo>
                      <a:pt x="17" y="16"/>
                    </a:lnTo>
                    <a:lnTo>
                      <a:pt x="17" y="16"/>
                    </a:lnTo>
                    <a:lnTo>
                      <a:pt x="20" y="14"/>
                    </a:lnTo>
                    <a:lnTo>
                      <a:pt x="20" y="14"/>
                    </a:lnTo>
                    <a:lnTo>
                      <a:pt x="20" y="14"/>
                    </a:lnTo>
                    <a:lnTo>
                      <a:pt x="20" y="16"/>
                    </a:lnTo>
                    <a:lnTo>
                      <a:pt x="17" y="16"/>
                    </a:lnTo>
                    <a:lnTo>
                      <a:pt x="17" y="16"/>
                    </a:lnTo>
                    <a:lnTo>
                      <a:pt x="17" y="18"/>
                    </a:lnTo>
                    <a:lnTo>
                      <a:pt x="20" y="18"/>
                    </a:lnTo>
                    <a:lnTo>
                      <a:pt x="20" y="18"/>
                    </a:lnTo>
                    <a:lnTo>
                      <a:pt x="20" y="18"/>
                    </a:lnTo>
                    <a:lnTo>
                      <a:pt x="20" y="18"/>
                    </a:lnTo>
                    <a:lnTo>
                      <a:pt x="20" y="18"/>
                    </a:lnTo>
                    <a:lnTo>
                      <a:pt x="20" y="18"/>
                    </a:lnTo>
                    <a:lnTo>
                      <a:pt x="20" y="18"/>
                    </a:lnTo>
                    <a:lnTo>
                      <a:pt x="20" y="18"/>
                    </a:lnTo>
                    <a:lnTo>
                      <a:pt x="20" y="16"/>
                    </a:lnTo>
                    <a:lnTo>
                      <a:pt x="20" y="16"/>
                    </a:lnTo>
                    <a:lnTo>
                      <a:pt x="20" y="12"/>
                    </a:lnTo>
                    <a:lnTo>
                      <a:pt x="20" y="12"/>
                    </a:lnTo>
                    <a:lnTo>
                      <a:pt x="20" y="12"/>
                    </a:lnTo>
                    <a:lnTo>
                      <a:pt x="20" y="12"/>
                    </a:lnTo>
                    <a:lnTo>
                      <a:pt x="20" y="12"/>
                    </a:lnTo>
                    <a:lnTo>
                      <a:pt x="20" y="12"/>
                    </a:lnTo>
                    <a:lnTo>
                      <a:pt x="20" y="9"/>
                    </a:lnTo>
                    <a:lnTo>
                      <a:pt x="20" y="7"/>
                    </a:lnTo>
                    <a:lnTo>
                      <a:pt x="20" y="7"/>
                    </a:lnTo>
                    <a:lnTo>
                      <a:pt x="20" y="7"/>
                    </a:lnTo>
                    <a:lnTo>
                      <a:pt x="20" y="7"/>
                    </a:lnTo>
                    <a:lnTo>
                      <a:pt x="20" y="7"/>
                    </a:lnTo>
                    <a:lnTo>
                      <a:pt x="20" y="7"/>
                    </a:lnTo>
                    <a:lnTo>
                      <a:pt x="20" y="7"/>
                    </a:lnTo>
                    <a:lnTo>
                      <a:pt x="20" y="7"/>
                    </a:lnTo>
                    <a:lnTo>
                      <a:pt x="20" y="7"/>
                    </a:lnTo>
                    <a:lnTo>
                      <a:pt x="20" y="7"/>
                    </a:lnTo>
                    <a:lnTo>
                      <a:pt x="20" y="7"/>
                    </a:lnTo>
                    <a:lnTo>
                      <a:pt x="17" y="7"/>
                    </a:lnTo>
                    <a:lnTo>
                      <a:pt x="17" y="5"/>
                    </a:lnTo>
                    <a:lnTo>
                      <a:pt x="17" y="5"/>
                    </a:lnTo>
                    <a:lnTo>
                      <a:pt x="17" y="5"/>
                    </a:lnTo>
                    <a:lnTo>
                      <a:pt x="17" y="7"/>
                    </a:lnTo>
                    <a:lnTo>
                      <a:pt x="17" y="7"/>
                    </a:lnTo>
                    <a:lnTo>
                      <a:pt x="15" y="9"/>
                    </a:lnTo>
                    <a:lnTo>
                      <a:pt x="15" y="9"/>
                    </a:lnTo>
                    <a:lnTo>
                      <a:pt x="13" y="9"/>
                    </a:lnTo>
                    <a:lnTo>
                      <a:pt x="15" y="9"/>
                    </a:lnTo>
                    <a:lnTo>
                      <a:pt x="15" y="7"/>
                    </a:lnTo>
                    <a:lnTo>
                      <a:pt x="15" y="7"/>
                    </a:lnTo>
                    <a:lnTo>
                      <a:pt x="13" y="7"/>
                    </a:lnTo>
                    <a:lnTo>
                      <a:pt x="13" y="7"/>
                    </a:lnTo>
                    <a:lnTo>
                      <a:pt x="13" y="7"/>
                    </a:lnTo>
                    <a:lnTo>
                      <a:pt x="13" y="7"/>
                    </a:lnTo>
                    <a:lnTo>
                      <a:pt x="13" y="7"/>
                    </a:lnTo>
                    <a:lnTo>
                      <a:pt x="13" y="9"/>
                    </a:lnTo>
                    <a:lnTo>
                      <a:pt x="13" y="9"/>
                    </a:lnTo>
                    <a:lnTo>
                      <a:pt x="13" y="9"/>
                    </a:lnTo>
                    <a:lnTo>
                      <a:pt x="13" y="9"/>
                    </a:lnTo>
                    <a:lnTo>
                      <a:pt x="13" y="9"/>
                    </a:lnTo>
                    <a:lnTo>
                      <a:pt x="11" y="9"/>
                    </a:lnTo>
                    <a:lnTo>
                      <a:pt x="11" y="9"/>
                    </a:lnTo>
                    <a:lnTo>
                      <a:pt x="13" y="7"/>
                    </a:lnTo>
                    <a:lnTo>
                      <a:pt x="13" y="7"/>
                    </a:lnTo>
                    <a:lnTo>
                      <a:pt x="13" y="7"/>
                    </a:lnTo>
                    <a:lnTo>
                      <a:pt x="13" y="5"/>
                    </a:lnTo>
                    <a:lnTo>
                      <a:pt x="13" y="5"/>
                    </a:lnTo>
                    <a:lnTo>
                      <a:pt x="13" y="5"/>
                    </a:lnTo>
                    <a:lnTo>
                      <a:pt x="11" y="5"/>
                    </a:lnTo>
                    <a:lnTo>
                      <a:pt x="11" y="5"/>
                    </a:lnTo>
                    <a:lnTo>
                      <a:pt x="11" y="5"/>
                    </a:lnTo>
                    <a:lnTo>
                      <a:pt x="11" y="7"/>
                    </a:lnTo>
                    <a:lnTo>
                      <a:pt x="8" y="5"/>
                    </a:lnTo>
                    <a:lnTo>
                      <a:pt x="8" y="5"/>
                    </a:lnTo>
                    <a:lnTo>
                      <a:pt x="8" y="5"/>
                    </a:lnTo>
                    <a:lnTo>
                      <a:pt x="8" y="5"/>
                    </a:lnTo>
                    <a:lnTo>
                      <a:pt x="8" y="5"/>
                    </a:lnTo>
                    <a:lnTo>
                      <a:pt x="8" y="7"/>
                    </a:lnTo>
                    <a:lnTo>
                      <a:pt x="8" y="7"/>
                    </a:lnTo>
                    <a:lnTo>
                      <a:pt x="8" y="7"/>
                    </a:lnTo>
                    <a:lnTo>
                      <a:pt x="8" y="7"/>
                    </a:lnTo>
                    <a:lnTo>
                      <a:pt x="8" y="7"/>
                    </a:lnTo>
                    <a:lnTo>
                      <a:pt x="6" y="7"/>
                    </a:lnTo>
                    <a:lnTo>
                      <a:pt x="6" y="7"/>
                    </a:lnTo>
                    <a:lnTo>
                      <a:pt x="6" y="7"/>
                    </a:lnTo>
                    <a:lnTo>
                      <a:pt x="6" y="7"/>
                    </a:lnTo>
                    <a:lnTo>
                      <a:pt x="6" y="7"/>
                    </a:lnTo>
                    <a:lnTo>
                      <a:pt x="6" y="7"/>
                    </a:lnTo>
                    <a:lnTo>
                      <a:pt x="6" y="7"/>
                    </a:lnTo>
                    <a:lnTo>
                      <a:pt x="6" y="5"/>
                    </a:lnTo>
                    <a:lnTo>
                      <a:pt x="6" y="5"/>
                    </a:lnTo>
                    <a:lnTo>
                      <a:pt x="6" y="5"/>
                    </a:lnTo>
                    <a:lnTo>
                      <a:pt x="6" y="5"/>
                    </a:lnTo>
                    <a:lnTo>
                      <a:pt x="6" y="5"/>
                    </a:lnTo>
                    <a:lnTo>
                      <a:pt x="6" y="3"/>
                    </a:lnTo>
                    <a:lnTo>
                      <a:pt x="4" y="0"/>
                    </a:lnTo>
                    <a:lnTo>
                      <a:pt x="4" y="0"/>
                    </a:lnTo>
                    <a:lnTo>
                      <a:pt x="4" y="0"/>
                    </a:lnTo>
                    <a:lnTo>
                      <a:pt x="4" y="0"/>
                    </a:lnTo>
                    <a:lnTo>
                      <a:pt x="4" y="0"/>
                    </a:lnTo>
                    <a:lnTo>
                      <a:pt x="4" y="3"/>
                    </a:lnTo>
                    <a:lnTo>
                      <a:pt x="4" y="3"/>
                    </a:lnTo>
                    <a:lnTo>
                      <a:pt x="4" y="3"/>
                    </a:lnTo>
                    <a:lnTo>
                      <a:pt x="4" y="5"/>
                    </a:lnTo>
                    <a:lnTo>
                      <a:pt x="4" y="5"/>
                    </a:lnTo>
                    <a:lnTo>
                      <a:pt x="4" y="7"/>
                    </a:lnTo>
                    <a:lnTo>
                      <a:pt x="4" y="7"/>
                    </a:lnTo>
                    <a:lnTo>
                      <a:pt x="4" y="7"/>
                    </a:lnTo>
                    <a:lnTo>
                      <a:pt x="2" y="7"/>
                    </a:lnTo>
                    <a:lnTo>
                      <a:pt x="2"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2" y="12"/>
                    </a:lnTo>
                    <a:lnTo>
                      <a:pt x="2" y="12"/>
                    </a:lnTo>
                    <a:lnTo>
                      <a:pt x="2" y="12"/>
                    </a:lnTo>
                    <a:lnTo>
                      <a:pt x="2" y="12"/>
                    </a:lnTo>
                    <a:lnTo>
                      <a:pt x="2" y="12"/>
                    </a:lnTo>
                    <a:lnTo>
                      <a:pt x="2" y="12"/>
                    </a:lnTo>
                    <a:lnTo>
                      <a:pt x="2" y="12"/>
                    </a:lnTo>
                    <a:close/>
                  </a:path>
                </a:pathLst>
              </a:custGeom>
              <a:solidFill>
                <a:srgbClr val="008837"/>
              </a:solidFill>
              <a:ln w="9525">
                <a:noFill/>
              </a:ln>
            </p:spPr>
            <p:txBody>
              <a:bodyPr/>
              <a:lstStyle/>
              <a:p>
                <a:endParaRPr lang="ja-JP" altLang="en-US" sz="1799"/>
              </a:p>
            </p:txBody>
          </p:sp>
          <p:sp>
            <p:nvSpPr>
              <p:cNvPr id="11742" name="フリーフォーム 89613">
                <a:extLst>
                  <a:ext uri="{FF2B5EF4-FFF2-40B4-BE49-F238E27FC236}">
                    <a16:creationId xmlns:a16="http://schemas.microsoft.com/office/drawing/2014/main" id="{8FFE6A67-EC91-89F5-183E-42AF3A28F2DC}"/>
                  </a:ext>
                </a:extLst>
              </p:cNvPr>
              <p:cNvSpPr/>
              <p:nvPr/>
            </p:nvSpPr>
            <p:spPr>
              <a:xfrm>
                <a:off x="1775" y="3287"/>
                <a:ext cx="20" cy="18"/>
              </a:xfrm>
              <a:custGeom>
                <a:avLst/>
                <a:gdLst/>
                <a:ahLst/>
                <a:cxnLst/>
                <a:rect l="0" t="0" r="0" b="0"/>
                <a:pathLst>
                  <a:path w="20" h="18">
                    <a:moveTo>
                      <a:pt x="2" y="12"/>
                    </a:moveTo>
                    <a:lnTo>
                      <a:pt x="2" y="14"/>
                    </a:lnTo>
                    <a:lnTo>
                      <a:pt x="2" y="14"/>
                    </a:lnTo>
                    <a:lnTo>
                      <a:pt x="4" y="14"/>
                    </a:lnTo>
                    <a:lnTo>
                      <a:pt x="4" y="14"/>
                    </a:lnTo>
                    <a:lnTo>
                      <a:pt x="4" y="14"/>
                    </a:lnTo>
                    <a:lnTo>
                      <a:pt x="4" y="12"/>
                    </a:lnTo>
                    <a:lnTo>
                      <a:pt x="4" y="12"/>
                    </a:lnTo>
                    <a:lnTo>
                      <a:pt x="4" y="12"/>
                    </a:lnTo>
                    <a:lnTo>
                      <a:pt x="6" y="14"/>
                    </a:lnTo>
                    <a:lnTo>
                      <a:pt x="6" y="14"/>
                    </a:lnTo>
                    <a:lnTo>
                      <a:pt x="6" y="16"/>
                    </a:lnTo>
                    <a:lnTo>
                      <a:pt x="6" y="16"/>
                    </a:lnTo>
                    <a:lnTo>
                      <a:pt x="6" y="16"/>
                    </a:lnTo>
                    <a:lnTo>
                      <a:pt x="6" y="14"/>
                    </a:lnTo>
                    <a:lnTo>
                      <a:pt x="6" y="12"/>
                    </a:lnTo>
                    <a:lnTo>
                      <a:pt x="6" y="12"/>
                    </a:lnTo>
                    <a:lnTo>
                      <a:pt x="8" y="12"/>
                    </a:lnTo>
                    <a:lnTo>
                      <a:pt x="8" y="14"/>
                    </a:lnTo>
                    <a:lnTo>
                      <a:pt x="8" y="14"/>
                    </a:lnTo>
                    <a:lnTo>
                      <a:pt x="11" y="14"/>
                    </a:lnTo>
                    <a:lnTo>
                      <a:pt x="11" y="14"/>
                    </a:lnTo>
                    <a:lnTo>
                      <a:pt x="11" y="12"/>
                    </a:lnTo>
                    <a:lnTo>
                      <a:pt x="13" y="14"/>
                    </a:lnTo>
                    <a:lnTo>
                      <a:pt x="13" y="14"/>
                    </a:lnTo>
                    <a:lnTo>
                      <a:pt x="13" y="14"/>
                    </a:lnTo>
                    <a:lnTo>
                      <a:pt x="13" y="16"/>
                    </a:lnTo>
                    <a:lnTo>
                      <a:pt x="11" y="16"/>
                    </a:lnTo>
                    <a:lnTo>
                      <a:pt x="11" y="16"/>
                    </a:lnTo>
                    <a:lnTo>
                      <a:pt x="11" y="16"/>
                    </a:lnTo>
                    <a:lnTo>
                      <a:pt x="11" y="16"/>
                    </a:lnTo>
                    <a:lnTo>
                      <a:pt x="11" y="16"/>
                    </a:lnTo>
                    <a:lnTo>
                      <a:pt x="13" y="16"/>
                    </a:lnTo>
                    <a:lnTo>
                      <a:pt x="13" y="16"/>
                    </a:lnTo>
                    <a:lnTo>
                      <a:pt x="13" y="16"/>
                    </a:lnTo>
                    <a:lnTo>
                      <a:pt x="13" y="16"/>
                    </a:lnTo>
                    <a:lnTo>
                      <a:pt x="13" y="16"/>
                    </a:lnTo>
                    <a:lnTo>
                      <a:pt x="15" y="14"/>
                    </a:lnTo>
                    <a:lnTo>
                      <a:pt x="15" y="14"/>
                    </a:lnTo>
                    <a:lnTo>
                      <a:pt x="15" y="16"/>
                    </a:lnTo>
                    <a:lnTo>
                      <a:pt x="15" y="16"/>
                    </a:lnTo>
                    <a:lnTo>
                      <a:pt x="15" y="16"/>
                    </a:lnTo>
                    <a:lnTo>
                      <a:pt x="15" y="16"/>
                    </a:lnTo>
                    <a:lnTo>
                      <a:pt x="15" y="16"/>
                    </a:lnTo>
                    <a:lnTo>
                      <a:pt x="15" y="16"/>
                    </a:lnTo>
                    <a:lnTo>
                      <a:pt x="15" y="16"/>
                    </a:lnTo>
                    <a:lnTo>
                      <a:pt x="15" y="18"/>
                    </a:lnTo>
                    <a:lnTo>
                      <a:pt x="15" y="18"/>
                    </a:lnTo>
                    <a:lnTo>
                      <a:pt x="17" y="16"/>
                    </a:lnTo>
                    <a:lnTo>
                      <a:pt x="17" y="16"/>
                    </a:lnTo>
                    <a:lnTo>
                      <a:pt x="17" y="16"/>
                    </a:lnTo>
                    <a:lnTo>
                      <a:pt x="20" y="14"/>
                    </a:lnTo>
                    <a:lnTo>
                      <a:pt x="20" y="14"/>
                    </a:lnTo>
                    <a:lnTo>
                      <a:pt x="20" y="14"/>
                    </a:lnTo>
                    <a:lnTo>
                      <a:pt x="20" y="16"/>
                    </a:lnTo>
                    <a:lnTo>
                      <a:pt x="17" y="16"/>
                    </a:lnTo>
                    <a:lnTo>
                      <a:pt x="17" y="16"/>
                    </a:lnTo>
                    <a:lnTo>
                      <a:pt x="17" y="18"/>
                    </a:lnTo>
                    <a:lnTo>
                      <a:pt x="20" y="18"/>
                    </a:lnTo>
                    <a:lnTo>
                      <a:pt x="20" y="18"/>
                    </a:lnTo>
                    <a:lnTo>
                      <a:pt x="20" y="18"/>
                    </a:lnTo>
                    <a:lnTo>
                      <a:pt x="20" y="18"/>
                    </a:lnTo>
                    <a:lnTo>
                      <a:pt x="20" y="18"/>
                    </a:lnTo>
                    <a:lnTo>
                      <a:pt x="20" y="18"/>
                    </a:lnTo>
                    <a:lnTo>
                      <a:pt x="20" y="18"/>
                    </a:lnTo>
                    <a:lnTo>
                      <a:pt x="20" y="18"/>
                    </a:lnTo>
                    <a:lnTo>
                      <a:pt x="20" y="16"/>
                    </a:lnTo>
                    <a:lnTo>
                      <a:pt x="20" y="16"/>
                    </a:lnTo>
                    <a:lnTo>
                      <a:pt x="20" y="12"/>
                    </a:lnTo>
                    <a:lnTo>
                      <a:pt x="20" y="12"/>
                    </a:lnTo>
                    <a:lnTo>
                      <a:pt x="20" y="12"/>
                    </a:lnTo>
                    <a:lnTo>
                      <a:pt x="20" y="12"/>
                    </a:lnTo>
                    <a:lnTo>
                      <a:pt x="20" y="12"/>
                    </a:lnTo>
                    <a:lnTo>
                      <a:pt x="20" y="12"/>
                    </a:lnTo>
                    <a:lnTo>
                      <a:pt x="20" y="9"/>
                    </a:lnTo>
                    <a:lnTo>
                      <a:pt x="20" y="7"/>
                    </a:lnTo>
                    <a:lnTo>
                      <a:pt x="20" y="7"/>
                    </a:lnTo>
                    <a:lnTo>
                      <a:pt x="20" y="7"/>
                    </a:lnTo>
                    <a:lnTo>
                      <a:pt x="20" y="7"/>
                    </a:lnTo>
                    <a:lnTo>
                      <a:pt x="20" y="7"/>
                    </a:lnTo>
                    <a:lnTo>
                      <a:pt x="20" y="7"/>
                    </a:lnTo>
                    <a:lnTo>
                      <a:pt x="20" y="7"/>
                    </a:lnTo>
                    <a:lnTo>
                      <a:pt x="20" y="7"/>
                    </a:lnTo>
                    <a:lnTo>
                      <a:pt x="20" y="7"/>
                    </a:lnTo>
                    <a:lnTo>
                      <a:pt x="20" y="7"/>
                    </a:lnTo>
                    <a:lnTo>
                      <a:pt x="20" y="7"/>
                    </a:lnTo>
                    <a:lnTo>
                      <a:pt x="17" y="7"/>
                    </a:lnTo>
                    <a:lnTo>
                      <a:pt x="17" y="5"/>
                    </a:lnTo>
                    <a:lnTo>
                      <a:pt x="17" y="5"/>
                    </a:lnTo>
                    <a:lnTo>
                      <a:pt x="17" y="5"/>
                    </a:lnTo>
                    <a:lnTo>
                      <a:pt x="17" y="7"/>
                    </a:lnTo>
                    <a:lnTo>
                      <a:pt x="17" y="7"/>
                    </a:lnTo>
                    <a:lnTo>
                      <a:pt x="15" y="9"/>
                    </a:lnTo>
                    <a:lnTo>
                      <a:pt x="15" y="9"/>
                    </a:lnTo>
                    <a:lnTo>
                      <a:pt x="13" y="9"/>
                    </a:lnTo>
                    <a:lnTo>
                      <a:pt x="15" y="9"/>
                    </a:lnTo>
                    <a:lnTo>
                      <a:pt x="15" y="7"/>
                    </a:lnTo>
                    <a:lnTo>
                      <a:pt x="15" y="7"/>
                    </a:lnTo>
                    <a:lnTo>
                      <a:pt x="13" y="7"/>
                    </a:lnTo>
                    <a:lnTo>
                      <a:pt x="13" y="7"/>
                    </a:lnTo>
                    <a:lnTo>
                      <a:pt x="13" y="7"/>
                    </a:lnTo>
                    <a:lnTo>
                      <a:pt x="13" y="7"/>
                    </a:lnTo>
                    <a:lnTo>
                      <a:pt x="13" y="7"/>
                    </a:lnTo>
                    <a:lnTo>
                      <a:pt x="13" y="9"/>
                    </a:lnTo>
                    <a:lnTo>
                      <a:pt x="13" y="9"/>
                    </a:lnTo>
                    <a:lnTo>
                      <a:pt x="13" y="9"/>
                    </a:lnTo>
                    <a:lnTo>
                      <a:pt x="13" y="9"/>
                    </a:lnTo>
                    <a:lnTo>
                      <a:pt x="13" y="9"/>
                    </a:lnTo>
                    <a:lnTo>
                      <a:pt x="11" y="9"/>
                    </a:lnTo>
                    <a:lnTo>
                      <a:pt x="11" y="9"/>
                    </a:lnTo>
                    <a:lnTo>
                      <a:pt x="13" y="7"/>
                    </a:lnTo>
                    <a:lnTo>
                      <a:pt x="13" y="7"/>
                    </a:lnTo>
                    <a:lnTo>
                      <a:pt x="13" y="7"/>
                    </a:lnTo>
                    <a:lnTo>
                      <a:pt x="13" y="5"/>
                    </a:lnTo>
                    <a:lnTo>
                      <a:pt x="13" y="5"/>
                    </a:lnTo>
                    <a:lnTo>
                      <a:pt x="13" y="5"/>
                    </a:lnTo>
                    <a:lnTo>
                      <a:pt x="11" y="5"/>
                    </a:lnTo>
                    <a:lnTo>
                      <a:pt x="11" y="5"/>
                    </a:lnTo>
                    <a:lnTo>
                      <a:pt x="11" y="5"/>
                    </a:lnTo>
                    <a:lnTo>
                      <a:pt x="11" y="7"/>
                    </a:lnTo>
                    <a:lnTo>
                      <a:pt x="8" y="5"/>
                    </a:lnTo>
                    <a:lnTo>
                      <a:pt x="8" y="5"/>
                    </a:lnTo>
                    <a:lnTo>
                      <a:pt x="8" y="5"/>
                    </a:lnTo>
                    <a:lnTo>
                      <a:pt x="8" y="5"/>
                    </a:lnTo>
                    <a:lnTo>
                      <a:pt x="8" y="5"/>
                    </a:lnTo>
                    <a:lnTo>
                      <a:pt x="8" y="7"/>
                    </a:lnTo>
                    <a:lnTo>
                      <a:pt x="8" y="7"/>
                    </a:lnTo>
                    <a:lnTo>
                      <a:pt x="8" y="7"/>
                    </a:lnTo>
                    <a:lnTo>
                      <a:pt x="8" y="7"/>
                    </a:lnTo>
                    <a:lnTo>
                      <a:pt x="8" y="7"/>
                    </a:lnTo>
                    <a:lnTo>
                      <a:pt x="6" y="7"/>
                    </a:lnTo>
                    <a:lnTo>
                      <a:pt x="6" y="7"/>
                    </a:lnTo>
                    <a:lnTo>
                      <a:pt x="6" y="7"/>
                    </a:lnTo>
                    <a:lnTo>
                      <a:pt x="6" y="7"/>
                    </a:lnTo>
                    <a:lnTo>
                      <a:pt x="6" y="7"/>
                    </a:lnTo>
                    <a:lnTo>
                      <a:pt x="6" y="7"/>
                    </a:lnTo>
                    <a:lnTo>
                      <a:pt x="6" y="7"/>
                    </a:lnTo>
                    <a:lnTo>
                      <a:pt x="6" y="5"/>
                    </a:lnTo>
                    <a:lnTo>
                      <a:pt x="6" y="5"/>
                    </a:lnTo>
                    <a:lnTo>
                      <a:pt x="6" y="5"/>
                    </a:lnTo>
                    <a:lnTo>
                      <a:pt x="6" y="5"/>
                    </a:lnTo>
                    <a:lnTo>
                      <a:pt x="6" y="5"/>
                    </a:lnTo>
                    <a:lnTo>
                      <a:pt x="6" y="3"/>
                    </a:lnTo>
                    <a:lnTo>
                      <a:pt x="4" y="0"/>
                    </a:lnTo>
                    <a:lnTo>
                      <a:pt x="4" y="0"/>
                    </a:lnTo>
                    <a:lnTo>
                      <a:pt x="4" y="0"/>
                    </a:lnTo>
                    <a:lnTo>
                      <a:pt x="4" y="0"/>
                    </a:lnTo>
                    <a:lnTo>
                      <a:pt x="4" y="0"/>
                    </a:lnTo>
                    <a:lnTo>
                      <a:pt x="4" y="3"/>
                    </a:lnTo>
                    <a:lnTo>
                      <a:pt x="4" y="3"/>
                    </a:lnTo>
                    <a:lnTo>
                      <a:pt x="4" y="3"/>
                    </a:lnTo>
                    <a:lnTo>
                      <a:pt x="4" y="5"/>
                    </a:lnTo>
                    <a:lnTo>
                      <a:pt x="4" y="5"/>
                    </a:lnTo>
                    <a:lnTo>
                      <a:pt x="4" y="7"/>
                    </a:lnTo>
                    <a:lnTo>
                      <a:pt x="4" y="7"/>
                    </a:lnTo>
                    <a:lnTo>
                      <a:pt x="4" y="7"/>
                    </a:lnTo>
                    <a:lnTo>
                      <a:pt x="2" y="7"/>
                    </a:lnTo>
                    <a:lnTo>
                      <a:pt x="2"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2" y="12"/>
                    </a:lnTo>
                    <a:lnTo>
                      <a:pt x="2" y="12"/>
                    </a:lnTo>
                    <a:lnTo>
                      <a:pt x="2" y="12"/>
                    </a:lnTo>
                    <a:lnTo>
                      <a:pt x="2" y="12"/>
                    </a:lnTo>
                    <a:lnTo>
                      <a:pt x="2" y="12"/>
                    </a:lnTo>
                    <a:lnTo>
                      <a:pt x="2" y="12"/>
                    </a:lnTo>
                    <a:lnTo>
                      <a:pt x="2" y="12"/>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43" name="フリーフォーム 89614">
                <a:extLst>
                  <a:ext uri="{FF2B5EF4-FFF2-40B4-BE49-F238E27FC236}">
                    <a16:creationId xmlns:a16="http://schemas.microsoft.com/office/drawing/2014/main" id="{0C6AAE14-3DCA-96E1-963F-8F9E5A4ACED1}"/>
                  </a:ext>
                </a:extLst>
              </p:cNvPr>
              <p:cNvSpPr/>
              <p:nvPr/>
            </p:nvSpPr>
            <p:spPr>
              <a:xfrm>
                <a:off x="1768" y="3419"/>
                <a:ext cx="15" cy="14"/>
              </a:xfrm>
              <a:custGeom>
                <a:avLst/>
                <a:gdLst/>
                <a:ahLst/>
                <a:cxnLst/>
                <a:rect l="0" t="0" r="0" b="0"/>
                <a:pathLst>
                  <a:path w="15" h="14">
                    <a:moveTo>
                      <a:pt x="7" y="5"/>
                    </a:moveTo>
                    <a:lnTo>
                      <a:pt x="4" y="3"/>
                    </a:lnTo>
                    <a:lnTo>
                      <a:pt x="4" y="3"/>
                    </a:lnTo>
                    <a:lnTo>
                      <a:pt x="4" y="3"/>
                    </a:lnTo>
                    <a:lnTo>
                      <a:pt x="4" y="3"/>
                    </a:lnTo>
                    <a:lnTo>
                      <a:pt x="4" y="3"/>
                    </a:lnTo>
                    <a:lnTo>
                      <a:pt x="4" y="3"/>
                    </a:lnTo>
                    <a:lnTo>
                      <a:pt x="4" y="3"/>
                    </a:lnTo>
                    <a:lnTo>
                      <a:pt x="2" y="3"/>
                    </a:lnTo>
                    <a:lnTo>
                      <a:pt x="2" y="0"/>
                    </a:lnTo>
                    <a:lnTo>
                      <a:pt x="2" y="0"/>
                    </a:lnTo>
                    <a:lnTo>
                      <a:pt x="2" y="0"/>
                    </a:lnTo>
                    <a:lnTo>
                      <a:pt x="0" y="0"/>
                    </a:lnTo>
                    <a:lnTo>
                      <a:pt x="0" y="0"/>
                    </a:lnTo>
                    <a:lnTo>
                      <a:pt x="0" y="0"/>
                    </a:lnTo>
                    <a:lnTo>
                      <a:pt x="0" y="3"/>
                    </a:lnTo>
                    <a:lnTo>
                      <a:pt x="0" y="3"/>
                    </a:lnTo>
                    <a:lnTo>
                      <a:pt x="0" y="3"/>
                    </a:lnTo>
                    <a:lnTo>
                      <a:pt x="0" y="5"/>
                    </a:lnTo>
                    <a:lnTo>
                      <a:pt x="0" y="5"/>
                    </a:lnTo>
                    <a:lnTo>
                      <a:pt x="0" y="5"/>
                    </a:lnTo>
                    <a:lnTo>
                      <a:pt x="0" y="5"/>
                    </a:lnTo>
                    <a:lnTo>
                      <a:pt x="0" y="7"/>
                    </a:lnTo>
                    <a:lnTo>
                      <a:pt x="4" y="7"/>
                    </a:lnTo>
                    <a:lnTo>
                      <a:pt x="2" y="14"/>
                    </a:lnTo>
                    <a:lnTo>
                      <a:pt x="4" y="14"/>
                    </a:lnTo>
                    <a:lnTo>
                      <a:pt x="4" y="12"/>
                    </a:lnTo>
                    <a:lnTo>
                      <a:pt x="7" y="12"/>
                    </a:lnTo>
                    <a:lnTo>
                      <a:pt x="7" y="9"/>
                    </a:lnTo>
                    <a:lnTo>
                      <a:pt x="7" y="9"/>
                    </a:lnTo>
                    <a:lnTo>
                      <a:pt x="9" y="9"/>
                    </a:lnTo>
                    <a:lnTo>
                      <a:pt x="11" y="9"/>
                    </a:lnTo>
                    <a:lnTo>
                      <a:pt x="9" y="14"/>
                    </a:lnTo>
                    <a:lnTo>
                      <a:pt x="11" y="14"/>
                    </a:lnTo>
                    <a:lnTo>
                      <a:pt x="15" y="14"/>
                    </a:lnTo>
                    <a:lnTo>
                      <a:pt x="15" y="12"/>
                    </a:lnTo>
                    <a:lnTo>
                      <a:pt x="15" y="9"/>
                    </a:lnTo>
                    <a:lnTo>
                      <a:pt x="15" y="9"/>
                    </a:lnTo>
                    <a:lnTo>
                      <a:pt x="15" y="7"/>
                    </a:lnTo>
                    <a:lnTo>
                      <a:pt x="13" y="7"/>
                    </a:lnTo>
                    <a:lnTo>
                      <a:pt x="11" y="7"/>
                    </a:lnTo>
                    <a:lnTo>
                      <a:pt x="11" y="5"/>
                    </a:lnTo>
                    <a:lnTo>
                      <a:pt x="13" y="3"/>
                    </a:lnTo>
                    <a:lnTo>
                      <a:pt x="15" y="3"/>
                    </a:lnTo>
                    <a:lnTo>
                      <a:pt x="13" y="3"/>
                    </a:lnTo>
                    <a:lnTo>
                      <a:pt x="11" y="3"/>
                    </a:lnTo>
                    <a:lnTo>
                      <a:pt x="11" y="3"/>
                    </a:lnTo>
                    <a:lnTo>
                      <a:pt x="9" y="5"/>
                    </a:lnTo>
                    <a:lnTo>
                      <a:pt x="7" y="5"/>
                    </a:lnTo>
                    <a:lnTo>
                      <a:pt x="7" y="5"/>
                    </a:lnTo>
                    <a:lnTo>
                      <a:pt x="7" y="5"/>
                    </a:lnTo>
                    <a:close/>
                  </a:path>
                </a:pathLst>
              </a:custGeom>
              <a:solidFill>
                <a:srgbClr val="008837"/>
              </a:solidFill>
              <a:ln w="9525">
                <a:noFill/>
              </a:ln>
            </p:spPr>
            <p:txBody>
              <a:bodyPr/>
              <a:lstStyle/>
              <a:p>
                <a:endParaRPr lang="ja-JP" altLang="en-US" sz="1799"/>
              </a:p>
            </p:txBody>
          </p:sp>
          <p:sp>
            <p:nvSpPr>
              <p:cNvPr id="11744" name="フリーフォーム 89615">
                <a:extLst>
                  <a:ext uri="{FF2B5EF4-FFF2-40B4-BE49-F238E27FC236}">
                    <a16:creationId xmlns:a16="http://schemas.microsoft.com/office/drawing/2014/main" id="{D5B00367-1A30-446C-9DE7-D46450979597}"/>
                  </a:ext>
                </a:extLst>
              </p:cNvPr>
              <p:cNvSpPr/>
              <p:nvPr/>
            </p:nvSpPr>
            <p:spPr>
              <a:xfrm>
                <a:off x="1768" y="3419"/>
                <a:ext cx="15" cy="14"/>
              </a:xfrm>
              <a:custGeom>
                <a:avLst/>
                <a:gdLst/>
                <a:ahLst/>
                <a:cxnLst/>
                <a:rect l="0" t="0" r="0" b="0"/>
                <a:pathLst>
                  <a:path w="15" h="14">
                    <a:moveTo>
                      <a:pt x="7" y="5"/>
                    </a:moveTo>
                    <a:lnTo>
                      <a:pt x="4" y="3"/>
                    </a:lnTo>
                    <a:lnTo>
                      <a:pt x="4" y="3"/>
                    </a:lnTo>
                    <a:lnTo>
                      <a:pt x="4" y="3"/>
                    </a:lnTo>
                    <a:lnTo>
                      <a:pt x="4" y="3"/>
                    </a:lnTo>
                    <a:lnTo>
                      <a:pt x="4" y="3"/>
                    </a:lnTo>
                    <a:lnTo>
                      <a:pt x="4" y="3"/>
                    </a:lnTo>
                    <a:lnTo>
                      <a:pt x="4" y="3"/>
                    </a:lnTo>
                    <a:lnTo>
                      <a:pt x="2" y="3"/>
                    </a:lnTo>
                    <a:lnTo>
                      <a:pt x="2" y="0"/>
                    </a:lnTo>
                    <a:lnTo>
                      <a:pt x="2" y="0"/>
                    </a:lnTo>
                    <a:lnTo>
                      <a:pt x="2" y="0"/>
                    </a:lnTo>
                    <a:lnTo>
                      <a:pt x="0" y="0"/>
                    </a:lnTo>
                    <a:lnTo>
                      <a:pt x="0" y="0"/>
                    </a:lnTo>
                    <a:lnTo>
                      <a:pt x="0" y="0"/>
                    </a:lnTo>
                    <a:lnTo>
                      <a:pt x="0" y="3"/>
                    </a:lnTo>
                    <a:lnTo>
                      <a:pt x="0" y="3"/>
                    </a:lnTo>
                    <a:lnTo>
                      <a:pt x="0" y="3"/>
                    </a:lnTo>
                    <a:lnTo>
                      <a:pt x="0" y="5"/>
                    </a:lnTo>
                    <a:lnTo>
                      <a:pt x="0" y="5"/>
                    </a:lnTo>
                    <a:lnTo>
                      <a:pt x="0" y="5"/>
                    </a:lnTo>
                    <a:lnTo>
                      <a:pt x="0" y="5"/>
                    </a:lnTo>
                    <a:lnTo>
                      <a:pt x="0" y="7"/>
                    </a:lnTo>
                    <a:lnTo>
                      <a:pt x="4" y="7"/>
                    </a:lnTo>
                    <a:lnTo>
                      <a:pt x="2" y="14"/>
                    </a:lnTo>
                    <a:lnTo>
                      <a:pt x="4" y="14"/>
                    </a:lnTo>
                    <a:lnTo>
                      <a:pt x="4" y="12"/>
                    </a:lnTo>
                    <a:lnTo>
                      <a:pt x="7" y="12"/>
                    </a:lnTo>
                    <a:lnTo>
                      <a:pt x="7" y="9"/>
                    </a:lnTo>
                    <a:lnTo>
                      <a:pt x="7" y="9"/>
                    </a:lnTo>
                    <a:lnTo>
                      <a:pt x="9" y="9"/>
                    </a:lnTo>
                    <a:lnTo>
                      <a:pt x="11" y="9"/>
                    </a:lnTo>
                    <a:lnTo>
                      <a:pt x="9" y="14"/>
                    </a:lnTo>
                    <a:lnTo>
                      <a:pt x="11" y="14"/>
                    </a:lnTo>
                    <a:lnTo>
                      <a:pt x="15" y="14"/>
                    </a:lnTo>
                    <a:lnTo>
                      <a:pt x="15" y="12"/>
                    </a:lnTo>
                    <a:lnTo>
                      <a:pt x="15" y="9"/>
                    </a:lnTo>
                    <a:lnTo>
                      <a:pt x="15" y="9"/>
                    </a:lnTo>
                    <a:lnTo>
                      <a:pt x="15" y="7"/>
                    </a:lnTo>
                    <a:lnTo>
                      <a:pt x="13" y="7"/>
                    </a:lnTo>
                    <a:lnTo>
                      <a:pt x="11" y="7"/>
                    </a:lnTo>
                    <a:lnTo>
                      <a:pt x="11" y="5"/>
                    </a:lnTo>
                    <a:lnTo>
                      <a:pt x="13" y="3"/>
                    </a:lnTo>
                    <a:lnTo>
                      <a:pt x="15" y="3"/>
                    </a:lnTo>
                    <a:lnTo>
                      <a:pt x="13" y="3"/>
                    </a:lnTo>
                    <a:lnTo>
                      <a:pt x="11" y="3"/>
                    </a:lnTo>
                    <a:lnTo>
                      <a:pt x="11" y="3"/>
                    </a:lnTo>
                    <a:lnTo>
                      <a:pt x="9" y="5"/>
                    </a:lnTo>
                    <a:lnTo>
                      <a:pt x="7" y="5"/>
                    </a:lnTo>
                    <a:lnTo>
                      <a:pt x="7" y="5"/>
                    </a:lnTo>
                    <a:lnTo>
                      <a:pt x="7" y="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45" name="フリーフォーム 89616">
                <a:extLst>
                  <a:ext uri="{FF2B5EF4-FFF2-40B4-BE49-F238E27FC236}">
                    <a16:creationId xmlns:a16="http://schemas.microsoft.com/office/drawing/2014/main" id="{D5C3942D-C882-AF9B-3DFF-7BD7624A709D}"/>
                  </a:ext>
                </a:extLst>
              </p:cNvPr>
              <p:cNvSpPr/>
              <p:nvPr/>
            </p:nvSpPr>
            <p:spPr>
              <a:xfrm>
                <a:off x="1768" y="3406"/>
                <a:ext cx="18" cy="20"/>
              </a:xfrm>
              <a:custGeom>
                <a:avLst/>
                <a:gdLst/>
                <a:ahLst/>
                <a:cxnLst/>
                <a:rect l="0" t="0" r="0" b="0"/>
                <a:pathLst>
                  <a:path w="18" h="20">
                    <a:moveTo>
                      <a:pt x="15" y="9"/>
                    </a:moveTo>
                    <a:lnTo>
                      <a:pt x="15" y="7"/>
                    </a:lnTo>
                    <a:lnTo>
                      <a:pt x="15" y="7"/>
                    </a:lnTo>
                    <a:lnTo>
                      <a:pt x="15" y="7"/>
                    </a:lnTo>
                    <a:lnTo>
                      <a:pt x="15" y="7"/>
                    </a:lnTo>
                    <a:lnTo>
                      <a:pt x="15" y="7"/>
                    </a:lnTo>
                    <a:lnTo>
                      <a:pt x="15" y="9"/>
                    </a:lnTo>
                    <a:lnTo>
                      <a:pt x="13" y="9"/>
                    </a:lnTo>
                    <a:lnTo>
                      <a:pt x="13" y="9"/>
                    </a:lnTo>
                    <a:lnTo>
                      <a:pt x="13" y="11"/>
                    </a:lnTo>
                    <a:lnTo>
                      <a:pt x="13" y="7"/>
                    </a:lnTo>
                    <a:lnTo>
                      <a:pt x="11" y="7"/>
                    </a:lnTo>
                    <a:lnTo>
                      <a:pt x="11" y="7"/>
                    </a:lnTo>
                    <a:lnTo>
                      <a:pt x="11" y="7"/>
                    </a:lnTo>
                    <a:lnTo>
                      <a:pt x="11" y="7"/>
                    </a:lnTo>
                    <a:lnTo>
                      <a:pt x="11" y="7"/>
                    </a:lnTo>
                    <a:lnTo>
                      <a:pt x="11" y="7"/>
                    </a:lnTo>
                    <a:lnTo>
                      <a:pt x="11" y="9"/>
                    </a:lnTo>
                    <a:lnTo>
                      <a:pt x="11" y="9"/>
                    </a:lnTo>
                    <a:lnTo>
                      <a:pt x="11" y="9"/>
                    </a:lnTo>
                    <a:lnTo>
                      <a:pt x="9" y="7"/>
                    </a:lnTo>
                    <a:lnTo>
                      <a:pt x="9" y="7"/>
                    </a:lnTo>
                    <a:lnTo>
                      <a:pt x="7" y="9"/>
                    </a:lnTo>
                    <a:lnTo>
                      <a:pt x="7" y="7"/>
                    </a:lnTo>
                    <a:lnTo>
                      <a:pt x="7" y="7"/>
                    </a:lnTo>
                    <a:lnTo>
                      <a:pt x="7" y="7"/>
                    </a:lnTo>
                    <a:lnTo>
                      <a:pt x="7" y="7"/>
                    </a:lnTo>
                    <a:lnTo>
                      <a:pt x="7" y="4"/>
                    </a:lnTo>
                    <a:lnTo>
                      <a:pt x="7" y="4"/>
                    </a:lnTo>
                    <a:lnTo>
                      <a:pt x="7" y="4"/>
                    </a:lnTo>
                    <a:lnTo>
                      <a:pt x="7" y="2"/>
                    </a:lnTo>
                    <a:lnTo>
                      <a:pt x="7" y="2"/>
                    </a:lnTo>
                    <a:lnTo>
                      <a:pt x="7" y="4"/>
                    </a:lnTo>
                    <a:lnTo>
                      <a:pt x="4" y="4"/>
                    </a:lnTo>
                    <a:lnTo>
                      <a:pt x="4" y="7"/>
                    </a:lnTo>
                    <a:lnTo>
                      <a:pt x="4" y="7"/>
                    </a:lnTo>
                    <a:lnTo>
                      <a:pt x="4" y="7"/>
                    </a:lnTo>
                    <a:lnTo>
                      <a:pt x="4" y="7"/>
                    </a:lnTo>
                    <a:lnTo>
                      <a:pt x="4" y="4"/>
                    </a:lnTo>
                    <a:lnTo>
                      <a:pt x="4" y="4"/>
                    </a:lnTo>
                    <a:lnTo>
                      <a:pt x="4" y="4"/>
                    </a:lnTo>
                    <a:lnTo>
                      <a:pt x="4" y="2"/>
                    </a:lnTo>
                    <a:lnTo>
                      <a:pt x="4" y="2"/>
                    </a:lnTo>
                    <a:lnTo>
                      <a:pt x="4" y="2"/>
                    </a:lnTo>
                    <a:lnTo>
                      <a:pt x="4" y="2"/>
                    </a:lnTo>
                    <a:lnTo>
                      <a:pt x="2" y="2"/>
                    </a:lnTo>
                    <a:lnTo>
                      <a:pt x="2" y="2"/>
                    </a:lnTo>
                    <a:lnTo>
                      <a:pt x="0" y="4"/>
                    </a:lnTo>
                    <a:lnTo>
                      <a:pt x="0" y="7"/>
                    </a:lnTo>
                    <a:lnTo>
                      <a:pt x="0" y="7"/>
                    </a:lnTo>
                    <a:lnTo>
                      <a:pt x="0" y="7"/>
                    </a:lnTo>
                    <a:lnTo>
                      <a:pt x="0" y="7"/>
                    </a:lnTo>
                    <a:lnTo>
                      <a:pt x="0" y="4"/>
                    </a:lnTo>
                    <a:lnTo>
                      <a:pt x="0" y="2"/>
                    </a:lnTo>
                    <a:lnTo>
                      <a:pt x="0" y="2"/>
                    </a:lnTo>
                    <a:lnTo>
                      <a:pt x="0" y="0"/>
                    </a:lnTo>
                    <a:lnTo>
                      <a:pt x="0" y="0"/>
                    </a:lnTo>
                    <a:lnTo>
                      <a:pt x="0" y="0"/>
                    </a:lnTo>
                    <a:lnTo>
                      <a:pt x="0" y="0"/>
                    </a:lnTo>
                    <a:lnTo>
                      <a:pt x="0" y="2"/>
                    </a:lnTo>
                    <a:lnTo>
                      <a:pt x="0" y="2"/>
                    </a:lnTo>
                    <a:lnTo>
                      <a:pt x="0" y="2"/>
                    </a:lnTo>
                    <a:lnTo>
                      <a:pt x="0" y="2"/>
                    </a:lnTo>
                    <a:lnTo>
                      <a:pt x="0" y="4"/>
                    </a:lnTo>
                    <a:lnTo>
                      <a:pt x="0" y="7"/>
                    </a:lnTo>
                    <a:lnTo>
                      <a:pt x="0" y="7"/>
                    </a:lnTo>
                    <a:lnTo>
                      <a:pt x="0" y="7"/>
                    </a:lnTo>
                    <a:lnTo>
                      <a:pt x="0" y="9"/>
                    </a:lnTo>
                    <a:lnTo>
                      <a:pt x="0" y="9"/>
                    </a:lnTo>
                    <a:lnTo>
                      <a:pt x="0" y="9"/>
                    </a:lnTo>
                    <a:lnTo>
                      <a:pt x="0" y="9"/>
                    </a:lnTo>
                    <a:lnTo>
                      <a:pt x="0" y="11"/>
                    </a:lnTo>
                    <a:lnTo>
                      <a:pt x="0" y="11"/>
                    </a:lnTo>
                    <a:lnTo>
                      <a:pt x="0" y="13"/>
                    </a:lnTo>
                    <a:lnTo>
                      <a:pt x="0" y="16"/>
                    </a:lnTo>
                    <a:lnTo>
                      <a:pt x="0" y="16"/>
                    </a:lnTo>
                    <a:lnTo>
                      <a:pt x="0" y="16"/>
                    </a:lnTo>
                    <a:lnTo>
                      <a:pt x="0" y="13"/>
                    </a:lnTo>
                    <a:lnTo>
                      <a:pt x="0" y="13"/>
                    </a:lnTo>
                    <a:lnTo>
                      <a:pt x="0" y="16"/>
                    </a:lnTo>
                    <a:lnTo>
                      <a:pt x="0" y="16"/>
                    </a:lnTo>
                    <a:lnTo>
                      <a:pt x="0" y="16"/>
                    </a:lnTo>
                    <a:lnTo>
                      <a:pt x="0" y="16"/>
                    </a:lnTo>
                    <a:lnTo>
                      <a:pt x="0" y="16"/>
                    </a:lnTo>
                    <a:lnTo>
                      <a:pt x="2" y="16"/>
                    </a:lnTo>
                    <a:lnTo>
                      <a:pt x="2" y="16"/>
                    </a:lnTo>
                    <a:lnTo>
                      <a:pt x="2" y="16"/>
                    </a:lnTo>
                    <a:lnTo>
                      <a:pt x="2" y="16"/>
                    </a:lnTo>
                    <a:lnTo>
                      <a:pt x="4" y="11"/>
                    </a:lnTo>
                    <a:lnTo>
                      <a:pt x="4" y="11"/>
                    </a:lnTo>
                    <a:lnTo>
                      <a:pt x="4" y="11"/>
                    </a:lnTo>
                    <a:lnTo>
                      <a:pt x="4" y="11"/>
                    </a:lnTo>
                    <a:lnTo>
                      <a:pt x="4" y="13"/>
                    </a:lnTo>
                    <a:lnTo>
                      <a:pt x="4" y="16"/>
                    </a:lnTo>
                    <a:lnTo>
                      <a:pt x="4" y="16"/>
                    </a:lnTo>
                    <a:lnTo>
                      <a:pt x="4" y="16"/>
                    </a:lnTo>
                    <a:lnTo>
                      <a:pt x="4" y="16"/>
                    </a:lnTo>
                    <a:lnTo>
                      <a:pt x="4" y="16"/>
                    </a:lnTo>
                    <a:lnTo>
                      <a:pt x="4" y="16"/>
                    </a:lnTo>
                    <a:lnTo>
                      <a:pt x="4" y="13"/>
                    </a:lnTo>
                    <a:lnTo>
                      <a:pt x="4" y="11"/>
                    </a:lnTo>
                    <a:lnTo>
                      <a:pt x="7" y="11"/>
                    </a:lnTo>
                    <a:lnTo>
                      <a:pt x="7" y="11"/>
                    </a:lnTo>
                    <a:lnTo>
                      <a:pt x="7" y="11"/>
                    </a:lnTo>
                    <a:lnTo>
                      <a:pt x="7" y="13"/>
                    </a:lnTo>
                    <a:lnTo>
                      <a:pt x="7" y="13"/>
                    </a:lnTo>
                    <a:lnTo>
                      <a:pt x="7" y="16"/>
                    </a:lnTo>
                    <a:lnTo>
                      <a:pt x="7" y="16"/>
                    </a:lnTo>
                    <a:lnTo>
                      <a:pt x="7" y="16"/>
                    </a:lnTo>
                    <a:lnTo>
                      <a:pt x="7" y="18"/>
                    </a:lnTo>
                    <a:lnTo>
                      <a:pt x="7" y="18"/>
                    </a:lnTo>
                    <a:lnTo>
                      <a:pt x="7" y="18"/>
                    </a:lnTo>
                    <a:lnTo>
                      <a:pt x="7" y="16"/>
                    </a:lnTo>
                    <a:lnTo>
                      <a:pt x="9" y="16"/>
                    </a:lnTo>
                    <a:lnTo>
                      <a:pt x="9" y="16"/>
                    </a:lnTo>
                    <a:lnTo>
                      <a:pt x="9" y="16"/>
                    </a:lnTo>
                    <a:lnTo>
                      <a:pt x="11" y="18"/>
                    </a:lnTo>
                    <a:lnTo>
                      <a:pt x="11" y="18"/>
                    </a:lnTo>
                    <a:lnTo>
                      <a:pt x="11" y="18"/>
                    </a:lnTo>
                    <a:lnTo>
                      <a:pt x="11" y="16"/>
                    </a:lnTo>
                    <a:lnTo>
                      <a:pt x="11" y="16"/>
                    </a:lnTo>
                    <a:lnTo>
                      <a:pt x="11" y="16"/>
                    </a:lnTo>
                    <a:lnTo>
                      <a:pt x="11" y="16"/>
                    </a:lnTo>
                    <a:lnTo>
                      <a:pt x="11" y="16"/>
                    </a:lnTo>
                    <a:lnTo>
                      <a:pt x="11" y="13"/>
                    </a:lnTo>
                    <a:lnTo>
                      <a:pt x="11" y="13"/>
                    </a:lnTo>
                    <a:lnTo>
                      <a:pt x="11" y="13"/>
                    </a:lnTo>
                    <a:lnTo>
                      <a:pt x="11" y="13"/>
                    </a:lnTo>
                    <a:lnTo>
                      <a:pt x="11" y="16"/>
                    </a:lnTo>
                    <a:lnTo>
                      <a:pt x="13" y="16"/>
                    </a:lnTo>
                    <a:lnTo>
                      <a:pt x="13" y="16"/>
                    </a:lnTo>
                    <a:lnTo>
                      <a:pt x="13" y="16"/>
                    </a:lnTo>
                    <a:lnTo>
                      <a:pt x="13" y="16"/>
                    </a:lnTo>
                    <a:lnTo>
                      <a:pt x="11" y="18"/>
                    </a:lnTo>
                    <a:lnTo>
                      <a:pt x="11" y="18"/>
                    </a:lnTo>
                    <a:lnTo>
                      <a:pt x="11" y="18"/>
                    </a:lnTo>
                    <a:lnTo>
                      <a:pt x="11" y="20"/>
                    </a:lnTo>
                    <a:lnTo>
                      <a:pt x="13" y="20"/>
                    </a:lnTo>
                    <a:lnTo>
                      <a:pt x="13" y="20"/>
                    </a:lnTo>
                    <a:lnTo>
                      <a:pt x="13" y="20"/>
                    </a:lnTo>
                    <a:lnTo>
                      <a:pt x="15" y="20"/>
                    </a:lnTo>
                    <a:lnTo>
                      <a:pt x="15" y="20"/>
                    </a:lnTo>
                    <a:lnTo>
                      <a:pt x="15" y="20"/>
                    </a:lnTo>
                    <a:lnTo>
                      <a:pt x="15" y="20"/>
                    </a:lnTo>
                    <a:lnTo>
                      <a:pt x="15" y="20"/>
                    </a:lnTo>
                    <a:lnTo>
                      <a:pt x="15" y="18"/>
                    </a:lnTo>
                    <a:lnTo>
                      <a:pt x="15" y="16"/>
                    </a:lnTo>
                    <a:lnTo>
                      <a:pt x="15" y="16"/>
                    </a:lnTo>
                    <a:lnTo>
                      <a:pt x="15" y="16"/>
                    </a:lnTo>
                    <a:lnTo>
                      <a:pt x="15" y="13"/>
                    </a:lnTo>
                    <a:lnTo>
                      <a:pt x="15" y="13"/>
                    </a:lnTo>
                    <a:lnTo>
                      <a:pt x="15" y="16"/>
                    </a:lnTo>
                    <a:lnTo>
                      <a:pt x="18" y="16"/>
                    </a:lnTo>
                    <a:lnTo>
                      <a:pt x="18" y="16"/>
                    </a:lnTo>
                    <a:lnTo>
                      <a:pt x="18" y="16"/>
                    </a:lnTo>
                    <a:lnTo>
                      <a:pt x="18" y="13"/>
                    </a:lnTo>
                    <a:lnTo>
                      <a:pt x="18" y="13"/>
                    </a:lnTo>
                    <a:lnTo>
                      <a:pt x="18" y="13"/>
                    </a:lnTo>
                    <a:lnTo>
                      <a:pt x="18" y="13"/>
                    </a:lnTo>
                    <a:lnTo>
                      <a:pt x="18" y="11"/>
                    </a:lnTo>
                    <a:lnTo>
                      <a:pt x="18" y="11"/>
                    </a:lnTo>
                    <a:lnTo>
                      <a:pt x="18" y="11"/>
                    </a:lnTo>
                    <a:lnTo>
                      <a:pt x="18" y="11"/>
                    </a:lnTo>
                    <a:lnTo>
                      <a:pt x="18" y="11"/>
                    </a:lnTo>
                    <a:lnTo>
                      <a:pt x="15" y="11"/>
                    </a:lnTo>
                    <a:lnTo>
                      <a:pt x="15" y="11"/>
                    </a:lnTo>
                    <a:lnTo>
                      <a:pt x="15" y="9"/>
                    </a:lnTo>
                    <a:lnTo>
                      <a:pt x="15" y="9"/>
                    </a:lnTo>
                    <a:lnTo>
                      <a:pt x="15" y="9"/>
                    </a:lnTo>
                    <a:lnTo>
                      <a:pt x="15" y="9"/>
                    </a:lnTo>
                    <a:lnTo>
                      <a:pt x="15" y="9"/>
                    </a:lnTo>
                    <a:close/>
                  </a:path>
                </a:pathLst>
              </a:custGeom>
              <a:solidFill>
                <a:srgbClr val="008837"/>
              </a:solidFill>
              <a:ln w="9525">
                <a:noFill/>
              </a:ln>
            </p:spPr>
            <p:txBody>
              <a:bodyPr/>
              <a:lstStyle/>
              <a:p>
                <a:endParaRPr lang="ja-JP" altLang="en-US" sz="1799"/>
              </a:p>
            </p:txBody>
          </p:sp>
          <p:sp>
            <p:nvSpPr>
              <p:cNvPr id="11746" name="フリーフォーム 89617">
                <a:extLst>
                  <a:ext uri="{FF2B5EF4-FFF2-40B4-BE49-F238E27FC236}">
                    <a16:creationId xmlns:a16="http://schemas.microsoft.com/office/drawing/2014/main" id="{F2EE43CC-E2C4-42AE-89F3-94720A21A683}"/>
                  </a:ext>
                </a:extLst>
              </p:cNvPr>
              <p:cNvSpPr/>
              <p:nvPr/>
            </p:nvSpPr>
            <p:spPr>
              <a:xfrm>
                <a:off x="1768" y="3406"/>
                <a:ext cx="18" cy="20"/>
              </a:xfrm>
              <a:custGeom>
                <a:avLst/>
                <a:gdLst/>
                <a:ahLst/>
                <a:cxnLst/>
                <a:rect l="0" t="0" r="0" b="0"/>
                <a:pathLst>
                  <a:path w="18" h="20">
                    <a:moveTo>
                      <a:pt x="15" y="9"/>
                    </a:moveTo>
                    <a:lnTo>
                      <a:pt x="15" y="7"/>
                    </a:lnTo>
                    <a:lnTo>
                      <a:pt x="15" y="7"/>
                    </a:lnTo>
                    <a:lnTo>
                      <a:pt x="15" y="7"/>
                    </a:lnTo>
                    <a:lnTo>
                      <a:pt x="15" y="7"/>
                    </a:lnTo>
                    <a:lnTo>
                      <a:pt x="15" y="7"/>
                    </a:lnTo>
                    <a:lnTo>
                      <a:pt x="15" y="9"/>
                    </a:lnTo>
                    <a:lnTo>
                      <a:pt x="13" y="9"/>
                    </a:lnTo>
                    <a:lnTo>
                      <a:pt x="13" y="9"/>
                    </a:lnTo>
                    <a:lnTo>
                      <a:pt x="13" y="11"/>
                    </a:lnTo>
                    <a:lnTo>
                      <a:pt x="13" y="7"/>
                    </a:lnTo>
                    <a:lnTo>
                      <a:pt x="11" y="7"/>
                    </a:lnTo>
                    <a:lnTo>
                      <a:pt x="11" y="7"/>
                    </a:lnTo>
                    <a:lnTo>
                      <a:pt x="11" y="7"/>
                    </a:lnTo>
                    <a:lnTo>
                      <a:pt x="11" y="7"/>
                    </a:lnTo>
                    <a:lnTo>
                      <a:pt x="11" y="7"/>
                    </a:lnTo>
                    <a:lnTo>
                      <a:pt x="11" y="7"/>
                    </a:lnTo>
                    <a:lnTo>
                      <a:pt x="11" y="9"/>
                    </a:lnTo>
                    <a:lnTo>
                      <a:pt x="11" y="9"/>
                    </a:lnTo>
                    <a:lnTo>
                      <a:pt x="11" y="9"/>
                    </a:lnTo>
                    <a:lnTo>
                      <a:pt x="9" y="7"/>
                    </a:lnTo>
                    <a:lnTo>
                      <a:pt x="9" y="7"/>
                    </a:lnTo>
                    <a:lnTo>
                      <a:pt x="7" y="9"/>
                    </a:lnTo>
                    <a:lnTo>
                      <a:pt x="7" y="7"/>
                    </a:lnTo>
                    <a:lnTo>
                      <a:pt x="7" y="7"/>
                    </a:lnTo>
                    <a:lnTo>
                      <a:pt x="7" y="7"/>
                    </a:lnTo>
                    <a:lnTo>
                      <a:pt x="7" y="7"/>
                    </a:lnTo>
                    <a:lnTo>
                      <a:pt x="7" y="4"/>
                    </a:lnTo>
                    <a:lnTo>
                      <a:pt x="7" y="4"/>
                    </a:lnTo>
                    <a:lnTo>
                      <a:pt x="7" y="4"/>
                    </a:lnTo>
                    <a:lnTo>
                      <a:pt x="7" y="2"/>
                    </a:lnTo>
                    <a:lnTo>
                      <a:pt x="7" y="2"/>
                    </a:lnTo>
                    <a:lnTo>
                      <a:pt x="7" y="4"/>
                    </a:lnTo>
                    <a:lnTo>
                      <a:pt x="4" y="4"/>
                    </a:lnTo>
                    <a:lnTo>
                      <a:pt x="4" y="7"/>
                    </a:lnTo>
                    <a:lnTo>
                      <a:pt x="4" y="7"/>
                    </a:lnTo>
                    <a:lnTo>
                      <a:pt x="4" y="7"/>
                    </a:lnTo>
                    <a:lnTo>
                      <a:pt x="4" y="7"/>
                    </a:lnTo>
                    <a:lnTo>
                      <a:pt x="4" y="4"/>
                    </a:lnTo>
                    <a:lnTo>
                      <a:pt x="4" y="4"/>
                    </a:lnTo>
                    <a:lnTo>
                      <a:pt x="4" y="4"/>
                    </a:lnTo>
                    <a:lnTo>
                      <a:pt x="4" y="2"/>
                    </a:lnTo>
                    <a:lnTo>
                      <a:pt x="4" y="2"/>
                    </a:lnTo>
                    <a:lnTo>
                      <a:pt x="4" y="2"/>
                    </a:lnTo>
                    <a:lnTo>
                      <a:pt x="4" y="2"/>
                    </a:lnTo>
                    <a:lnTo>
                      <a:pt x="2" y="2"/>
                    </a:lnTo>
                    <a:lnTo>
                      <a:pt x="2" y="2"/>
                    </a:lnTo>
                    <a:lnTo>
                      <a:pt x="0" y="4"/>
                    </a:lnTo>
                    <a:lnTo>
                      <a:pt x="0" y="7"/>
                    </a:lnTo>
                    <a:lnTo>
                      <a:pt x="0" y="7"/>
                    </a:lnTo>
                    <a:lnTo>
                      <a:pt x="0" y="7"/>
                    </a:lnTo>
                    <a:lnTo>
                      <a:pt x="0" y="7"/>
                    </a:lnTo>
                    <a:lnTo>
                      <a:pt x="0" y="4"/>
                    </a:lnTo>
                    <a:lnTo>
                      <a:pt x="0" y="2"/>
                    </a:lnTo>
                    <a:lnTo>
                      <a:pt x="0" y="2"/>
                    </a:lnTo>
                    <a:lnTo>
                      <a:pt x="0" y="0"/>
                    </a:lnTo>
                    <a:lnTo>
                      <a:pt x="0" y="0"/>
                    </a:lnTo>
                    <a:lnTo>
                      <a:pt x="0" y="0"/>
                    </a:lnTo>
                    <a:lnTo>
                      <a:pt x="0" y="0"/>
                    </a:lnTo>
                    <a:lnTo>
                      <a:pt x="0" y="2"/>
                    </a:lnTo>
                    <a:lnTo>
                      <a:pt x="0" y="2"/>
                    </a:lnTo>
                    <a:lnTo>
                      <a:pt x="0" y="2"/>
                    </a:lnTo>
                    <a:lnTo>
                      <a:pt x="0" y="2"/>
                    </a:lnTo>
                    <a:lnTo>
                      <a:pt x="0" y="4"/>
                    </a:lnTo>
                    <a:lnTo>
                      <a:pt x="0" y="7"/>
                    </a:lnTo>
                    <a:lnTo>
                      <a:pt x="0" y="7"/>
                    </a:lnTo>
                    <a:lnTo>
                      <a:pt x="0" y="7"/>
                    </a:lnTo>
                    <a:lnTo>
                      <a:pt x="0" y="9"/>
                    </a:lnTo>
                    <a:lnTo>
                      <a:pt x="0" y="9"/>
                    </a:lnTo>
                    <a:lnTo>
                      <a:pt x="0" y="9"/>
                    </a:lnTo>
                    <a:lnTo>
                      <a:pt x="0" y="9"/>
                    </a:lnTo>
                    <a:lnTo>
                      <a:pt x="0" y="11"/>
                    </a:lnTo>
                    <a:lnTo>
                      <a:pt x="0" y="11"/>
                    </a:lnTo>
                    <a:lnTo>
                      <a:pt x="0" y="13"/>
                    </a:lnTo>
                    <a:lnTo>
                      <a:pt x="0" y="16"/>
                    </a:lnTo>
                    <a:lnTo>
                      <a:pt x="0" y="16"/>
                    </a:lnTo>
                    <a:lnTo>
                      <a:pt x="0" y="16"/>
                    </a:lnTo>
                    <a:lnTo>
                      <a:pt x="0" y="13"/>
                    </a:lnTo>
                    <a:lnTo>
                      <a:pt x="0" y="13"/>
                    </a:lnTo>
                    <a:lnTo>
                      <a:pt x="0" y="16"/>
                    </a:lnTo>
                    <a:lnTo>
                      <a:pt x="0" y="16"/>
                    </a:lnTo>
                    <a:lnTo>
                      <a:pt x="0" y="16"/>
                    </a:lnTo>
                    <a:lnTo>
                      <a:pt x="0" y="16"/>
                    </a:lnTo>
                    <a:lnTo>
                      <a:pt x="0" y="16"/>
                    </a:lnTo>
                    <a:lnTo>
                      <a:pt x="2" y="16"/>
                    </a:lnTo>
                    <a:lnTo>
                      <a:pt x="2" y="16"/>
                    </a:lnTo>
                    <a:lnTo>
                      <a:pt x="2" y="16"/>
                    </a:lnTo>
                    <a:lnTo>
                      <a:pt x="2" y="16"/>
                    </a:lnTo>
                    <a:lnTo>
                      <a:pt x="4" y="11"/>
                    </a:lnTo>
                    <a:lnTo>
                      <a:pt x="4" y="11"/>
                    </a:lnTo>
                    <a:lnTo>
                      <a:pt x="4" y="11"/>
                    </a:lnTo>
                    <a:lnTo>
                      <a:pt x="4" y="11"/>
                    </a:lnTo>
                    <a:lnTo>
                      <a:pt x="4" y="13"/>
                    </a:lnTo>
                    <a:lnTo>
                      <a:pt x="4" y="16"/>
                    </a:lnTo>
                    <a:lnTo>
                      <a:pt x="4" y="16"/>
                    </a:lnTo>
                    <a:lnTo>
                      <a:pt x="4" y="16"/>
                    </a:lnTo>
                    <a:lnTo>
                      <a:pt x="4" y="16"/>
                    </a:lnTo>
                    <a:lnTo>
                      <a:pt x="4" y="16"/>
                    </a:lnTo>
                    <a:lnTo>
                      <a:pt x="4" y="16"/>
                    </a:lnTo>
                    <a:lnTo>
                      <a:pt x="4" y="13"/>
                    </a:lnTo>
                    <a:lnTo>
                      <a:pt x="4" y="11"/>
                    </a:lnTo>
                    <a:lnTo>
                      <a:pt x="7" y="11"/>
                    </a:lnTo>
                    <a:lnTo>
                      <a:pt x="7" y="11"/>
                    </a:lnTo>
                    <a:lnTo>
                      <a:pt x="7" y="11"/>
                    </a:lnTo>
                    <a:lnTo>
                      <a:pt x="7" y="13"/>
                    </a:lnTo>
                    <a:lnTo>
                      <a:pt x="7" y="13"/>
                    </a:lnTo>
                    <a:lnTo>
                      <a:pt x="7" y="16"/>
                    </a:lnTo>
                    <a:lnTo>
                      <a:pt x="7" y="16"/>
                    </a:lnTo>
                    <a:lnTo>
                      <a:pt x="7" y="16"/>
                    </a:lnTo>
                    <a:lnTo>
                      <a:pt x="7" y="18"/>
                    </a:lnTo>
                    <a:lnTo>
                      <a:pt x="7" y="18"/>
                    </a:lnTo>
                    <a:lnTo>
                      <a:pt x="7" y="18"/>
                    </a:lnTo>
                    <a:lnTo>
                      <a:pt x="7" y="16"/>
                    </a:lnTo>
                    <a:lnTo>
                      <a:pt x="9" y="16"/>
                    </a:lnTo>
                    <a:lnTo>
                      <a:pt x="9" y="16"/>
                    </a:lnTo>
                    <a:lnTo>
                      <a:pt x="9" y="16"/>
                    </a:lnTo>
                    <a:lnTo>
                      <a:pt x="11" y="18"/>
                    </a:lnTo>
                    <a:lnTo>
                      <a:pt x="11" y="18"/>
                    </a:lnTo>
                    <a:lnTo>
                      <a:pt x="11" y="18"/>
                    </a:lnTo>
                    <a:lnTo>
                      <a:pt x="11" y="16"/>
                    </a:lnTo>
                    <a:lnTo>
                      <a:pt x="11" y="16"/>
                    </a:lnTo>
                    <a:lnTo>
                      <a:pt x="11" y="16"/>
                    </a:lnTo>
                    <a:lnTo>
                      <a:pt x="11" y="16"/>
                    </a:lnTo>
                    <a:lnTo>
                      <a:pt x="11" y="16"/>
                    </a:lnTo>
                    <a:lnTo>
                      <a:pt x="11" y="13"/>
                    </a:lnTo>
                    <a:lnTo>
                      <a:pt x="11" y="13"/>
                    </a:lnTo>
                    <a:lnTo>
                      <a:pt x="11" y="13"/>
                    </a:lnTo>
                    <a:lnTo>
                      <a:pt x="11" y="13"/>
                    </a:lnTo>
                    <a:lnTo>
                      <a:pt x="11" y="16"/>
                    </a:lnTo>
                    <a:lnTo>
                      <a:pt x="13" y="16"/>
                    </a:lnTo>
                    <a:lnTo>
                      <a:pt x="13" y="16"/>
                    </a:lnTo>
                    <a:lnTo>
                      <a:pt x="13" y="16"/>
                    </a:lnTo>
                    <a:lnTo>
                      <a:pt x="13" y="16"/>
                    </a:lnTo>
                    <a:lnTo>
                      <a:pt x="11" y="18"/>
                    </a:lnTo>
                    <a:lnTo>
                      <a:pt x="11" y="18"/>
                    </a:lnTo>
                    <a:lnTo>
                      <a:pt x="11" y="18"/>
                    </a:lnTo>
                    <a:lnTo>
                      <a:pt x="11" y="20"/>
                    </a:lnTo>
                    <a:lnTo>
                      <a:pt x="13" y="20"/>
                    </a:lnTo>
                    <a:lnTo>
                      <a:pt x="13" y="20"/>
                    </a:lnTo>
                    <a:lnTo>
                      <a:pt x="13" y="20"/>
                    </a:lnTo>
                    <a:lnTo>
                      <a:pt x="15" y="20"/>
                    </a:lnTo>
                    <a:lnTo>
                      <a:pt x="15" y="20"/>
                    </a:lnTo>
                    <a:lnTo>
                      <a:pt x="15" y="20"/>
                    </a:lnTo>
                    <a:lnTo>
                      <a:pt x="15" y="20"/>
                    </a:lnTo>
                    <a:lnTo>
                      <a:pt x="15" y="20"/>
                    </a:lnTo>
                    <a:lnTo>
                      <a:pt x="15" y="18"/>
                    </a:lnTo>
                    <a:lnTo>
                      <a:pt x="15" y="16"/>
                    </a:lnTo>
                    <a:lnTo>
                      <a:pt x="15" y="16"/>
                    </a:lnTo>
                    <a:lnTo>
                      <a:pt x="15" y="16"/>
                    </a:lnTo>
                    <a:lnTo>
                      <a:pt x="15" y="13"/>
                    </a:lnTo>
                    <a:lnTo>
                      <a:pt x="15" y="13"/>
                    </a:lnTo>
                    <a:lnTo>
                      <a:pt x="15" y="16"/>
                    </a:lnTo>
                    <a:lnTo>
                      <a:pt x="18" y="16"/>
                    </a:lnTo>
                    <a:lnTo>
                      <a:pt x="18" y="16"/>
                    </a:lnTo>
                    <a:lnTo>
                      <a:pt x="18" y="16"/>
                    </a:lnTo>
                    <a:lnTo>
                      <a:pt x="18" y="13"/>
                    </a:lnTo>
                    <a:lnTo>
                      <a:pt x="18" y="13"/>
                    </a:lnTo>
                    <a:lnTo>
                      <a:pt x="18" y="13"/>
                    </a:lnTo>
                    <a:lnTo>
                      <a:pt x="18" y="13"/>
                    </a:lnTo>
                    <a:lnTo>
                      <a:pt x="18" y="11"/>
                    </a:lnTo>
                    <a:lnTo>
                      <a:pt x="18" y="11"/>
                    </a:lnTo>
                    <a:lnTo>
                      <a:pt x="18" y="11"/>
                    </a:lnTo>
                    <a:lnTo>
                      <a:pt x="18" y="11"/>
                    </a:lnTo>
                    <a:lnTo>
                      <a:pt x="18" y="11"/>
                    </a:lnTo>
                    <a:lnTo>
                      <a:pt x="15" y="11"/>
                    </a:lnTo>
                    <a:lnTo>
                      <a:pt x="15" y="11"/>
                    </a:lnTo>
                    <a:lnTo>
                      <a:pt x="15" y="9"/>
                    </a:lnTo>
                    <a:lnTo>
                      <a:pt x="15" y="9"/>
                    </a:lnTo>
                    <a:lnTo>
                      <a:pt x="15" y="9"/>
                    </a:lnTo>
                    <a:lnTo>
                      <a:pt x="15" y="9"/>
                    </a:lnTo>
                    <a:lnTo>
                      <a:pt x="15"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47" name="フリーフォーム 89618">
                <a:extLst>
                  <a:ext uri="{FF2B5EF4-FFF2-40B4-BE49-F238E27FC236}">
                    <a16:creationId xmlns:a16="http://schemas.microsoft.com/office/drawing/2014/main" id="{0D0994DF-6D5F-BE7B-CEA2-4008C01B4C28}"/>
                  </a:ext>
                </a:extLst>
              </p:cNvPr>
              <p:cNvSpPr/>
              <p:nvPr/>
            </p:nvSpPr>
            <p:spPr>
              <a:xfrm>
                <a:off x="1768" y="3397"/>
                <a:ext cx="20" cy="16"/>
              </a:xfrm>
              <a:custGeom>
                <a:avLst/>
                <a:gdLst/>
                <a:ahLst/>
                <a:cxnLst/>
                <a:rect l="0" t="0" r="0" b="0"/>
                <a:pathLst>
                  <a:path w="20" h="16">
                    <a:moveTo>
                      <a:pt x="20" y="4"/>
                    </a:moveTo>
                    <a:lnTo>
                      <a:pt x="18" y="4"/>
                    </a:lnTo>
                    <a:lnTo>
                      <a:pt x="18" y="4"/>
                    </a:lnTo>
                    <a:lnTo>
                      <a:pt x="18" y="4"/>
                    </a:lnTo>
                    <a:lnTo>
                      <a:pt x="18" y="4"/>
                    </a:lnTo>
                    <a:lnTo>
                      <a:pt x="18" y="4"/>
                    </a:lnTo>
                    <a:lnTo>
                      <a:pt x="15" y="4"/>
                    </a:lnTo>
                    <a:lnTo>
                      <a:pt x="15" y="7"/>
                    </a:lnTo>
                    <a:lnTo>
                      <a:pt x="15" y="7"/>
                    </a:lnTo>
                    <a:lnTo>
                      <a:pt x="15" y="7"/>
                    </a:lnTo>
                    <a:lnTo>
                      <a:pt x="15" y="4"/>
                    </a:lnTo>
                    <a:lnTo>
                      <a:pt x="15" y="4"/>
                    </a:lnTo>
                    <a:lnTo>
                      <a:pt x="13" y="4"/>
                    </a:lnTo>
                    <a:lnTo>
                      <a:pt x="13" y="4"/>
                    </a:lnTo>
                    <a:lnTo>
                      <a:pt x="13" y="4"/>
                    </a:lnTo>
                    <a:lnTo>
                      <a:pt x="13" y="4"/>
                    </a:lnTo>
                    <a:lnTo>
                      <a:pt x="15" y="4"/>
                    </a:lnTo>
                    <a:lnTo>
                      <a:pt x="15" y="4"/>
                    </a:lnTo>
                    <a:lnTo>
                      <a:pt x="13" y="7"/>
                    </a:lnTo>
                    <a:lnTo>
                      <a:pt x="13" y="7"/>
                    </a:lnTo>
                    <a:lnTo>
                      <a:pt x="11" y="4"/>
                    </a:lnTo>
                    <a:lnTo>
                      <a:pt x="11" y="4"/>
                    </a:lnTo>
                    <a:lnTo>
                      <a:pt x="11" y="4"/>
                    </a:lnTo>
                    <a:lnTo>
                      <a:pt x="9" y="4"/>
                    </a:lnTo>
                    <a:lnTo>
                      <a:pt x="9" y="4"/>
                    </a:lnTo>
                    <a:lnTo>
                      <a:pt x="9" y="4"/>
                    </a:lnTo>
                    <a:lnTo>
                      <a:pt x="9" y="4"/>
                    </a:lnTo>
                    <a:lnTo>
                      <a:pt x="9" y="4"/>
                    </a:lnTo>
                    <a:lnTo>
                      <a:pt x="9" y="4"/>
                    </a:lnTo>
                    <a:lnTo>
                      <a:pt x="11" y="2"/>
                    </a:lnTo>
                    <a:lnTo>
                      <a:pt x="11" y="2"/>
                    </a:lnTo>
                    <a:lnTo>
                      <a:pt x="11" y="2"/>
                    </a:lnTo>
                    <a:lnTo>
                      <a:pt x="9" y="2"/>
                    </a:lnTo>
                    <a:lnTo>
                      <a:pt x="9" y="2"/>
                    </a:lnTo>
                    <a:lnTo>
                      <a:pt x="9" y="2"/>
                    </a:lnTo>
                    <a:lnTo>
                      <a:pt x="7" y="4"/>
                    </a:lnTo>
                    <a:lnTo>
                      <a:pt x="7" y="4"/>
                    </a:lnTo>
                    <a:lnTo>
                      <a:pt x="7" y="4"/>
                    </a:lnTo>
                    <a:lnTo>
                      <a:pt x="7" y="4"/>
                    </a:lnTo>
                    <a:lnTo>
                      <a:pt x="4" y="4"/>
                    </a:lnTo>
                    <a:lnTo>
                      <a:pt x="4" y="4"/>
                    </a:lnTo>
                    <a:lnTo>
                      <a:pt x="4" y="2"/>
                    </a:lnTo>
                    <a:lnTo>
                      <a:pt x="7" y="2"/>
                    </a:lnTo>
                    <a:lnTo>
                      <a:pt x="7" y="2"/>
                    </a:lnTo>
                    <a:lnTo>
                      <a:pt x="7" y="2"/>
                    </a:lnTo>
                    <a:lnTo>
                      <a:pt x="4" y="2"/>
                    </a:lnTo>
                    <a:lnTo>
                      <a:pt x="4" y="2"/>
                    </a:lnTo>
                    <a:lnTo>
                      <a:pt x="4" y="2"/>
                    </a:lnTo>
                    <a:lnTo>
                      <a:pt x="4" y="2"/>
                    </a:lnTo>
                    <a:lnTo>
                      <a:pt x="2" y="4"/>
                    </a:lnTo>
                    <a:lnTo>
                      <a:pt x="2" y="4"/>
                    </a:lnTo>
                    <a:lnTo>
                      <a:pt x="2" y="4"/>
                    </a:lnTo>
                    <a:lnTo>
                      <a:pt x="2" y="4"/>
                    </a:lnTo>
                    <a:lnTo>
                      <a:pt x="2" y="4"/>
                    </a:lnTo>
                    <a:lnTo>
                      <a:pt x="4" y="2"/>
                    </a:lnTo>
                    <a:lnTo>
                      <a:pt x="4" y="2"/>
                    </a:lnTo>
                    <a:lnTo>
                      <a:pt x="2" y="2"/>
                    </a:lnTo>
                    <a:lnTo>
                      <a:pt x="2" y="0"/>
                    </a:lnTo>
                    <a:lnTo>
                      <a:pt x="2" y="0"/>
                    </a:lnTo>
                    <a:lnTo>
                      <a:pt x="2" y="0"/>
                    </a:lnTo>
                    <a:lnTo>
                      <a:pt x="2" y="0"/>
                    </a:lnTo>
                    <a:lnTo>
                      <a:pt x="2" y="0"/>
                    </a:lnTo>
                    <a:lnTo>
                      <a:pt x="2" y="2"/>
                    </a:lnTo>
                    <a:lnTo>
                      <a:pt x="0" y="2"/>
                    </a:lnTo>
                    <a:lnTo>
                      <a:pt x="0" y="0"/>
                    </a:lnTo>
                    <a:lnTo>
                      <a:pt x="0" y="2"/>
                    </a:lnTo>
                    <a:lnTo>
                      <a:pt x="0" y="4"/>
                    </a:lnTo>
                    <a:lnTo>
                      <a:pt x="0" y="4"/>
                    </a:lnTo>
                    <a:lnTo>
                      <a:pt x="0" y="4"/>
                    </a:lnTo>
                    <a:lnTo>
                      <a:pt x="0" y="7"/>
                    </a:lnTo>
                    <a:lnTo>
                      <a:pt x="0" y="7"/>
                    </a:lnTo>
                    <a:lnTo>
                      <a:pt x="0" y="7"/>
                    </a:lnTo>
                    <a:lnTo>
                      <a:pt x="2" y="7"/>
                    </a:lnTo>
                    <a:lnTo>
                      <a:pt x="2" y="7"/>
                    </a:lnTo>
                    <a:lnTo>
                      <a:pt x="0" y="9"/>
                    </a:lnTo>
                    <a:lnTo>
                      <a:pt x="0" y="9"/>
                    </a:lnTo>
                    <a:lnTo>
                      <a:pt x="0" y="11"/>
                    </a:lnTo>
                    <a:lnTo>
                      <a:pt x="0" y="11"/>
                    </a:lnTo>
                    <a:lnTo>
                      <a:pt x="0" y="9"/>
                    </a:lnTo>
                    <a:lnTo>
                      <a:pt x="2" y="9"/>
                    </a:lnTo>
                    <a:lnTo>
                      <a:pt x="2" y="9"/>
                    </a:lnTo>
                    <a:lnTo>
                      <a:pt x="2" y="9"/>
                    </a:lnTo>
                    <a:lnTo>
                      <a:pt x="2" y="11"/>
                    </a:lnTo>
                    <a:lnTo>
                      <a:pt x="2" y="11"/>
                    </a:lnTo>
                    <a:lnTo>
                      <a:pt x="2" y="11"/>
                    </a:lnTo>
                    <a:lnTo>
                      <a:pt x="2" y="11"/>
                    </a:lnTo>
                    <a:lnTo>
                      <a:pt x="4" y="11"/>
                    </a:lnTo>
                    <a:lnTo>
                      <a:pt x="4" y="11"/>
                    </a:lnTo>
                    <a:lnTo>
                      <a:pt x="4" y="11"/>
                    </a:lnTo>
                    <a:lnTo>
                      <a:pt x="4" y="9"/>
                    </a:lnTo>
                    <a:lnTo>
                      <a:pt x="4" y="9"/>
                    </a:lnTo>
                    <a:lnTo>
                      <a:pt x="7" y="9"/>
                    </a:lnTo>
                    <a:lnTo>
                      <a:pt x="7" y="9"/>
                    </a:lnTo>
                    <a:lnTo>
                      <a:pt x="7" y="9"/>
                    </a:lnTo>
                    <a:lnTo>
                      <a:pt x="7" y="9"/>
                    </a:lnTo>
                    <a:lnTo>
                      <a:pt x="7" y="9"/>
                    </a:lnTo>
                    <a:lnTo>
                      <a:pt x="7" y="11"/>
                    </a:lnTo>
                    <a:lnTo>
                      <a:pt x="7" y="11"/>
                    </a:lnTo>
                    <a:lnTo>
                      <a:pt x="7" y="11"/>
                    </a:lnTo>
                    <a:lnTo>
                      <a:pt x="7" y="11"/>
                    </a:lnTo>
                    <a:lnTo>
                      <a:pt x="7" y="9"/>
                    </a:lnTo>
                    <a:lnTo>
                      <a:pt x="7" y="9"/>
                    </a:lnTo>
                    <a:lnTo>
                      <a:pt x="9" y="9"/>
                    </a:lnTo>
                    <a:lnTo>
                      <a:pt x="9" y="7"/>
                    </a:lnTo>
                    <a:lnTo>
                      <a:pt x="9" y="9"/>
                    </a:lnTo>
                    <a:lnTo>
                      <a:pt x="9" y="9"/>
                    </a:lnTo>
                    <a:lnTo>
                      <a:pt x="11" y="9"/>
                    </a:lnTo>
                    <a:lnTo>
                      <a:pt x="9" y="9"/>
                    </a:lnTo>
                    <a:lnTo>
                      <a:pt x="9" y="9"/>
                    </a:lnTo>
                    <a:lnTo>
                      <a:pt x="9" y="11"/>
                    </a:lnTo>
                    <a:lnTo>
                      <a:pt x="9" y="11"/>
                    </a:lnTo>
                    <a:lnTo>
                      <a:pt x="9" y="11"/>
                    </a:lnTo>
                    <a:lnTo>
                      <a:pt x="9" y="11"/>
                    </a:lnTo>
                    <a:lnTo>
                      <a:pt x="9" y="11"/>
                    </a:lnTo>
                    <a:lnTo>
                      <a:pt x="11" y="11"/>
                    </a:lnTo>
                    <a:lnTo>
                      <a:pt x="11" y="11"/>
                    </a:lnTo>
                    <a:lnTo>
                      <a:pt x="11" y="11"/>
                    </a:lnTo>
                    <a:lnTo>
                      <a:pt x="11" y="11"/>
                    </a:lnTo>
                    <a:lnTo>
                      <a:pt x="11" y="13"/>
                    </a:lnTo>
                    <a:lnTo>
                      <a:pt x="13" y="13"/>
                    </a:lnTo>
                    <a:lnTo>
                      <a:pt x="13" y="13"/>
                    </a:lnTo>
                    <a:lnTo>
                      <a:pt x="13" y="11"/>
                    </a:lnTo>
                    <a:lnTo>
                      <a:pt x="13" y="11"/>
                    </a:lnTo>
                    <a:lnTo>
                      <a:pt x="13" y="11"/>
                    </a:lnTo>
                    <a:lnTo>
                      <a:pt x="13" y="11"/>
                    </a:lnTo>
                    <a:lnTo>
                      <a:pt x="13" y="9"/>
                    </a:lnTo>
                    <a:lnTo>
                      <a:pt x="13" y="9"/>
                    </a:lnTo>
                    <a:lnTo>
                      <a:pt x="13" y="9"/>
                    </a:lnTo>
                    <a:lnTo>
                      <a:pt x="13" y="9"/>
                    </a:lnTo>
                    <a:lnTo>
                      <a:pt x="13" y="9"/>
                    </a:lnTo>
                    <a:lnTo>
                      <a:pt x="13" y="9"/>
                    </a:lnTo>
                    <a:lnTo>
                      <a:pt x="15" y="9"/>
                    </a:lnTo>
                    <a:lnTo>
                      <a:pt x="15" y="11"/>
                    </a:lnTo>
                    <a:lnTo>
                      <a:pt x="15" y="11"/>
                    </a:lnTo>
                    <a:lnTo>
                      <a:pt x="15" y="11"/>
                    </a:lnTo>
                    <a:lnTo>
                      <a:pt x="15" y="11"/>
                    </a:lnTo>
                    <a:lnTo>
                      <a:pt x="15" y="11"/>
                    </a:lnTo>
                    <a:lnTo>
                      <a:pt x="15" y="11"/>
                    </a:lnTo>
                    <a:lnTo>
                      <a:pt x="15" y="13"/>
                    </a:lnTo>
                    <a:lnTo>
                      <a:pt x="15" y="13"/>
                    </a:lnTo>
                    <a:lnTo>
                      <a:pt x="15" y="13"/>
                    </a:lnTo>
                    <a:lnTo>
                      <a:pt x="15" y="16"/>
                    </a:lnTo>
                    <a:lnTo>
                      <a:pt x="15" y="16"/>
                    </a:lnTo>
                    <a:lnTo>
                      <a:pt x="15" y="16"/>
                    </a:lnTo>
                    <a:lnTo>
                      <a:pt x="18" y="16"/>
                    </a:lnTo>
                    <a:lnTo>
                      <a:pt x="18" y="16"/>
                    </a:lnTo>
                    <a:lnTo>
                      <a:pt x="18" y="13"/>
                    </a:lnTo>
                    <a:lnTo>
                      <a:pt x="18" y="13"/>
                    </a:lnTo>
                    <a:lnTo>
                      <a:pt x="18" y="13"/>
                    </a:lnTo>
                    <a:lnTo>
                      <a:pt x="18" y="13"/>
                    </a:lnTo>
                    <a:lnTo>
                      <a:pt x="15" y="11"/>
                    </a:lnTo>
                    <a:lnTo>
                      <a:pt x="18" y="11"/>
                    </a:lnTo>
                    <a:lnTo>
                      <a:pt x="18" y="9"/>
                    </a:lnTo>
                    <a:lnTo>
                      <a:pt x="18" y="9"/>
                    </a:lnTo>
                    <a:lnTo>
                      <a:pt x="18" y="9"/>
                    </a:lnTo>
                    <a:lnTo>
                      <a:pt x="20" y="9"/>
                    </a:lnTo>
                    <a:lnTo>
                      <a:pt x="20" y="11"/>
                    </a:lnTo>
                    <a:lnTo>
                      <a:pt x="20" y="11"/>
                    </a:lnTo>
                    <a:lnTo>
                      <a:pt x="20" y="9"/>
                    </a:lnTo>
                    <a:lnTo>
                      <a:pt x="20" y="9"/>
                    </a:lnTo>
                    <a:lnTo>
                      <a:pt x="20" y="9"/>
                    </a:lnTo>
                    <a:lnTo>
                      <a:pt x="20" y="9"/>
                    </a:lnTo>
                    <a:lnTo>
                      <a:pt x="20" y="9"/>
                    </a:lnTo>
                    <a:lnTo>
                      <a:pt x="20" y="9"/>
                    </a:lnTo>
                    <a:lnTo>
                      <a:pt x="20" y="9"/>
                    </a:lnTo>
                    <a:lnTo>
                      <a:pt x="20" y="9"/>
                    </a:lnTo>
                    <a:lnTo>
                      <a:pt x="20" y="9"/>
                    </a:lnTo>
                    <a:lnTo>
                      <a:pt x="20" y="9"/>
                    </a:lnTo>
                    <a:lnTo>
                      <a:pt x="20" y="7"/>
                    </a:lnTo>
                    <a:lnTo>
                      <a:pt x="18" y="7"/>
                    </a:lnTo>
                    <a:lnTo>
                      <a:pt x="18" y="7"/>
                    </a:lnTo>
                    <a:lnTo>
                      <a:pt x="18" y="7"/>
                    </a:lnTo>
                    <a:lnTo>
                      <a:pt x="20" y="4"/>
                    </a:lnTo>
                    <a:lnTo>
                      <a:pt x="20" y="4"/>
                    </a:lnTo>
                    <a:close/>
                  </a:path>
                </a:pathLst>
              </a:custGeom>
              <a:solidFill>
                <a:srgbClr val="008837"/>
              </a:solidFill>
              <a:ln w="9525">
                <a:noFill/>
              </a:ln>
            </p:spPr>
            <p:txBody>
              <a:bodyPr/>
              <a:lstStyle/>
              <a:p>
                <a:endParaRPr lang="ja-JP" altLang="en-US" sz="1799"/>
              </a:p>
            </p:txBody>
          </p:sp>
          <p:sp>
            <p:nvSpPr>
              <p:cNvPr id="11748" name="フリーフォーム 89619">
                <a:extLst>
                  <a:ext uri="{FF2B5EF4-FFF2-40B4-BE49-F238E27FC236}">
                    <a16:creationId xmlns:a16="http://schemas.microsoft.com/office/drawing/2014/main" id="{8043C652-108B-587A-4904-34AA7AA1B833}"/>
                  </a:ext>
                </a:extLst>
              </p:cNvPr>
              <p:cNvSpPr/>
              <p:nvPr/>
            </p:nvSpPr>
            <p:spPr>
              <a:xfrm>
                <a:off x="1768" y="3397"/>
                <a:ext cx="20" cy="16"/>
              </a:xfrm>
              <a:custGeom>
                <a:avLst/>
                <a:gdLst/>
                <a:ahLst/>
                <a:cxnLst/>
                <a:rect l="0" t="0" r="0" b="0"/>
                <a:pathLst>
                  <a:path w="20" h="16">
                    <a:moveTo>
                      <a:pt x="20" y="4"/>
                    </a:moveTo>
                    <a:lnTo>
                      <a:pt x="18" y="4"/>
                    </a:lnTo>
                    <a:lnTo>
                      <a:pt x="18" y="4"/>
                    </a:lnTo>
                    <a:lnTo>
                      <a:pt x="18" y="4"/>
                    </a:lnTo>
                    <a:lnTo>
                      <a:pt x="18" y="4"/>
                    </a:lnTo>
                    <a:lnTo>
                      <a:pt x="18" y="4"/>
                    </a:lnTo>
                    <a:lnTo>
                      <a:pt x="15" y="4"/>
                    </a:lnTo>
                    <a:lnTo>
                      <a:pt x="15" y="7"/>
                    </a:lnTo>
                    <a:lnTo>
                      <a:pt x="15" y="7"/>
                    </a:lnTo>
                    <a:lnTo>
                      <a:pt x="15" y="7"/>
                    </a:lnTo>
                    <a:lnTo>
                      <a:pt x="15" y="4"/>
                    </a:lnTo>
                    <a:lnTo>
                      <a:pt x="15" y="4"/>
                    </a:lnTo>
                    <a:lnTo>
                      <a:pt x="13" y="4"/>
                    </a:lnTo>
                    <a:lnTo>
                      <a:pt x="13" y="4"/>
                    </a:lnTo>
                    <a:lnTo>
                      <a:pt x="13" y="4"/>
                    </a:lnTo>
                    <a:lnTo>
                      <a:pt x="13" y="4"/>
                    </a:lnTo>
                    <a:lnTo>
                      <a:pt x="15" y="4"/>
                    </a:lnTo>
                    <a:lnTo>
                      <a:pt x="15" y="4"/>
                    </a:lnTo>
                    <a:lnTo>
                      <a:pt x="13" y="7"/>
                    </a:lnTo>
                    <a:lnTo>
                      <a:pt x="13" y="7"/>
                    </a:lnTo>
                    <a:lnTo>
                      <a:pt x="11" y="4"/>
                    </a:lnTo>
                    <a:lnTo>
                      <a:pt x="11" y="4"/>
                    </a:lnTo>
                    <a:lnTo>
                      <a:pt x="11" y="4"/>
                    </a:lnTo>
                    <a:lnTo>
                      <a:pt x="9" y="4"/>
                    </a:lnTo>
                    <a:lnTo>
                      <a:pt x="9" y="4"/>
                    </a:lnTo>
                    <a:lnTo>
                      <a:pt x="9" y="4"/>
                    </a:lnTo>
                    <a:lnTo>
                      <a:pt x="9" y="4"/>
                    </a:lnTo>
                    <a:lnTo>
                      <a:pt x="9" y="4"/>
                    </a:lnTo>
                    <a:lnTo>
                      <a:pt x="9" y="4"/>
                    </a:lnTo>
                    <a:lnTo>
                      <a:pt x="11" y="2"/>
                    </a:lnTo>
                    <a:lnTo>
                      <a:pt x="11" y="2"/>
                    </a:lnTo>
                    <a:lnTo>
                      <a:pt x="11" y="2"/>
                    </a:lnTo>
                    <a:lnTo>
                      <a:pt x="9" y="2"/>
                    </a:lnTo>
                    <a:lnTo>
                      <a:pt x="9" y="2"/>
                    </a:lnTo>
                    <a:lnTo>
                      <a:pt x="9" y="2"/>
                    </a:lnTo>
                    <a:lnTo>
                      <a:pt x="7" y="4"/>
                    </a:lnTo>
                    <a:lnTo>
                      <a:pt x="7" y="4"/>
                    </a:lnTo>
                    <a:lnTo>
                      <a:pt x="7" y="4"/>
                    </a:lnTo>
                    <a:lnTo>
                      <a:pt x="7" y="4"/>
                    </a:lnTo>
                    <a:lnTo>
                      <a:pt x="4" y="4"/>
                    </a:lnTo>
                    <a:lnTo>
                      <a:pt x="4" y="4"/>
                    </a:lnTo>
                    <a:lnTo>
                      <a:pt x="4" y="2"/>
                    </a:lnTo>
                    <a:lnTo>
                      <a:pt x="7" y="2"/>
                    </a:lnTo>
                    <a:lnTo>
                      <a:pt x="7" y="2"/>
                    </a:lnTo>
                    <a:lnTo>
                      <a:pt x="7" y="2"/>
                    </a:lnTo>
                    <a:lnTo>
                      <a:pt x="4" y="2"/>
                    </a:lnTo>
                    <a:lnTo>
                      <a:pt x="4" y="2"/>
                    </a:lnTo>
                    <a:lnTo>
                      <a:pt x="4" y="2"/>
                    </a:lnTo>
                    <a:lnTo>
                      <a:pt x="4" y="2"/>
                    </a:lnTo>
                    <a:lnTo>
                      <a:pt x="2" y="4"/>
                    </a:lnTo>
                    <a:lnTo>
                      <a:pt x="2" y="4"/>
                    </a:lnTo>
                    <a:lnTo>
                      <a:pt x="2" y="4"/>
                    </a:lnTo>
                    <a:lnTo>
                      <a:pt x="2" y="4"/>
                    </a:lnTo>
                    <a:lnTo>
                      <a:pt x="2" y="4"/>
                    </a:lnTo>
                    <a:lnTo>
                      <a:pt x="4" y="2"/>
                    </a:lnTo>
                    <a:lnTo>
                      <a:pt x="4" y="2"/>
                    </a:lnTo>
                    <a:lnTo>
                      <a:pt x="2" y="2"/>
                    </a:lnTo>
                    <a:lnTo>
                      <a:pt x="2" y="0"/>
                    </a:lnTo>
                    <a:lnTo>
                      <a:pt x="2" y="0"/>
                    </a:lnTo>
                    <a:lnTo>
                      <a:pt x="2" y="0"/>
                    </a:lnTo>
                    <a:lnTo>
                      <a:pt x="2" y="0"/>
                    </a:lnTo>
                    <a:lnTo>
                      <a:pt x="2" y="0"/>
                    </a:lnTo>
                    <a:lnTo>
                      <a:pt x="2" y="2"/>
                    </a:lnTo>
                    <a:lnTo>
                      <a:pt x="0" y="2"/>
                    </a:lnTo>
                    <a:lnTo>
                      <a:pt x="0" y="0"/>
                    </a:lnTo>
                    <a:lnTo>
                      <a:pt x="0" y="2"/>
                    </a:lnTo>
                    <a:lnTo>
                      <a:pt x="0" y="4"/>
                    </a:lnTo>
                    <a:lnTo>
                      <a:pt x="0" y="4"/>
                    </a:lnTo>
                    <a:lnTo>
                      <a:pt x="0" y="4"/>
                    </a:lnTo>
                    <a:lnTo>
                      <a:pt x="0" y="7"/>
                    </a:lnTo>
                    <a:lnTo>
                      <a:pt x="0" y="7"/>
                    </a:lnTo>
                    <a:lnTo>
                      <a:pt x="0" y="7"/>
                    </a:lnTo>
                    <a:lnTo>
                      <a:pt x="2" y="7"/>
                    </a:lnTo>
                    <a:lnTo>
                      <a:pt x="2" y="7"/>
                    </a:lnTo>
                    <a:lnTo>
                      <a:pt x="0" y="9"/>
                    </a:lnTo>
                    <a:lnTo>
                      <a:pt x="0" y="9"/>
                    </a:lnTo>
                    <a:lnTo>
                      <a:pt x="0" y="11"/>
                    </a:lnTo>
                    <a:lnTo>
                      <a:pt x="0" y="11"/>
                    </a:lnTo>
                    <a:lnTo>
                      <a:pt x="0" y="9"/>
                    </a:lnTo>
                    <a:lnTo>
                      <a:pt x="2" y="9"/>
                    </a:lnTo>
                    <a:lnTo>
                      <a:pt x="2" y="9"/>
                    </a:lnTo>
                    <a:lnTo>
                      <a:pt x="2" y="9"/>
                    </a:lnTo>
                    <a:lnTo>
                      <a:pt x="2" y="11"/>
                    </a:lnTo>
                    <a:lnTo>
                      <a:pt x="2" y="11"/>
                    </a:lnTo>
                    <a:lnTo>
                      <a:pt x="2" y="11"/>
                    </a:lnTo>
                    <a:lnTo>
                      <a:pt x="2" y="11"/>
                    </a:lnTo>
                    <a:lnTo>
                      <a:pt x="4" y="11"/>
                    </a:lnTo>
                    <a:lnTo>
                      <a:pt x="4" y="11"/>
                    </a:lnTo>
                    <a:lnTo>
                      <a:pt x="4" y="11"/>
                    </a:lnTo>
                    <a:lnTo>
                      <a:pt x="4" y="9"/>
                    </a:lnTo>
                    <a:lnTo>
                      <a:pt x="4" y="9"/>
                    </a:lnTo>
                    <a:lnTo>
                      <a:pt x="7" y="9"/>
                    </a:lnTo>
                    <a:lnTo>
                      <a:pt x="7" y="9"/>
                    </a:lnTo>
                    <a:lnTo>
                      <a:pt x="7" y="9"/>
                    </a:lnTo>
                    <a:lnTo>
                      <a:pt x="7" y="9"/>
                    </a:lnTo>
                    <a:lnTo>
                      <a:pt x="7" y="9"/>
                    </a:lnTo>
                    <a:lnTo>
                      <a:pt x="7" y="11"/>
                    </a:lnTo>
                    <a:lnTo>
                      <a:pt x="7" y="11"/>
                    </a:lnTo>
                    <a:lnTo>
                      <a:pt x="7" y="11"/>
                    </a:lnTo>
                    <a:lnTo>
                      <a:pt x="7" y="11"/>
                    </a:lnTo>
                    <a:lnTo>
                      <a:pt x="7" y="9"/>
                    </a:lnTo>
                    <a:lnTo>
                      <a:pt x="7" y="9"/>
                    </a:lnTo>
                    <a:lnTo>
                      <a:pt x="9" y="9"/>
                    </a:lnTo>
                    <a:lnTo>
                      <a:pt x="9" y="7"/>
                    </a:lnTo>
                    <a:lnTo>
                      <a:pt x="9" y="9"/>
                    </a:lnTo>
                    <a:lnTo>
                      <a:pt x="9" y="9"/>
                    </a:lnTo>
                    <a:lnTo>
                      <a:pt x="11" y="9"/>
                    </a:lnTo>
                    <a:lnTo>
                      <a:pt x="9" y="9"/>
                    </a:lnTo>
                    <a:lnTo>
                      <a:pt x="9" y="9"/>
                    </a:lnTo>
                    <a:lnTo>
                      <a:pt x="9" y="11"/>
                    </a:lnTo>
                    <a:lnTo>
                      <a:pt x="9" y="11"/>
                    </a:lnTo>
                    <a:lnTo>
                      <a:pt x="9" y="11"/>
                    </a:lnTo>
                    <a:lnTo>
                      <a:pt x="9" y="11"/>
                    </a:lnTo>
                    <a:lnTo>
                      <a:pt x="9" y="11"/>
                    </a:lnTo>
                    <a:lnTo>
                      <a:pt x="11" y="11"/>
                    </a:lnTo>
                    <a:lnTo>
                      <a:pt x="11" y="11"/>
                    </a:lnTo>
                    <a:lnTo>
                      <a:pt x="11" y="11"/>
                    </a:lnTo>
                    <a:lnTo>
                      <a:pt x="11" y="11"/>
                    </a:lnTo>
                    <a:lnTo>
                      <a:pt x="11" y="13"/>
                    </a:lnTo>
                    <a:lnTo>
                      <a:pt x="13" y="13"/>
                    </a:lnTo>
                    <a:lnTo>
                      <a:pt x="13" y="13"/>
                    </a:lnTo>
                    <a:lnTo>
                      <a:pt x="13" y="11"/>
                    </a:lnTo>
                    <a:lnTo>
                      <a:pt x="13" y="11"/>
                    </a:lnTo>
                    <a:lnTo>
                      <a:pt x="13" y="11"/>
                    </a:lnTo>
                    <a:lnTo>
                      <a:pt x="13" y="11"/>
                    </a:lnTo>
                    <a:lnTo>
                      <a:pt x="13" y="9"/>
                    </a:lnTo>
                    <a:lnTo>
                      <a:pt x="13" y="9"/>
                    </a:lnTo>
                    <a:lnTo>
                      <a:pt x="13" y="9"/>
                    </a:lnTo>
                    <a:lnTo>
                      <a:pt x="13" y="9"/>
                    </a:lnTo>
                    <a:lnTo>
                      <a:pt x="13" y="9"/>
                    </a:lnTo>
                    <a:lnTo>
                      <a:pt x="13" y="9"/>
                    </a:lnTo>
                    <a:lnTo>
                      <a:pt x="15" y="9"/>
                    </a:lnTo>
                    <a:lnTo>
                      <a:pt x="15" y="11"/>
                    </a:lnTo>
                    <a:lnTo>
                      <a:pt x="15" y="11"/>
                    </a:lnTo>
                    <a:lnTo>
                      <a:pt x="15" y="11"/>
                    </a:lnTo>
                    <a:lnTo>
                      <a:pt x="15" y="11"/>
                    </a:lnTo>
                    <a:lnTo>
                      <a:pt x="15" y="11"/>
                    </a:lnTo>
                    <a:lnTo>
                      <a:pt x="15" y="11"/>
                    </a:lnTo>
                    <a:lnTo>
                      <a:pt x="15" y="13"/>
                    </a:lnTo>
                    <a:lnTo>
                      <a:pt x="15" y="13"/>
                    </a:lnTo>
                    <a:lnTo>
                      <a:pt x="15" y="13"/>
                    </a:lnTo>
                    <a:lnTo>
                      <a:pt x="15" y="16"/>
                    </a:lnTo>
                    <a:lnTo>
                      <a:pt x="15" y="16"/>
                    </a:lnTo>
                    <a:lnTo>
                      <a:pt x="15" y="16"/>
                    </a:lnTo>
                    <a:lnTo>
                      <a:pt x="18" y="16"/>
                    </a:lnTo>
                    <a:lnTo>
                      <a:pt x="18" y="16"/>
                    </a:lnTo>
                    <a:lnTo>
                      <a:pt x="18" y="13"/>
                    </a:lnTo>
                    <a:lnTo>
                      <a:pt x="18" y="13"/>
                    </a:lnTo>
                    <a:lnTo>
                      <a:pt x="18" y="13"/>
                    </a:lnTo>
                    <a:lnTo>
                      <a:pt x="18" y="13"/>
                    </a:lnTo>
                    <a:lnTo>
                      <a:pt x="15" y="11"/>
                    </a:lnTo>
                    <a:lnTo>
                      <a:pt x="18" y="11"/>
                    </a:lnTo>
                    <a:lnTo>
                      <a:pt x="18" y="9"/>
                    </a:lnTo>
                    <a:lnTo>
                      <a:pt x="18" y="9"/>
                    </a:lnTo>
                    <a:lnTo>
                      <a:pt x="18" y="9"/>
                    </a:lnTo>
                    <a:lnTo>
                      <a:pt x="20" y="9"/>
                    </a:lnTo>
                    <a:lnTo>
                      <a:pt x="20" y="11"/>
                    </a:lnTo>
                    <a:lnTo>
                      <a:pt x="20" y="11"/>
                    </a:lnTo>
                    <a:lnTo>
                      <a:pt x="20" y="9"/>
                    </a:lnTo>
                    <a:lnTo>
                      <a:pt x="20" y="9"/>
                    </a:lnTo>
                    <a:lnTo>
                      <a:pt x="20" y="9"/>
                    </a:lnTo>
                    <a:lnTo>
                      <a:pt x="20" y="9"/>
                    </a:lnTo>
                    <a:lnTo>
                      <a:pt x="20" y="9"/>
                    </a:lnTo>
                    <a:lnTo>
                      <a:pt x="20" y="9"/>
                    </a:lnTo>
                    <a:lnTo>
                      <a:pt x="20" y="9"/>
                    </a:lnTo>
                    <a:lnTo>
                      <a:pt x="20" y="9"/>
                    </a:lnTo>
                    <a:lnTo>
                      <a:pt x="20" y="9"/>
                    </a:lnTo>
                    <a:lnTo>
                      <a:pt x="20" y="9"/>
                    </a:lnTo>
                    <a:lnTo>
                      <a:pt x="20" y="7"/>
                    </a:lnTo>
                    <a:lnTo>
                      <a:pt x="18" y="7"/>
                    </a:lnTo>
                    <a:lnTo>
                      <a:pt x="18" y="7"/>
                    </a:lnTo>
                    <a:lnTo>
                      <a:pt x="18" y="7"/>
                    </a:lnTo>
                    <a:lnTo>
                      <a:pt x="20" y="4"/>
                    </a:lnTo>
                    <a:lnTo>
                      <a:pt x="20" y="4"/>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49" name="フリーフォーム 89620">
                <a:extLst>
                  <a:ext uri="{FF2B5EF4-FFF2-40B4-BE49-F238E27FC236}">
                    <a16:creationId xmlns:a16="http://schemas.microsoft.com/office/drawing/2014/main" id="{B27A2457-3BD7-D94D-1BE8-D2DD6D9D2E6B}"/>
                  </a:ext>
                </a:extLst>
              </p:cNvPr>
              <p:cNvSpPr/>
              <p:nvPr/>
            </p:nvSpPr>
            <p:spPr>
              <a:xfrm>
                <a:off x="1772" y="3368"/>
                <a:ext cx="14" cy="18"/>
              </a:xfrm>
              <a:custGeom>
                <a:avLst/>
                <a:gdLst/>
                <a:ahLst/>
                <a:cxnLst/>
                <a:rect l="0" t="0" r="0" b="0"/>
                <a:pathLst>
                  <a:path w="14" h="18">
                    <a:moveTo>
                      <a:pt x="7" y="11"/>
                    </a:moveTo>
                    <a:lnTo>
                      <a:pt x="5" y="13"/>
                    </a:lnTo>
                    <a:lnTo>
                      <a:pt x="5" y="16"/>
                    </a:lnTo>
                    <a:lnTo>
                      <a:pt x="5" y="16"/>
                    </a:lnTo>
                    <a:lnTo>
                      <a:pt x="5" y="13"/>
                    </a:lnTo>
                    <a:lnTo>
                      <a:pt x="5" y="13"/>
                    </a:lnTo>
                    <a:lnTo>
                      <a:pt x="3" y="13"/>
                    </a:lnTo>
                    <a:lnTo>
                      <a:pt x="3" y="16"/>
                    </a:lnTo>
                    <a:lnTo>
                      <a:pt x="3" y="16"/>
                    </a:lnTo>
                    <a:lnTo>
                      <a:pt x="3" y="18"/>
                    </a:lnTo>
                    <a:lnTo>
                      <a:pt x="0" y="18"/>
                    </a:lnTo>
                    <a:lnTo>
                      <a:pt x="0" y="18"/>
                    </a:lnTo>
                    <a:lnTo>
                      <a:pt x="0" y="18"/>
                    </a:lnTo>
                    <a:lnTo>
                      <a:pt x="0" y="18"/>
                    </a:lnTo>
                    <a:lnTo>
                      <a:pt x="0" y="16"/>
                    </a:lnTo>
                    <a:lnTo>
                      <a:pt x="0" y="13"/>
                    </a:lnTo>
                    <a:lnTo>
                      <a:pt x="0" y="13"/>
                    </a:lnTo>
                    <a:lnTo>
                      <a:pt x="0" y="13"/>
                    </a:lnTo>
                    <a:lnTo>
                      <a:pt x="0" y="11"/>
                    </a:lnTo>
                    <a:lnTo>
                      <a:pt x="0" y="11"/>
                    </a:lnTo>
                    <a:lnTo>
                      <a:pt x="0" y="11"/>
                    </a:lnTo>
                    <a:lnTo>
                      <a:pt x="0" y="11"/>
                    </a:lnTo>
                    <a:lnTo>
                      <a:pt x="0" y="9"/>
                    </a:lnTo>
                    <a:lnTo>
                      <a:pt x="3" y="9"/>
                    </a:lnTo>
                    <a:lnTo>
                      <a:pt x="3" y="7"/>
                    </a:lnTo>
                    <a:lnTo>
                      <a:pt x="3" y="2"/>
                    </a:lnTo>
                    <a:lnTo>
                      <a:pt x="5" y="2"/>
                    </a:lnTo>
                    <a:lnTo>
                      <a:pt x="5" y="2"/>
                    </a:lnTo>
                    <a:lnTo>
                      <a:pt x="7" y="4"/>
                    </a:lnTo>
                    <a:lnTo>
                      <a:pt x="7" y="4"/>
                    </a:lnTo>
                    <a:lnTo>
                      <a:pt x="7" y="4"/>
                    </a:lnTo>
                    <a:lnTo>
                      <a:pt x="7" y="7"/>
                    </a:lnTo>
                    <a:lnTo>
                      <a:pt x="9" y="7"/>
                    </a:lnTo>
                    <a:lnTo>
                      <a:pt x="9" y="2"/>
                    </a:lnTo>
                    <a:lnTo>
                      <a:pt x="9" y="0"/>
                    </a:lnTo>
                    <a:lnTo>
                      <a:pt x="11" y="0"/>
                    </a:lnTo>
                    <a:lnTo>
                      <a:pt x="14" y="0"/>
                    </a:lnTo>
                    <a:lnTo>
                      <a:pt x="14" y="2"/>
                    </a:lnTo>
                    <a:lnTo>
                      <a:pt x="14" y="2"/>
                    </a:lnTo>
                    <a:lnTo>
                      <a:pt x="14" y="4"/>
                    </a:lnTo>
                    <a:lnTo>
                      <a:pt x="14" y="4"/>
                    </a:lnTo>
                    <a:lnTo>
                      <a:pt x="14" y="7"/>
                    </a:lnTo>
                    <a:lnTo>
                      <a:pt x="14" y="7"/>
                    </a:lnTo>
                    <a:lnTo>
                      <a:pt x="11" y="9"/>
                    </a:lnTo>
                    <a:lnTo>
                      <a:pt x="11" y="9"/>
                    </a:lnTo>
                    <a:lnTo>
                      <a:pt x="11" y="11"/>
                    </a:lnTo>
                    <a:lnTo>
                      <a:pt x="11" y="13"/>
                    </a:lnTo>
                    <a:lnTo>
                      <a:pt x="14" y="16"/>
                    </a:lnTo>
                    <a:lnTo>
                      <a:pt x="11" y="16"/>
                    </a:lnTo>
                    <a:lnTo>
                      <a:pt x="11" y="16"/>
                    </a:lnTo>
                    <a:lnTo>
                      <a:pt x="9" y="13"/>
                    </a:lnTo>
                    <a:lnTo>
                      <a:pt x="7" y="11"/>
                    </a:lnTo>
                    <a:lnTo>
                      <a:pt x="7" y="11"/>
                    </a:lnTo>
                    <a:lnTo>
                      <a:pt x="7" y="11"/>
                    </a:lnTo>
                    <a:lnTo>
                      <a:pt x="7" y="11"/>
                    </a:lnTo>
                    <a:close/>
                  </a:path>
                </a:pathLst>
              </a:custGeom>
              <a:solidFill>
                <a:srgbClr val="008837"/>
              </a:solidFill>
              <a:ln w="9525">
                <a:noFill/>
              </a:ln>
            </p:spPr>
            <p:txBody>
              <a:bodyPr/>
              <a:lstStyle/>
              <a:p>
                <a:endParaRPr lang="ja-JP" altLang="en-US" sz="1799"/>
              </a:p>
            </p:txBody>
          </p:sp>
          <p:sp>
            <p:nvSpPr>
              <p:cNvPr id="11750" name="フリーフォーム 89621">
                <a:extLst>
                  <a:ext uri="{FF2B5EF4-FFF2-40B4-BE49-F238E27FC236}">
                    <a16:creationId xmlns:a16="http://schemas.microsoft.com/office/drawing/2014/main" id="{E2AF0927-176F-488A-5015-BCFD32974E62}"/>
                  </a:ext>
                </a:extLst>
              </p:cNvPr>
              <p:cNvSpPr/>
              <p:nvPr/>
            </p:nvSpPr>
            <p:spPr>
              <a:xfrm>
                <a:off x="1772" y="3368"/>
                <a:ext cx="14" cy="18"/>
              </a:xfrm>
              <a:custGeom>
                <a:avLst/>
                <a:gdLst/>
                <a:ahLst/>
                <a:cxnLst/>
                <a:rect l="0" t="0" r="0" b="0"/>
                <a:pathLst>
                  <a:path w="14" h="18">
                    <a:moveTo>
                      <a:pt x="7" y="11"/>
                    </a:moveTo>
                    <a:lnTo>
                      <a:pt x="5" y="13"/>
                    </a:lnTo>
                    <a:lnTo>
                      <a:pt x="5" y="16"/>
                    </a:lnTo>
                    <a:lnTo>
                      <a:pt x="5" y="16"/>
                    </a:lnTo>
                    <a:lnTo>
                      <a:pt x="5" y="13"/>
                    </a:lnTo>
                    <a:lnTo>
                      <a:pt x="5" y="13"/>
                    </a:lnTo>
                    <a:lnTo>
                      <a:pt x="3" y="13"/>
                    </a:lnTo>
                    <a:lnTo>
                      <a:pt x="3" y="16"/>
                    </a:lnTo>
                    <a:lnTo>
                      <a:pt x="3" y="16"/>
                    </a:lnTo>
                    <a:lnTo>
                      <a:pt x="3" y="18"/>
                    </a:lnTo>
                    <a:lnTo>
                      <a:pt x="0" y="18"/>
                    </a:lnTo>
                    <a:lnTo>
                      <a:pt x="0" y="18"/>
                    </a:lnTo>
                    <a:lnTo>
                      <a:pt x="0" y="18"/>
                    </a:lnTo>
                    <a:lnTo>
                      <a:pt x="0" y="18"/>
                    </a:lnTo>
                    <a:lnTo>
                      <a:pt x="0" y="16"/>
                    </a:lnTo>
                    <a:lnTo>
                      <a:pt x="0" y="13"/>
                    </a:lnTo>
                    <a:lnTo>
                      <a:pt x="0" y="13"/>
                    </a:lnTo>
                    <a:lnTo>
                      <a:pt x="0" y="13"/>
                    </a:lnTo>
                    <a:lnTo>
                      <a:pt x="0" y="11"/>
                    </a:lnTo>
                    <a:lnTo>
                      <a:pt x="0" y="11"/>
                    </a:lnTo>
                    <a:lnTo>
                      <a:pt x="0" y="11"/>
                    </a:lnTo>
                    <a:lnTo>
                      <a:pt x="0" y="11"/>
                    </a:lnTo>
                    <a:lnTo>
                      <a:pt x="0" y="9"/>
                    </a:lnTo>
                    <a:lnTo>
                      <a:pt x="3" y="9"/>
                    </a:lnTo>
                    <a:lnTo>
                      <a:pt x="3" y="7"/>
                    </a:lnTo>
                    <a:lnTo>
                      <a:pt x="3" y="2"/>
                    </a:lnTo>
                    <a:lnTo>
                      <a:pt x="5" y="2"/>
                    </a:lnTo>
                    <a:lnTo>
                      <a:pt x="5" y="2"/>
                    </a:lnTo>
                    <a:lnTo>
                      <a:pt x="7" y="4"/>
                    </a:lnTo>
                    <a:lnTo>
                      <a:pt x="7" y="4"/>
                    </a:lnTo>
                    <a:lnTo>
                      <a:pt x="7" y="4"/>
                    </a:lnTo>
                    <a:lnTo>
                      <a:pt x="7" y="7"/>
                    </a:lnTo>
                    <a:lnTo>
                      <a:pt x="9" y="7"/>
                    </a:lnTo>
                    <a:lnTo>
                      <a:pt x="9" y="2"/>
                    </a:lnTo>
                    <a:lnTo>
                      <a:pt x="9" y="0"/>
                    </a:lnTo>
                    <a:lnTo>
                      <a:pt x="11" y="0"/>
                    </a:lnTo>
                    <a:lnTo>
                      <a:pt x="14" y="0"/>
                    </a:lnTo>
                    <a:lnTo>
                      <a:pt x="14" y="2"/>
                    </a:lnTo>
                    <a:lnTo>
                      <a:pt x="14" y="2"/>
                    </a:lnTo>
                    <a:lnTo>
                      <a:pt x="14" y="4"/>
                    </a:lnTo>
                    <a:lnTo>
                      <a:pt x="14" y="4"/>
                    </a:lnTo>
                    <a:lnTo>
                      <a:pt x="14" y="7"/>
                    </a:lnTo>
                    <a:lnTo>
                      <a:pt x="14" y="7"/>
                    </a:lnTo>
                    <a:lnTo>
                      <a:pt x="11" y="9"/>
                    </a:lnTo>
                    <a:lnTo>
                      <a:pt x="11" y="9"/>
                    </a:lnTo>
                    <a:lnTo>
                      <a:pt x="11" y="11"/>
                    </a:lnTo>
                    <a:lnTo>
                      <a:pt x="11" y="13"/>
                    </a:lnTo>
                    <a:lnTo>
                      <a:pt x="14" y="16"/>
                    </a:lnTo>
                    <a:lnTo>
                      <a:pt x="11" y="16"/>
                    </a:lnTo>
                    <a:lnTo>
                      <a:pt x="11" y="16"/>
                    </a:lnTo>
                    <a:lnTo>
                      <a:pt x="9" y="13"/>
                    </a:lnTo>
                    <a:lnTo>
                      <a:pt x="7" y="11"/>
                    </a:lnTo>
                    <a:lnTo>
                      <a:pt x="7" y="11"/>
                    </a:lnTo>
                    <a:lnTo>
                      <a:pt x="7" y="11"/>
                    </a:lnTo>
                    <a:lnTo>
                      <a:pt x="7"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51" name="フリーフォーム 89622">
                <a:extLst>
                  <a:ext uri="{FF2B5EF4-FFF2-40B4-BE49-F238E27FC236}">
                    <a16:creationId xmlns:a16="http://schemas.microsoft.com/office/drawing/2014/main" id="{25FCB311-78BE-DAE8-CD3C-C9609AB64552}"/>
                  </a:ext>
                </a:extLst>
              </p:cNvPr>
              <p:cNvSpPr/>
              <p:nvPr/>
            </p:nvSpPr>
            <p:spPr>
              <a:xfrm>
                <a:off x="1772" y="3379"/>
                <a:ext cx="20" cy="14"/>
              </a:xfrm>
              <a:custGeom>
                <a:avLst/>
                <a:gdLst/>
                <a:ahLst/>
                <a:cxnLst/>
                <a:rect l="0" t="0" r="0" b="0"/>
                <a:pathLst>
                  <a:path w="20" h="14">
                    <a:moveTo>
                      <a:pt x="18" y="9"/>
                    </a:moveTo>
                    <a:lnTo>
                      <a:pt x="18" y="9"/>
                    </a:lnTo>
                    <a:lnTo>
                      <a:pt x="18" y="9"/>
                    </a:lnTo>
                    <a:lnTo>
                      <a:pt x="16" y="11"/>
                    </a:lnTo>
                    <a:lnTo>
                      <a:pt x="16" y="11"/>
                    </a:lnTo>
                    <a:lnTo>
                      <a:pt x="16" y="9"/>
                    </a:lnTo>
                    <a:lnTo>
                      <a:pt x="16" y="9"/>
                    </a:lnTo>
                    <a:lnTo>
                      <a:pt x="16" y="9"/>
                    </a:lnTo>
                    <a:lnTo>
                      <a:pt x="16" y="7"/>
                    </a:lnTo>
                    <a:lnTo>
                      <a:pt x="16" y="7"/>
                    </a:lnTo>
                    <a:lnTo>
                      <a:pt x="14" y="9"/>
                    </a:lnTo>
                    <a:lnTo>
                      <a:pt x="14" y="11"/>
                    </a:lnTo>
                    <a:lnTo>
                      <a:pt x="14" y="11"/>
                    </a:lnTo>
                    <a:lnTo>
                      <a:pt x="14" y="11"/>
                    </a:lnTo>
                    <a:lnTo>
                      <a:pt x="14" y="11"/>
                    </a:lnTo>
                    <a:lnTo>
                      <a:pt x="14" y="11"/>
                    </a:lnTo>
                    <a:lnTo>
                      <a:pt x="14" y="9"/>
                    </a:lnTo>
                    <a:lnTo>
                      <a:pt x="14" y="9"/>
                    </a:lnTo>
                    <a:lnTo>
                      <a:pt x="14" y="7"/>
                    </a:lnTo>
                    <a:lnTo>
                      <a:pt x="11" y="7"/>
                    </a:lnTo>
                    <a:lnTo>
                      <a:pt x="11" y="9"/>
                    </a:lnTo>
                    <a:lnTo>
                      <a:pt x="11" y="9"/>
                    </a:lnTo>
                    <a:lnTo>
                      <a:pt x="9" y="11"/>
                    </a:lnTo>
                    <a:lnTo>
                      <a:pt x="9" y="9"/>
                    </a:lnTo>
                    <a:lnTo>
                      <a:pt x="9" y="9"/>
                    </a:lnTo>
                    <a:lnTo>
                      <a:pt x="7" y="9"/>
                    </a:lnTo>
                    <a:lnTo>
                      <a:pt x="7" y="9"/>
                    </a:lnTo>
                    <a:lnTo>
                      <a:pt x="7" y="9"/>
                    </a:lnTo>
                    <a:lnTo>
                      <a:pt x="7" y="11"/>
                    </a:lnTo>
                    <a:lnTo>
                      <a:pt x="7" y="11"/>
                    </a:lnTo>
                    <a:lnTo>
                      <a:pt x="9" y="11"/>
                    </a:lnTo>
                    <a:lnTo>
                      <a:pt x="9" y="11"/>
                    </a:lnTo>
                    <a:lnTo>
                      <a:pt x="9" y="11"/>
                    </a:lnTo>
                    <a:lnTo>
                      <a:pt x="7" y="11"/>
                    </a:lnTo>
                    <a:lnTo>
                      <a:pt x="7" y="11"/>
                    </a:lnTo>
                    <a:lnTo>
                      <a:pt x="7" y="11"/>
                    </a:lnTo>
                    <a:lnTo>
                      <a:pt x="7" y="11"/>
                    </a:lnTo>
                    <a:lnTo>
                      <a:pt x="7" y="11"/>
                    </a:lnTo>
                    <a:lnTo>
                      <a:pt x="5" y="11"/>
                    </a:lnTo>
                    <a:lnTo>
                      <a:pt x="5" y="11"/>
                    </a:lnTo>
                    <a:lnTo>
                      <a:pt x="5" y="11"/>
                    </a:lnTo>
                    <a:lnTo>
                      <a:pt x="5" y="11"/>
                    </a:lnTo>
                    <a:lnTo>
                      <a:pt x="5" y="11"/>
                    </a:lnTo>
                    <a:lnTo>
                      <a:pt x="5" y="14"/>
                    </a:lnTo>
                    <a:lnTo>
                      <a:pt x="5" y="14"/>
                    </a:lnTo>
                    <a:lnTo>
                      <a:pt x="5" y="14"/>
                    </a:lnTo>
                    <a:lnTo>
                      <a:pt x="5" y="14"/>
                    </a:lnTo>
                    <a:lnTo>
                      <a:pt x="3" y="11"/>
                    </a:lnTo>
                    <a:lnTo>
                      <a:pt x="3" y="11"/>
                    </a:lnTo>
                    <a:lnTo>
                      <a:pt x="0" y="11"/>
                    </a:lnTo>
                    <a:lnTo>
                      <a:pt x="0" y="11"/>
                    </a:lnTo>
                    <a:lnTo>
                      <a:pt x="0" y="11"/>
                    </a:lnTo>
                    <a:lnTo>
                      <a:pt x="3" y="11"/>
                    </a:lnTo>
                    <a:lnTo>
                      <a:pt x="3" y="11"/>
                    </a:lnTo>
                    <a:lnTo>
                      <a:pt x="3" y="14"/>
                    </a:lnTo>
                    <a:lnTo>
                      <a:pt x="3" y="14"/>
                    </a:lnTo>
                    <a:lnTo>
                      <a:pt x="0" y="14"/>
                    </a:lnTo>
                    <a:lnTo>
                      <a:pt x="0" y="14"/>
                    </a:lnTo>
                    <a:lnTo>
                      <a:pt x="0" y="14"/>
                    </a:lnTo>
                    <a:lnTo>
                      <a:pt x="0" y="14"/>
                    </a:lnTo>
                    <a:lnTo>
                      <a:pt x="0" y="14"/>
                    </a:lnTo>
                    <a:lnTo>
                      <a:pt x="0" y="14"/>
                    </a:lnTo>
                    <a:lnTo>
                      <a:pt x="0" y="14"/>
                    </a:lnTo>
                    <a:lnTo>
                      <a:pt x="0" y="14"/>
                    </a:lnTo>
                    <a:lnTo>
                      <a:pt x="0" y="11"/>
                    </a:lnTo>
                    <a:lnTo>
                      <a:pt x="0" y="9"/>
                    </a:lnTo>
                    <a:lnTo>
                      <a:pt x="0" y="9"/>
                    </a:lnTo>
                    <a:lnTo>
                      <a:pt x="0" y="9"/>
                    </a:lnTo>
                    <a:lnTo>
                      <a:pt x="0" y="7"/>
                    </a:lnTo>
                    <a:lnTo>
                      <a:pt x="0" y="7"/>
                    </a:lnTo>
                    <a:lnTo>
                      <a:pt x="0" y="9"/>
                    </a:lnTo>
                    <a:lnTo>
                      <a:pt x="0" y="7"/>
                    </a:lnTo>
                    <a:lnTo>
                      <a:pt x="0" y="7"/>
                    </a:lnTo>
                    <a:lnTo>
                      <a:pt x="0" y="5"/>
                    </a:lnTo>
                    <a:lnTo>
                      <a:pt x="0" y="2"/>
                    </a:lnTo>
                    <a:lnTo>
                      <a:pt x="0" y="2"/>
                    </a:lnTo>
                    <a:lnTo>
                      <a:pt x="0" y="5"/>
                    </a:lnTo>
                    <a:lnTo>
                      <a:pt x="0" y="5"/>
                    </a:lnTo>
                    <a:lnTo>
                      <a:pt x="0" y="5"/>
                    </a:lnTo>
                    <a:lnTo>
                      <a:pt x="0" y="5"/>
                    </a:lnTo>
                    <a:lnTo>
                      <a:pt x="0" y="2"/>
                    </a:lnTo>
                    <a:lnTo>
                      <a:pt x="0" y="2"/>
                    </a:lnTo>
                    <a:lnTo>
                      <a:pt x="0" y="2"/>
                    </a:lnTo>
                    <a:lnTo>
                      <a:pt x="3" y="2"/>
                    </a:lnTo>
                    <a:lnTo>
                      <a:pt x="3" y="2"/>
                    </a:lnTo>
                    <a:lnTo>
                      <a:pt x="3" y="2"/>
                    </a:lnTo>
                    <a:lnTo>
                      <a:pt x="3" y="2"/>
                    </a:lnTo>
                    <a:lnTo>
                      <a:pt x="3" y="5"/>
                    </a:lnTo>
                    <a:lnTo>
                      <a:pt x="5" y="7"/>
                    </a:lnTo>
                    <a:lnTo>
                      <a:pt x="5" y="7"/>
                    </a:lnTo>
                    <a:lnTo>
                      <a:pt x="7" y="7"/>
                    </a:lnTo>
                    <a:lnTo>
                      <a:pt x="5" y="7"/>
                    </a:lnTo>
                    <a:lnTo>
                      <a:pt x="5" y="5"/>
                    </a:lnTo>
                    <a:lnTo>
                      <a:pt x="5" y="5"/>
                    </a:lnTo>
                    <a:lnTo>
                      <a:pt x="7" y="2"/>
                    </a:lnTo>
                    <a:lnTo>
                      <a:pt x="7" y="2"/>
                    </a:lnTo>
                    <a:lnTo>
                      <a:pt x="7" y="2"/>
                    </a:lnTo>
                    <a:lnTo>
                      <a:pt x="7" y="2"/>
                    </a:lnTo>
                    <a:lnTo>
                      <a:pt x="7" y="5"/>
                    </a:lnTo>
                    <a:lnTo>
                      <a:pt x="7" y="7"/>
                    </a:lnTo>
                    <a:lnTo>
                      <a:pt x="7" y="7"/>
                    </a:lnTo>
                    <a:lnTo>
                      <a:pt x="7" y="7"/>
                    </a:lnTo>
                    <a:lnTo>
                      <a:pt x="7" y="7"/>
                    </a:lnTo>
                    <a:lnTo>
                      <a:pt x="9" y="7"/>
                    </a:lnTo>
                    <a:lnTo>
                      <a:pt x="9" y="7"/>
                    </a:lnTo>
                    <a:lnTo>
                      <a:pt x="9" y="5"/>
                    </a:lnTo>
                    <a:lnTo>
                      <a:pt x="7" y="5"/>
                    </a:lnTo>
                    <a:lnTo>
                      <a:pt x="7" y="2"/>
                    </a:lnTo>
                    <a:lnTo>
                      <a:pt x="7" y="2"/>
                    </a:lnTo>
                    <a:lnTo>
                      <a:pt x="7" y="2"/>
                    </a:lnTo>
                    <a:lnTo>
                      <a:pt x="7" y="2"/>
                    </a:lnTo>
                    <a:lnTo>
                      <a:pt x="9" y="2"/>
                    </a:lnTo>
                    <a:lnTo>
                      <a:pt x="9" y="2"/>
                    </a:lnTo>
                    <a:lnTo>
                      <a:pt x="9" y="2"/>
                    </a:lnTo>
                    <a:lnTo>
                      <a:pt x="9" y="2"/>
                    </a:lnTo>
                    <a:lnTo>
                      <a:pt x="11" y="2"/>
                    </a:lnTo>
                    <a:lnTo>
                      <a:pt x="11" y="2"/>
                    </a:lnTo>
                    <a:lnTo>
                      <a:pt x="11" y="2"/>
                    </a:lnTo>
                    <a:lnTo>
                      <a:pt x="11" y="2"/>
                    </a:lnTo>
                    <a:lnTo>
                      <a:pt x="11" y="2"/>
                    </a:lnTo>
                    <a:lnTo>
                      <a:pt x="11" y="2"/>
                    </a:lnTo>
                    <a:lnTo>
                      <a:pt x="11" y="2"/>
                    </a:lnTo>
                    <a:lnTo>
                      <a:pt x="11" y="5"/>
                    </a:lnTo>
                    <a:lnTo>
                      <a:pt x="11" y="5"/>
                    </a:lnTo>
                    <a:lnTo>
                      <a:pt x="11" y="5"/>
                    </a:lnTo>
                    <a:lnTo>
                      <a:pt x="14" y="5"/>
                    </a:lnTo>
                    <a:lnTo>
                      <a:pt x="14" y="5"/>
                    </a:lnTo>
                    <a:lnTo>
                      <a:pt x="14" y="5"/>
                    </a:lnTo>
                    <a:lnTo>
                      <a:pt x="14" y="5"/>
                    </a:lnTo>
                    <a:lnTo>
                      <a:pt x="14" y="5"/>
                    </a:lnTo>
                    <a:lnTo>
                      <a:pt x="14" y="2"/>
                    </a:lnTo>
                    <a:lnTo>
                      <a:pt x="14" y="2"/>
                    </a:lnTo>
                    <a:lnTo>
                      <a:pt x="14" y="2"/>
                    </a:lnTo>
                    <a:lnTo>
                      <a:pt x="14" y="2"/>
                    </a:lnTo>
                    <a:lnTo>
                      <a:pt x="14" y="2"/>
                    </a:lnTo>
                    <a:lnTo>
                      <a:pt x="14" y="2"/>
                    </a:lnTo>
                    <a:lnTo>
                      <a:pt x="14" y="2"/>
                    </a:lnTo>
                    <a:lnTo>
                      <a:pt x="14" y="2"/>
                    </a:lnTo>
                    <a:lnTo>
                      <a:pt x="14" y="0"/>
                    </a:lnTo>
                    <a:lnTo>
                      <a:pt x="16" y="0"/>
                    </a:lnTo>
                    <a:lnTo>
                      <a:pt x="16" y="0"/>
                    </a:lnTo>
                    <a:lnTo>
                      <a:pt x="16" y="0"/>
                    </a:lnTo>
                    <a:lnTo>
                      <a:pt x="16" y="0"/>
                    </a:lnTo>
                    <a:lnTo>
                      <a:pt x="16" y="0"/>
                    </a:lnTo>
                    <a:lnTo>
                      <a:pt x="16" y="0"/>
                    </a:lnTo>
                    <a:lnTo>
                      <a:pt x="16" y="0"/>
                    </a:lnTo>
                    <a:lnTo>
                      <a:pt x="16" y="0"/>
                    </a:lnTo>
                    <a:lnTo>
                      <a:pt x="16" y="2"/>
                    </a:lnTo>
                    <a:lnTo>
                      <a:pt x="16" y="2"/>
                    </a:lnTo>
                    <a:lnTo>
                      <a:pt x="16" y="2"/>
                    </a:lnTo>
                    <a:lnTo>
                      <a:pt x="16" y="5"/>
                    </a:lnTo>
                    <a:lnTo>
                      <a:pt x="16" y="5"/>
                    </a:lnTo>
                    <a:lnTo>
                      <a:pt x="18" y="5"/>
                    </a:lnTo>
                    <a:lnTo>
                      <a:pt x="18" y="5"/>
                    </a:lnTo>
                    <a:lnTo>
                      <a:pt x="20" y="2"/>
                    </a:lnTo>
                    <a:lnTo>
                      <a:pt x="20" y="2"/>
                    </a:lnTo>
                    <a:lnTo>
                      <a:pt x="20" y="5"/>
                    </a:lnTo>
                    <a:lnTo>
                      <a:pt x="20" y="5"/>
                    </a:lnTo>
                    <a:lnTo>
                      <a:pt x="20" y="5"/>
                    </a:lnTo>
                    <a:lnTo>
                      <a:pt x="20" y="5"/>
                    </a:lnTo>
                    <a:lnTo>
                      <a:pt x="20" y="7"/>
                    </a:lnTo>
                    <a:lnTo>
                      <a:pt x="20" y="7"/>
                    </a:lnTo>
                    <a:lnTo>
                      <a:pt x="20" y="7"/>
                    </a:lnTo>
                    <a:lnTo>
                      <a:pt x="20" y="7"/>
                    </a:lnTo>
                    <a:lnTo>
                      <a:pt x="20" y="7"/>
                    </a:lnTo>
                    <a:lnTo>
                      <a:pt x="20" y="7"/>
                    </a:lnTo>
                    <a:lnTo>
                      <a:pt x="18" y="7"/>
                    </a:lnTo>
                    <a:lnTo>
                      <a:pt x="18" y="7"/>
                    </a:lnTo>
                    <a:lnTo>
                      <a:pt x="18" y="7"/>
                    </a:lnTo>
                    <a:lnTo>
                      <a:pt x="18" y="7"/>
                    </a:lnTo>
                    <a:lnTo>
                      <a:pt x="18" y="9"/>
                    </a:lnTo>
                    <a:lnTo>
                      <a:pt x="18" y="9"/>
                    </a:lnTo>
                    <a:lnTo>
                      <a:pt x="18" y="9"/>
                    </a:lnTo>
                    <a:close/>
                  </a:path>
                </a:pathLst>
              </a:custGeom>
              <a:solidFill>
                <a:srgbClr val="008837"/>
              </a:solidFill>
              <a:ln w="9525">
                <a:noFill/>
              </a:ln>
            </p:spPr>
            <p:txBody>
              <a:bodyPr/>
              <a:lstStyle/>
              <a:p>
                <a:endParaRPr lang="ja-JP" altLang="en-US" sz="1799"/>
              </a:p>
            </p:txBody>
          </p:sp>
          <p:sp>
            <p:nvSpPr>
              <p:cNvPr id="11752" name="フリーフォーム 89623">
                <a:extLst>
                  <a:ext uri="{FF2B5EF4-FFF2-40B4-BE49-F238E27FC236}">
                    <a16:creationId xmlns:a16="http://schemas.microsoft.com/office/drawing/2014/main" id="{887DCFAD-D00A-8926-D495-4EC234E4036A}"/>
                  </a:ext>
                </a:extLst>
              </p:cNvPr>
              <p:cNvSpPr/>
              <p:nvPr/>
            </p:nvSpPr>
            <p:spPr>
              <a:xfrm>
                <a:off x="1772" y="3379"/>
                <a:ext cx="20" cy="14"/>
              </a:xfrm>
              <a:custGeom>
                <a:avLst/>
                <a:gdLst/>
                <a:ahLst/>
                <a:cxnLst/>
                <a:rect l="0" t="0" r="0" b="0"/>
                <a:pathLst>
                  <a:path w="20" h="14">
                    <a:moveTo>
                      <a:pt x="18" y="9"/>
                    </a:moveTo>
                    <a:lnTo>
                      <a:pt x="18" y="9"/>
                    </a:lnTo>
                    <a:lnTo>
                      <a:pt x="18" y="9"/>
                    </a:lnTo>
                    <a:lnTo>
                      <a:pt x="16" y="11"/>
                    </a:lnTo>
                    <a:lnTo>
                      <a:pt x="16" y="11"/>
                    </a:lnTo>
                    <a:lnTo>
                      <a:pt x="16" y="9"/>
                    </a:lnTo>
                    <a:lnTo>
                      <a:pt x="16" y="9"/>
                    </a:lnTo>
                    <a:lnTo>
                      <a:pt x="16" y="9"/>
                    </a:lnTo>
                    <a:lnTo>
                      <a:pt x="16" y="7"/>
                    </a:lnTo>
                    <a:lnTo>
                      <a:pt x="16" y="7"/>
                    </a:lnTo>
                    <a:lnTo>
                      <a:pt x="14" y="9"/>
                    </a:lnTo>
                    <a:lnTo>
                      <a:pt x="14" y="11"/>
                    </a:lnTo>
                    <a:lnTo>
                      <a:pt x="14" y="11"/>
                    </a:lnTo>
                    <a:lnTo>
                      <a:pt x="14" y="11"/>
                    </a:lnTo>
                    <a:lnTo>
                      <a:pt x="14" y="11"/>
                    </a:lnTo>
                    <a:lnTo>
                      <a:pt x="14" y="11"/>
                    </a:lnTo>
                    <a:lnTo>
                      <a:pt x="14" y="9"/>
                    </a:lnTo>
                    <a:lnTo>
                      <a:pt x="14" y="9"/>
                    </a:lnTo>
                    <a:lnTo>
                      <a:pt x="14" y="7"/>
                    </a:lnTo>
                    <a:lnTo>
                      <a:pt x="11" y="7"/>
                    </a:lnTo>
                    <a:lnTo>
                      <a:pt x="11" y="9"/>
                    </a:lnTo>
                    <a:lnTo>
                      <a:pt x="11" y="9"/>
                    </a:lnTo>
                    <a:lnTo>
                      <a:pt x="9" y="11"/>
                    </a:lnTo>
                    <a:lnTo>
                      <a:pt x="9" y="9"/>
                    </a:lnTo>
                    <a:lnTo>
                      <a:pt x="9" y="9"/>
                    </a:lnTo>
                    <a:lnTo>
                      <a:pt x="7" y="9"/>
                    </a:lnTo>
                    <a:lnTo>
                      <a:pt x="7" y="9"/>
                    </a:lnTo>
                    <a:lnTo>
                      <a:pt x="7" y="9"/>
                    </a:lnTo>
                    <a:lnTo>
                      <a:pt x="7" y="11"/>
                    </a:lnTo>
                    <a:lnTo>
                      <a:pt x="7" y="11"/>
                    </a:lnTo>
                    <a:lnTo>
                      <a:pt x="9" y="11"/>
                    </a:lnTo>
                    <a:lnTo>
                      <a:pt x="9" y="11"/>
                    </a:lnTo>
                    <a:lnTo>
                      <a:pt x="9" y="11"/>
                    </a:lnTo>
                    <a:lnTo>
                      <a:pt x="7" y="11"/>
                    </a:lnTo>
                    <a:lnTo>
                      <a:pt x="7" y="11"/>
                    </a:lnTo>
                    <a:lnTo>
                      <a:pt x="7" y="11"/>
                    </a:lnTo>
                    <a:lnTo>
                      <a:pt x="7" y="11"/>
                    </a:lnTo>
                    <a:lnTo>
                      <a:pt x="7" y="11"/>
                    </a:lnTo>
                    <a:lnTo>
                      <a:pt x="5" y="11"/>
                    </a:lnTo>
                    <a:lnTo>
                      <a:pt x="5" y="11"/>
                    </a:lnTo>
                    <a:lnTo>
                      <a:pt x="5" y="11"/>
                    </a:lnTo>
                    <a:lnTo>
                      <a:pt x="5" y="11"/>
                    </a:lnTo>
                    <a:lnTo>
                      <a:pt x="5" y="11"/>
                    </a:lnTo>
                    <a:lnTo>
                      <a:pt x="5" y="14"/>
                    </a:lnTo>
                    <a:lnTo>
                      <a:pt x="5" y="14"/>
                    </a:lnTo>
                    <a:lnTo>
                      <a:pt x="5" y="14"/>
                    </a:lnTo>
                    <a:lnTo>
                      <a:pt x="5" y="14"/>
                    </a:lnTo>
                    <a:lnTo>
                      <a:pt x="3" y="11"/>
                    </a:lnTo>
                    <a:lnTo>
                      <a:pt x="3" y="11"/>
                    </a:lnTo>
                    <a:lnTo>
                      <a:pt x="0" y="11"/>
                    </a:lnTo>
                    <a:lnTo>
                      <a:pt x="0" y="11"/>
                    </a:lnTo>
                    <a:lnTo>
                      <a:pt x="0" y="11"/>
                    </a:lnTo>
                    <a:lnTo>
                      <a:pt x="3" y="11"/>
                    </a:lnTo>
                    <a:lnTo>
                      <a:pt x="3" y="11"/>
                    </a:lnTo>
                    <a:lnTo>
                      <a:pt x="3" y="14"/>
                    </a:lnTo>
                    <a:lnTo>
                      <a:pt x="3" y="14"/>
                    </a:lnTo>
                    <a:lnTo>
                      <a:pt x="0" y="14"/>
                    </a:lnTo>
                    <a:lnTo>
                      <a:pt x="0" y="14"/>
                    </a:lnTo>
                    <a:lnTo>
                      <a:pt x="0" y="14"/>
                    </a:lnTo>
                    <a:lnTo>
                      <a:pt x="0" y="14"/>
                    </a:lnTo>
                    <a:lnTo>
                      <a:pt x="0" y="14"/>
                    </a:lnTo>
                    <a:lnTo>
                      <a:pt x="0" y="14"/>
                    </a:lnTo>
                    <a:lnTo>
                      <a:pt x="0" y="14"/>
                    </a:lnTo>
                    <a:lnTo>
                      <a:pt x="0" y="14"/>
                    </a:lnTo>
                    <a:lnTo>
                      <a:pt x="0" y="11"/>
                    </a:lnTo>
                    <a:lnTo>
                      <a:pt x="0" y="9"/>
                    </a:lnTo>
                    <a:lnTo>
                      <a:pt x="0" y="9"/>
                    </a:lnTo>
                    <a:lnTo>
                      <a:pt x="0" y="9"/>
                    </a:lnTo>
                    <a:lnTo>
                      <a:pt x="0" y="7"/>
                    </a:lnTo>
                    <a:lnTo>
                      <a:pt x="0" y="7"/>
                    </a:lnTo>
                    <a:lnTo>
                      <a:pt x="0" y="9"/>
                    </a:lnTo>
                    <a:lnTo>
                      <a:pt x="0" y="7"/>
                    </a:lnTo>
                    <a:lnTo>
                      <a:pt x="0" y="7"/>
                    </a:lnTo>
                    <a:lnTo>
                      <a:pt x="0" y="5"/>
                    </a:lnTo>
                    <a:lnTo>
                      <a:pt x="0" y="2"/>
                    </a:lnTo>
                    <a:lnTo>
                      <a:pt x="0" y="2"/>
                    </a:lnTo>
                    <a:lnTo>
                      <a:pt x="0" y="5"/>
                    </a:lnTo>
                    <a:lnTo>
                      <a:pt x="0" y="5"/>
                    </a:lnTo>
                    <a:lnTo>
                      <a:pt x="0" y="5"/>
                    </a:lnTo>
                    <a:lnTo>
                      <a:pt x="0" y="5"/>
                    </a:lnTo>
                    <a:lnTo>
                      <a:pt x="0" y="2"/>
                    </a:lnTo>
                    <a:lnTo>
                      <a:pt x="0" y="2"/>
                    </a:lnTo>
                    <a:lnTo>
                      <a:pt x="0" y="2"/>
                    </a:lnTo>
                    <a:lnTo>
                      <a:pt x="3" y="2"/>
                    </a:lnTo>
                    <a:lnTo>
                      <a:pt x="3" y="2"/>
                    </a:lnTo>
                    <a:lnTo>
                      <a:pt x="3" y="2"/>
                    </a:lnTo>
                    <a:lnTo>
                      <a:pt x="3" y="2"/>
                    </a:lnTo>
                    <a:lnTo>
                      <a:pt x="3" y="5"/>
                    </a:lnTo>
                    <a:lnTo>
                      <a:pt x="5" y="7"/>
                    </a:lnTo>
                    <a:lnTo>
                      <a:pt x="5" y="7"/>
                    </a:lnTo>
                    <a:lnTo>
                      <a:pt x="7" y="7"/>
                    </a:lnTo>
                    <a:lnTo>
                      <a:pt x="5" y="7"/>
                    </a:lnTo>
                    <a:lnTo>
                      <a:pt x="5" y="5"/>
                    </a:lnTo>
                    <a:lnTo>
                      <a:pt x="5" y="5"/>
                    </a:lnTo>
                    <a:lnTo>
                      <a:pt x="7" y="2"/>
                    </a:lnTo>
                    <a:lnTo>
                      <a:pt x="7" y="2"/>
                    </a:lnTo>
                    <a:lnTo>
                      <a:pt x="7" y="2"/>
                    </a:lnTo>
                    <a:lnTo>
                      <a:pt x="7" y="2"/>
                    </a:lnTo>
                    <a:lnTo>
                      <a:pt x="7" y="5"/>
                    </a:lnTo>
                    <a:lnTo>
                      <a:pt x="7" y="7"/>
                    </a:lnTo>
                    <a:lnTo>
                      <a:pt x="7" y="7"/>
                    </a:lnTo>
                    <a:lnTo>
                      <a:pt x="7" y="7"/>
                    </a:lnTo>
                    <a:lnTo>
                      <a:pt x="7" y="7"/>
                    </a:lnTo>
                    <a:lnTo>
                      <a:pt x="9" y="7"/>
                    </a:lnTo>
                    <a:lnTo>
                      <a:pt x="9" y="7"/>
                    </a:lnTo>
                    <a:lnTo>
                      <a:pt x="9" y="5"/>
                    </a:lnTo>
                    <a:lnTo>
                      <a:pt x="7" y="5"/>
                    </a:lnTo>
                    <a:lnTo>
                      <a:pt x="7" y="2"/>
                    </a:lnTo>
                    <a:lnTo>
                      <a:pt x="7" y="2"/>
                    </a:lnTo>
                    <a:lnTo>
                      <a:pt x="7" y="2"/>
                    </a:lnTo>
                    <a:lnTo>
                      <a:pt x="7" y="2"/>
                    </a:lnTo>
                    <a:lnTo>
                      <a:pt x="9" y="2"/>
                    </a:lnTo>
                    <a:lnTo>
                      <a:pt x="9" y="2"/>
                    </a:lnTo>
                    <a:lnTo>
                      <a:pt x="9" y="2"/>
                    </a:lnTo>
                    <a:lnTo>
                      <a:pt x="9" y="2"/>
                    </a:lnTo>
                    <a:lnTo>
                      <a:pt x="11" y="2"/>
                    </a:lnTo>
                    <a:lnTo>
                      <a:pt x="11" y="2"/>
                    </a:lnTo>
                    <a:lnTo>
                      <a:pt x="11" y="2"/>
                    </a:lnTo>
                    <a:lnTo>
                      <a:pt x="11" y="2"/>
                    </a:lnTo>
                    <a:lnTo>
                      <a:pt x="11" y="2"/>
                    </a:lnTo>
                    <a:lnTo>
                      <a:pt x="11" y="2"/>
                    </a:lnTo>
                    <a:lnTo>
                      <a:pt x="11" y="2"/>
                    </a:lnTo>
                    <a:lnTo>
                      <a:pt x="11" y="5"/>
                    </a:lnTo>
                    <a:lnTo>
                      <a:pt x="11" y="5"/>
                    </a:lnTo>
                    <a:lnTo>
                      <a:pt x="11" y="5"/>
                    </a:lnTo>
                    <a:lnTo>
                      <a:pt x="14" y="5"/>
                    </a:lnTo>
                    <a:lnTo>
                      <a:pt x="14" y="5"/>
                    </a:lnTo>
                    <a:lnTo>
                      <a:pt x="14" y="5"/>
                    </a:lnTo>
                    <a:lnTo>
                      <a:pt x="14" y="5"/>
                    </a:lnTo>
                    <a:lnTo>
                      <a:pt x="14" y="5"/>
                    </a:lnTo>
                    <a:lnTo>
                      <a:pt x="14" y="2"/>
                    </a:lnTo>
                    <a:lnTo>
                      <a:pt x="14" y="2"/>
                    </a:lnTo>
                    <a:lnTo>
                      <a:pt x="14" y="2"/>
                    </a:lnTo>
                    <a:lnTo>
                      <a:pt x="14" y="2"/>
                    </a:lnTo>
                    <a:lnTo>
                      <a:pt x="14" y="2"/>
                    </a:lnTo>
                    <a:lnTo>
                      <a:pt x="14" y="2"/>
                    </a:lnTo>
                    <a:lnTo>
                      <a:pt x="14" y="2"/>
                    </a:lnTo>
                    <a:lnTo>
                      <a:pt x="14" y="2"/>
                    </a:lnTo>
                    <a:lnTo>
                      <a:pt x="14" y="0"/>
                    </a:lnTo>
                    <a:lnTo>
                      <a:pt x="16" y="0"/>
                    </a:lnTo>
                    <a:lnTo>
                      <a:pt x="16" y="0"/>
                    </a:lnTo>
                    <a:lnTo>
                      <a:pt x="16" y="0"/>
                    </a:lnTo>
                    <a:lnTo>
                      <a:pt x="16" y="0"/>
                    </a:lnTo>
                    <a:lnTo>
                      <a:pt x="16" y="0"/>
                    </a:lnTo>
                    <a:lnTo>
                      <a:pt x="16" y="0"/>
                    </a:lnTo>
                    <a:lnTo>
                      <a:pt x="16" y="0"/>
                    </a:lnTo>
                    <a:lnTo>
                      <a:pt x="16" y="0"/>
                    </a:lnTo>
                    <a:lnTo>
                      <a:pt x="16" y="2"/>
                    </a:lnTo>
                    <a:lnTo>
                      <a:pt x="16" y="2"/>
                    </a:lnTo>
                    <a:lnTo>
                      <a:pt x="16" y="2"/>
                    </a:lnTo>
                    <a:lnTo>
                      <a:pt x="16" y="5"/>
                    </a:lnTo>
                    <a:lnTo>
                      <a:pt x="16" y="5"/>
                    </a:lnTo>
                    <a:lnTo>
                      <a:pt x="18" y="5"/>
                    </a:lnTo>
                    <a:lnTo>
                      <a:pt x="18" y="5"/>
                    </a:lnTo>
                    <a:lnTo>
                      <a:pt x="20" y="2"/>
                    </a:lnTo>
                    <a:lnTo>
                      <a:pt x="20" y="2"/>
                    </a:lnTo>
                    <a:lnTo>
                      <a:pt x="20" y="5"/>
                    </a:lnTo>
                    <a:lnTo>
                      <a:pt x="20" y="5"/>
                    </a:lnTo>
                    <a:lnTo>
                      <a:pt x="20" y="5"/>
                    </a:lnTo>
                    <a:lnTo>
                      <a:pt x="20" y="5"/>
                    </a:lnTo>
                    <a:lnTo>
                      <a:pt x="20" y="7"/>
                    </a:lnTo>
                    <a:lnTo>
                      <a:pt x="20" y="7"/>
                    </a:lnTo>
                    <a:lnTo>
                      <a:pt x="20" y="7"/>
                    </a:lnTo>
                    <a:lnTo>
                      <a:pt x="20" y="7"/>
                    </a:lnTo>
                    <a:lnTo>
                      <a:pt x="20" y="7"/>
                    </a:lnTo>
                    <a:lnTo>
                      <a:pt x="20" y="7"/>
                    </a:lnTo>
                    <a:lnTo>
                      <a:pt x="18" y="7"/>
                    </a:lnTo>
                    <a:lnTo>
                      <a:pt x="18" y="7"/>
                    </a:lnTo>
                    <a:lnTo>
                      <a:pt x="18" y="7"/>
                    </a:lnTo>
                    <a:lnTo>
                      <a:pt x="18" y="7"/>
                    </a:lnTo>
                    <a:lnTo>
                      <a:pt x="18" y="9"/>
                    </a:lnTo>
                    <a:lnTo>
                      <a:pt x="18" y="9"/>
                    </a:lnTo>
                    <a:lnTo>
                      <a:pt x="18"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53" name="フリーフォーム 89624">
                <a:extLst>
                  <a:ext uri="{FF2B5EF4-FFF2-40B4-BE49-F238E27FC236}">
                    <a16:creationId xmlns:a16="http://schemas.microsoft.com/office/drawing/2014/main" id="{481582AF-DFD2-829A-05B2-6CF06F710D6E}"/>
                  </a:ext>
                </a:extLst>
              </p:cNvPr>
              <p:cNvSpPr/>
              <p:nvPr/>
            </p:nvSpPr>
            <p:spPr>
              <a:xfrm>
                <a:off x="1772" y="3388"/>
                <a:ext cx="20" cy="18"/>
              </a:xfrm>
              <a:custGeom>
                <a:avLst/>
                <a:gdLst/>
                <a:ahLst/>
                <a:cxnLst/>
                <a:rect l="0" t="0" r="0" b="0"/>
                <a:pathLst>
                  <a:path w="20" h="18">
                    <a:moveTo>
                      <a:pt x="18" y="11"/>
                    </a:moveTo>
                    <a:lnTo>
                      <a:pt x="18" y="11"/>
                    </a:lnTo>
                    <a:lnTo>
                      <a:pt x="18" y="13"/>
                    </a:lnTo>
                    <a:lnTo>
                      <a:pt x="16" y="13"/>
                    </a:lnTo>
                    <a:lnTo>
                      <a:pt x="16" y="13"/>
                    </a:lnTo>
                    <a:lnTo>
                      <a:pt x="16" y="11"/>
                    </a:lnTo>
                    <a:lnTo>
                      <a:pt x="16" y="11"/>
                    </a:lnTo>
                    <a:lnTo>
                      <a:pt x="16" y="11"/>
                    </a:lnTo>
                    <a:lnTo>
                      <a:pt x="16" y="9"/>
                    </a:lnTo>
                    <a:lnTo>
                      <a:pt x="16" y="9"/>
                    </a:lnTo>
                    <a:lnTo>
                      <a:pt x="14" y="11"/>
                    </a:lnTo>
                    <a:lnTo>
                      <a:pt x="14" y="13"/>
                    </a:lnTo>
                    <a:lnTo>
                      <a:pt x="14" y="13"/>
                    </a:lnTo>
                    <a:lnTo>
                      <a:pt x="14" y="13"/>
                    </a:lnTo>
                    <a:lnTo>
                      <a:pt x="14" y="13"/>
                    </a:lnTo>
                    <a:lnTo>
                      <a:pt x="14" y="13"/>
                    </a:lnTo>
                    <a:lnTo>
                      <a:pt x="14" y="11"/>
                    </a:lnTo>
                    <a:lnTo>
                      <a:pt x="14" y="9"/>
                    </a:lnTo>
                    <a:lnTo>
                      <a:pt x="11" y="9"/>
                    </a:lnTo>
                    <a:lnTo>
                      <a:pt x="11" y="11"/>
                    </a:lnTo>
                    <a:lnTo>
                      <a:pt x="11" y="11"/>
                    </a:lnTo>
                    <a:lnTo>
                      <a:pt x="9" y="13"/>
                    </a:lnTo>
                    <a:lnTo>
                      <a:pt x="9" y="13"/>
                    </a:lnTo>
                    <a:lnTo>
                      <a:pt x="9" y="11"/>
                    </a:lnTo>
                    <a:lnTo>
                      <a:pt x="7" y="11"/>
                    </a:lnTo>
                    <a:lnTo>
                      <a:pt x="7" y="11"/>
                    </a:lnTo>
                    <a:lnTo>
                      <a:pt x="7" y="13"/>
                    </a:lnTo>
                    <a:lnTo>
                      <a:pt x="7" y="13"/>
                    </a:lnTo>
                    <a:lnTo>
                      <a:pt x="7" y="13"/>
                    </a:lnTo>
                    <a:lnTo>
                      <a:pt x="9" y="13"/>
                    </a:lnTo>
                    <a:lnTo>
                      <a:pt x="9" y="16"/>
                    </a:lnTo>
                    <a:lnTo>
                      <a:pt x="9" y="16"/>
                    </a:lnTo>
                    <a:lnTo>
                      <a:pt x="9" y="16"/>
                    </a:lnTo>
                    <a:lnTo>
                      <a:pt x="7" y="16"/>
                    </a:lnTo>
                    <a:lnTo>
                      <a:pt x="7" y="13"/>
                    </a:lnTo>
                    <a:lnTo>
                      <a:pt x="7" y="13"/>
                    </a:lnTo>
                    <a:lnTo>
                      <a:pt x="7" y="13"/>
                    </a:lnTo>
                    <a:lnTo>
                      <a:pt x="7" y="13"/>
                    </a:lnTo>
                    <a:lnTo>
                      <a:pt x="5" y="13"/>
                    </a:lnTo>
                    <a:lnTo>
                      <a:pt x="5" y="13"/>
                    </a:lnTo>
                    <a:lnTo>
                      <a:pt x="5" y="13"/>
                    </a:lnTo>
                    <a:lnTo>
                      <a:pt x="5" y="13"/>
                    </a:lnTo>
                    <a:lnTo>
                      <a:pt x="5" y="16"/>
                    </a:lnTo>
                    <a:lnTo>
                      <a:pt x="5" y="16"/>
                    </a:lnTo>
                    <a:lnTo>
                      <a:pt x="5" y="16"/>
                    </a:lnTo>
                    <a:lnTo>
                      <a:pt x="5" y="16"/>
                    </a:lnTo>
                    <a:lnTo>
                      <a:pt x="5" y="16"/>
                    </a:lnTo>
                    <a:lnTo>
                      <a:pt x="3" y="16"/>
                    </a:lnTo>
                    <a:lnTo>
                      <a:pt x="3" y="13"/>
                    </a:lnTo>
                    <a:lnTo>
                      <a:pt x="0" y="13"/>
                    </a:lnTo>
                    <a:lnTo>
                      <a:pt x="0" y="13"/>
                    </a:lnTo>
                    <a:lnTo>
                      <a:pt x="0" y="13"/>
                    </a:lnTo>
                    <a:lnTo>
                      <a:pt x="3" y="13"/>
                    </a:lnTo>
                    <a:lnTo>
                      <a:pt x="3" y="13"/>
                    </a:lnTo>
                    <a:lnTo>
                      <a:pt x="3" y="16"/>
                    </a:lnTo>
                    <a:lnTo>
                      <a:pt x="3" y="16"/>
                    </a:lnTo>
                    <a:lnTo>
                      <a:pt x="0" y="18"/>
                    </a:lnTo>
                    <a:lnTo>
                      <a:pt x="0" y="18"/>
                    </a:lnTo>
                    <a:lnTo>
                      <a:pt x="0" y="18"/>
                    </a:lnTo>
                    <a:lnTo>
                      <a:pt x="0" y="18"/>
                    </a:lnTo>
                    <a:lnTo>
                      <a:pt x="0" y="16"/>
                    </a:lnTo>
                    <a:lnTo>
                      <a:pt x="0" y="16"/>
                    </a:lnTo>
                    <a:lnTo>
                      <a:pt x="0" y="16"/>
                    </a:lnTo>
                    <a:lnTo>
                      <a:pt x="0" y="16"/>
                    </a:lnTo>
                    <a:lnTo>
                      <a:pt x="0" y="16"/>
                    </a:lnTo>
                    <a:lnTo>
                      <a:pt x="0" y="13"/>
                    </a:lnTo>
                    <a:lnTo>
                      <a:pt x="0" y="13"/>
                    </a:lnTo>
                    <a:lnTo>
                      <a:pt x="0" y="11"/>
                    </a:lnTo>
                    <a:lnTo>
                      <a:pt x="0" y="11"/>
                    </a:lnTo>
                    <a:lnTo>
                      <a:pt x="0" y="9"/>
                    </a:lnTo>
                    <a:lnTo>
                      <a:pt x="0" y="9"/>
                    </a:lnTo>
                    <a:lnTo>
                      <a:pt x="0" y="9"/>
                    </a:lnTo>
                    <a:lnTo>
                      <a:pt x="0" y="9"/>
                    </a:lnTo>
                    <a:lnTo>
                      <a:pt x="0" y="7"/>
                    </a:lnTo>
                    <a:lnTo>
                      <a:pt x="0" y="5"/>
                    </a:lnTo>
                    <a:lnTo>
                      <a:pt x="0" y="2"/>
                    </a:lnTo>
                    <a:lnTo>
                      <a:pt x="0" y="5"/>
                    </a:lnTo>
                    <a:lnTo>
                      <a:pt x="0" y="5"/>
                    </a:lnTo>
                    <a:lnTo>
                      <a:pt x="0" y="5"/>
                    </a:lnTo>
                    <a:lnTo>
                      <a:pt x="0" y="5"/>
                    </a:lnTo>
                    <a:lnTo>
                      <a:pt x="0" y="5"/>
                    </a:lnTo>
                    <a:lnTo>
                      <a:pt x="0" y="5"/>
                    </a:lnTo>
                    <a:lnTo>
                      <a:pt x="0" y="5"/>
                    </a:lnTo>
                    <a:lnTo>
                      <a:pt x="0" y="5"/>
                    </a:lnTo>
                    <a:lnTo>
                      <a:pt x="3" y="5"/>
                    </a:lnTo>
                    <a:lnTo>
                      <a:pt x="3" y="2"/>
                    </a:lnTo>
                    <a:lnTo>
                      <a:pt x="3" y="2"/>
                    </a:lnTo>
                    <a:lnTo>
                      <a:pt x="3" y="5"/>
                    </a:lnTo>
                    <a:lnTo>
                      <a:pt x="3" y="5"/>
                    </a:lnTo>
                    <a:lnTo>
                      <a:pt x="5" y="7"/>
                    </a:lnTo>
                    <a:lnTo>
                      <a:pt x="5" y="7"/>
                    </a:lnTo>
                    <a:lnTo>
                      <a:pt x="5" y="9"/>
                    </a:lnTo>
                    <a:lnTo>
                      <a:pt x="7" y="9"/>
                    </a:lnTo>
                    <a:lnTo>
                      <a:pt x="5" y="7"/>
                    </a:lnTo>
                    <a:lnTo>
                      <a:pt x="5" y="7"/>
                    </a:lnTo>
                    <a:lnTo>
                      <a:pt x="5" y="5"/>
                    </a:lnTo>
                    <a:lnTo>
                      <a:pt x="7" y="5"/>
                    </a:lnTo>
                    <a:lnTo>
                      <a:pt x="7" y="5"/>
                    </a:lnTo>
                    <a:lnTo>
                      <a:pt x="7" y="5"/>
                    </a:lnTo>
                    <a:lnTo>
                      <a:pt x="7" y="5"/>
                    </a:lnTo>
                    <a:lnTo>
                      <a:pt x="7" y="5"/>
                    </a:lnTo>
                    <a:lnTo>
                      <a:pt x="7" y="7"/>
                    </a:lnTo>
                    <a:lnTo>
                      <a:pt x="7" y="9"/>
                    </a:lnTo>
                    <a:lnTo>
                      <a:pt x="7" y="9"/>
                    </a:lnTo>
                    <a:lnTo>
                      <a:pt x="7" y="9"/>
                    </a:lnTo>
                    <a:lnTo>
                      <a:pt x="9" y="9"/>
                    </a:lnTo>
                    <a:lnTo>
                      <a:pt x="9" y="7"/>
                    </a:lnTo>
                    <a:lnTo>
                      <a:pt x="9" y="7"/>
                    </a:lnTo>
                    <a:lnTo>
                      <a:pt x="7" y="5"/>
                    </a:lnTo>
                    <a:lnTo>
                      <a:pt x="7" y="5"/>
                    </a:lnTo>
                    <a:lnTo>
                      <a:pt x="7" y="2"/>
                    </a:lnTo>
                    <a:lnTo>
                      <a:pt x="7" y="2"/>
                    </a:lnTo>
                    <a:lnTo>
                      <a:pt x="7" y="2"/>
                    </a:lnTo>
                    <a:lnTo>
                      <a:pt x="9" y="2"/>
                    </a:lnTo>
                    <a:lnTo>
                      <a:pt x="9" y="2"/>
                    </a:lnTo>
                    <a:lnTo>
                      <a:pt x="9" y="2"/>
                    </a:lnTo>
                    <a:lnTo>
                      <a:pt x="9" y="2"/>
                    </a:lnTo>
                    <a:lnTo>
                      <a:pt x="11" y="2"/>
                    </a:lnTo>
                    <a:lnTo>
                      <a:pt x="11" y="2"/>
                    </a:lnTo>
                    <a:lnTo>
                      <a:pt x="11" y="2"/>
                    </a:lnTo>
                    <a:lnTo>
                      <a:pt x="11" y="2"/>
                    </a:lnTo>
                    <a:lnTo>
                      <a:pt x="11" y="2"/>
                    </a:lnTo>
                    <a:lnTo>
                      <a:pt x="11" y="2"/>
                    </a:lnTo>
                    <a:lnTo>
                      <a:pt x="11" y="5"/>
                    </a:lnTo>
                    <a:lnTo>
                      <a:pt x="11" y="5"/>
                    </a:lnTo>
                    <a:lnTo>
                      <a:pt x="11" y="5"/>
                    </a:lnTo>
                    <a:lnTo>
                      <a:pt x="11" y="5"/>
                    </a:lnTo>
                    <a:lnTo>
                      <a:pt x="14" y="5"/>
                    </a:lnTo>
                    <a:lnTo>
                      <a:pt x="14" y="7"/>
                    </a:lnTo>
                    <a:lnTo>
                      <a:pt x="14" y="7"/>
                    </a:lnTo>
                    <a:lnTo>
                      <a:pt x="14" y="7"/>
                    </a:lnTo>
                    <a:lnTo>
                      <a:pt x="14" y="5"/>
                    </a:lnTo>
                    <a:lnTo>
                      <a:pt x="14" y="5"/>
                    </a:lnTo>
                    <a:lnTo>
                      <a:pt x="14" y="5"/>
                    </a:lnTo>
                    <a:lnTo>
                      <a:pt x="14" y="2"/>
                    </a:lnTo>
                    <a:lnTo>
                      <a:pt x="14" y="2"/>
                    </a:lnTo>
                    <a:lnTo>
                      <a:pt x="14" y="2"/>
                    </a:lnTo>
                    <a:lnTo>
                      <a:pt x="14" y="2"/>
                    </a:lnTo>
                    <a:lnTo>
                      <a:pt x="14" y="2"/>
                    </a:lnTo>
                    <a:lnTo>
                      <a:pt x="14" y="2"/>
                    </a:lnTo>
                    <a:lnTo>
                      <a:pt x="14" y="0"/>
                    </a:lnTo>
                    <a:lnTo>
                      <a:pt x="16" y="0"/>
                    </a:lnTo>
                    <a:lnTo>
                      <a:pt x="16" y="0"/>
                    </a:lnTo>
                    <a:lnTo>
                      <a:pt x="16" y="0"/>
                    </a:lnTo>
                    <a:lnTo>
                      <a:pt x="16" y="0"/>
                    </a:lnTo>
                    <a:lnTo>
                      <a:pt x="16" y="0"/>
                    </a:lnTo>
                    <a:lnTo>
                      <a:pt x="16" y="0"/>
                    </a:lnTo>
                    <a:lnTo>
                      <a:pt x="16" y="0"/>
                    </a:lnTo>
                    <a:lnTo>
                      <a:pt x="16" y="2"/>
                    </a:lnTo>
                    <a:lnTo>
                      <a:pt x="16" y="2"/>
                    </a:lnTo>
                    <a:lnTo>
                      <a:pt x="16" y="2"/>
                    </a:lnTo>
                    <a:lnTo>
                      <a:pt x="16" y="5"/>
                    </a:lnTo>
                    <a:lnTo>
                      <a:pt x="16" y="5"/>
                    </a:lnTo>
                    <a:lnTo>
                      <a:pt x="16" y="5"/>
                    </a:lnTo>
                    <a:lnTo>
                      <a:pt x="18" y="5"/>
                    </a:lnTo>
                    <a:lnTo>
                      <a:pt x="18" y="5"/>
                    </a:lnTo>
                    <a:lnTo>
                      <a:pt x="20" y="5"/>
                    </a:lnTo>
                    <a:lnTo>
                      <a:pt x="20" y="5"/>
                    </a:lnTo>
                    <a:lnTo>
                      <a:pt x="20" y="5"/>
                    </a:lnTo>
                    <a:lnTo>
                      <a:pt x="20" y="5"/>
                    </a:lnTo>
                    <a:lnTo>
                      <a:pt x="20" y="7"/>
                    </a:lnTo>
                    <a:lnTo>
                      <a:pt x="20" y="7"/>
                    </a:lnTo>
                    <a:lnTo>
                      <a:pt x="20" y="7"/>
                    </a:lnTo>
                    <a:lnTo>
                      <a:pt x="20" y="7"/>
                    </a:lnTo>
                    <a:lnTo>
                      <a:pt x="20" y="7"/>
                    </a:lnTo>
                    <a:lnTo>
                      <a:pt x="20" y="7"/>
                    </a:lnTo>
                    <a:lnTo>
                      <a:pt x="20" y="9"/>
                    </a:lnTo>
                    <a:lnTo>
                      <a:pt x="18" y="9"/>
                    </a:lnTo>
                    <a:lnTo>
                      <a:pt x="18" y="9"/>
                    </a:lnTo>
                    <a:lnTo>
                      <a:pt x="18" y="9"/>
                    </a:lnTo>
                    <a:lnTo>
                      <a:pt x="18" y="9"/>
                    </a:lnTo>
                    <a:lnTo>
                      <a:pt x="18" y="11"/>
                    </a:lnTo>
                    <a:lnTo>
                      <a:pt x="18" y="11"/>
                    </a:lnTo>
                    <a:lnTo>
                      <a:pt x="18" y="11"/>
                    </a:lnTo>
                    <a:close/>
                  </a:path>
                </a:pathLst>
              </a:custGeom>
              <a:solidFill>
                <a:srgbClr val="008837"/>
              </a:solidFill>
              <a:ln w="9525">
                <a:noFill/>
              </a:ln>
            </p:spPr>
            <p:txBody>
              <a:bodyPr/>
              <a:lstStyle/>
              <a:p>
                <a:endParaRPr lang="ja-JP" altLang="en-US" sz="1799"/>
              </a:p>
            </p:txBody>
          </p:sp>
          <p:sp>
            <p:nvSpPr>
              <p:cNvPr id="11754" name="フリーフォーム 89625">
                <a:extLst>
                  <a:ext uri="{FF2B5EF4-FFF2-40B4-BE49-F238E27FC236}">
                    <a16:creationId xmlns:a16="http://schemas.microsoft.com/office/drawing/2014/main" id="{FF29C2A9-A17B-F865-2B6B-DD7008D6AE6A}"/>
                  </a:ext>
                </a:extLst>
              </p:cNvPr>
              <p:cNvSpPr/>
              <p:nvPr/>
            </p:nvSpPr>
            <p:spPr>
              <a:xfrm>
                <a:off x="1772" y="3388"/>
                <a:ext cx="20" cy="18"/>
              </a:xfrm>
              <a:custGeom>
                <a:avLst/>
                <a:gdLst/>
                <a:ahLst/>
                <a:cxnLst/>
                <a:rect l="0" t="0" r="0" b="0"/>
                <a:pathLst>
                  <a:path w="20" h="18">
                    <a:moveTo>
                      <a:pt x="18" y="11"/>
                    </a:moveTo>
                    <a:lnTo>
                      <a:pt x="18" y="11"/>
                    </a:lnTo>
                    <a:lnTo>
                      <a:pt x="18" y="13"/>
                    </a:lnTo>
                    <a:lnTo>
                      <a:pt x="16" y="13"/>
                    </a:lnTo>
                    <a:lnTo>
                      <a:pt x="16" y="13"/>
                    </a:lnTo>
                    <a:lnTo>
                      <a:pt x="16" y="11"/>
                    </a:lnTo>
                    <a:lnTo>
                      <a:pt x="16" y="11"/>
                    </a:lnTo>
                    <a:lnTo>
                      <a:pt x="16" y="11"/>
                    </a:lnTo>
                    <a:lnTo>
                      <a:pt x="16" y="9"/>
                    </a:lnTo>
                    <a:lnTo>
                      <a:pt x="16" y="9"/>
                    </a:lnTo>
                    <a:lnTo>
                      <a:pt x="14" y="11"/>
                    </a:lnTo>
                    <a:lnTo>
                      <a:pt x="14" y="13"/>
                    </a:lnTo>
                    <a:lnTo>
                      <a:pt x="14" y="13"/>
                    </a:lnTo>
                    <a:lnTo>
                      <a:pt x="14" y="13"/>
                    </a:lnTo>
                    <a:lnTo>
                      <a:pt x="14" y="13"/>
                    </a:lnTo>
                    <a:lnTo>
                      <a:pt x="14" y="13"/>
                    </a:lnTo>
                    <a:lnTo>
                      <a:pt x="14" y="11"/>
                    </a:lnTo>
                    <a:lnTo>
                      <a:pt x="14" y="9"/>
                    </a:lnTo>
                    <a:lnTo>
                      <a:pt x="11" y="9"/>
                    </a:lnTo>
                    <a:lnTo>
                      <a:pt x="11" y="11"/>
                    </a:lnTo>
                    <a:lnTo>
                      <a:pt x="11" y="11"/>
                    </a:lnTo>
                    <a:lnTo>
                      <a:pt x="9" y="13"/>
                    </a:lnTo>
                    <a:lnTo>
                      <a:pt x="9" y="13"/>
                    </a:lnTo>
                    <a:lnTo>
                      <a:pt x="9" y="11"/>
                    </a:lnTo>
                    <a:lnTo>
                      <a:pt x="7" y="11"/>
                    </a:lnTo>
                    <a:lnTo>
                      <a:pt x="7" y="11"/>
                    </a:lnTo>
                    <a:lnTo>
                      <a:pt x="7" y="13"/>
                    </a:lnTo>
                    <a:lnTo>
                      <a:pt x="7" y="13"/>
                    </a:lnTo>
                    <a:lnTo>
                      <a:pt x="7" y="13"/>
                    </a:lnTo>
                    <a:lnTo>
                      <a:pt x="9" y="13"/>
                    </a:lnTo>
                    <a:lnTo>
                      <a:pt x="9" y="16"/>
                    </a:lnTo>
                    <a:lnTo>
                      <a:pt x="9" y="16"/>
                    </a:lnTo>
                    <a:lnTo>
                      <a:pt x="9" y="16"/>
                    </a:lnTo>
                    <a:lnTo>
                      <a:pt x="7" y="16"/>
                    </a:lnTo>
                    <a:lnTo>
                      <a:pt x="7" y="13"/>
                    </a:lnTo>
                    <a:lnTo>
                      <a:pt x="7" y="13"/>
                    </a:lnTo>
                    <a:lnTo>
                      <a:pt x="7" y="13"/>
                    </a:lnTo>
                    <a:lnTo>
                      <a:pt x="7" y="13"/>
                    </a:lnTo>
                    <a:lnTo>
                      <a:pt x="5" y="13"/>
                    </a:lnTo>
                    <a:lnTo>
                      <a:pt x="5" y="13"/>
                    </a:lnTo>
                    <a:lnTo>
                      <a:pt x="5" y="13"/>
                    </a:lnTo>
                    <a:lnTo>
                      <a:pt x="5" y="13"/>
                    </a:lnTo>
                    <a:lnTo>
                      <a:pt x="5" y="16"/>
                    </a:lnTo>
                    <a:lnTo>
                      <a:pt x="5" y="16"/>
                    </a:lnTo>
                    <a:lnTo>
                      <a:pt x="5" y="16"/>
                    </a:lnTo>
                    <a:lnTo>
                      <a:pt x="5" y="16"/>
                    </a:lnTo>
                    <a:lnTo>
                      <a:pt x="5" y="16"/>
                    </a:lnTo>
                    <a:lnTo>
                      <a:pt x="3" y="16"/>
                    </a:lnTo>
                    <a:lnTo>
                      <a:pt x="3" y="13"/>
                    </a:lnTo>
                    <a:lnTo>
                      <a:pt x="0" y="13"/>
                    </a:lnTo>
                    <a:lnTo>
                      <a:pt x="0" y="13"/>
                    </a:lnTo>
                    <a:lnTo>
                      <a:pt x="0" y="13"/>
                    </a:lnTo>
                    <a:lnTo>
                      <a:pt x="3" y="13"/>
                    </a:lnTo>
                    <a:lnTo>
                      <a:pt x="3" y="13"/>
                    </a:lnTo>
                    <a:lnTo>
                      <a:pt x="3" y="16"/>
                    </a:lnTo>
                    <a:lnTo>
                      <a:pt x="3" y="16"/>
                    </a:lnTo>
                    <a:lnTo>
                      <a:pt x="0" y="18"/>
                    </a:lnTo>
                    <a:lnTo>
                      <a:pt x="0" y="18"/>
                    </a:lnTo>
                    <a:lnTo>
                      <a:pt x="0" y="18"/>
                    </a:lnTo>
                    <a:lnTo>
                      <a:pt x="0" y="18"/>
                    </a:lnTo>
                    <a:lnTo>
                      <a:pt x="0" y="16"/>
                    </a:lnTo>
                    <a:lnTo>
                      <a:pt x="0" y="16"/>
                    </a:lnTo>
                    <a:lnTo>
                      <a:pt x="0" y="16"/>
                    </a:lnTo>
                    <a:lnTo>
                      <a:pt x="0" y="16"/>
                    </a:lnTo>
                    <a:lnTo>
                      <a:pt x="0" y="16"/>
                    </a:lnTo>
                    <a:lnTo>
                      <a:pt x="0" y="13"/>
                    </a:lnTo>
                    <a:lnTo>
                      <a:pt x="0" y="13"/>
                    </a:lnTo>
                    <a:lnTo>
                      <a:pt x="0" y="11"/>
                    </a:lnTo>
                    <a:lnTo>
                      <a:pt x="0" y="11"/>
                    </a:lnTo>
                    <a:lnTo>
                      <a:pt x="0" y="9"/>
                    </a:lnTo>
                    <a:lnTo>
                      <a:pt x="0" y="9"/>
                    </a:lnTo>
                    <a:lnTo>
                      <a:pt x="0" y="9"/>
                    </a:lnTo>
                    <a:lnTo>
                      <a:pt x="0" y="9"/>
                    </a:lnTo>
                    <a:lnTo>
                      <a:pt x="0" y="7"/>
                    </a:lnTo>
                    <a:lnTo>
                      <a:pt x="0" y="5"/>
                    </a:lnTo>
                    <a:lnTo>
                      <a:pt x="0" y="2"/>
                    </a:lnTo>
                    <a:lnTo>
                      <a:pt x="0" y="5"/>
                    </a:lnTo>
                    <a:lnTo>
                      <a:pt x="0" y="5"/>
                    </a:lnTo>
                    <a:lnTo>
                      <a:pt x="0" y="5"/>
                    </a:lnTo>
                    <a:lnTo>
                      <a:pt x="0" y="5"/>
                    </a:lnTo>
                    <a:lnTo>
                      <a:pt x="0" y="5"/>
                    </a:lnTo>
                    <a:lnTo>
                      <a:pt x="0" y="5"/>
                    </a:lnTo>
                    <a:lnTo>
                      <a:pt x="0" y="5"/>
                    </a:lnTo>
                    <a:lnTo>
                      <a:pt x="0" y="5"/>
                    </a:lnTo>
                    <a:lnTo>
                      <a:pt x="3" y="5"/>
                    </a:lnTo>
                    <a:lnTo>
                      <a:pt x="3" y="2"/>
                    </a:lnTo>
                    <a:lnTo>
                      <a:pt x="3" y="2"/>
                    </a:lnTo>
                    <a:lnTo>
                      <a:pt x="3" y="5"/>
                    </a:lnTo>
                    <a:lnTo>
                      <a:pt x="3" y="5"/>
                    </a:lnTo>
                    <a:lnTo>
                      <a:pt x="5" y="7"/>
                    </a:lnTo>
                    <a:lnTo>
                      <a:pt x="5" y="7"/>
                    </a:lnTo>
                    <a:lnTo>
                      <a:pt x="5" y="9"/>
                    </a:lnTo>
                    <a:lnTo>
                      <a:pt x="7" y="9"/>
                    </a:lnTo>
                    <a:lnTo>
                      <a:pt x="5" y="7"/>
                    </a:lnTo>
                    <a:lnTo>
                      <a:pt x="5" y="7"/>
                    </a:lnTo>
                    <a:lnTo>
                      <a:pt x="5" y="5"/>
                    </a:lnTo>
                    <a:lnTo>
                      <a:pt x="7" y="5"/>
                    </a:lnTo>
                    <a:lnTo>
                      <a:pt x="7" y="5"/>
                    </a:lnTo>
                    <a:lnTo>
                      <a:pt x="7" y="5"/>
                    </a:lnTo>
                    <a:lnTo>
                      <a:pt x="7" y="5"/>
                    </a:lnTo>
                    <a:lnTo>
                      <a:pt x="7" y="5"/>
                    </a:lnTo>
                    <a:lnTo>
                      <a:pt x="7" y="7"/>
                    </a:lnTo>
                    <a:lnTo>
                      <a:pt x="7" y="9"/>
                    </a:lnTo>
                    <a:lnTo>
                      <a:pt x="7" y="9"/>
                    </a:lnTo>
                    <a:lnTo>
                      <a:pt x="7" y="9"/>
                    </a:lnTo>
                    <a:lnTo>
                      <a:pt x="9" y="9"/>
                    </a:lnTo>
                    <a:lnTo>
                      <a:pt x="9" y="7"/>
                    </a:lnTo>
                    <a:lnTo>
                      <a:pt x="9" y="7"/>
                    </a:lnTo>
                    <a:lnTo>
                      <a:pt x="7" y="5"/>
                    </a:lnTo>
                    <a:lnTo>
                      <a:pt x="7" y="5"/>
                    </a:lnTo>
                    <a:lnTo>
                      <a:pt x="7" y="2"/>
                    </a:lnTo>
                    <a:lnTo>
                      <a:pt x="7" y="2"/>
                    </a:lnTo>
                    <a:lnTo>
                      <a:pt x="7" y="2"/>
                    </a:lnTo>
                    <a:lnTo>
                      <a:pt x="9" y="2"/>
                    </a:lnTo>
                    <a:lnTo>
                      <a:pt x="9" y="2"/>
                    </a:lnTo>
                    <a:lnTo>
                      <a:pt x="9" y="2"/>
                    </a:lnTo>
                    <a:lnTo>
                      <a:pt x="9" y="2"/>
                    </a:lnTo>
                    <a:lnTo>
                      <a:pt x="11" y="2"/>
                    </a:lnTo>
                    <a:lnTo>
                      <a:pt x="11" y="2"/>
                    </a:lnTo>
                    <a:lnTo>
                      <a:pt x="11" y="2"/>
                    </a:lnTo>
                    <a:lnTo>
                      <a:pt x="11" y="2"/>
                    </a:lnTo>
                    <a:lnTo>
                      <a:pt x="11" y="2"/>
                    </a:lnTo>
                    <a:lnTo>
                      <a:pt x="11" y="2"/>
                    </a:lnTo>
                    <a:lnTo>
                      <a:pt x="11" y="5"/>
                    </a:lnTo>
                    <a:lnTo>
                      <a:pt x="11" y="5"/>
                    </a:lnTo>
                    <a:lnTo>
                      <a:pt x="11" y="5"/>
                    </a:lnTo>
                    <a:lnTo>
                      <a:pt x="11" y="5"/>
                    </a:lnTo>
                    <a:lnTo>
                      <a:pt x="14" y="5"/>
                    </a:lnTo>
                    <a:lnTo>
                      <a:pt x="14" y="7"/>
                    </a:lnTo>
                    <a:lnTo>
                      <a:pt x="14" y="7"/>
                    </a:lnTo>
                    <a:lnTo>
                      <a:pt x="14" y="7"/>
                    </a:lnTo>
                    <a:lnTo>
                      <a:pt x="14" y="5"/>
                    </a:lnTo>
                    <a:lnTo>
                      <a:pt x="14" y="5"/>
                    </a:lnTo>
                    <a:lnTo>
                      <a:pt x="14" y="5"/>
                    </a:lnTo>
                    <a:lnTo>
                      <a:pt x="14" y="2"/>
                    </a:lnTo>
                    <a:lnTo>
                      <a:pt x="14" y="2"/>
                    </a:lnTo>
                    <a:lnTo>
                      <a:pt x="14" y="2"/>
                    </a:lnTo>
                    <a:lnTo>
                      <a:pt x="14" y="2"/>
                    </a:lnTo>
                    <a:lnTo>
                      <a:pt x="14" y="2"/>
                    </a:lnTo>
                    <a:lnTo>
                      <a:pt x="14" y="2"/>
                    </a:lnTo>
                    <a:lnTo>
                      <a:pt x="14" y="0"/>
                    </a:lnTo>
                    <a:lnTo>
                      <a:pt x="16" y="0"/>
                    </a:lnTo>
                    <a:lnTo>
                      <a:pt x="16" y="0"/>
                    </a:lnTo>
                    <a:lnTo>
                      <a:pt x="16" y="0"/>
                    </a:lnTo>
                    <a:lnTo>
                      <a:pt x="16" y="0"/>
                    </a:lnTo>
                    <a:lnTo>
                      <a:pt x="16" y="0"/>
                    </a:lnTo>
                    <a:lnTo>
                      <a:pt x="16" y="0"/>
                    </a:lnTo>
                    <a:lnTo>
                      <a:pt x="16" y="0"/>
                    </a:lnTo>
                    <a:lnTo>
                      <a:pt x="16" y="2"/>
                    </a:lnTo>
                    <a:lnTo>
                      <a:pt x="16" y="2"/>
                    </a:lnTo>
                    <a:lnTo>
                      <a:pt x="16" y="2"/>
                    </a:lnTo>
                    <a:lnTo>
                      <a:pt x="16" y="5"/>
                    </a:lnTo>
                    <a:lnTo>
                      <a:pt x="16" y="5"/>
                    </a:lnTo>
                    <a:lnTo>
                      <a:pt x="16" y="5"/>
                    </a:lnTo>
                    <a:lnTo>
                      <a:pt x="18" y="5"/>
                    </a:lnTo>
                    <a:lnTo>
                      <a:pt x="18" y="5"/>
                    </a:lnTo>
                    <a:lnTo>
                      <a:pt x="20" y="5"/>
                    </a:lnTo>
                    <a:lnTo>
                      <a:pt x="20" y="5"/>
                    </a:lnTo>
                    <a:lnTo>
                      <a:pt x="20" y="5"/>
                    </a:lnTo>
                    <a:lnTo>
                      <a:pt x="20" y="5"/>
                    </a:lnTo>
                    <a:lnTo>
                      <a:pt x="20" y="7"/>
                    </a:lnTo>
                    <a:lnTo>
                      <a:pt x="20" y="7"/>
                    </a:lnTo>
                    <a:lnTo>
                      <a:pt x="20" y="7"/>
                    </a:lnTo>
                    <a:lnTo>
                      <a:pt x="20" y="7"/>
                    </a:lnTo>
                    <a:lnTo>
                      <a:pt x="20" y="7"/>
                    </a:lnTo>
                    <a:lnTo>
                      <a:pt x="20" y="7"/>
                    </a:lnTo>
                    <a:lnTo>
                      <a:pt x="20" y="9"/>
                    </a:lnTo>
                    <a:lnTo>
                      <a:pt x="18" y="9"/>
                    </a:lnTo>
                    <a:lnTo>
                      <a:pt x="18" y="9"/>
                    </a:lnTo>
                    <a:lnTo>
                      <a:pt x="18" y="9"/>
                    </a:lnTo>
                    <a:lnTo>
                      <a:pt x="18" y="9"/>
                    </a:lnTo>
                    <a:lnTo>
                      <a:pt x="18" y="11"/>
                    </a:lnTo>
                    <a:lnTo>
                      <a:pt x="18" y="11"/>
                    </a:lnTo>
                    <a:lnTo>
                      <a:pt x="18"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55" name="フリーフォーム 89626">
                <a:extLst>
                  <a:ext uri="{FF2B5EF4-FFF2-40B4-BE49-F238E27FC236}">
                    <a16:creationId xmlns:a16="http://schemas.microsoft.com/office/drawing/2014/main" id="{D76A9E80-8AB5-D118-A8AF-44F5BB54495C}"/>
                  </a:ext>
                </a:extLst>
              </p:cNvPr>
              <p:cNvSpPr/>
              <p:nvPr/>
            </p:nvSpPr>
            <p:spPr>
              <a:xfrm>
                <a:off x="1786" y="3397"/>
                <a:ext cx="18" cy="22"/>
              </a:xfrm>
              <a:custGeom>
                <a:avLst/>
                <a:gdLst/>
                <a:ahLst/>
                <a:cxnLst/>
                <a:rect l="0" t="0" r="0" b="0"/>
                <a:pathLst>
                  <a:path w="18" h="22">
                    <a:moveTo>
                      <a:pt x="0" y="9"/>
                    </a:moveTo>
                    <a:lnTo>
                      <a:pt x="2" y="7"/>
                    </a:lnTo>
                    <a:lnTo>
                      <a:pt x="2" y="7"/>
                    </a:lnTo>
                    <a:lnTo>
                      <a:pt x="2" y="7"/>
                    </a:lnTo>
                    <a:lnTo>
                      <a:pt x="2" y="7"/>
                    </a:lnTo>
                    <a:lnTo>
                      <a:pt x="2" y="7"/>
                    </a:lnTo>
                    <a:lnTo>
                      <a:pt x="2" y="9"/>
                    </a:lnTo>
                    <a:lnTo>
                      <a:pt x="2" y="9"/>
                    </a:lnTo>
                    <a:lnTo>
                      <a:pt x="2" y="9"/>
                    </a:lnTo>
                    <a:lnTo>
                      <a:pt x="4" y="11"/>
                    </a:lnTo>
                    <a:lnTo>
                      <a:pt x="4" y="9"/>
                    </a:lnTo>
                    <a:lnTo>
                      <a:pt x="4" y="7"/>
                    </a:lnTo>
                    <a:lnTo>
                      <a:pt x="4" y="4"/>
                    </a:lnTo>
                    <a:lnTo>
                      <a:pt x="6" y="4"/>
                    </a:lnTo>
                    <a:lnTo>
                      <a:pt x="6" y="7"/>
                    </a:lnTo>
                    <a:lnTo>
                      <a:pt x="6" y="7"/>
                    </a:lnTo>
                    <a:lnTo>
                      <a:pt x="4" y="7"/>
                    </a:lnTo>
                    <a:lnTo>
                      <a:pt x="4" y="9"/>
                    </a:lnTo>
                    <a:lnTo>
                      <a:pt x="4" y="9"/>
                    </a:lnTo>
                    <a:lnTo>
                      <a:pt x="6" y="9"/>
                    </a:lnTo>
                    <a:lnTo>
                      <a:pt x="6" y="9"/>
                    </a:lnTo>
                    <a:lnTo>
                      <a:pt x="9" y="9"/>
                    </a:lnTo>
                    <a:lnTo>
                      <a:pt x="9" y="7"/>
                    </a:lnTo>
                    <a:lnTo>
                      <a:pt x="9" y="7"/>
                    </a:lnTo>
                    <a:lnTo>
                      <a:pt x="11" y="9"/>
                    </a:lnTo>
                    <a:lnTo>
                      <a:pt x="11" y="9"/>
                    </a:lnTo>
                    <a:lnTo>
                      <a:pt x="11" y="9"/>
                    </a:lnTo>
                    <a:lnTo>
                      <a:pt x="11" y="7"/>
                    </a:lnTo>
                    <a:lnTo>
                      <a:pt x="11" y="7"/>
                    </a:lnTo>
                    <a:lnTo>
                      <a:pt x="11" y="4"/>
                    </a:lnTo>
                    <a:lnTo>
                      <a:pt x="9" y="4"/>
                    </a:lnTo>
                    <a:lnTo>
                      <a:pt x="9" y="4"/>
                    </a:lnTo>
                    <a:lnTo>
                      <a:pt x="9" y="4"/>
                    </a:lnTo>
                    <a:lnTo>
                      <a:pt x="11" y="4"/>
                    </a:lnTo>
                    <a:lnTo>
                      <a:pt x="11" y="4"/>
                    </a:lnTo>
                    <a:lnTo>
                      <a:pt x="13" y="4"/>
                    </a:lnTo>
                    <a:lnTo>
                      <a:pt x="13" y="7"/>
                    </a:lnTo>
                    <a:lnTo>
                      <a:pt x="13" y="7"/>
                    </a:lnTo>
                    <a:lnTo>
                      <a:pt x="13" y="7"/>
                    </a:lnTo>
                    <a:lnTo>
                      <a:pt x="13" y="7"/>
                    </a:lnTo>
                    <a:lnTo>
                      <a:pt x="13" y="4"/>
                    </a:lnTo>
                    <a:lnTo>
                      <a:pt x="13" y="4"/>
                    </a:lnTo>
                    <a:lnTo>
                      <a:pt x="13" y="4"/>
                    </a:lnTo>
                    <a:lnTo>
                      <a:pt x="13" y="4"/>
                    </a:lnTo>
                    <a:lnTo>
                      <a:pt x="13" y="2"/>
                    </a:lnTo>
                    <a:lnTo>
                      <a:pt x="13" y="2"/>
                    </a:lnTo>
                    <a:lnTo>
                      <a:pt x="13" y="2"/>
                    </a:lnTo>
                    <a:lnTo>
                      <a:pt x="15" y="2"/>
                    </a:lnTo>
                    <a:lnTo>
                      <a:pt x="15" y="4"/>
                    </a:lnTo>
                    <a:lnTo>
                      <a:pt x="15" y="4"/>
                    </a:lnTo>
                    <a:lnTo>
                      <a:pt x="18" y="7"/>
                    </a:lnTo>
                    <a:lnTo>
                      <a:pt x="18" y="7"/>
                    </a:lnTo>
                    <a:lnTo>
                      <a:pt x="18" y="7"/>
                    </a:lnTo>
                    <a:lnTo>
                      <a:pt x="18" y="4"/>
                    </a:lnTo>
                    <a:lnTo>
                      <a:pt x="15" y="4"/>
                    </a:lnTo>
                    <a:lnTo>
                      <a:pt x="15" y="2"/>
                    </a:lnTo>
                    <a:lnTo>
                      <a:pt x="15" y="2"/>
                    </a:lnTo>
                    <a:lnTo>
                      <a:pt x="18" y="0"/>
                    </a:lnTo>
                    <a:lnTo>
                      <a:pt x="18" y="0"/>
                    </a:lnTo>
                    <a:lnTo>
                      <a:pt x="18" y="0"/>
                    </a:lnTo>
                    <a:lnTo>
                      <a:pt x="18" y="0"/>
                    </a:lnTo>
                    <a:lnTo>
                      <a:pt x="18" y="2"/>
                    </a:lnTo>
                    <a:lnTo>
                      <a:pt x="18" y="2"/>
                    </a:lnTo>
                    <a:lnTo>
                      <a:pt x="18" y="2"/>
                    </a:lnTo>
                    <a:lnTo>
                      <a:pt x="18" y="2"/>
                    </a:lnTo>
                    <a:lnTo>
                      <a:pt x="18" y="4"/>
                    </a:lnTo>
                    <a:lnTo>
                      <a:pt x="18" y="4"/>
                    </a:lnTo>
                    <a:lnTo>
                      <a:pt x="18" y="7"/>
                    </a:lnTo>
                    <a:lnTo>
                      <a:pt x="18" y="9"/>
                    </a:lnTo>
                    <a:lnTo>
                      <a:pt x="18" y="9"/>
                    </a:lnTo>
                    <a:lnTo>
                      <a:pt x="18" y="9"/>
                    </a:lnTo>
                    <a:lnTo>
                      <a:pt x="18" y="9"/>
                    </a:lnTo>
                    <a:lnTo>
                      <a:pt x="18" y="9"/>
                    </a:lnTo>
                    <a:lnTo>
                      <a:pt x="18" y="11"/>
                    </a:lnTo>
                    <a:lnTo>
                      <a:pt x="18" y="13"/>
                    </a:lnTo>
                    <a:lnTo>
                      <a:pt x="18" y="16"/>
                    </a:lnTo>
                    <a:lnTo>
                      <a:pt x="18" y="18"/>
                    </a:lnTo>
                    <a:lnTo>
                      <a:pt x="18" y="16"/>
                    </a:lnTo>
                    <a:lnTo>
                      <a:pt x="18" y="16"/>
                    </a:lnTo>
                    <a:lnTo>
                      <a:pt x="18" y="16"/>
                    </a:lnTo>
                    <a:lnTo>
                      <a:pt x="18" y="16"/>
                    </a:lnTo>
                    <a:lnTo>
                      <a:pt x="18" y="16"/>
                    </a:lnTo>
                    <a:lnTo>
                      <a:pt x="18" y="16"/>
                    </a:lnTo>
                    <a:lnTo>
                      <a:pt x="18" y="18"/>
                    </a:lnTo>
                    <a:lnTo>
                      <a:pt x="18" y="18"/>
                    </a:lnTo>
                    <a:lnTo>
                      <a:pt x="15" y="16"/>
                    </a:lnTo>
                    <a:lnTo>
                      <a:pt x="15" y="18"/>
                    </a:lnTo>
                    <a:lnTo>
                      <a:pt x="15" y="18"/>
                    </a:lnTo>
                    <a:lnTo>
                      <a:pt x="15" y="18"/>
                    </a:lnTo>
                    <a:lnTo>
                      <a:pt x="15" y="16"/>
                    </a:lnTo>
                    <a:lnTo>
                      <a:pt x="13" y="13"/>
                    </a:lnTo>
                    <a:lnTo>
                      <a:pt x="13" y="11"/>
                    </a:lnTo>
                    <a:lnTo>
                      <a:pt x="13" y="11"/>
                    </a:lnTo>
                    <a:lnTo>
                      <a:pt x="13" y="13"/>
                    </a:lnTo>
                    <a:lnTo>
                      <a:pt x="13" y="16"/>
                    </a:lnTo>
                    <a:lnTo>
                      <a:pt x="13" y="16"/>
                    </a:lnTo>
                    <a:lnTo>
                      <a:pt x="13" y="16"/>
                    </a:lnTo>
                    <a:lnTo>
                      <a:pt x="13" y="18"/>
                    </a:lnTo>
                    <a:lnTo>
                      <a:pt x="13" y="18"/>
                    </a:lnTo>
                    <a:lnTo>
                      <a:pt x="13" y="16"/>
                    </a:lnTo>
                    <a:lnTo>
                      <a:pt x="13" y="16"/>
                    </a:lnTo>
                    <a:lnTo>
                      <a:pt x="13" y="13"/>
                    </a:lnTo>
                    <a:lnTo>
                      <a:pt x="11" y="11"/>
                    </a:lnTo>
                    <a:lnTo>
                      <a:pt x="11" y="11"/>
                    </a:lnTo>
                    <a:lnTo>
                      <a:pt x="11" y="11"/>
                    </a:lnTo>
                    <a:lnTo>
                      <a:pt x="11" y="13"/>
                    </a:lnTo>
                    <a:lnTo>
                      <a:pt x="9" y="13"/>
                    </a:lnTo>
                    <a:lnTo>
                      <a:pt x="11" y="16"/>
                    </a:lnTo>
                    <a:lnTo>
                      <a:pt x="11" y="16"/>
                    </a:lnTo>
                    <a:lnTo>
                      <a:pt x="11" y="16"/>
                    </a:lnTo>
                    <a:lnTo>
                      <a:pt x="11" y="18"/>
                    </a:lnTo>
                    <a:lnTo>
                      <a:pt x="11" y="18"/>
                    </a:lnTo>
                    <a:lnTo>
                      <a:pt x="11" y="18"/>
                    </a:lnTo>
                    <a:lnTo>
                      <a:pt x="11" y="18"/>
                    </a:lnTo>
                    <a:lnTo>
                      <a:pt x="9" y="18"/>
                    </a:lnTo>
                    <a:lnTo>
                      <a:pt x="9" y="18"/>
                    </a:lnTo>
                    <a:lnTo>
                      <a:pt x="9" y="18"/>
                    </a:lnTo>
                    <a:lnTo>
                      <a:pt x="9" y="18"/>
                    </a:lnTo>
                    <a:lnTo>
                      <a:pt x="9" y="20"/>
                    </a:lnTo>
                    <a:lnTo>
                      <a:pt x="6" y="20"/>
                    </a:lnTo>
                    <a:lnTo>
                      <a:pt x="6" y="20"/>
                    </a:lnTo>
                    <a:lnTo>
                      <a:pt x="6" y="18"/>
                    </a:lnTo>
                    <a:lnTo>
                      <a:pt x="6" y="18"/>
                    </a:lnTo>
                    <a:lnTo>
                      <a:pt x="6" y="16"/>
                    </a:lnTo>
                    <a:lnTo>
                      <a:pt x="6" y="16"/>
                    </a:lnTo>
                    <a:lnTo>
                      <a:pt x="6" y="16"/>
                    </a:lnTo>
                    <a:lnTo>
                      <a:pt x="6" y="16"/>
                    </a:lnTo>
                    <a:lnTo>
                      <a:pt x="6" y="16"/>
                    </a:lnTo>
                    <a:lnTo>
                      <a:pt x="6" y="16"/>
                    </a:lnTo>
                    <a:lnTo>
                      <a:pt x="6" y="16"/>
                    </a:lnTo>
                    <a:lnTo>
                      <a:pt x="6" y="16"/>
                    </a:lnTo>
                    <a:lnTo>
                      <a:pt x="4" y="16"/>
                    </a:lnTo>
                    <a:lnTo>
                      <a:pt x="4" y="16"/>
                    </a:lnTo>
                    <a:lnTo>
                      <a:pt x="4" y="18"/>
                    </a:lnTo>
                    <a:lnTo>
                      <a:pt x="4" y="18"/>
                    </a:lnTo>
                    <a:lnTo>
                      <a:pt x="4" y="18"/>
                    </a:lnTo>
                    <a:lnTo>
                      <a:pt x="4" y="18"/>
                    </a:lnTo>
                    <a:lnTo>
                      <a:pt x="4" y="18"/>
                    </a:lnTo>
                    <a:lnTo>
                      <a:pt x="4" y="20"/>
                    </a:lnTo>
                    <a:lnTo>
                      <a:pt x="4" y="20"/>
                    </a:lnTo>
                    <a:lnTo>
                      <a:pt x="4" y="20"/>
                    </a:lnTo>
                    <a:lnTo>
                      <a:pt x="4" y="22"/>
                    </a:lnTo>
                    <a:lnTo>
                      <a:pt x="2" y="22"/>
                    </a:lnTo>
                    <a:lnTo>
                      <a:pt x="2" y="22"/>
                    </a:lnTo>
                    <a:lnTo>
                      <a:pt x="2" y="22"/>
                    </a:lnTo>
                    <a:lnTo>
                      <a:pt x="2" y="22"/>
                    </a:lnTo>
                    <a:lnTo>
                      <a:pt x="2" y="22"/>
                    </a:lnTo>
                    <a:lnTo>
                      <a:pt x="2" y="20"/>
                    </a:lnTo>
                    <a:lnTo>
                      <a:pt x="2" y="20"/>
                    </a:lnTo>
                    <a:lnTo>
                      <a:pt x="2" y="20"/>
                    </a:lnTo>
                    <a:lnTo>
                      <a:pt x="2" y="18"/>
                    </a:lnTo>
                    <a:lnTo>
                      <a:pt x="2" y="18"/>
                    </a:lnTo>
                    <a:lnTo>
                      <a:pt x="2" y="16"/>
                    </a:lnTo>
                    <a:lnTo>
                      <a:pt x="2" y="16"/>
                    </a:lnTo>
                    <a:lnTo>
                      <a:pt x="2" y="16"/>
                    </a:lnTo>
                    <a:lnTo>
                      <a:pt x="0" y="16"/>
                    </a:lnTo>
                    <a:lnTo>
                      <a:pt x="0" y="16"/>
                    </a:lnTo>
                    <a:lnTo>
                      <a:pt x="0" y="16"/>
                    </a:lnTo>
                    <a:lnTo>
                      <a:pt x="0" y="16"/>
                    </a:lnTo>
                    <a:lnTo>
                      <a:pt x="0" y="16"/>
                    </a:lnTo>
                    <a:lnTo>
                      <a:pt x="0" y="16"/>
                    </a:lnTo>
                    <a:lnTo>
                      <a:pt x="0" y="16"/>
                    </a:lnTo>
                    <a:lnTo>
                      <a:pt x="0" y="13"/>
                    </a:lnTo>
                    <a:lnTo>
                      <a:pt x="0" y="13"/>
                    </a:lnTo>
                    <a:lnTo>
                      <a:pt x="0" y="13"/>
                    </a:lnTo>
                    <a:lnTo>
                      <a:pt x="0" y="13"/>
                    </a:lnTo>
                    <a:lnTo>
                      <a:pt x="0" y="13"/>
                    </a:lnTo>
                    <a:lnTo>
                      <a:pt x="0" y="11"/>
                    </a:lnTo>
                    <a:lnTo>
                      <a:pt x="0" y="11"/>
                    </a:lnTo>
                    <a:lnTo>
                      <a:pt x="2" y="9"/>
                    </a:lnTo>
                    <a:lnTo>
                      <a:pt x="2" y="9"/>
                    </a:lnTo>
                    <a:lnTo>
                      <a:pt x="2" y="9"/>
                    </a:lnTo>
                    <a:lnTo>
                      <a:pt x="0" y="9"/>
                    </a:lnTo>
                    <a:lnTo>
                      <a:pt x="0" y="9"/>
                    </a:lnTo>
                    <a:close/>
                  </a:path>
                </a:pathLst>
              </a:custGeom>
              <a:solidFill>
                <a:srgbClr val="008837"/>
              </a:solidFill>
              <a:ln w="9525">
                <a:noFill/>
              </a:ln>
            </p:spPr>
            <p:txBody>
              <a:bodyPr/>
              <a:lstStyle/>
              <a:p>
                <a:endParaRPr lang="ja-JP" altLang="en-US" sz="1799"/>
              </a:p>
            </p:txBody>
          </p:sp>
          <p:sp>
            <p:nvSpPr>
              <p:cNvPr id="11756" name="フリーフォーム 89627">
                <a:extLst>
                  <a:ext uri="{FF2B5EF4-FFF2-40B4-BE49-F238E27FC236}">
                    <a16:creationId xmlns:a16="http://schemas.microsoft.com/office/drawing/2014/main" id="{33876C28-B5D7-EA38-B716-45B1E685D608}"/>
                  </a:ext>
                </a:extLst>
              </p:cNvPr>
              <p:cNvSpPr/>
              <p:nvPr/>
            </p:nvSpPr>
            <p:spPr>
              <a:xfrm>
                <a:off x="1786" y="3397"/>
                <a:ext cx="18" cy="22"/>
              </a:xfrm>
              <a:custGeom>
                <a:avLst/>
                <a:gdLst/>
                <a:ahLst/>
                <a:cxnLst/>
                <a:rect l="0" t="0" r="0" b="0"/>
                <a:pathLst>
                  <a:path w="18" h="22">
                    <a:moveTo>
                      <a:pt x="0" y="9"/>
                    </a:moveTo>
                    <a:lnTo>
                      <a:pt x="2" y="7"/>
                    </a:lnTo>
                    <a:lnTo>
                      <a:pt x="2" y="7"/>
                    </a:lnTo>
                    <a:lnTo>
                      <a:pt x="2" y="7"/>
                    </a:lnTo>
                    <a:lnTo>
                      <a:pt x="2" y="7"/>
                    </a:lnTo>
                    <a:lnTo>
                      <a:pt x="2" y="7"/>
                    </a:lnTo>
                    <a:lnTo>
                      <a:pt x="2" y="9"/>
                    </a:lnTo>
                    <a:lnTo>
                      <a:pt x="2" y="9"/>
                    </a:lnTo>
                    <a:lnTo>
                      <a:pt x="2" y="9"/>
                    </a:lnTo>
                    <a:lnTo>
                      <a:pt x="4" y="11"/>
                    </a:lnTo>
                    <a:lnTo>
                      <a:pt x="4" y="9"/>
                    </a:lnTo>
                    <a:lnTo>
                      <a:pt x="4" y="7"/>
                    </a:lnTo>
                    <a:lnTo>
                      <a:pt x="4" y="4"/>
                    </a:lnTo>
                    <a:lnTo>
                      <a:pt x="6" y="4"/>
                    </a:lnTo>
                    <a:lnTo>
                      <a:pt x="6" y="7"/>
                    </a:lnTo>
                    <a:lnTo>
                      <a:pt x="6" y="7"/>
                    </a:lnTo>
                    <a:lnTo>
                      <a:pt x="4" y="7"/>
                    </a:lnTo>
                    <a:lnTo>
                      <a:pt x="4" y="9"/>
                    </a:lnTo>
                    <a:lnTo>
                      <a:pt x="4" y="9"/>
                    </a:lnTo>
                    <a:lnTo>
                      <a:pt x="6" y="9"/>
                    </a:lnTo>
                    <a:lnTo>
                      <a:pt x="6" y="9"/>
                    </a:lnTo>
                    <a:lnTo>
                      <a:pt x="9" y="9"/>
                    </a:lnTo>
                    <a:lnTo>
                      <a:pt x="9" y="7"/>
                    </a:lnTo>
                    <a:lnTo>
                      <a:pt x="9" y="7"/>
                    </a:lnTo>
                    <a:lnTo>
                      <a:pt x="11" y="9"/>
                    </a:lnTo>
                    <a:lnTo>
                      <a:pt x="11" y="9"/>
                    </a:lnTo>
                    <a:lnTo>
                      <a:pt x="11" y="9"/>
                    </a:lnTo>
                    <a:lnTo>
                      <a:pt x="11" y="7"/>
                    </a:lnTo>
                    <a:lnTo>
                      <a:pt x="11" y="7"/>
                    </a:lnTo>
                    <a:lnTo>
                      <a:pt x="11" y="4"/>
                    </a:lnTo>
                    <a:lnTo>
                      <a:pt x="9" y="4"/>
                    </a:lnTo>
                    <a:lnTo>
                      <a:pt x="9" y="4"/>
                    </a:lnTo>
                    <a:lnTo>
                      <a:pt x="9" y="4"/>
                    </a:lnTo>
                    <a:lnTo>
                      <a:pt x="11" y="4"/>
                    </a:lnTo>
                    <a:lnTo>
                      <a:pt x="11" y="4"/>
                    </a:lnTo>
                    <a:lnTo>
                      <a:pt x="13" y="4"/>
                    </a:lnTo>
                    <a:lnTo>
                      <a:pt x="13" y="7"/>
                    </a:lnTo>
                    <a:lnTo>
                      <a:pt x="13" y="7"/>
                    </a:lnTo>
                    <a:lnTo>
                      <a:pt x="13" y="7"/>
                    </a:lnTo>
                    <a:lnTo>
                      <a:pt x="13" y="7"/>
                    </a:lnTo>
                    <a:lnTo>
                      <a:pt x="13" y="4"/>
                    </a:lnTo>
                    <a:lnTo>
                      <a:pt x="13" y="4"/>
                    </a:lnTo>
                    <a:lnTo>
                      <a:pt x="13" y="4"/>
                    </a:lnTo>
                    <a:lnTo>
                      <a:pt x="13" y="4"/>
                    </a:lnTo>
                    <a:lnTo>
                      <a:pt x="13" y="2"/>
                    </a:lnTo>
                    <a:lnTo>
                      <a:pt x="13" y="2"/>
                    </a:lnTo>
                    <a:lnTo>
                      <a:pt x="13" y="2"/>
                    </a:lnTo>
                    <a:lnTo>
                      <a:pt x="15" y="2"/>
                    </a:lnTo>
                    <a:lnTo>
                      <a:pt x="15" y="4"/>
                    </a:lnTo>
                    <a:lnTo>
                      <a:pt x="15" y="4"/>
                    </a:lnTo>
                    <a:lnTo>
                      <a:pt x="18" y="7"/>
                    </a:lnTo>
                    <a:lnTo>
                      <a:pt x="18" y="7"/>
                    </a:lnTo>
                    <a:lnTo>
                      <a:pt x="18" y="7"/>
                    </a:lnTo>
                    <a:lnTo>
                      <a:pt x="18" y="4"/>
                    </a:lnTo>
                    <a:lnTo>
                      <a:pt x="15" y="4"/>
                    </a:lnTo>
                    <a:lnTo>
                      <a:pt x="15" y="2"/>
                    </a:lnTo>
                    <a:lnTo>
                      <a:pt x="15" y="2"/>
                    </a:lnTo>
                    <a:lnTo>
                      <a:pt x="18" y="0"/>
                    </a:lnTo>
                    <a:lnTo>
                      <a:pt x="18" y="0"/>
                    </a:lnTo>
                    <a:lnTo>
                      <a:pt x="18" y="0"/>
                    </a:lnTo>
                    <a:lnTo>
                      <a:pt x="18" y="0"/>
                    </a:lnTo>
                    <a:lnTo>
                      <a:pt x="18" y="2"/>
                    </a:lnTo>
                    <a:lnTo>
                      <a:pt x="18" y="2"/>
                    </a:lnTo>
                    <a:lnTo>
                      <a:pt x="18" y="2"/>
                    </a:lnTo>
                    <a:lnTo>
                      <a:pt x="18" y="2"/>
                    </a:lnTo>
                    <a:lnTo>
                      <a:pt x="18" y="4"/>
                    </a:lnTo>
                    <a:lnTo>
                      <a:pt x="18" y="4"/>
                    </a:lnTo>
                    <a:lnTo>
                      <a:pt x="18" y="7"/>
                    </a:lnTo>
                    <a:lnTo>
                      <a:pt x="18" y="9"/>
                    </a:lnTo>
                    <a:lnTo>
                      <a:pt x="18" y="9"/>
                    </a:lnTo>
                    <a:lnTo>
                      <a:pt x="18" y="9"/>
                    </a:lnTo>
                    <a:lnTo>
                      <a:pt x="18" y="9"/>
                    </a:lnTo>
                    <a:lnTo>
                      <a:pt x="18" y="9"/>
                    </a:lnTo>
                    <a:lnTo>
                      <a:pt x="18" y="11"/>
                    </a:lnTo>
                    <a:lnTo>
                      <a:pt x="18" y="13"/>
                    </a:lnTo>
                    <a:lnTo>
                      <a:pt x="18" y="16"/>
                    </a:lnTo>
                    <a:lnTo>
                      <a:pt x="18" y="18"/>
                    </a:lnTo>
                    <a:lnTo>
                      <a:pt x="18" y="16"/>
                    </a:lnTo>
                    <a:lnTo>
                      <a:pt x="18" y="16"/>
                    </a:lnTo>
                    <a:lnTo>
                      <a:pt x="18" y="16"/>
                    </a:lnTo>
                    <a:lnTo>
                      <a:pt x="18" y="16"/>
                    </a:lnTo>
                    <a:lnTo>
                      <a:pt x="18" y="16"/>
                    </a:lnTo>
                    <a:lnTo>
                      <a:pt x="18" y="16"/>
                    </a:lnTo>
                    <a:lnTo>
                      <a:pt x="18" y="18"/>
                    </a:lnTo>
                    <a:lnTo>
                      <a:pt x="18" y="18"/>
                    </a:lnTo>
                    <a:lnTo>
                      <a:pt x="15" y="16"/>
                    </a:lnTo>
                    <a:lnTo>
                      <a:pt x="15" y="18"/>
                    </a:lnTo>
                    <a:lnTo>
                      <a:pt x="15" y="18"/>
                    </a:lnTo>
                    <a:lnTo>
                      <a:pt x="15" y="18"/>
                    </a:lnTo>
                    <a:lnTo>
                      <a:pt x="15" y="16"/>
                    </a:lnTo>
                    <a:lnTo>
                      <a:pt x="13" y="13"/>
                    </a:lnTo>
                    <a:lnTo>
                      <a:pt x="13" y="11"/>
                    </a:lnTo>
                    <a:lnTo>
                      <a:pt x="13" y="11"/>
                    </a:lnTo>
                    <a:lnTo>
                      <a:pt x="13" y="13"/>
                    </a:lnTo>
                    <a:lnTo>
                      <a:pt x="13" y="16"/>
                    </a:lnTo>
                    <a:lnTo>
                      <a:pt x="13" y="16"/>
                    </a:lnTo>
                    <a:lnTo>
                      <a:pt x="13" y="16"/>
                    </a:lnTo>
                    <a:lnTo>
                      <a:pt x="13" y="18"/>
                    </a:lnTo>
                    <a:lnTo>
                      <a:pt x="13" y="18"/>
                    </a:lnTo>
                    <a:lnTo>
                      <a:pt x="13" y="16"/>
                    </a:lnTo>
                    <a:lnTo>
                      <a:pt x="13" y="16"/>
                    </a:lnTo>
                    <a:lnTo>
                      <a:pt x="13" y="13"/>
                    </a:lnTo>
                    <a:lnTo>
                      <a:pt x="11" y="11"/>
                    </a:lnTo>
                    <a:lnTo>
                      <a:pt x="11" y="11"/>
                    </a:lnTo>
                    <a:lnTo>
                      <a:pt x="11" y="11"/>
                    </a:lnTo>
                    <a:lnTo>
                      <a:pt x="11" y="13"/>
                    </a:lnTo>
                    <a:lnTo>
                      <a:pt x="9" y="13"/>
                    </a:lnTo>
                    <a:lnTo>
                      <a:pt x="11" y="16"/>
                    </a:lnTo>
                    <a:lnTo>
                      <a:pt x="11" y="16"/>
                    </a:lnTo>
                    <a:lnTo>
                      <a:pt x="11" y="16"/>
                    </a:lnTo>
                    <a:lnTo>
                      <a:pt x="11" y="18"/>
                    </a:lnTo>
                    <a:lnTo>
                      <a:pt x="11" y="18"/>
                    </a:lnTo>
                    <a:lnTo>
                      <a:pt x="11" y="18"/>
                    </a:lnTo>
                    <a:lnTo>
                      <a:pt x="11" y="18"/>
                    </a:lnTo>
                    <a:lnTo>
                      <a:pt x="9" y="18"/>
                    </a:lnTo>
                    <a:lnTo>
                      <a:pt x="9" y="18"/>
                    </a:lnTo>
                    <a:lnTo>
                      <a:pt x="9" y="18"/>
                    </a:lnTo>
                    <a:lnTo>
                      <a:pt x="9" y="18"/>
                    </a:lnTo>
                    <a:lnTo>
                      <a:pt x="9" y="20"/>
                    </a:lnTo>
                    <a:lnTo>
                      <a:pt x="6" y="20"/>
                    </a:lnTo>
                    <a:lnTo>
                      <a:pt x="6" y="20"/>
                    </a:lnTo>
                    <a:lnTo>
                      <a:pt x="6" y="18"/>
                    </a:lnTo>
                    <a:lnTo>
                      <a:pt x="6" y="18"/>
                    </a:lnTo>
                    <a:lnTo>
                      <a:pt x="6" y="16"/>
                    </a:lnTo>
                    <a:lnTo>
                      <a:pt x="6" y="16"/>
                    </a:lnTo>
                    <a:lnTo>
                      <a:pt x="6" y="16"/>
                    </a:lnTo>
                    <a:lnTo>
                      <a:pt x="6" y="16"/>
                    </a:lnTo>
                    <a:lnTo>
                      <a:pt x="6" y="16"/>
                    </a:lnTo>
                    <a:lnTo>
                      <a:pt x="6" y="16"/>
                    </a:lnTo>
                    <a:lnTo>
                      <a:pt x="6" y="16"/>
                    </a:lnTo>
                    <a:lnTo>
                      <a:pt x="6" y="16"/>
                    </a:lnTo>
                    <a:lnTo>
                      <a:pt x="4" y="16"/>
                    </a:lnTo>
                    <a:lnTo>
                      <a:pt x="4" y="16"/>
                    </a:lnTo>
                    <a:lnTo>
                      <a:pt x="4" y="18"/>
                    </a:lnTo>
                    <a:lnTo>
                      <a:pt x="4" y="18"/>
                    </a:lnTo>
                    <a:lnTo>
                      <a:pt x="4" y="18"/>
                    </a:lnTo>
                    <a:lnTo>
                      <a:pt x="4" y="18"/>
                    </a:lnTo>
                    <a:lnTo>
                      <a:pt x="4" y="18"/>
                    </a:lnTo>
                    <a:lnTo>
                      <a:pt x="4" y="20"/>
                    </a:lnTo>
                    <a:lnTo>
                      <a:pt x="4" y="20"/>
                    </a:lnTo>
                    <a:lnTo>
                      <a:pt x="4" y="20"/>
                    </a:lnTo>
                    <a:lnTo>
                      <a:pt x="4" y="22"/>
                    </a:lnTo>
                    <a:lnTo>
                      <a:pt x="2" y="22"/>
                    </a:lnTo>
                    <a:lnTo>
                      <a:pt x="2" y="22"/>
                    </a:lnTo>
                    <a:lnTo>
                      <a:pt x="2" y="22"/>
                    </a:lnTo>
                    <a:lnTo>
                      <a:pt x="2" y="22"/>
                    </a:lnTo>
                    <a:lnTo>
                      <a:pt x="2" y="22"/>
                    </a:lnTo>
                    <a:lnTo>
                      <a:pt x="2" y="20"/>
                    </a:lnTo>
                    <a:lnTo>
                      <a:pt x="2" y="20"/>
                    </a:lnTo>
                    <a:lnTo>
                      <a:pt x="2" y="20"/>
                    </a:lnTo>
                    <a:lnTo>
                      <a:pt x="2" y="18"/>
                    </a:lnTo>
                    <a:lnTo>
                      <a:pt x="2" y="18"/>
                    </a:lnTo>
                    <a:lnTo>
                      <a:pt x="2" y="16"/>
                    </a:lnTo>
                    <a:lnTo>
                      <a:pt x="2" y="16"/>
                    </a:lnTo>
                    <a:lnTo>
                      <a:pt x="2" y="16"/>
                    </a:lnTo>
                    <a:lnTo>
                      <a:pt x="0" y="16"/>
                    </a:lnTo>
                    <a:lnTo>
                      <a:pt x="0" y="16"/>
                    </a:lnTo>
                    <a:lnTo>
                      <a:pt x="0" y="16"/>
                    </a:lnTo>
                    <a:lnTo>
                      <a:pt x="0" y="16"/>
                    </a:lnTo>
                    <a:lnTo>
                      <a:pt x="0" y="16"/>
                    </a:lnTo>
                    <a:lnTo>
                      <a:pt x="0" y="16"/>
                    </a:lnTo>
                    <a:lnTo>
                      <a:pt x="0" y="16"/>
                    </a:lnTo>
                    <a:lnTo>
                      <a:pt x="0" y="13"/>
                    </a:lnTo>
                    <a:lnTo>
                      <a:pt x="0" y="13"/>
                    </a:lnTo>
                    <a:lnTo>
                      <a:pt x="0" y="13"/>
                    </a:lnTo>
                    <a:lnTo>
                      <a:pt x="0" y="13"/>
                    </a:lnTo>
                    <a:lnTo>
                      <a:pt x="0" y="13"/>
                    </a:lnTo>
                    <a:lnTo>
                      <a:pt x="0" y="11"/>
                    </a:lnTo>
                    <a:lnTo>
                      <a:pt x="0" y="11"/>
                    </a:lnTo>
                    <a:lnTo>
                      <a:pt x="2" y="9"/>
                    </a:lnTo>
                    <a:lnTo>
                      <a:pt x="2" y="9"/>
                    </a:lnTo>
                    <a:lnTo>
                      <a:pt x="2" y="9"/>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57" name="フリーフォーム 89628">
                <a:extLst>
                  <a:ext uri="{FF2B5EF4-FFF2-40B4-BE49-F238E27FC236}">
                    <a16:creationId xmlns:a16="http://schemas.microsoft.com/office/drawing/2014/main" id="{117A3C44-4223-D3D1-F5B4-C1C4A781EAC6}"/>
                  </a:ext>
                </a:extLst>
              </p:cNvPr>
              <p:cNvSpPr/>
              <p:nvPr/>
            </p:nvSpPr>
            <p:spPr>
              <a:xfrm>
                <a:off x="1783" y="3357"/>
                <a:ext cx="9" cy="18"/>
              </a:xfrm>
              <a:custGeom>
                <a:avLst/>
                <a:gdLst/>
                <a:ahLst/>
                <a:cxnLst/>
                <a:rect l="0" t="0" r="0" b="0"/>
                <a:pathLst>
                  <a:path w="9" h="18">
                    <a:moveTo>
                      <a:pt x="9" y="11"/>
                    </a:moveTo>
                    <a:lnTo>
                      <a:pt x="7" y="11"/>
                    </a:lnTo>
                    <a:lnTo>
                      <a:pt x="7" y="13"/>
                    </a:lnTo>
                    <a:lnTo>
                      <a:pt x="7" y="13"/>
                    </a:lnTo>
                    <a:lnTo>
                      <a:pt x="7" y="13"/>
                    </a:lnTo>
                    <a:lnTo>
                      <a:pt x="7" y="11"/>
                    </a:lnTo>
                    <a:lnTo>
                      <a:pt x="7" y="11"/>
                    </a:lnTo>
                    <a:lnTo>
                      <a:pt x="7" y="11"/>
                    </a:lnTo>
                    <a:lnTo>
                      <a:pt x="7" y="9"/>
                    </a:lnTo>
                    <a:lnTo>
                      <a:pt x="7" y="9"/>
                    </a:lnTo>
                    <a:lnTo>
                      <a:pt x="5" y="11"/>
                    </a:lnTo>
                    <a:lnTo>
                      <a:pt x="5" y="13"/>
                    </a:lnTo>
                    <a:lnTo>
                      <a:pt x="5" y="13"/>
                    </a:lnTo>
                    <a:lnTo>
                      <a:pt x="5" y="13"/>
                    </a:lnTo>
                    <a:lnTo>
                      <a:pt x="5" y="13"/>
                    </a:lnTo>
                    <a:lnTo>
                      <a:pt x="5" y="13"/>
                    </a:lnTo>
                    <a:lnTo>
                      <a:pt x="5" y="11"/>
                    </a:lnTo>
                    <a:lnTo>
                      <a:pt x="5" y="11"/>
                    </a:lnTo>
                    <a:lnTo>
                      <a:pt x="5" y="11"/>
                    </a:lnTo>
                    <a:lnTo>
                      <a:pt x="5" y="11"/>
                    </a:lnTo>
                    <a:lnTo>
                      <a:pt x="5" y="13"/>
                    </a:lnTo>
                    <a:lnTo>
                      <a:pt x="5" y="13"/>
                    </a:lnTo>
                    <a:lnTo>
                      <a:pt x="3" y="11"/>
                    </a:lnTo>
                    <a:lnTo>
                      <a:pt x="3" y="11"/>
                    </a:lnTo>
                    <a:lnTo>
                      <a:pt x="3" y="13"/>
                    </a:lnTo>
                    <a:lnTo>
                      <a:pt x="3" y="13"/>
                    </a:lnTo>
                    <a:lnTo>
                      <a:pt x="3" y="13"/>
                    </a:lnTo>
                    <a:lnTo>
                      <a:pt x="3" y="13"/>
                    </a:lnTo>
                    <a:lnTo>
                      <a:pt x="5" y="15"/>
                    </a:lnTo>
                    <a:lnTo>
                      <a:pt x="5" y="15"/>
                    </a:lnTo>
                    <a:lnTo>
                      <a:pt x="3" y="15"/>
                    </a:lnTo>
                    <a:lnTo>
                      <a:pt x="3" y="13"/>
                    </a:lnTo>
                    <a:lnTo>
                      <a:pt x="3" y="13"/>
                    </a:lnTo>
                    <a:lnTo>
                      <a:pt x="3" y="13"/>
                    </a:lnTo>
                    <a:lnTo>
                      <a:pt x="3" y="13"/>
                    </a:lnTo>
                    <a:lnTo>
                      <a:pt x="3" y="13"/>
                    </a:lnTo>
                    <a:lnTo>
                      <a:pt x="0" y="13"/>
                    </a:lnTo>
                    <a:lnTo>
                      <a:pt x="0" y="13"/>
                    </a:lnTo>
                    <a:lnTo>
                      <a:pt x="3" y="15"/>
                    </a:lnTo>
                    <a:lnTo>
                      <a:pt x="3" y="15"/>
                    </a:lnTo>
                    <a:lnTo>
                      <a:pt x="0" y="15"/>
                    </a:lnTo>
                    <a:lnTo>
                      <a:pt x="0" y="15"/>
                    </a:lnTo>
                    <a:lnTo>
                      <a:pt x="0" y="15"/>
                    </a:lnTo>
                    <a:lnTo>
                      <a:pt x="0" y="15"/>
                    </a:lnTo>
                    <a:lnTo>
                      <a:pt x="0" y="13"/>
                    </a:lnTo>
                    <a:lnTo>
                      <a:pt x="0" y="13"/>
                    </a:lnTo>
                    <a:lnTo>
                      <a:pt x="0" y="13"/>
                    </a:lnTo>
                    <a:lnTo>
                      <a:pt x="0" y="13"/>
                    </a:lnTo>
                    <a:lnTo>
                      <a:pt x="0" y="13"/>
                    </a:lnTo>
                    <a:lnTo>
                      <a:pt x="0" y="13"/>
                    </a:lnTo>
                    <a:lnTo>
                      <a:pt x="0" y="15"/>
                    </a:lnTo>
                    <a:lnTo>
                      <a:pt x="0" y="18"/>
                    </a:lnTo>
                    <a:lnTo>
                      <a:pt x="0" y="18"/>
                    </a:lnTo>
                    <a:lnTo>
                      <a:pt x="0" y="18"/>
                    </a:lnTo>
                    <a:lnTo>
                      <a:pt x="0" y="18"/>
                    </a:lnTo>
                    <a:lnTo>
                      <a:pt x="0" y="15"/>
                    </a:lnTo>
                    <a:lnTo>
                      <a:pt x="0" y="15"/>
                    </a:lnTo>
                    <a:lnTo>
                      <a:pt x="0" y="15"/>
                    </a:lnTo>
                    <a:lnTo>
                      <a:pt x="0" y="15"/>
                    </a:lnTo>
                    <a:lnTo>
                      <a:pt x="0" y="13"/>
                    </a:lnTo>
                    <a:lnTo>
                      <a:pt x="0" y="11"/>
                    </a:lnTo>
                    <a:lnTo>
                      <a:pt x="0" y="11"/>
                    </a:lnTo>
                    <a:lnTo>
                      <a:pt x="0" y="11"/>
                    </a:lnTo>
                    <a:lnTo>
                      <a:pt x="0" y="11"/>
                    </a:lnTo>
                    <a:lnTo>
                      <a:pt x="0" y="11"/>
                    </a:lnTo>
                    <a:lnTo>
                      <a:pt x="0" y="9"/>
                    </a:lnTo>
                    <a:lnTo>
                      <a:pt x="0" y="9"/>
                    </a:lnTo>
                    <a:lnTo>
                      <a:pt x="0" y="6"/>
                    </a:lnTo>
                    <a:lnTo>
                      <a:pt x="0" y="4"/>
                    </a:lnTo>
                    <a:lnTo>
                      <a:pt x="0" y="6"/>
                    </a:lnTo>
                    <a:lnTo>
                      <a:pt x="0" y="6"/>
                    </a:lnTo>
                    <a:lnTo>
                      <a:pt x="0" y="6"/>
                    </a:lnTo>
                    <a:lnTo>
                      <a:pt x="0" y="6"/>
                    </a:lnTo>
                    <a:lnTo>
                      <a:pt x="0" y="4"/>
                    </a:lnTo>
                    <a:lnTo>
                      <a:pt x="0" y="4"/>
                    </a:lnTo>
                    <a:lnTo>
                      <a:pt x="0" y="4"/>
                    </a:lnTo>
                    <a:lnTo>
                      <a:pt x="0" y="4"/>
                    </a:lnTo>
                    <a:lnTo>
                      <a:pt x="0" y="4"/>
                    </a:lnTo>
                    <a:lnTo>
                      <a:pt x="0" y="4"/>
                    </a:lnTo>
                    <a:lnTo>
                      <a:pt x="0" y="6"/>
                    </a:lnTo>
                    <a:lnTo>
                      <a:pt x="0" y="9"/>
                    </a:lnTo>
                    <a:lnTo>
                      <a:pt x="3" y="9"/>
                    </a:lnTo>
                    <a:lnTo>
                      <a:pt x="3" y="9"/>
                    </a:lnTo>
                    <a:lnTo>
                      <a:pt x="3" y="9"/>
                    </a:lnTo>
                    <a:lnTo>
                      <a:pt x="3" y="6"/>
                    </a:lnTo>
                    <a:lnTo>
                      <a:pt x="3" y="4"/>
                    </a:lnTo>
                    <a:lnTo>
                      <a:pt x="3" y="4"/>
                    </a:lnTo>
                    <a:lnTo>
                      <a:pt x="3" y="4"/>
                    </a:lnTo>
                    <a:lnTo>
                      <a:pt x="3" y="4"/>
                    </a:lnTo>
                    <a:lnTo>
                      <a:pt x="3" y="6"/>
                    </a:lnTo>
                    <a:lnTo>
                      <a:pt x="3" y="6"/>
                    </a:lnTo>
                    <a:lnTo>
                      <a:pt x="3" y="9"/>
                    </a:lnTo>
                    <a:lnTo>
                      <a:pt x="3" y="9"/>
                    </a:lnTo>
                    <a:lnTo>
                      <a:pt x="3" y="9"/>
                    </a:lnTo>
                    <a:lnTo>
                      <a:pt x="3" y="9"/>
                    </a:lnTo>
                    <a:lnTo>
                      <a:pt x="5" y="6"/>
                    </a:lnTo>
                    <a:lnTo>
                      <a:pt x="3" y="6"/>
                    </a:lnTo>
                    <a:lnTo>
                      <a:pt x="3" y="6"/>
                    </a:lnTo>
                    <a:lnTo>
                      <a:pt x="3" y="4"/>
                    </a:lnTo>
                    <a:lnTo>
                      <a:pt x="3" y="4"/>
                    </a:lnTo>
                    <a:lnTo>
                      <a:pt x="3" y="4"/>
                    </a:lnTo>
                    <a:lnTo>
                      <a:pt x="3" y="4"/>
                    </a:lnTo>
                    <a:lnTo>
                      <a:pt x="3" y="4"/>
                    </a:lnTo>
                    <a:lnTo>
                      <a:pt x="5" y="4"/>
                    </a:lnTo>
                    <a:lnTo>
                      <a:pt x="5" y="4"/>
                    </a:lnTo>
                    <a:lnTo>
                      <a:pt x="5" y="4"/>
                    </a:lnTo>
                    <a:lnTo>
                      <a:pt x="5" y="4"/>
                    </a:lnTo>
                    <a:lnTo>
                      <a:pt x="5" y="4"/>
                    </a:lnTo>
                    <a:lnTo>
                      <a:pt x="5" y="4"/>
                    </a:lnTo>
                    <a:lnTo>
                      <a:pt x="5" y="4"/>
                    </a:lnTo>
                    <a:lnTo>
                      <a:pt x="5" y="4"/>
                    </a:lnTo>
                    <a:lnTo>
                      <a:pt x="5" y="4"/>
                    </a:lnTo>
                    <a:lnTo>
                      <a:pt x="5" y="4"/>
                    </a:lnTo>
                    <a:lnTo>
                      <a:pt x="5" y="6"/>
                    </a:lnTo>
                    <a:lnTo>
                      <a:pt x="5" y="6"/>
                    </a:lnTo>
                    <a:lnTo>
                      <a:pt x="5" y="6"/>
                    </a:lnTo>
                    <a:lnTo>
                      <a:pt x="5" y="6"/>
                    </a:lnTo>
                    <a:lnTo>
                      <a:pt x="5" y="6"/>
                    </a:lnTo>
                    <a:lnTo>
                      <a:pt x="5" y="6"/>
                    </a:lnTo>
                    <a:lnTo>
                      <a:pt x="5" y="4"/>
                    </a:lnTo>
                    <a:lnTo>
                      <a:pt x="7" y="4"/>
                    </a:lnTo>
                    <a:lnTo>
                      <a:pt x="7" y="4"/>
                    </a:lnTo>
                    <a:lnTo>
                      <a:pt x="5" y="4"/>
                    </a:lnTo>
                    <a:lnTo>
                      <a:pt x="5" y="4"/>
                    </a:lnTo>
                    <a:lnTo>
                      <a:pt x="5" y="4"/>
                    </a:lnTo>
                    <a:lnTo>
                      <a:pt x="5" y="4"/>
                    </a:lnTo>
                    <a:lnTo>
                      <a:pt x="5" y="4"/>
                    </a:lnTo>
                    <a:lnTo>
                      <a:pt x="5" y="2"/>
                    </a:lnTo>
                    <a:lnTo>
                      <a:pt x="7" y="0"/>
                    </a:lnTo>
                    <a:lnTo>
                      <a:pt x="7" y="0"/>
                    </a:lnTo>
                    <a:lnTo>
                      <a:pt x="7" y="0"/>
                    </a:lnTo>
                    <a:lnTo>
                      <a:pt x="7" y="0"/>
                    </a:lnTo>
                    <a:lnTo>
                      <a:pt x="7" y="0"/>
                    </a:lnTo>
                    <a:lnTo>
                      <a:pt x="7" y="2"/>
                    </a:lnTo>
                    <a:lnTo>
                      <a:pt x="7" y="2"/>
                    </a:lnTo>
                    <a:lnTo>
                      <a:pt x="7" y="4"/>
                    </a:lnTo>
                    <a:lnTo>
                      <a:pt x="7" y="4"/>
                    </a:lnTo>
                    <a:lnTo>
                      <a:pt x="7" y="4"/>
                    </a:lnTo>
                    <a:lnTo>
                      <a:pt x="7" y="4"/>
                    </a:lnTo>
                    <a:lnTo>
                      <a:pt x="7" y="6"/>
                    </a:lnTo>
                    <a:lnTo>
                      <a:pt x="7" y="6"/>
                    </a:lnTo>
                    <a:lnTo>
                      <a:pt x="9" y="6"/>
                    </a:lnTo>
                    <a:lnTo>
                      <a:pt x="9" y="4"/>
                    </a:lnTo>
                    <a:lnTo>
                      <a:pt x="9" y="4"/>
                    </a:lnTo>
                    <a:lnTo>
                      <a:pt x="9" y="6"/>
                    </a:lnTo>
                    <a:lnTo>
                      <a:pt x="9" y="6"/>
                    </a:lnTo>
                    <a:lnTo>
                      <a:pt x="9" y="6"/>
                    </a:lnTo>
                    <a:lnTo>
                      <a:pt x="9" y="9"/>
                    </a:lnTo>
                    <a:lnTo>
                      <a:pt x="9" y="9"/>
                    </a:lnTo>
                    <a:lnTo>
                      <a:pt x="9" y="9"/>
                    </a:lnTo>
                    <a:lnTo>
                      <a:pt x="9" y="9"/>
                    </a:lnTo>
                    <a:lnTo>
                      <a:pt x="9" y="9"/>
                    </a:lnTo>
                    <a:lnTo>
                      <a:pt x="9" y="9"/>
                    </a:lnTo>
                    <a:lnTo>
                      <a:pt x="7" y="9"/>
                    </a:lnTo>
                    <a:lnTo>
                      <a:pt x="7" y="11"/>
                    </a:lnTo>
                    <a:lnTo>
                      <a:pt x="7" y="11"/>
                    </a:lnTo>
                    <a:lnTo>
                      <a:pt x="9" y="11"/>
                    </a:lnTo>
                    <a:close/>
                  </a:path>
                </a:pathLst>
              </a:custGeom>
              <a:solidFill>
                <a:srgbClr val="008837"/>
              </a:solidFill>
              <a:ln w="9525">
                <a:noFill/>
              </a:ln>
            </p:spPr>
            <p:txBody>
              <a:bodyPr/>
              <a:lstStyle/>
              <a:p>
                <a:endParaRPr lang="ja-JP" altLang="en-US" sz="1799"/>
              </a:p>
            </p:txBody>
          </p:sp>
          <p:sp>
            <p:nvSpPr>
              <p:cNvPr id="11758" name="フリーフォーム 89629">
                <a:extLst>
                  <a:ext uri="{FF2B5EF4-FFF2-40B4-BE49-F238E27FC236}">
                    <a16:creationId xmlns:a16="http://schemas.microsoft.com/office/drawing/2014/main" id="{BA9EE933-8A46-6F8E-4D32-0D9612CDF09E}"/>
                  </a:ext>
                </a:extLst>
              </p:cNvPr>
              <p:cNvSpPr/>
              <p:nvPr/>
            </p:nvSpPr>
            <p:spPr>
              <a:xfrm>
                <a:off x="1783" y="3357"/>
                <a:ext cx="9" cy="18"/>
              </a:xfrm>
              <a:custGeom>
                <a:avLst/>
                <a:gdLst/>
                <a:ahLst/>
                <a:cxnLst/>
                <a:rect l="0" t="0" r="0" b="0"/>
                <a:pathLst>
                  <a:path w="9" h="18">
                    <a:moveTo>
                      <a:pt x="9" y="11"/>
                    </a:moveTo>
                    <a:lnTo>
                      <a:pt x="7" y="11"/>
                    </a:lnTo>
                    <a:lnTo>
                      <a:pt x="7" y="13"/>
                    </a:lnTo>
                    <a:lnTo>
                      <a:pt x="7" y="13"/>
                    </a:lnTo>
                    <a:lnTo>
                      <a:pt x="7" y="13"/>
                    </a:lnTo>
                    <a:lnTo>
                      <a:pt x="7" y="11"/>
                    </a:lnTo>
                    <a:lnTo>
                      <a:pt x="7" y="11"/>
                    </a:lnTo>
                    <a:lnTo>
                      <a:pt x="7" y="11"/>
                    </a:lnTo>
                    <a:lnTo>
                      <a:pt x="7" y="9"/>
                    </a:lnTo>
                    <a:lnTo>
                      <a:pt x="7" y="9"/>
                    </a:lnTo>
                    <a:lnTo>
                      <a:pt x="5" y="11"/>
                    </a:lnTo>
                    <a:lnTo>
                      <a:pt x="5" y="13"/>
                    </a:lnTo>
                    <a:lnTo>
                      <a:pt x="5" y="13"/>
                    </a:lnTo>
                    <a:lnTo>
                      <a:pt x="5" y="13"/>
                    </a:lnTo>
                    <a:lnTo>
                      <a:pt x="5" y="13"/>
                    </a:lnTo>
                    <a:lnTo>
                      <a:pt x="5" y="13"/>
                    </a:lnTo>
                    <a:lnTo>
                      <a:pt x="5" y="11"/>
                    </a:lnTo>
                    <a:lnTo>
                      <a:pt x="5" y="11"/>
                    </a:lnTo>
                    <a:lnTo>
                      <a:pt x="5" y="11"/>
                    </a:lnTo>
                    <a:lnTo>
                      <a:pt x="5" y="11"/>
                    </a:lnTo>
                    <a:lnTo>
                      <a:pt x="5" y="13"/>
                    </a:lnTo>
                    <a:lnTo>
                      <a:pt x="5" y="13"/>
                    </a:lnTo>
                    <a:lnTo>
                      <a:pt x="3" y="11"/>
                    </a:lnTo>
                    <a:lnTo>
                      <a:pt x="3" y="11"/>
                    </a:lnTo>
                    <a:lnTo>
                      <a:pt x="3" y="13"/>
                    </a:lnTo>
                    <a:lnTo>
                      <a:pt x="3" y="13"/>
                    </a:lnTo>
                    <a:lnTo>
                      <a:pt x="3" y="13"/>
                    </a:lnTo>
                    <a:lnTo>
                      <a:pt x="3" y="13"/>
                    </a:lnTo>
                    <a:lnTo>
                      <a:pt x="5" y="15"/>
                    </a:lnTo>
                    <a:lnTo>
                      <a:pt x="5" y="15"/>
                    </a:lnTo>
                    <a:lnTo>
                      <a:pt x="3" y="15"/>
                    </a:lnTo>
                    <a:lnTo>
                      <a:pt x="3" y="13"/>
                    </a:lnTo>
                    <a:lnTo>
                      <a:pt x="3" y="13"/>
                    </a:lnTo>
                    <a:lnTo>
                      <a:pt x="3" y="13"/>
                    </a:lnTo>
                    <a:lnTo>
                      <a:pt x="3" y="13"/>
                    </a:lnTo>
                    <a:lnTo>
                      <a:pt x="3" y="13"/>
                    </a:lnTo>
                    <a:lnTo>
                      <a:pt x="0" y="13"/>
                    </a:lnTo>
                    <a:lnTo>
                      <a:pt x="0" y="13"/>
                    </a:lnTo>
                    <a:lnTo>
                      <a:pt x="3" y="15"/>
                    </a:lnTo>
                    <a:lnTo>
                      <a:pt x="3" y="15"/>
                    </a:lnTo>
                    <a:lnTo>
                      <a:pt x="0" y="15"/>
                    </a:lnTo>
                    <a:lnTo>
                      <a:pt x="0" y="15"/>
                    </a:lnTo>
                    <a:lnTo>
                      <a:pt x="0" y="15"/>
                    </a:lnTo>
                    <a:lnTo>
                      <a:pt x="0" y="15"/>
                    </a:lnTo>
                    <a:lnTo>
                      <a:pt x="0" y="13"/>
                    </a:lnTo>
                    <a:lnTo>
                      <a:pt x="0" y="13"/>
                    </a:lnTo>
                    <a:lnTo>
                      <a:pt x="0" y="13"/>
                    </a:lnTo>
                    <a:lnTo>
                      <a:pt x="0" y="13"/>
                    </a:lnTo>
                    <a:lnTo>
                      <a:pt x="0" y="13"/>
                    </a:lnTo>
                    <a:lnTo>
                      <a:pt x="0" y="13"/>
                    </a:lnTo>
                    <a:lnTo>
                      <a:pt x="0" y="15"/>
                    </a:lnTo>
                    <a:lnTo>
                      <a:pt x="0" y="18"/>
                    </a:lnTo>
                    <a:lnTo>
                      <a:pt x="0" y="18"/>
                    </a:lnTo>
                    <a:lnTo>
                      <a:pt x="0" y="18"/>
                    </a:lnTo>
                    <a:lnTo>
                      <a:pt x="0" y="18"/>
                    </a:lnTo>
                    <a:lnTo>
                      <a:pt x="0" y="15"/>
                    </a:lnTo>
                    <a:lnTo>
                      <a:pt x="0" y="15"/>
                    </a:lnTo>
                    <a:lnTo>
                      <a:pt x="0" y="15"/>
                    </a:lnTo>
                    <a:lnTo>
                      <a:pt x="0" y="15"/>
                    </a:lnTo>
                    <a:lnTo>
                      <a:pt x="0" y="13"/>
                    </a:lnTo>
                    <a:lnTo>
                      <a:pt x="0" y="11"/>
                    </a:lnTo>
                    <a:lnTo>
                      <a:pt x="0" y="11"/>
                    </a:lnTo>
                    <a:lnTo>
                      <a:pt x="0" y="11"/>
                    </a:lnTo>
                    <a:lnTo>
                      <a:pt x="0" y="11"/>
                    </a:lnTo>
                    <a:lnTo>
                      <a:pt x="0" y="11"/>
                    </a:lnTo>
                    <a:lnTo>
                      <a:pt x="0" y="9"/>
                    </a:lnTo>
                    <a:lnTo>
                      <a:pt x="0" y="9"/>
                    </a:lnTo>
                    <a:lnTo>
                      <a:pt x="0" y="6"/>
                    </a:lnTo>
                    <a:lnTo>
                      <a:pt x="0" y="4"/>
                    </a:lnTo>
                    <a:lnTo>
                      <a:pt x="0" y="6"/>
                    </a:lnTo>
                    <a:lnTo>
                      <a:pt x="0" y="6"/>
                    </a:lnTo>
                    <a:lnTo>
                      <a:pt x="0" y="6"/>
                    </a:lnTo>
                    <a:lnTo>
                      <a:pt x="0" y="6"/>
                    </a:lnTo>
                    <a:lnTo>
                      <a:pt x="0" y="4"/>
                    </a:lnTo>
                    <a:lnTo>
                      <a:pt x="0" y="4"/>
                    </a:lnTo>
                    <a:lnTo>
                      <a:pt x="0" y="4"/>
                    </a:lnTo>
                    <a:lnTo>
                      <a:pt x="0" y="4"/>
                    </a:lnTo>
                    <a:lnTo>
                      <a:pt x="0" y="4"/>
                    </a:lnTo>
                    <a:lnTo>
                      <a:pt x="0" y="4"/>
                    </a:lnTo>
                    <a:lnTo>
                      <a:pt x="0" y="6"/>
                    </a:lnTo>
                    <a:lnTo>
                      <a:pt x="0" y="9"/>
                    </a:lnTo>
                    <a:lnTo>
                      <a:pt x="3" y="9"/>
                    </a:lnTo>
                    <a:lnTo>
                      <a:pt x="3" y="9"/>
                    </a:lnTo>
                    <a:lnTo>
                      <a:pt x="3" y="9"/>
                    </a:lnTo>
                    <a:lnTo>
                      <a:pt x="3" y="6"/>
                    </a:lnTo>
                    <a:lnTo>
                      <a:pt x="3" y="4"/>
                    </a:lnTo>
                    <a:lnTo>
                      <a:pt x="3" y="4"/>
                    </a:lnTo>
                    <a:lnTo>
                      <a:pt x="3" y="4"/>
                    </a:lnTo>
                    <a:lnTo>
                      <a:pt x="3" y="4"/>
                    </a:lnTo>
                    <a:lnTo>
                      <a:pt x="3" y="6"/>
                    </a:lnTo>
                    <a:lnTo>
                      <a:pt x="3" y="6"/>
                    </a:lnTo>
                    <a:lnTo>
                      <a:pt x="3" y="9"/>
                    </a:lnTo>
                    <a:lnTo>
                      <a:pt x="3" y="9"/>
                    </a:lnTo>
                    <a:lnTo>
                      <a:pt x="3" y="9"/>
                    </a:lnTo>
                    <a:lnTo>
                      <a:pt x="3" y="9"/>
                    </a:lnTo>
                    <a:lnTo>
                      <a:pt x="5" y="6"/>
                    </a:lnTo>
                    <a:lnTo>
                      <a:pt x="3" y="6"/>
                    </a:lnTo>
                    <a:lnTo>
                      <a:pt x="3" y="6"/>
                    </a:lnTo>
                    <a:lnTo>
                      <a:pt x="3" y="4"/>
                    </a:lnTo>
                    <a:lnTo>
                      <a:pt x="3" y="4"/>
                    </a:lnTo>
                    <a:lnTo>
                      <a:pt x="3" y="4"/>
                    </a:lnTo>
                    <a:lnTo>
                      <a:pt x="3" y="4"/>
                    </a:lnTo>
                    <a:lnTo>
                      <a:pt x="3" y="4"/>
                    </a:lnTo>
                    <a:lnTo>
                      <a:pt x="5" y="4"/>
                    </a:lnTo>
                    <a:lnTo>
                      <a:pt x="5" y="4"/>
                    </a:lnTo>
                    <a:lnTo>
                      <a:pt x="5" y="4"/>
                    </a:lnTo>
                    <a:lnTo>
                      <a:pt x="5" y="4"/>
                    </a:lnTo>
                    <a:lnTo>
                      <a:pt x="5" y="4"/>
                    </a:lnTo>
                    <a:lnTo>
                      <a:pt x="5" y="4"/>
                    </a:lnTo>
                    <a:lnTo>
                      <a:pt x="5" y="4"/>
                    </a:lnTo>
                    <a:lnTo>
                      <a:pt x="5" y="4"/>
                    </a:lnTo>
                    <a:lnTo>
                      <a:pt x="5" y="4"/>
                    </a:lnTo>
                    <a:lnTo>
                      <a:pt x="5" y="4"/>
                    </a:lnTo>
                    <a:lnTo>
                      <a:pt x="5" y="6"/>
                    </a:lnTo>
                    <a:lnTo>
                      <a:pt x="5" y="6"/>
                    </a:lnTo>
                    <a:lnTo>
                      <a:pt x="5" y="6"/>
                    </a:lnTo>
                    <a:lnTo>
                      <a:pt x="5" y="6"/>
                    </a:lnTo>
                    <a:lnTo>
                      <a:pt x="5" y="6"/>
                    </a:lnTo>
                    <a:lnTo>
                      <a:pt x="5" y="6"/>
                    </a:lnTo>
                    <a:lnTo>
                      <a:pt x="5" y="4"/>
                    </a:lnTo>
                    <a:lnTo>
                      <a:pt x="7" y="4"/>
                    </a:lnTo>
                    <a:lnTo>
                      <a:pt x="7" y="4"/>
                    </a:lnTo>
                    <a:lnTo>
                      <a:pt x="5" y="4"/>
                    </a:lnTo>
                    <a:lnTo>
                      <a:pt x="5" y="4"/>
                    </a:lnTo>
                    <a:lnTo>
                      <a:pt x="5" y="4"/>
                    </a:lnTo>
                    <a:lnTo>
                      <a:pt x="5" y="4"/>
                    </a:lnTo>
                    <a:lnTo>
                      <a:pt x="5" y="4"/>
                    </a:lnTo>
                    <a:lnTo>
                      <a:pt x="5" y="2"/>
                    </a:lnTo>
                    <a:lnTo>
                      <a:pt x="7" y="0"/>
                    </a:lnTo>
                    <a:lnTo>
                      <a:pt x="7" y="0"/>
                    </a:lnTo>
                    <a:lnTo>
                      <a:pt x="7" y="0"/>
                    </a:lnTo>
                    <a:lnTo>
                      <a:pt x="7" y="0"/>
                    </a:lnTo>
                    <a:lnTo>
                      <a:pt x="7" y="0"/>
                    </a:lnTo>
                    <a:lnTo>
                      <a:pt x="7" y="2"/>
                    </a:lnTo>
                    <a:lnTo>
                      <a:pt x="7" y="2"/>
                    </a:lnTo>
                    <a:lnTo>
                      <a:pt x="7" y="4"/>
                    </a:lnTo>
                    <a:lnTo>
                      <a:pt x="7" y="4"/>
                    </a:lnTo>
                    <a:lnTo>
                      <a:pt x="7" y="4"/>
                    </a:lnTo>
                    <a:lnTo>
                      <a:pt x="7" y="4"/>
                    </a:lnTo>
                    <a:lnTo>
                      <a:pt x="7" y="6"/>
                    </a:lnTo>
                    <a:lnTo>
                      <a:pt x="7" y="6"/>
                    </a:lnTo>
                    <a:lnTo>
                      <a:pt x="9" y="6"/>
                    </a:lnTo>
                    <a:lnTo>
                      <a:pt x="9" y="4"/>
                    </a:lnTo>
                    <a:lnTo>
                      <a:pt x="9" y="4"/>
                    </a:lnTo>
                    <a:lnTo>
                      <a:pt x="9" y="6"/>
                    </a:lnTo>
                    <a:lnTo>
                      <a:pt x="9" y="6"/>
                    </a:lnTo>
                    <a:lnTo>
                      <a:pt x="9" y="6"/>
                    </a:lnTo>
                    <a:lnTo>
                      <a:pt x="9" y="9"/>
                    </a:lnTo>
                    <a:lnTo>
                      <a:pt x="9" y="9"/>
                    </a:lnTo>
                    <a:lnTo>
                      <a:pt x="9" y="9"/>
                    </a:lnTo>
                    <a:lnTo>
                      <a:pt x="9" y="9"/>
                    </a:lnTo>
                    <a:lnTo>
                      <a:pt x="9" y="9"/>
                    </a:lnTo>
                    <a:lnTo>
                      <a:pt x="9" y="9"/>
                    </a:lnTo>
                    <a:lnTo>
                      <a:pt x="7" y="9"/>
                    </a:lnTo>
                    <a:lnTo>
                      <a:pt x="7" y="11"/>
                    </a:lnTo>
                    <a:lnTo>
                      <a:pt x="7" y="11"/>
                    </a:lnTo>
                    <a:lnTo>
                      <a:pt x="9"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59" name="フリーフォーム 89630">
                <a:extLst>
                  <a:ext uri="{FF2B5EF4-FFF2-40B4-BE49-F238E27FC236}">
                    <a16:creationId xmlns:a16="http://schemas.microsoft.com/office/drawing/2014/main" id="{E60464FE-053D-5BAB-70C6-38CF3483797D}"/>
                  </a:ext>
                </a:extLst>
              </p:cNvPr>
              <p:cNvSpPr/>
              <p:nvPr/>
            </p:nvSpPr>
            <p:spPr>
              <a:xfrm>
                <a:off x="1815" y="3287"/>
                <a:ext cx="67" cy="195"/>
              </a:xfrm>
              <a:custGeom>
                <a:avLst/>
                <a:gdLst/>
                <a:ahLst/>
                <a:cxnLst/>
                <a:rect l="0" t="0" r="0" b="0"/>
                <a:pathLst>
                  <a:path w="67" h="195">
                    <a:moveTo>
                      <a:pt x="9" y="88"/>
                    </a:moveTo>
                    <a:lnTo>
                      <a:pt x="9" y="90"/>
                    </a:lnTo>
                    <a:lnTo>
                      <a:pt x="9" y="92"/>
                    </a:lnTo>
                    <a:lnTo>
                      <a:pt x="9" y="94"/>
                    </a:lnTo>
                    <a:lnTo>
                      <a:pt x="9" y="97"/>
                    </a:lnTo>
                    <a:lnTo>
                      <a:pt x="9" y="103"/>
                    </a:lnTo>
                    <a:lnTo>
                      <a:pt x="9" y="103"/>
                    </a:lnTo>
                    <a:lnTo>
                      <a:pt x="9" y="103"/>
                    </a:lnTo>
                    <a:lnTo>
                      <a:pt x="9" y="103"/>
                    </a:lnTo>
                    <a:lnTo>
                      <a:pt x="9" y="103"/>
                    </a:lnTo>
                    <a:lnTo>
                      <a:pt x="9" y="103"/>
                    </a:lnTo>
                    <a:lnTo>
                      <a:pt x="9" y="103"/>
                    </a:lnTo>
                    <a:lnTo>
                      <a:pt x="9" y="106"/>
                    </a:lnTo>
                    <a:lnTo>
                      <a:pt x="9" y="106"/>
                    </a:lnTo>
                    <a:lnTo>
                      <a:pt x="9" y="108"/>
                    </a:lnTo>
                    <a:lnTo>
                      <a:pt x="9" y="110"/>
                    </a:lnTo>
                    <a:lnTo>
                      <a:pt x="9" y="112"/>
                    </a:lnTo>
                    <a:lnTo>
                      <a:pt x="9" y="114"/>
                    </a:lnTo>
                    <a:lnTo>
                      <a:pt x="9" y="117"/>
                    </a:lnTo>
                    <a:lnTo>
                      <a:pt x="9" y="117"/>
                    </a:lnTo>
                    <a:lnTo>
                      <a:pt x="9" y="117"/>
                    </a:lnTo>
                    <a:lnTo>
                      <a:pt x="9" y="114"/>
                    </a:lnTo>
                    <a:lnTo>
                      <a:pt x="11" y="114"/>
                    </a:lnTo>
                    <a:lnTo>
                      <a:pt x="11" y="114"/>
                    </a:lnTo>
                    <a:lnTo>
                      <a:pt x="11" y="114"/>
                    </a:lnTo>
                    <a:lnTo>
                      <a:pt x="11" y="114"/>
                    </a:lnTo>
                    <a:lnTo>
                      <a:pt x="13" y="117"/>
                    </a:lnTo>
                    <a:lnTo>
                      <a:pt x="13" y="119"/>
                    </a:lnTo>
                    <a:lnTo>
                      <a:pt x="11" y="121"/>
                    </a:lnTo>
                    <a:lnTo>
                      <a:pt x="13" y="123"/>
                    </a:lnTo>
                    <a:lnTo>
                      <a:pt x="13" y="126"/>
                    </a:lnTo>
                    <a:lnTo>
                      <a:pt x="13" y="126"/>
                    </a:lnTo>
                    <a:lnTo>
                      <a:pt x="13" y="128"/>
                    </a:lnTo>
                    <a:lnTo>
                      <a:pt x="13" y="128"/>
                    </a:lnTo>
                    <a:lnTo>
                      <a:pt x="16" y="130"/>
                    </a:lnTo>
                    <a:lnTo>
                      <a:pt x="18" y="130"/>
                    </a:lnTo>
                    <a:lnTo>
                      <a:pt x="18" y="130"/>
                    </a:lnTo>
                    <a:lnTo>
                      <a:pt x="18" y="132"/>
                    </a:lnTo>
                    <a:lnTo>
                      <a:pt x="20" y="135"/>
                    </a:lnTo>
                    <a:lnTo>
                      <a:pt x="20" y="135"/>
                    </a:lnTo>
                    <a:lnTo>
                      <a:pt x="20" y="135"/>
                    </a:lnTo>
                    <a:lnTo>
                      <a:pt x="22" y="137"/>
                    </a:lnTo>
                    <a:lnTo>
                      <a:pt x="24" y="137"/>
                    </a:lnTo>
                    <a:lnTo>
                      <a:pt x="24" y="137"/>
                    </a:lnTo>
                    <a:lnTo>
                      <a:pt x="24" y="139"/>
                    </a:lnTo>
                    <a:lnTo>
                      <a:pt x="24" y="139"/>
                    </a:lnTo>
                    <a:lnTo>
                      <a:pt x="24" y="141"/>
                    </a:lnTo>
                    <a:lnTo>
                      <a:pt x="24" y="141"/>
                    </a:lnTo>
                    <a:lnTo>
                      <a:pt x="24" y="141"/>
                    </a:lnTo>
                    <a:lnTo>
                      <a:pt x="24" y="141"/>
                    </a:lnTo>
                    <a:lnTo>
                      <a:pt x="24" y="144"/>
                    </a:lnTo>
                    <a:lnTo>
                      <a:pt x="22" y="144"/>
                    </a:lnTo>
                    <a:lnTo>
                      <a:pt x="20" y="144"/>
                    </a:lnTo>
                    <a:lnTo>
                      <a:pt x="20" y="146"/>
                    </a:lnTo>
                    <a:lnTo>
                      <a:pt x="20" y="146"/>
                    </a:lnTo>
                    <a:lnTo>
                      <a:pt x="20" y="146"/>
                    </a:lnTo>
                    <a:lnTo>
                      <a:pt x="20" y="146"/>
                    </a:lnTo>
                    <a:lnTo>
                      <a:pt x="20" y="146"/>
                    </a:lnTo>
                    <a:lnTo>
                      <a:pt x="20" y="146"/>
                    </a:lnTo>
                    <a:lnTo>
                      <a:pt x="20" y="146"/>
                    </a:lnTo>
                    <a:lnTo>
                      <a:pt x="22" y="146"/>
                    </a:lnTo>
                    <a:lnTo>
                      <a:pt x="22" y="146"/>
                    </a:lnTo>
                    <a:lnTo>
                      <a:pt x="22" y="146"/>
                    </a:lnTo>
                    <a:lnTo>
                      <a:pt x="24" y="146"/>
                    </a:lnTo>
                    <a:lnTo>
                      <a:pt x="24" y="146"/>
                    </a:lnTo>
                    <a:lnTo>
                      <a:pt x="24" y="146"/>
                    </a:lnTo>
                    <a:lnTo>
                      <a:pt x="24" y="146"/>
                    </a:lnTo>
                    <a:lnTo>
                      <a:pt x="27" y="148"/>
                    </a:lnTo>
                    <a:lnTo>
                      <a:pt x="27" y="148"/>
                    </a:lnTo>
                    <a:lnTo>
                      <a:pt x="27" y="148"/>
                    </a:lnTo>
                    <a:lnTo>
                      <a:pt x="27" y="148"/>
                    </a:lnTo>
                    <a:lnTo>
                      <a:pt x="27" y="146"/>
                    </a:lnTo>
                    <a:lnTo>
                      <a:pt x="27" y="146"/>
                    </a:lnTo>
                    <a:lnTo>
                      <a:pt x="27" y="146"/>
                    </a:lnTo>
                    <a:lnTo>
                      <a:pt x="29" y="146"/>
                    </a:lnTo>
                    <a:lnTo>
                      <a:pt x="29" y="146"/>
                    </a:lnTo>
                    <a:lnTo>
                      <a:pt x="29" y="146"/>
                    </a:lnTo>
                    <a:lnTo>
                      <a:pt x="29" y="146"/>
                    </a:lnTo>
                    <a:lnTo>
                      <a:pt x="29" y="146"/>
                    </a:lnTo>
                    <a:lnTo>
                      <a:pt x="31" y="146"/>
                    </a:lnTo>
                    <a:lnTo>
                      <a:pt x="31" y="146"/>
                    </a:lnTo>
                    <a:lnTo>
                      <a:pt x="31" y="146"/>
                    </a:lnTo>
                    <a:lnTo>
                      <a:pt x="31" y="146"/>
                    </a:lnTo>
                    <a:lnTo>
                      <a:pt x="31" y="146"/>
                    </a:lnTo>
                    <a:lnTo>
                      <a:pt x="31" y="153"/>
                    </a:lnTo>
                    <a:lnTo>
                      <a:pt x="31" y="159"/>
                    </a:lnTo>
                    <a:lnTo>
                      <a:pt x="33" y="184"/>
                    </a:lnTo>
                    <a:lnTo>
                      <a:pt x="33" y="191"/>
                    </a:lnTo>
                    <a:lnTo>
                      <a:pt x="33" y="195"/>
                    </a:lnTo>
                    <a:lnTo>
                      <a:pt x="33" y="195"/>
                    </a:lnTo>
                    <a:lnTo>
                      <a:pt x="33" y="195"/>
                    </a:lnTo>
                    <a:lnTo>
                      <a:pt x="36" y="195"/>
                    </a:lnTo>
                    <a:lnTo>
                      <a:pt x="36" y="173"/>
                    </a:lnTo>
                    <a:lnTo>
                      <a:pt x="36" y="150"/>
                    </a:lnTo>
                    <a:lnTo>
                      <a:pt x="36" y="150"/>
                    </a:lnTo>
                    <a:lnTo>
                      <a:pt x="36" y="150"/>
                    </a:lnTo>
                    <a:lnTo>
                      <a:pt x="36" y="148"/>
                    </a:lnTo>
                    <a:lnTo>
                      <a:pt x="36" y="146"/>
                    </a:lnTo>
                    <a:lnTo>
                      <a:pt x="36" y="144"/>
                    </a:lnTo>
                    <a:lnTo>
                      <a:pt x="36" y="139"/>
                    </a:lnTo>
                    <a:lnTo>
                      <a:pt x="36" y="137"/>
                    </a:lnTo>
                    <a:lnTo>
                      <a:pt x="36" y="137"/>
                    </a:lnTo>
                    <a:lnTo>
                      <a:pt x="36" y="137"/>
                    </a:lnTo>
                    <a:lnTo>
                      <a:pt x="36" y="137"/>
                    </a:lnTo>
                    <a:lnTo>
                      <a:pt x="36" y="137"/>
                    </a:lnTo>
                    <a:lnTo>
                      <a:pt x="36" y="139"/>
                    </a:lnTo>
                    <a:lnTo>
                      <a:pt x="36" y="141"/>
                    </a:lnTo>
                    <a:lnTo>
                      <a:pt x="36" y="146"/>
                    </a:lnTo>
                    <a:lnTo>
                      <a:pt x="36" y="146"/>
                    </a:lnTo>
                    <a:lnTo>
                      <a:pt x="36" y="146"/>
                    </a:lnTo>
                    <a:lnTo>
                      <a:pt x="38" y="146"/>
                    </a:lnTo>
                    <a:lnTo>
                      <a:pt x="38" y="146"/>
                    </a:lnTo>
                    <a:lnTo>
                      <a:pt x="40" y="144"/>
                    </a:lnTo>
                    <a:lnTo>
                      <a:pt x="40" y="141"/>
                    </a:lnTo>
                    <a:lnTo>
                      <a:pt x="42" y="139"/>
                    </a:lnTo>
                    <a:lnTo>
                      <a:pt x="45" y="139"/>
                    </a:lnTo>
                    <a:lnTo>
                      <a:pt x="45" y="139"/>
                    </a:lnTo>
                    <a:lnTo>
                      <a:pt x="47" y="139"/>
                    </a:lnTo>
                    <a:lnTo>
                      <a:pt x="47" y="139"/>
                    </a:lnTo>
                    <a:lnTo>
                      <a:pt x="47" y="141"/>
                    </a:lnTo>
                    <a:lnTo>
                      <a:pt x="47" y="141"/>
                    </a:lnTo>
                    <a:lnTo>
                      <a:pt x="47" y="139"/>
                    </a:lnTo>
                    <a:lnTo>
                      <a:pt x="47" y="139"/>
                    </a:lnTo>
                    <a:lnTo>
                      <a:pt x="47" y="139"/>
                    </a:lnTo>
                    <a:lnTo>
                      <a:pt x="47" y="135"/>
                    </a:lnTo>
                    <a:lnTo>
                      <a:pt x="45" y="135"/>
                    </a:lnTo>
                    <a:lnTo>
                      <a:pt x="47" y="135"/>
                    </a:lnTo>
                    <a:lnTo>
                      <a:pt x="47" y="135"/>
                    </a:lnTo>
                    <a:lnTo>
                      <a:pt x="47" y="135"/>
                    </a:lnTo>
                    <a:lnTo>
                      <a:pt x="47" y="135"/>
                    </a:lnTo>
                    <a:lnTo>
                      <a:pt x="47" y="135"/>
                    </a:lnTo>
                    <a:lnTo>
                      <a:pt x="49" y="135"/>
                    </a:lnTo>
                    <a:lnTo>
                      <a:pt x="49" y="137"/>
                    </a:lnTo>
                    <a:lnTo>
                      <a:pt x="49" y="137"/>
                    </a:lnTo>
                    <a:lnTo>
                      <a:pt x="49" y="135"/>
                    </a:lnTo>
                    <a:lnTo>
                      <a:pt x="49" y="135"/>
                    </a:lnTo>
                    <a:lnTo>
                      <a:pt x="49" y="135"/>
                    </a:lnTo>
                    <a:lnTo>
                      <a:pt x="47" y="132"/>
                    </a:lnTo>
                    <a:lnTo>
                      <a:pt x="47" y="130"/>
                    </a:lnTo>
                    <a:lnTo>
                      <a:pt x="47" y="130"/>
                    </a:lnTo>
                    <a:lnTo>
                      <a:pt x="49" y="130"/>
                    </a:lnTo>
                    <a:lnTo>
                      <a:pt x="49" y="130"/>
                    </a:lnTo>
                    <a:lnTo>
                      <a:pt x="49" y="128"/>
                    </a:lnTo>
                    <a:lnTo>
                      <a:pt x="49" y="128"/>
                    </a:lnTo>
                    <a:lnTo>
                      <a:pt x="51" y="128"/>
                    </a:lnTo>
                    <a:lnTo>
                      <a:pt x="51" y="128"/>
                    </a:lnTo>
                    <a:lnTo>
                      <a:pt x="51" y="128"/>
                    </a:lnTo>
                    <a:lnTo>
                      <a:pt x="51" y="130"/>
                    </a:lnTo>
                    <a:lnTo>
                      <a:pt x="51" y="130"/>
                    </a:lnTo>
                    <a:lnTo>
                      <a:pt x="51" y="130"/>
                    </a:lnTo>
                    <a:lnTo>
                      <a:pt x="51" y="130"/>
                    </a:lnTo>
                    <a:lnTo>
                      <a:pt x="51" y="130"/>
                    </a:lnTo>
                    <a:lnTo>
                      <a:pt x="51" y="130"/>
                    </a:lnTo>
                    <a:lnTo>
                      <a:pt x="51" y="128"/>
                    </a:lnTo>
                    <a:lnTo>
                      <a:pt x="54" y="126"/>
                    </a:lnTo>
                    <a:lnTo>
                      <a:pt x="54" y="123"/>
                    </a:lnTo>
                    <a:lnTo>
                      <a:pt x="54" y="123"/>
                    </a:lnTo>
                    <a:lnTo>
                      <a:pt x="54" y="123"/>
                    </a:lnTo>
                    <a:lnTo>
                      <a:pt x="56" y="123"/>
                    </a:lnTo>
                    <a:lnTo>
                      <a:pt x="56" y="126"/>
                    </a:lnTo>
                    <a:lnTo>
                      <a:pt x="56" y="126"/>
                    </a:lnTo>
                    <a:lnTo>
                      <a:pt x="58" y="126"/>
                    </a:lnTo>
                    <a:lnTo>
                      <a:pt x="58" y="126"/>
                    </a:lnTo>
                    <a:lnTo>
                      <a:pt x="58" y="126"/>
                    </a:lnTo>
                    <a:lnTo>
                      <a:pt x="58" y="123"/>
                    </a:lnTo>
                    <a:lnTo>
                      <a:pt x="58" y="119"/>
                    </a:lnTo>
                    <a:lnTo>
                      <a:pt x="60" y="119"/>
                    </a:lnTo>
                    <a:lnTo>
                      <a:pt x="60" y="117"/>
                    </a:lnTo>
                    <a:lnTo>
                      <a:pt x="60" y="117"/>
                    </a:lnTo>
                    <a:lnTo>
                      <a:pt x="60" y="114"/>
                    </a:lnTo>
                    <a:lnTo>
                      <a:pt x="60" y="114"/>
                    </a:lnTo>
                    <a:lnTo>
                      <a:pt x="60" y="114"/>
                    </a:lnTo>
                    <a:lnTo>
                      <a:pt x="60" y="112"/>
                    </a:lnTo>
                    <a:lnTo>
                      <a:pt x="60" y="112"/>
                    </a:lnTo>
                    <a:lnTo>
                      <a:pt x="60" y="112"/>
                    </a:lnTo>
                    <a:lnTo>
                      <a:pt x="60" y="112"/>
                    </a:lnTo>
                    <a:lnTo>
                      <a:pt x="60" y="112"/>
                    </a:lnTo>
                    <a:lnTo>
                      <a:pt x="60" y="110"/>
                    </a:lnTo>
                    <a:lnTo>
                      <a:pt x="60" y="110"/>
                    </a:lnTo>
                    <a:lnTo>
                      <a:pt x="60" y="110"/>
                    </a:lnTo>
                    <a:lnTo>
                      <a:pt x="60" y="110"/>
                    </a:lnTo>
                    <a:lnTo>
                      <a:pt x="60" y="108"/>
                    </a:lnTo>
                    <a:lnTo>
                      <a:pt x="60" y="108"/>
                    </a:lnTo>
                    <a:lnTo>
                      <a:pt x="60" y="106"/>
                    </a:lnTo>
                    <a:lnTo>
                      <a:pt x="60" y="106"/>
                    </a:lnTo>
                    <a:lnTo>
                      <a:pt x="63" y="106"/>
                    </a:lnTo>
                    <a:lnTo>
                      <a:pt x="63" y="106"/>
                    </a:lnTo>
                    <a:lnTo>
                      <a:pt x="63" y="103"/>
                    </a:lnTo>
                    <a:lnTo>
                      <a:pt x="65" y="103"/>
                    </a:lnTo>
                    <a:lnTo>
                      <a:pt x="65" y="103"/>
                    </a:lnTo>
                    <a:lnTo>
                      <a:pt x="65" y="103"/>
                    </a:lnTo>
                    <a:lnTo>
                      <a:pt x="65" y="103"/>
                    </a:lnTo>
                    <a:lnTo>
                      <a:pt x="67" y="103"/>
                    </a:lnTo>
                    <a:lnTo>
                      <a:pt x="65" y="103"/>
                    </a:lnTo>
                    <a:lnTo>
                      <a:pt x="65" y="101"/>
                    </a:lnTo>
                    <a:lnTo>
                      <a:pt x="67" y="99"/>
                    </a:lnTo>
                    <a:lnTo>
                      <a:pt x="67" y="94"/>
                    </a:lnTo>
                    <a:lnTo>
                      <a:pt x="67" y="92"/>
                    </a:lnTo>
                    <a:lnTo>
                      <a:pt x="67" y="88"/>
                    </a:lnTo>
                    <a:lnTo>
                      <a:pt x="67" y="85"/>
                    </a:lnTo>
                    <a:lnTo>
                      <a:pt x="67" y="83"/>
                    </a:lnTo>
                    <a:lnTo>
                      <a:pt x="67" y="83"/>
                    </a:lnTo>
                    <a:lnTo>
                      <a:pt x="67" y="81"/>
                    </a:lnTo>
                    <a:lnTo>
                      <a:pt x="67" y="79"/>
                    </a:lnTo>
                    <a:lnTo>
                      <a:pt x="67" y="79"/>
                    </a:lnTo>
                    <a:lnTo>
                      <a:pt x="65" y="76"/>
                    </a:lnTo>
                    <a:lnTo>
                      <a:pt x="65" y="74"/>
                    </a:lnTo>
                    <a:lnTo>
                      <a:pt x="65" y="74"/>
                    </a:lnTo>
                    <a:lnTo>
                      <a:pt x="65" y="72"/>
                    </a:lnTo>
                    <a:lnTo>
                      <a:pt x="65" y="70"/>
                    </a:lnTo>
                    <a:lnTo>
                      <a:pt x="67" y="70"/>
                    </a:lnTo>
                    <a:lnTo>
                      <a:pt x="67" y="67"/>
                    </a:lnTo>
                    <a:lnTo>
                      <a:pt x="67" y="67"/>
                    </a:lnTo>
                    <a:lnTo>
                      <a:pt x="65" y="67"/>
                    </a:lnTo>
                    <a:lnTo>
                      <a:pt x="65" y="67"/>
                    </a:lnTo>
                    <a:lnTo>
                      <a:pt x="65" y="63"/>
                    </a:lnTo>
                    <a:lnTo>
                      <a:pt x="65" y="59"/>
                    </a:lnTo>
                    <a:lnTo>
                      <a:pt x="65" y="54"/>
                    </a:lnTo>
                    <a:lnTo>
                      <a:pt x="65" y="50"/>
                    </a:lnTo>
                    <a:lnTo>
                      <a:pt x="63" y="45"/>
                    </a:lnTo>
                    <a:lnTo>
                      <a:pt x="63" y="41"/>
                    </a:lnTo>
                    <a:lnTo>
                      <a:pt x="60" y="38"/>
                    </a:lnTo>
                    <a:lnTo>
                      <a:pt x="60" y="34"/>
                    </a:lnTo>
                    <a:lnTo>
                      <a:pt x="60" y="32"/>
                    </a:lnTo>
                    <a:lnTo>
                      <a:pt x="60" y="32"/>
                    </a:lnTo>
                    <a:lnTo>
                      <a:pt x="58" y="32"/>
                    </a:lnTo>
                    <a:lnTo>
                      <a:pt x="58" y="32"/>
                    </a:lnTo>
                    <a:lnTo>
                      <a:pt x="58" y="32"/>
                    </a:lnTo>
                    <a:lnTo>
                      <a:pt x="56" y="32"/>
                    </a:lnTo>
                    <a:lnTo>
                      <a:pt x="56" y="34"/>
                    </a:lnTo>
                    <a:lnTo>
                      <a:pt x="56" y="32"/>
                    </a:lnTo>
                    <a:lnTo>
                      <a:pt x="56" y="32"/>
                    </a:lnTo>
                    <a:lnTo>
                      <a:pt x="56" y="27"/>
                    </a:lnTo>
                    <a:lnTo>
                      <a:pt x="56" y="27"/>
                    </a:lnTo>
                    <a:lnTo>
                      <a:pt x="56" y="27"/>
                    </a:lnTo>
                    <a:lnTo>
                      <a:pt x="54" y="27"/>
                    </a:lnTo>
                    <a:lnTo>
                      <a:pt x="54" y="27"/>
                    </a:lnTo>
                    <a:lnTo>
                      <a:pt x="54" y="27"/>
                    </a:lnTo>
                    <a:lnTo>
                      <a:pt x="51" y="25"/>
                    </a:lnTo>
                    <a:lnTo>
                      <a:pt x="51" y="25"/>
                    </a:lnTo>
                    <a:lnTo>
                      <a:pt x="51" y="25"/>
                    </a:lnTo>
                    <a:lnTo>
                      <a:pt x="51" y="27"/>
                    </a:lnTo>
                    <a:lnTo>
                      <a:pt x="49" y="16"/>
                    </a:lnTo>
                    <a:lnTo>
                      <a:pt x="47" y="16"/>
                    </a:lnTo>
                    <a:lnTo>
                      <a:pt x="47" y="14"/>
                    </a:lnTo>
                    <a:lnTo>
                      <a:pt x="47" y="12"/>
                    </a:lnTo>
                    <a:lnTo>
                      <a:pt x="47" y="9"/>
                    </a:lnTo>
                    <a:lnTo>
                      <a:pt x="47" y="7"/>
                    </a:lnTo>
                    <a:lnTo>
                      <a:pt x="47" y="7"/>
                    </a:lnTo>
                    <a:lnTo>
                      <a:pt x="47" y="5"/>
                    </a:lnTo>
                    <a:lnTo>
                      <a:pt x="47" y="5"/>
                    </a:lnTo>
                    <a:lnTo>
                      <a:pt x="47" y="3"/>
                    </a:lnTo>
                    <a:lnTo>
                      <a:pt x="45" y="5"/>
                    </a:lnTo>
                    <a:lnTo>
                      <a:pt x="45" y="5"/>
                    </a:lnTo>
                    <a:lnTo>
                      <a:pt x="42" y="5"/>
                    </a:lnTo>
                    <a:lnTo>
                      <a:pt x="40" y="5"/>
                    </a:lnTo>
                    <a:lnTo>
                      <a:pt x="40" y="9"/>
                    </a:lnTo>
                    <a:lnTo>
                      <a:pt x="40" y="7"/>
                    </a:lnTo>
                    <a:lnTo>
                      <a:pt x="40" y="7"/>
                    </a:lnTo>
                    <a:lnTo>
                      <a:pt x="40" y="5"/>
                    </a:lnTo>
                    <a:lnTo>
                      <a:pt x="38" y="3"/>
                    </a:lnTo>
                    <a:lnTo>
                      <a:pt x="38" y="0"/>
                    </a:lnTo>
                    <a:lnTo>
                      <a:pt x="38" y="0"/>
                    </a:lnTo>
                    <a:lnTo>
                      <a:pt x="38" y="0"/>
                    </a:lnTo>
                    <a:lnTo>
                      <a:pt x="33" y="0"/>
                    </a:lnTo>
                    <a:lnTo>
                      <a:pt x="33" y="0"/>
                    </a:lnTo>
                    <a:lnTo>
                      <a:pt x="31" y="0"/>
                    </a:lnTo>
                    <a:lnTo>
                      <a:pt x="31" y="3"/>
                    </a:lnTo>
                    <a:lnTo>
                      <a:pt x="31" y="3"/>
                    </a:lnTo>
                    <a:lnTo>
                      <a:pt x="31" y="5"/>
                    </a:lnTo>
                    <a:lnTo>
                      <a:pt x="31" y="7"/>
                    </a:lnTo>
                    <a:lnTo>
                      <a:pt x="29" y="7"/>
                    </a:lnTo>
                    <a:lnTo>
                      <a:pt x="29" y="12"/>
                    </a:lnTo>
                    <a:lnTo>
                      <a:pt x="29" y="14"/>
                    </a:lnTo>
                    <a:lnTo>
                      <a:pt x="29" y="16"/>
                    </a:lnTo>
                    <a:lnTo>
                      <a:pt x="29" y="18"/>
                    </a:lnTo>
                    <a:lnTo>
                      <a:pt x="29" y="18"/>
                    </a:lnTo>
                    <a:lnTo>
                      <a:pt x="29" y="20"/>
                    </a:lnTo>
                    <a:lnTo>
                      <a:pt x="29" y="20"/>
                    </a:lnTo>
                    <a:lnTo>
                      <a:pt x="29" y="20"/>
                    </a:lnTo>
                    <a:lnTo>
                      <a:pt x="29" y="23"/>
                    </a:lnTo>
                    <a:lnTo>
                      <a:pt x="29" y="23"/>
                    </a:lnTo>
                    <a:lnTo>
                      <a:pt x="29" y="23"/>
                    </a:lnTo>
                    <a:lnTo>
                      <a:pt x="29" y="25"/>
                    </a:lnTo>
                    <a:lnTo>
                      <a:pt x="27" y="25"/>
                    </a:lnTo>
                    <a:lnTo>
                      <a:pt x="27" y="27"/>
                    </a:lnTo>
                    <a:lnTo>
                      <a:pt x="27" y="27"/>
                    </a:lnTo>
                    <a:lnTo>
                      <a:pt x="24" y="29"/>
                    </a:lnTo>
                    <a:lnTo>
                      <a:pt x="24" y="29"/>
                    </a:lnTo>
                    <a:lnTo>
                      <a:pt x="24" y="29"/>
                    </a:lnTo>
                    <a:lnTo>
                      <a:pt x="24" y="29"/>
                    </a:lnTo>
                    <a:lnTo>
                      <a:pt x="24" y="29"/>
                    </a:lnTo>
                    <a:lnTo>
                      <a:pt x="22" y="27"/>
                    </a:lnTo>
                    <a:lnTo>
                      <a:pt x="22" y="27"/>
                    </a:lnTo>
                    <a:lnTo>
                      <a:pt x="22" y="25"/>
                    </a:lnTo>
                    <a:lnTo>
                      <a:pt x="22" y="25"/>
                    </a:lnTo>
                    <a:lnTo>
                      <a:pt x="22" y="23"/>
                    </a:lnTo>
                    <a:lnTo>
                      <a:pt x="22" y="23"/>
                    </a:lnTo>
                    <a:lnTo>
                      <a:pt x="22" y="23"/>
                    </a:lnTo>
                    <a:lnTo>
                      <a:pt x="20" y="23"/>
                    </a:lnTo>
                    <a:lnTo>
                      <a:pt x="20" y="23"/>
                    </a:lnTo>
                    <a:lnTo>
                      <a:pt x="20" y="23"/>
                    </a:lnTo>
                    <a:lnTo>
                      <a:pt x="20" y="18"/>
                    </a:lnTo>
                    <a:lnTo>
                      <a:pt x="20" y="18"/>
                    </a:lnTo>
                    <a:lnTo>
                      <a:pt x="20" y="16"/>
                    </a:lnTo>
                    <a:lnTo>
                      <a:pt x="20" y="14"/>
                    </a:lnTo>
                    <a:lnTo>
                      <a:pt x="20" y="14"/>
                    </a:lnTo>
                    <a:lnTo>
                      <a:pt x="20" y="14"/>
                    </a:lnTo>
                    <a:lnTo>
                      <a:pt x="20" y="12"/>
                    </a:lnTo>
                    <a:lnTo>
                      <a:pt x="18" y="12"/>
                    </a:lnTo>
                    <a:lnTo>
                      <a:pt x="18" y="12"/>
                    </a:lnTo>
                    <a:lnTo>
                      <a:pt x="16" y="12"/>
                    </a:lnTo>
                    <a:lnTo>
                      <a:pt x="16" y="18"/>
                    </a:lnTo>
                    <a:lnTo>
                      <a:pt x="16" y="18"/>
                    </a:lnTo>
                    <a:lnTo>
                      <a:pt x="16" y="18"/>
                    </a:lnTo>
                    <a:lnTo>
                      <a:pt x="16" y="16"/>
                    </a:lnTo>
                    <a:lnTo>
                      <a:pt x="13" y="16"/>
                    </a:lnTo>
                    <a:lnTo>
                      <a:pt x="13" y="16"/>
                    </a:lnTo>
                    <a:lnTo>
                      <a:pt x="13" y="16"/>
                    </a:lnTo>
                    <a:lnTo>
                      <a:pt x="13" y="16"/>
                    </a:lnTo>
                    <a:lnTo>
                      <a:pt x="11" y="18"/>
                    </a:lnTo>
                    <a:lnTo>
                      <a:pt x="11" y="18"/>
                    </a:lnTo>
                    <a:lnTo>
                      <a:pt x="11" y="18"/>
                    </a:lnTo>
                    <a:lnTo>
                      <a:pt x="11" y="25"/>
                    </a:lnTo>
                    <a:lnTo>
                      <a:pt x="9" y="25"/>
                    </a:lnTo>
                    <a:lnTo>
                      <a:pt x="9" y="23"/>
                    </a:lnTo>
                    <a:lnTo>
                      <a:pt x="9" y="23"/>
                    </a:lnTo>
                    <a:lnTo>
                      <a:pt x="7" y="23"/>
                    </a:lnTo>
                    <a:lnTo>
                      <a:pt x="7" y="23"/>
                    </a:lnTo>
                    <a:lnTo>
                      <a:pt x="7" y="25"/>
                    </a:lnTo>
                    <a:lnTo>
                      <a:pt x="4" y="25"/>
                    </a:lnTo>
                    <a:lnTo>
                      <a:pt x="4" y="27"/>
                    </a:lnTo>
                    <a:lnTo>
                      <a:pt x="4" y="29"/>
                    </a:lnTo>
                    <a:lnTo>
                      <a:pt x="4" y="32"/>
                    </a:lnTo>
                    <a:lnTo>
                      <a:pt x="4" y="32"/>
                    </a:lnTo>
                    <a:lnTo>
                      <a:pt x="4" y="32"/>
                    </a:lnTo>
                    <a:lnTo>
                      <a:pt x="4" y="34"/>
                    </a:lnTo>
                    <a:lnTo>
                      <a:pt x="4" y="34"/>
                    </a:lnTo>
                    <a:lnTo>
                      <a:pt x="4" y="36"/>
                    </a:lnTo>
                    <a:lnTo>
                      <a:pt x="4" y="36"/>
                    </a:lnTo>
                    <a:lnTo>
                      <a:pt x="4" y="36"/>
                    </a:lnTo>
                    <a:lnTo>
                      <a:pt x="7" y="38"/>
                    </a:lnTo>
                    <a:lnTo>
                      <a:pt x="7" y="38"/>
                    </a:lnTo>
                    <a:lnTo>
                      <a:pt x="4" y="38"/>
                    </a:lnTo>
                    <a:lnTo>
                      <a:pt x="4" y="41"/>
                    </a:lnTo>
                    <a:lnTo>
                      <a:pt x="4" y="43"/>
                    </a:lnTo>
                    <a:lnTo>
                      <a:pt x="7" y="43"/>
                    </a:lnTo>
                    <a:lnTo>
                      <a:pt x="7" y="45"/>
                    </a:lnTo>
                    <a:lnTo>
                      <a:pt x="7" y="47"/>
                    </a:lnTo>
                    <a:lnTo>
                      <a:pt x="7" y="47"/>
                    </a:lnTo>
                    <a:lnTo>
                      <a:pt x="7" y="50"/>
                    </a:lnTo>
                    <a:lnTo>
                      <a:pt x="7" y="52"/>
                    </a:lnTo>
                    <a:lnTo>
                      <a:pt x="7" y="52"/>
                    </a:lnTo>
                    <a:lnTo>
                      <a:pt x="7" y="54"/>
                    </a:lnTo>
                    <a:lnTo>
                      <a:pt x="4" y="56"/>
                    </a:lnTo>
                    <a:lnTo>
                      <a:pt x="2" y="59"/>
                    </a:lnTo>
                    <a:lnTo>
                      <a:pt x="2" y="59"/>
                    </a:lnTo>
                    <a:lnTo>
                      <a:pt x="2" y="59"/>
                    </a:lnTo>
                    <a:lnTo>
                      <a:pt x="0" y="59"/>
                    </a:lnTo>
                    <a:lnTo>
                      <a:pt x="0" y="59"/>
                    </a:lnTo>
                    <a:lnTo>
                      <a:pt x="0" y="59"/>
                    </a:lnTo>
                    <a:lnTo>
                      <a:pt x="2" y="61"/>
                    </a:lnTo>
                    <a:lnTo>
                      <a:pt x="2" y="61"/>
                    </a:lnTo>
                    <a:lnTo>
                      <a:pt x="2" y="63"/>
                    </a:lnTo>
                    <a:lnTo>
                      <a:pt x="0" y="63"/>
                    </a:lnTo>
                    <a:lnTo>
                      <a:pt x="0" y="65"/>
                    </a:lnTo>
                    <a:lnTo>
                      <a:pt x="0" y="67"/>
                    </a:lnTo>
                    <a:lnTo>
                      <a:pt x="0" y="67"/>
                    </a:lnTo>
                    <a:lnTo>
                      <a:pt x="0" y="67"/>
                    </a:lnTo>
                    <a:lnTo>
                      <a:pt x="0" y="70"/>
                    </a:lnTo>
                    <a:lnTo>
                      <a:pt x="0" y="72"/>
                    </a:lnTo>
                    <a:lnTo>
                      <a:pt x="0" y="74"/>
                    </a:lnTo>
                    <a:lnTo>
                      <a:pt x="0" y="76"/>
                    </a:lnTo>
                    <a:lnTo>
                      <a:pt x="2" y="76"/>
                    </a:lnTo>
                    <a:lnTo>
                      <a:pt x="2" y="79"/>
                    </a:lnTo>
                    <a:lnTo>
                      <a:pt x="2" y="79"/>
                    </a:lnTo>
                    <a:lnTo>
                      <a:pt x="2" y="79"/>
                    </a:lnTo>
                    <a:lnTo>
                      <a:pt x="2" y="81"/>
                    </a:lnTo>
                    <a:lnTo>
                      <a:pt x="4" y="81"/>
                    </a:lnTo>
                    <a:lnTo>
                      <a:pt x="4" y="83"/>
                    </a:lnTo>
                    <a:lnTo>
                      <a:pt x="4" y="85"/>
                    </a:lnTo>
                    <a:lnTo>
                      <a:pt x="4" y="88"/>
                    </a:lnTo>
                    <a:lnTo>
                      <a:pt x="4" y="88"/>
                    </a:lnTo>
                    <a:lnTo>
                      <a:pt x="4" y="88"/>
                    </a:lnTo>
                    <a:lnTo>
                      <a:pt x="4" y="88"/>
                    </a:lnTo>
                    <a:lnTo>
                      <a:pt x="4" y="90"/>
                    </a:lnTo>
                    <a:lnTo>
                      <a:pt x="7" y="90"/>
                    </a:lnTo>
                    <a:lnTo>
                      <a:pt x="7" y="92"/>
                    </a:lnTo>
                    <a:lnTo>
                      <a:pt x="7" y="92"/>
                    </a:lnTo>
                    <a:lnTo>
                      <a:pt x="7" y="92"/>
                    </a:lnTo>
                    <a:lnTo>
                      <a:pt x="7" y="92"/>
                    </a:lnTo>
                    <a:lnTo>
                      <a:pt x="9" y="92"/>
                    </a:lnTo>
                    <a:lnTo>
                      <a:pt x="9" y="90"/>
                    </a:lnTo>
                    <a:lnTo>
                      <a:pt x="9" y="88"/>
                    </a:lnTo>
                    <a:lnTo>
                      <a:pt x="9" y="88"/>
                    </a:lnTo>
                    <a:lnTo>
                      <a:pt x="9" y="88"/>
                    </a:lnTo>
                    <a:lnTo>
                      <a:pt x="9" y="88"/>
                    </a:lnTo>
                    <a:lnTo>
                      <a:pt x="9" y="88"/>
                    </a:lnTo>
                    <a:lnTo>
                      <a:pt x="9" y="88"/>
                    </a:lnTo>
                    <a:lnTo>
                      <a:pt x="9" y="88"/>
                    </a:lnTo>
                    <a:close/>
                  </a:path>
                </a:pathLst>
              </a:custGeom>
              <a:solidFill>
                <a:srgbClr val="008837"/>
              </a:solidFill>
              <a:ln w="9525">
                <a:noFill/>
              </a:ln>
            </p:spPr>
            <p:txBody>
              <a:bodyPr/>
              <a:lstStyle/>
              <a:p>
                <a:endParaRPr lang="ja-JP" altLang="en-US" sz="1799"/>
              </a:p>
            </p:txBody>
          </p:sp>
          <p:sp>
            <p:nvSpPr>
              <p:cNvPr id="11760" name="フリーフォーム 89631">
                <a:extLst>
                  <a:ext uri="{FF2B5EF4-FFF2-40B4-BE49-F238E27FC236}">
                    <a16:creationId xmlns:a16="http://schemas.microsoft.com/office/drawing/2014/main" id="{1DC1F2F1-8957-56DC-EF2B-D7B486A19512}"/>
                  </a:ext>
                </a:extLst>
              </p:cNvPr>
              <p:cNvSpPr/>
              <p:nvPr/>
            </p:nvSpPr>
            <p:spPr>
              <a:xfrm>
                <a:off x="1815" y="3287"/>
                <a:ext cx="67" cy="195"/>
              </a:xfrm>
              <a:custGeom>
                <a:avLst/>
                <a:gdLst/>
                <a:ahLst/>
                <a:cxnLst/>
                <a:rect l="0" t="0" r="0" b="0"/>
                <a:pathLst>
                  <a:path w="67" h="195">
                    <a:moveTo>
                      <a:pt x="9" y="88"/>
                    </a:moveTo>
                    <a:lnTo>
                      <a:pt x="9" y="90"/>
                    </a:lnTo>
                    <a:lnTo>
                      <a:pt x="9" y="92"/>
                    </a:lnTo>
                    <a:lnTo>
                      <a:pt x="9" y="94"/>
                    </a:lnTo>
                    <a:lnTo>
                      <a:pt x="9" y="97"/>
                    </a:lnTo>
                    <a:lnTo>
                      <a:pt x="9" y="103"/>
                    </a:lnTo>
                    <a:lnTo>
                      <a:pt x="9" y="103"/>
                    </a:lnTo>
                    <a:lnTo>
                      <a:pt x="9" y="103"/>
                    </a:lnTo>
                    <a:lnTo>
                      <a:pt x="9" y="103"/>
                    </a:lnTo>
                    <a:lnTo>
                      <a:pt x="9" y="103"/>
                    </a:lnTo>
                    <a:lnTo>
                      <a:pt x="9" y="103"/>
                    </a:lnTo>
                    <a:lnTo>
                      <a:pt x="9" y="103"/>
                    </a:lnTo>
                    <a:lnTo>
                      <a:pt x="9" y="106"/>
                    </a:lnTo>
                    <a:lnTo>
                      <a:pt x="9" y="106"/>
                    </a:lnTo>
                    <a:lnTo>
                      <a:pt x="9" y="108"/>
                    </a:lnTo>
                    <a:lnTo>
                      <a:pt x="9" y="110"/>
                    </a:lnTo>
                    <a:lnTo>
                      <a:pt x="9" y="112"/>
                    </a:lnTo>
                    <a:lnTo>
                      <a:pt x="9" y="114"/>
                    </a:lnTo>
                    <a:lnTo>
                      <a:pt x="9" y="117"/>
                    </a:lnTo>
                    <a:lnTo>
                      <a:pt x="9" y="117"/>
                    </a:lnTo>
                    <a:lnTo>
                      <a:pt x="9" y="117"/>
                    </a:lnTo>
                    <a:lnTo>
                      <a:pt x="9" y="114"/>
                    </a:lnTo>
                    <a:lnTo>
                      <a:pt x="11" y="114"/>
                    </a:lnTo>
                    <a:lnTo>
                      <a:pt x="11" y="114"/>
                    </a:lnTo>
                    <a:lnTo>
                      <a:pt x="11" y="114"/>
                    </a:lnTo>
                    <a:lnTo>
                      <a:pt x="11" y="114"/>
                    </a:lnTo>
                    <a:lnTo>
                      <a:pt x="13" y="117"/>
                    </a:lnTo>
                    <a:lnTo>
                      <a:pt x="13" y="119"/>
                    </a:lnTo>
                    <a:lnTo>
                      <a:pt x="11" y="121"/>
                    </a:lnTo>
                    <a:lnTo>
                      <a:pt x="13" y="123"/>
                    </a:lnTo>
                    <a:lnTo>
                      <a:pt x="13" y="126"/>
                    </a:lnTo>
                    <a:lnTo>
                      <a:pt x="13" y="126"/>
                    </a:lnTo>
                    <a:lnTo>
                      <a:pt x="13" y="128"/>
                    </a:lnTo>
                    <a:lnTo>
                      <a:pt x="13" y="128"/>
                    </a:lnTo>
                    <a:lnTo>
                      <a:pt x="16" y="130"/>
                    </a:lnTo>
                    <a:lnTo>
                      <a:pt x="18" y="130"/>
                    </a:lnTo>
                    <a:lnTo>
                      <a:pt x="18" y="130"/>
                    </a:lnTo>
                    <a:lnTo>
                      <a:pt x="18" y="132"/>
                    </a:lnTo>
                    <a:lnTo>
                      <a:pt x="20" y="135"/>
                    </a:lnTo>
                    <a:lnTo>
                      <a:pt x="20" y="135"/>
                    </a:lnTo>
                    <a:lnTo>
                      <a:pt x="20" y="135"/>
                    </a:lnTo>
                    <a:lnTo>
                      <a:pt x="22" y="137"/>
                    </a:lnTo>
                    <a:lnTo>
                      <a:pt x="24" y="137"/>
                    </a:lnTo>
                    <a:lnTo>
                      <a:pt x="24" y="137"/>
                    </a:lnTo>
                    <a:lnTo>
                      <a:pt x="24" y="139"/>
                    </a:lnTo>
                    <a:lnTo>
                      <a:pt x="24" y="139"/>
                    </a:lnTo>
                    <a:lnTo>
                      <a:pt x="24" y="141"/>
                    </a:lnTo>
                    <a:lnTo>
                      <a:pt x="24" y="141"/>
                    </a:lnTo>
                    <a:lnTo>
                      <a:pt x="24" y="141"/>
                    </a:lnTo>
                    <a:lnTo>
                      <a:pt x="24" y="141"/>
                    </a:lnTo>
                    <a:lnTo>
                      <a:pt x="24" y="144"/>
                    </a:lnTo>
                    <a:lnTo>
                      <a:pt x="22" y="144"/>
                    </a:lnTo>
                    <a:lnTo>
                      <a:pt x="20" y="144"/>
                    </a:lnTo>
                    <a:lnTo>
                      <a:pt x="20" y="146"/>
                    </a:lnTo>
                    <a:lnTo>
                      <a:pt x="20" y="146"/>
                    </a:lnTo>
                    <a:lnTo>
                      <a:pt x="20" y="146"/>
                    </a:lnTo>
                    <a:lnTo>
                      <a:pt x="20" y="146"/>
                    </a:lnTo>
                    <a:lnTo>
                      <a:pt x="20" y="146"/>
                    </a:lnTo>
                    <a:lnTo>
                      <a:pt x="20" y="146"/>
                    </a:lnTo>
                    <a:lnTo>
                      <a:pt x="20" y="146"/>
                    </a:lnTo>
                    <a:lnTo>
                      <a:pt x="22" y="146"/>
                    </a:lnTo>
                    <a:lnTo>
                      <a:pt x="22" y="146"/>
                    </a:lnTo>
                    <a:lnTo>
                      <a:pt x="22" y="146"/>
                    </a:lnTo>
                    <a:lnTo>
                      <a:pt x="24" y="146"/>
                    </a:lnTo>
                    <a:lnTo>
                      <a:pt x="24" y="146"/>
                    </a:lnTo>
                    <a:lnTo>
                      <a:pt x="24" y="146"/>
                    </a:lnTo>
                    <a:lnTo>
                      <a:pt x="24" y="146"/>
                    </a:lnTo>
                    <a:lnTo>
                      <a:pt x="27" y="148"/>
                    </a:lnTo>
                    <a:lnTo>
                      <a:pt x="27" y="148"/>
                    </a:lnTo>
                    <a:lnTo>
                      <a:pt x="27" y="148"/>
                    </a:lnTo>
                    <a:lnTo>
                      <a:pt x="27" y="148"/>
                    </a:lnTo>
                    <a:lnTo>
                      <a:pt x="27" y="146"/>
                    </a:lnTo>
                    <a:lnTo>
                      <a:pt x="27" y="146"/>
                    </a:lnTo>
                    <a:lnTo>
                      <a:pt x="27" y="146"/>
                    </a:lnTo>
                    <a:lnTo>
                      <a:pt x="29" y="146"/>
                    </a:lnTo>
                    <a:lnTo>
                      <a:pt x="29" y="146"/>
                    </a:lnTo>
                    <a:lnTo>
                      <a:pt x="29" y="146"/>
                    </a:lnTo>
                    <a:lnTo>
                      <a:pt x="29" y="146"/>
                    </a:lnTo>
                    <a:lnTo>
                      <a:pt x="29" y="146"/>
                    </a:lnTo>
                    <a:lnTo>
                      <a:pt x="31" y="146"/>
                    </a:lnTo>
                    <a:lnTo>
                      <a:pt x="31" y="146"/>
                    </a:lnTo>
                    <a:lnTo>
                      <a:pt x="31" y="146"/>
                    </a:lnTo>
                    <a:lnTo>
                      <a:pt x="31" y="146"/>
                    </a:lnTo>
                    <a:lnTo>
                      <a:pt x="31" y="146"/>
                    </a:lnTo>
                    <a:lnTo>
                      <a:pt x="31" y="153"/>
                    </a:lnTo>
                    <a:lnTo>
                      <a:pt x="31" y="159"/>
                    </a:lnTo>
                    <a:lnTo>
                      <a:pt x="33" y="184"/>
                    </a:lnTo>
                    <a:lnTo>
                      <a:pt x="33" y="191"/>
                    </a:lnTo>
                    <a:lnTo>
                      <a:pt x="33" y="195"/>
                    </a:lnTo>
                    <a:lnTo>
                      <a:pt x="33" y="195"/>
                    </a:lnTo>
                    <a:lnTo>
                      <a:pt x="33" y="195"/>
                    </a:lnTo>
                    <a:lnTo>
                      <a:pt x="36" y="195"/>
                    </a:lnTo>
                    <a:lnTo>
                      <a:pt x="36" y="173"/>
                    </a:lnTo>
                    <a:lnTo>
                      <a:pt x="36" y="150"/>
                    </a:lnTo>
                    <a:lnTo>
                      <a:pt x="36" y="150"/>
                    </a:lnTo>
                    <a:lnTo>
                      <a:pt x="36" y="150"/>
                    </a:lnTo>
                    <a:lnTo>
                      <a:pt x="36" y="148"/>
                    </a:lnTo>
                    <a:lnTo>
                      <a:pt x="36" y="146"/>
                    </a:lnTo>
                    <a:lnTo>
                      <a:pt x="36" y="144"/>
                    </a:lnTo>
                    <a:lnTo>
                      <a:pt x="36" y="139"/>
                    </a:lnTo>
                    <a:lnTo>
                      <a:pt x="36" y="137"/>
                    </a:lnTo>
                    <a:lnTo>
                      <a:pt x="36" y="137"/>
                    </a:lnTo>
                    <a:lnTo>
                      <a:pt x="36" y="137"/>
                    </a:lnTo>
                    <a:lnTo>
                      <a:pt x="36" y="137"/>
                    </a:lnTo>
                    <a:lnTo>
                      <a:pt x="36" y="137"/>
                    </a:lnTo>
                    <a:lnTo>
                      <a:pt x="36" y="139"/>
                    </a:lnTo>
                    <a:lnTo>
                      <a:pt x="36" y="141"/>
                    </a:lnTo>
                    <a:lnTo>
                      <a:pt x="36" y="146"/>
                    </a:lnTo>
                    <a:lnTo>
                      <a:pt x="36" y="146"/>
                    </a:lnTo>
                    <a:lnTo>
                      <a:pt x="36" y="146"/>
                    </a:lnTo>
                    <a:lnTo>
                      <a:pt x="38" y="146"/>
                    </a:lnTo>
                    <a:lnTo>
                      <a:pt x="38" y="146"/>
                    </a:lnTo>
                    <a:lnTo>
                      <a:pt x="40" y="144"/>
                    </a:lnTo>
                    <a:lnTo>
                      <a:pt x="40" y="141"/>
                    </a:lnTo>
                    <a:lnTo>
                      <a:pt x="42" y="139"/>
                    </a:lnTo>
                    <a:lnTo>
                      <a:pt x="45" y="139"/>
                    </a:lnTo>
                    <a:lnTo>
                      <a:pt x="45" y="139"/>
                    </a:lnTo>
                    <a:lnTo>
                      <a:pt x="47" y="139"/>
                    </a:lnTo>
                    <a:lnTo>
                      <a:pt x="47" y="139"/>
                    </a:lnTo>
                    <a:lnTo>
                      <a:pt x="47" y="141"/>
                    </a:lnTo>
                    <a:lnTo>
                      <a:pt x="47" y="141"/>
                    </a:lnTo>
                    <a:lnTo>
                      <a:pt x="47" y="139"/>
                    </a:lnTo>
                    <a:lnTo>
                      <a:pt x="47" y="139"/>
                    </a:lnTo>
                    <a:lnTo>
                      <a:pt x="47" y="139"/>
                    </a:lnTo>
                    <a:lnTo>
                      <a:pt x="47" y="135"/>
                    </a:lnTo>
                    <a:lnTo>
                      <a:pt x="45" y="135"/>
                    </a:lnTo>
                    <a:lnTo>
                      <a:pt x="47" y="135"/>
                    </a:lnTo>
                    <a:lnTo>
                      <a:pt x="47" y="135"/>
                    </a:lnTo>
                    <a:lnTo>
                      <a:pt x="47" y="135"/>
                    </a:lnTo>
                    <a:lnTo>
                      <a:pt x="47" y="135"/>
                    </a:lnTo>
                    <a:lnTo>
                      <a:pt x="47" y="135"/>
                    </a:lnTo>
                    <a:lnTo>
                      <a:pt x="49" y="135"/>
                    </a:lnTo>
                    <a:lnTo>
                      <a:pt x="49" y="137"/>
                    </a:lnTo>
                    <a:lnTo>
                      <a:pt x="49" y="137"/>
                    </a:lnTo>
                    <a:lnTo>
                      <a:pt x="49" y="135"/>
                    </a:lnTo>
                    <a:lnTo>
                      <a:pt x="49" y="135"/>
                    </a:lnTo>
                    <a:lnTo>
                      <a:pt x="49" y="135"/>
                    </a:lnTo>
                    <a:lnTo>
                      <a:pt x="47" y="132"/>
                    </a:lnTo>
                    <a:lnTo>
                      <a:pt x="47" y="130"/>
                    </a:lnTo>
                    <a:lnTo>
                      <a:pt x="47" y="130"/>
                    </a:lnTo>
                    <a:lnTo>
                      <a:pt x="49" y="130"/>
                    </a:lnTo>
                    <a:lnTo>
                      <a:pt x="49" y="130"/>
                    </a:lnTo>
                    <a:lnTo>
                      <a:pt x="49" y="128"/>
                    </a:lnTo>
                    <a:lnTo>
                      <a:pt x="49" y="128"/>
                    </a:lnTo>
                    <a:lnTo>
                      <a:pt x="51" y="128"/>
                    </a:lnTo>
                    <a:lnTo>
                      <a:pt x="51" y="128"/>
                    </a:lnTo>
                    <a:lnTo>
                      <a:pt x="51" y="128"/>
                    </a:lnTo>
                    <a:lnTo>
                      <a:pt x="51" y="130"/>
                    </a:lnTo>
                    <a:lnTo>
                      <a:pt x="51" y="130"/>
                    </a:lnTo>
                    <a:lnTo>
                      <a:pt x="51" y="130"/>
                    </a:lnTo>
                    <a:lnTo>
                      <a:pt x="51" y="130"/>
                    </a:lnTo>
                    <a:lnTo>
                      <a:pt x="51" y="130"/>
                    </a:lnTo>
                    <a:lnTo>
                      <a:pt x="51" y="130"/>
                    </a:lnTo>
                    <a:lnTo>
                      <a:pt x="51" y="128"/>
                    </a:lnTo>
                    <a:lnTo>
                      <a:pt x="54" y="126"/>
                    </a:lnTo>
                    <a:lnTo>
                      <a:pt x="54" y="123"/>
                    </a:lnTo>
                    <a:lnTo>
                      <a:pt x="54" y="123"/>
                    </a:lnTo>
                    <a:lnTo>
                      <a:pt x="54" y="123"/>
                    </a:lnTo>
                    <a:lnTo>
                      <a:pt x="56" y="123"/>
                    </a:lnTo>
                    <a:lnTo>
                      <a:pt x="56" y="126"/>
                    </a:lnTo>
                    <a:lnTo>
                      <a:pt x="56" y="126"/>
                    </a:lnTo>
                    <a:lnTo>
                      <a:pt x="58" y="126"/>
                    </a:lnTo>
                    <a:lnTo>
                      <a:pt x="58" y="126"/>
                    </a:lnTo>
                    <a:lnTo>
                      <a:pt x="58" y="126"/>
                    </a:lnTo>
                    <a:lnTo>
                      <a:pt x="58" y="123"/>
                    </a:lnTo>
                    <a:lnTo>
                      <a:pt x="58" y="119"/>
                    </a:lnTo>
                    <a:lnTo>
                      <a:pt x="60" y="119"/>
                    </a:lnTo>
                    <a:lnTo>
                      <a:pt x="60" y="117"/>
                    </a:lnTo>
                    <a:lnTo>
                      <a:pt x="60" y="117"/>
                    </a:lnTo>
                    <a:lnTo>
                      <a:pt x="60" y="114"/>
                    </a:lnTo>
                    <a:lnTo>
                      <a:pt x="60" y="114"/>
                    </a:lnTo>
                    <a:lnTo>
                      <a:pt x="60" y="114"/>
                    </a:lnTo>
                    <a:lnTo>
                      <a:pt x="60" y="112"/>
                    </a:lnTo>
                    <a:lnTo>
                      <a:pt x="60" y="112"/>
                    </a:lnTo>
                    <a:lnTo>
                      <a:pt x="60" y="112"/>
                    </a:lnTo>
                    <a:lnTo>
                      <a:pt x="60" y="112"/>
                    </a:lnTo>
                    <a:lnTo>
                      <a:pt x="60" y="112"/>
                    </a:lnTo>
                    <a:lnTo>
                      <a:pt x="60" y="110"/>
                    </a:lnTo>
                    <a:lnTo>
                      <a:pt x="60" y="110"/>
                    </a:lnTo>
                    <a:lnTo>
                      <a:pt x="60" y="110"/>
                    </a:lnTo>
                    <a:lnTo>
                      <a:pt x="60" y="110"/>
                    </a:lnTo>
                    <a:lnTo>
                      <a:pt x="60" y="108"/>
                    </a:lnTo>
                    <a:lnTo>
                      <a:pt x="60" y="108"/>
                    </a:lnTo>
                    <a:lnTo>
                      <a:pt x="60" y="106"/>
                    </a:lnTo>
                    <a:lnTo>
                      <a:pt x="60" y="106"/>
                    </a:lnTo>
                    <a:lnTo>
                      <a:pt x="63" y="106"/>
                    </a:lnTo>
                    <a:lnTo>
                      <a:pt x="63" y="106"/>
                    </a:lnTo>
                    <a:lnTo>
                      <a:pt x="63" y="103"/>
                    </a:lnTo>
                    <a:lnTo>
                      <a:pt x="65" y="103"/>
                    </a:lnTo>
                    <a:lnTo>
                      <a:pt x="65" y="103"/>
                    </a:lnTo>
                    <a:lnTo>
                      <a:pt x="65" y="103"/>
                    </a:lnTo>
                    <a:lnTo>
                      <a:pt x="65" y="103"/>
                    </a:lnTo>
                    <a:lnTo>
                      <a:pt x="67" y="103"/>
                    </a:lnTo>
                    <a:lnTo>
                      <a:pt x="65" y="103"/>
                    </a:lnTo>
                    <a:lnTo>
                      <a:pt x="65" y="101"/>
                    </a:lnTo>
                    <a:lnTo>
                      <a:pt x="67" y="99"/>
                    </a:lnTo>
                    <a:lnTo>
                      <a:pt x="67" y="94"/>
                    </a:lnTo>
                    <a:lnTo>
                      <a:pt x="67" y="92"/>
                    </a:lnTo>
                    <a:lnTo>
                      <a:pt x="67" y="88"/>
                    </a:lnTo>
                    <a:lnTo>
                      <a:pt x="67" y="85"/>
                    </a:lnTo>
                    <a:lnTo>
                      <a:pt x="67" y="83"/>
                    </a:lnTo>
                    <a:lnTo>
                      <a:pt x="67" y="83"/>
                    </a:lnTo>
                    <a:lnTo>
                      <a:pt x="67" y="81"/>
                    </a:lnTo>
                    <a:lnTo>
                      <a:pt x="67" y="79"/>
                    </a:lnTo>
                    <a:lnTo>
                      <a:pt x="67" y="79"/>
                    </a:lnTo>
                    <a:lnTo>
                      <a:pt x="65" y="76"/>
                    </a:lnTo>
                    <a:lnTo>
                      <a:pt x="65" y="74"/>
                    </a:lnTo>
                    <a:lnTo>
                      <a:pt x="65" y="74"/>
                    </a:lnTo>
                    <a:lnTo>
                      <a:pt x="65" y="72"/>
                    </a:lnTo>
                    <a:lnTo>
                      <a:pt x="65" y="70"/>
                    </a:lnTo>
                    <a:lnTo>
                      <a:pt x="67" y="70"/>
                    </a:lnTo>
                    <a:lnTo>
                      <a:pt x="67" y="67"/>
                    </a:lnTo>
                    <a:lnTo>
                      <a:pt x="67" y="67"/>
                    </a:lnTo>
                    <a:lnTo>
                      <a:pt x="65" y="67"/>
                    </a:lnTo>
                    <a:lnTo>
                      <a:pt x="65" y="67"/>
                    </a:lnTo>
                    <a:lnTo>
                      <a:pt x="65" y="63"/>
                    </a:lnTo>
                    <a:lnTo>
                      <a:pt x="65" y="59"/>
                    </a:lnTo>
                    <a:lnTo>
                      <a:pt x="65" y="54"/>
                    </a:lnTo>
                    <a:lnTo>
                      <a:pt x="65" y="50"/>
                    </a:lnTo>
                    <a:lnTo>
                      <a:pt x="63" y="45"/>
                    </a:lnTo>
                    <a:lnTo>
                      <a:pt x="63" y="41"/>
                    </a:lnTo>
                    <a:lnTo>
                      <a:pt x="60" y="38"/>
                    </a:lnTo>
                    <a:lnTo>
                      <a:pt x="60" y="34"/>
                    </a:lnTo>
                    <a:lnTo>
                      <a:pt x="60" y="32"/>
                    </a:lnTo>
                    <a:lnTo>
                      <a:pt x="60" y="32"/>
                    </a:lnTo>
                    <a:lnTo>
                      <a:pt x="58" y="32"/>
                    </a:lnTo>
                    <a:lnTo>
                      <a:pt x="58" y="32"/>
                    </a:lnTo>
                    <a:lnTo>
                      <a:pt x="58" y="32"/>
                    </a:lnTo>
                    <a:lnTo>
                      <a:pt x="56" y="32"/>
                    </a:lnTo>
                    <a:lnTo>
                      <a:pt x="56" y="34"/>
                    </a:lnTo>
                    <a:lnTo>
                      <a:pt x="56" y="32"/>
                    </a:lnTo>
                    <a:lnTo>
                      <a:pt x="56" y="32"/>
                    </a:lnTo>
                    <a:lnTo>
                      <a:pt x="56" y="27"/>
                    </a:lnTo>
                    <a:lnTo>
                      <a:pt x="56" y="27"/>
                    </a:lnTo>
                    <a:lnTo>
                      <a:pt x="56" y="27"/>
                    </a:lnTo>
                    <a:lnTo>
                      <a:pt x="54" y="27"/>
                    </a:lnTo>
                    <a:lnTo>
                      <a:pt x="54" y="27"/>
                    </a:lnTo>
                    <a:lnTo>
                      <a:pt x="54" y="27"/>
                    </a:lnTo>
                    <a:lnTo>
                      <a:pt x="51" y="25"/>
                    </a:lnTo>
                    <a:lnTo>
                      <a:pt x="51" y="25"/>
                    </a:lnTo>
                    <a:lnTo>
                      <a:pt x="51" y="25"/>
                    </a:lnTo>
                    <a:lnTo>
                      <a:pt x="51" y="27"/>
                    </a:lnTo>
                    <a:lnTo>
                      <a:pt x="49" y="16"/>
                    </a:lnTo>
                    <a:lnTo>
                      <a:pt x="47" y="16"/>
                    </a:lnTo>
                    <a:lnTo>
                      <a:pt x="47" y="14"/>
                    </a:lnTo>
                    <a:lnTo>
                      <a:pt x="47" y="12"/>
                    </a:lnTo>
                    <a:lnTo>
                      <a:pt x="47" y="9"/>
                    </a:lnTo>
                    <a:lnTo>
                      <a:pt x="47" y="7"/>
                    </a:lnTo>
                    <a:lnTo>
                      <a:pt x="47" y="7"/>
                    </a:lnTo>
                    <a:lnTo>
                      <a:pt x="47" y="5"/>
                    </a:lnTo>
                    <a:lnTo>
                      <a:pt x="47" y="5"/>
                    </a:lnTo>
                    <a:lnTo>
                      <a:pt x="47" y="3"/>
                    </a:lnTo>
                    <a:lnTo>
                      <a:pt x="45" y="5"/>
                    </a:lnTo>
                    <a:lnTo>
                      <a:pt x="45" y="5"/>
                    </a:lnTo>
                    <a:lnTo>
                      <a:pt x="42" y="5"/>
                    </a:lnTo>
                    <a:lnTo>
                      <a:pt x="40" y="5"/>
                    </a:lnTo>
                    <a:lnTo>
                      <a:pt x="40" y="9"/>
                    </a:lnTo>
                    <a:lnTo>
                      <a:pt x="40" y="7"/>
                    </a:lnTo>
                    <a:lnTo>
                      <a:pt x="40" y="7"/>
                    </a:lnTo>
                    <a:lnTo>
                      <a:pt x="40" y="5"/>
                    </a:lnTo>
                    <a:lnTo>
                      <a:pt x="38" y="3"/>
                    </a:lnTo>
                    <a:lnTo>
                      <a:pt x="38" y="0"/>
                    </a:lnTo>
                    <a:lnTo>
                      <a:pt x="38" y="0"/>
                    </a:lnTo>
                    <a:lnTo>
                      <a:pt x="38" y="0"/>
                    </a:lnTo>
                    <a:lnTo>
                      <a:pt x="33" y="0"/>
                    </a:lnTo>
                    <a:lnTo>
                      <a:pt x="33" y="0"/>
                    </a:lnTo>
                    <a:lnTo>
                      <a:pt x="31" y="0"/>
                    </a:lnTo>
                    <a:lnTo>
                      <a:pt x="31" y="3"/>
                    </a:lnTo>
                    <a:lnTo>
                      <a:pt x="31" y="3"/>
                    </a:lnTo>
                    <a:lnTo>
                      <a:pt x="31" y="5"/>
                    </a:lnTo>
                    <a:lnTo>
                      <a:pt x="31" y="7"/>
                    </a:lnTo>
                    <a:lnTo>
                      <a:pt x="29" y="7"/>
                    </a:lnTo>
                    <a:lnTo>
                      <a:pt x="29" y="12"/>
                    </a:lnTo>
                    <a:lnTo>
                      <a:pt x="29" y="14"/>
                    </a:lnTo>
                    <a:lnTo>
                      <a:pt x="29" y="16"/>
                    </a:lnTo>
                    <a:lnTo>
                      <a:pt x="29" y="18"/>
                    </a:lnTo>
                    <a:lnTo>
                      <a:pt x="29" y="18"/>
                    </a:lnTo>
                    <a:lnTo>
                      <a:pt x="29" y="20"/>
                    </a:lnTo>
                    <a:lnTo>
                      <a:pt x="29" y="20"/>
                    </a:lnTo>
                    <a:lnTo>
                      <a:pt x="29" y="20"/>
                    </a:lnTo>
                    <a:lnTo>
                      <a:pt x="29" y="23"/>
                    </a:lnTo>
                    <a:lnTo>
                      <a:pt x="29" y="23"/>
                    </a:lnTo>
                    <a:lnTo>
                      <a:pt x="29" y="23"/>
                    </a:lnTo>
                    <a:lnTo>
                      <a:pt x="29" y="25"/>
                    </a:lnTo>
                    <a:lnTo>
                      <a:pt x="27" y="25"/>
                    </a:lnTo>
                    <a:lnTo>
                      <a:pt x="27" y="27"/>
                    </a:lnTo>
                    <a:lnTo>
                      <a:pt x="27" y="27"/>
                    </a:lnTo>
                    <a:lnTo>
                      <a:pt x="24" y="29"/>
                    </a:lnTo>
                    <a:lnTo>
                      <a:pt x="24" y="29"/>
                    </a:lnTo>
                    <a:lnTo>
                      <a:pt x="24" y="29"/>
                    </a:lnTo>
                    <a:lnTo>
                      <a:pt x="24" y="29"/>
                    </a:lnTo>
                    <a:lnTo>
                      <a:pt x="24" y="29"/>
                    </a:lnTo>
                    <a:lnTo>
                      <a:pt x="22" y="27"/>
                    </a:lnTo>
                    <a:lnTo>
                      <a:pt x="22" y="27"/>
                    </a:lnTo>
                    <a:lnTo>
                      <a:pt x="22" y="25"/>
                    </a:lnTo>
                    <a:lnTo>
                      <a:pt x="22" y="25"/>
                    </a:lnTo>
                    <a:lnTo>
                      <a:pt x="22" y="23"/>
                    </a:lnTo>
                    <a:lnTo>
                      <a:pt x="22" y="23"/>
                    </a:lnTo>
                    <a:lnTo>
                      <a:pt x="22" y="23"/>
                    </a:lnTo>
                    <a:lnTo>
                      <a:pt x="20" y="23"/>
                    </a:lnTo>
                    <a:lnTo>
                      <a:pt x="20" y="23"/>
                    </a:lnTo>
                    <a:lnTo>
                      <a:pt x="20" y="23"/>
                    </a:lnTo>
                    <a:lnTo>
                      <a:pt x="20" y="18"/>
                    </a:lnTo>
                    <a:lnTo>
                      <a:pt x="20" y="18"/>
                    </a:lnTo>
                    <a:lnTo>
                      <a:pt x="20" y="16"/>
                    </a:lnTo>
                    <a:lnTo>
                      <a:pt x="20" y="14"/>
                    </a:lnTo>
                    <a:lnTo>
                      <a:pt x="20" y="14"/>
                    </a:lnTo>
                    <a:lnTo>
                      <a:pt x="20" y="14"/>
                    </a:lnTo>
                    <a:lnTo>
                      <a:pt x="20" y="12"/>
                    </a:lnTo>
                    <a:lnTo>
                      <a:pt x="18" y="12"/>
                    </a:lnTo>
                    <a:lnTo>
                      <a:pt x="18" y="12"/>
                    </a:lnTo>
                    <a:lnTo>
                      <a:pt x="16" y="12"/>
                    </a:lnTo>
                    <a:lnTo>
                      <a:pt x="16" y="18"/>
                    </a:lnTo>
                    <a:lnTo>
                      <a:pt x="16" y="18"/>
                    </a:lnTo>
                    <a:lnTo>
                      <a:pt x="16" y="18"/>
                    </a:lnTo>
                    <a:lnTo>
                      <a:pt x="16" y="16"/>
                    </a:lnTo>
                    <a:lnTo>
                      <a:pt x="13" y="16"/>
                    </a:lnTo>
                    <a:lnTo>
                      <a:pt x="13" y="16"/>
                    </a:lnTo>
                    <a:lnTo>
                      <a:pt x="13" y="16"/>
                    </a:lnTo>
                    <a:lnTo>
                      <a:pt x="13" y="16"/>
                    </a:lnTo>
                    <a:lnTo>
                      <a:pt x="11" y="18"/>
                    </a:lnTo>
                    <a:lnTo>
                      <a:pt x="11" y="18"/>
                    </a:lnTo>
                    <a:lnTo>
                      <a:pt x="11" y="18"/>
                    </a:lnTo>
                    <a:lnTo>
                      <a:pt x="11" y="25"/>
                    </a:lnTo>
                    <a:lnTo>
                      <a:pt x="9" y="25"/>
                    </a:lnTo>
                    <a:lnTo>
                      <a:pt x="9" y="23"/>
                    </a:lnTo>
                    <a:lnTo>
                      <a:pt x="9" y="23"/>
                    </a:lnTo>
                    <a:lnTo>
                      <a:pt x="7" y="23"/>
                    </a:lnTo>
                    <a:lnTo>
                      <a:pt x="7" y="23"/>
                    </a:lnTo>
                    <a:lnTo>
                      <a:pt x="7" y="25"/>
                    </a:lnTo>
                    <a:lnTo>
                      <a:pt x="4" y="25"/>
                    </a:lnTo>
                    <a:lnTo>
                      <a:pt x="4" y="27"/>
                    </a:lnTo>
                    <a:lnTo>
                      <a:pt x="4" y="29"/>
                    </a:lnTo>
                    <a:lnTo>
                      <a:pt x="4" y="32"/>
                    </a:lnTo>
                    <a:lnTo>
                      <a:pt x="4" y="32"/>
                    </a:lnTo>
                    <a:lnTo>
                      <a:pt x="4" y="32"/>
                    </a:lnTo>
                    <a:lnTo>
                      <a:pt x="4" y="34"/>
                    </a:lnTo>
                    <a:lnTo>
                      <a:pt x="4" y="34"/>
                    </a:lnTo>
                    <a:lnTo>
                      <a:pt x="4" y="36"/>
                    </a:lnTo>
                    <a:lnTo>
                      <a:pt x="4" y="36"/>
                    </a:lnTo>
                    <a:lnTo>
                      <a:pt x="4" y="36"/>
                    </a:lnTo>
                    <a:lnTo>
                      <a:pt x="7" y="38"/>
                    </a:lnTo>
                    <a:lnTo>
                      <a:pt x="7" y="38"/>
                    </a:lnTo>
                    <a:lnTo>
                      <a:pt x="4" y="38"/>
                    </a:lnTo>
                    <a:lnTo>
                      <a:pt x="4" y="41"/>
                    </a:lnTo>
                    <a:lnTo>
                      <a:pt x="4" y="43"/>
                    </a:lnTo>
                    <a:lnTo>
                      <a:pt x="7" y="43"/>
                    </a:lnTo>
                    <a:lnTo>
                      <a:pt x="7" y="45"/>
                    </a:lnTo>
                    <a:lnTo>
                      <a:pt x="7" y="47"/>
                    </a:lnTo>
                    <a:lnTo>
                      <a:pt x="7" y="47"/>
                    </a:lnTo>
                    <a:lnTo>
                      <a:pt x="7" y="50"/>
                    </a:lnTo>
                    <a:lnTo>
                      <a:pt x="7" y="52"/>
                    </a:lnTo>
                    <a:lnTo>
                      <a:pt x="7" y="52"/>
                    </a:lnTo>
                    <a:lnTo>
                      <a:pt x="7" y="54"/>
                    </a:lnTo>
                    <a:lnTo>
                      <a:pt x="4" y="56"/>
                    </a:lnTo>
                    <a:lnTo>
                      <a:pt x="2" y="59"/>
                    </a:lnTo>
                    <a:lnTo>
                      <a:pt x="2" y="59"/>
                    </a:lnTo>
                    <a:lnTo>
                      <a:pt x="2" y="59"/>
                    </a:lnTo>
                    <a:lnTo>
                      <a:pt x="0" y="59"/>
                    </a:lnTo>
                    <a:lnTo>
                      <a:pt x="0" y="59"/>
                    </a:lnTo>
                    <a:lnTo>
                      <a:pt x="0" y="59"/>
                    </a:lnTo>
                    <a:lnTo>
                      <a:pt x="2" y="61"/>
                    </a:lnTo>
                    <a:lnTo>
                      <a:pt x="2" y="61"/>
                    </a:lnTo>
                    <a:lnTo>
                      <a:pt x="2" y="63"/>
                    </a:lnTo>
                    <a:lnTo>
                      <a:pt x="0" y="63"/>
                    </a:lnTo>
                    <a:lnTo>
                      <a:pt x="0" y="65"/>
                    </a:lnTo>
                    <a:lnTo>
                      <a:pt x="0" y="67"/>
                    </a:lnTo>
                    <a:lnTo>
                      <a:pt x="0" y="67"/>
                    </a:lnTo>
                    <a:lnTo>
                      <a:pt x="0" y="67"/>
                    </a:lnTo>
                    <a:lnTo>
                      <a:pt x="0" y="70"/>
                    </a:lnTo>
                    <a:lnTo>
                      <a:pt x="0" y="72"/>
                    </a:lnTo>
                    <a:lnTo>
                      <a:pt x="0" y="74"/>
                    </a:lnTo>
                    <a:lnTo>
                      <a:pt x="0" y="76"/>
                    </a:lnTo>
                    <a:lnTo>
                      <a:pt x="2" y="76"/>
                    </a:lnTo>
                    <a:lnTo>
                      <a:pt x="2" y="79"/>
                    </a:lnTo>
                    <a:lnTo>
                      <a:pt x="2" y="79"/>
                    </a:lnTo>
                    <a:lnTo>
                      <a:pt x="2" y="79"/>
                    </a:lnTo>
                    <a:lnTo>
                      <a:pt x="2" y="81"/>
                    </a:lnTo>
                    <a:lnTo>
                      <a:pt x="4" y="81"/>
                    </a:lnTo>
                    <a:lnTo>
                      <a:pt x="4" y="83"/>
                    </a:lnTo>
                    <a:lnTo>
                      <a:pt x="4" y="85"/>
                    </a:lnTo>
                    <a:lnTo>
                      <a:pt x="4" y="88"/>
                    </a:lnTo>
                    <a:lnTo>
                      <a:pt x="4" y="88"/>
                    </a:lnTo>
                    <a:lnTo>
                      <a:pt x="4" y="88"/>
                    </a:lnTo>
                    <a:lnTo>
                      <a:pt x="4" y="88"/>
                    </a:lnTo>
                    <a:lnTo>
                      <a:pt x="4" y="90"/>
                    </a:lnTo>
                    <a:lnTo>
                      <a:pt x="7" y="90"/>
                    </a:lnTo>
                    <a:lnTo>
                      <a:pt x="7" y="92"/>
                    </a:lnTo>
                    <a:lnTo>
                      <a:pt x="7" y="92"/>
                    </a:lnTo>
                    <a:lnTo>
                      <a:pt x="7" y="92"/>
                    </a:lnTo>
                    <a:lnTo>
                      <a:pt x="7" y="92"/>
                    </a:lnTo>
                    <a:lnTo>
                      <a:pt x="9" y="92"/>
                    </a:lnTo>
                    <a:lnTo>
                      <a:pt x="9" y="90"/>
                    </a:lnTo>
                    <a:lnTo>
                      <a:pt x="9" y="88"/>
                    </a:lnTo>
                    <a:lnTo>
                      <a:pt x="9" y="88"/>
                    </a:lnTo>
                    <a:lnTo>
                      <a:pt x="9" y="88"/>
                    </a:lnTo>
                    <a:lnTo>
                      <a:pt x="9" y="88"/>
                    </a:lnTo>
                    <a:lnTo>
                      <a:pt x="9" y="88"/>
                    </a:lnTo>
                    <a:lnTo>
                      <a:pt x="9" y="88"/>
                    </a:lnTo>
                    <a:lnTo>
                      <a:pt x="9" y="88"/>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61" name="フリーフォーム 89632">
                <a:extLst>
                  <a:ext uri="{FF2B5EF4-FFF2-40B4-BE49-F238E27FC236}">
                    <a16:creationId xmlns:a16="http://schemas.microsoft.com/office/drawing/2014/main" id="{04EDD571-D094-5EDF-4C00-9F16D50BC3B5}"/>
                  </a:ext>
                </a:extLst>
              </p:cNvPr>
              <p:cNvSpPr/>
              <p:nvPr/>
            </p:nvSpPr>
            <p:spPr>
              <a:xfrm>
                <a:off x="1813" y="3294"/>
                <a:ext cx="69" cy="134"/>
              </a:xfrm>
              <a:custGeom>
                <a:avLst/>
                <a:gdLst/>
                <a:ahLst/>
                <a:cxnLst/>
                <a:rect l="0" t="0" r="0" b="0"/>
                <a:pathLst>
                  <a:path w="69" h="134">
                    <a:moveTo>
                      <a:pt x="42" y="132"/>
                    </a:moveTo>
                    <a:lnTo>
                      <a:pt x="42" y="132"/>
                    </a:lnTo>
                    <a:lnTo>
                      <a:pt x="42" y="134"/>
                    </a:lnTo>
                    <a:lnTo>
                      <a:pt x="42" y="134"/>
                    </a:lnTo>
                    <a:lnTo>
                      <a:pt x="42" y="134"/>
                    </a:lnTo>
                    <a:lnTo>
                      <a:pt x="40" y="132"/>
                    </a:lnTo>
                    <a:lnTo>
                      <a:pt x="40" y="132"/>
                    </a:lnTo>
                    <a:lnTo>
                      <a:pt x="38" y="132"/>
                    </a:lnTo>
                    <a:lnTo>
                      <a:pt x="38" y="132"/>
                    </a:lnTo>
                    <a:lnTo>
                      <a:pt x="35" y="134"/>
                    </a:lnTo>
                    <a:lnTo>
                      <a:pt x="35" y="134"/>
                    </a:lnTo>
                    <a:lnTo>
                      <a:pt x="33" y="134"/>
                    </a:lnTo>
                    <a:lnTo>
                      <a:pt x="33" y="134"/>
                    </a:lnTo>
                    <a:lnTo>
                      <a:pt x="33" y="134"/>
                    </a:lnTo>
                    <a:lnTo>
                      <a:pt x="33" y="134"/>
                    </a:lnTo>
                    <a:lnTo>
                      <a:pt x="33" y="134"/>
                    </a:lnTo>
                    <a:lnTo>
                      <a:pt x="33" y="134"/>
                    </a:lnTo>
                    <a:lnTo>
                      <a:pt x="33" y="134"/>
                    </a:lnTo>
                    <a:lnTo>
                      <a:pt x="33" y="134"/>
                    </a:lnTo>
                    <a:lnTo>
                      <a:pt x="33" y="132"/>
                    </a:lnTo>
                    <a:lnTo>
                      <a:pt x="33" y="132"/>
                    </a:lnTo>
                    <a:lnTo>
                      <a:pt x="35" y="132"/>
                    </a:lnTo>
                    <a:lnTo>
                      <a:pt x="35" y="132"/>
                    </a:lnTo>
                    <a:lnTo>
                      <a:pt x="35" y="132"/>
                    </a:lnTo>
                    <a:lnTo>
                      <a:pt x="35" y="130"/>
                    </a:lnTo>
                    <a:lnTo>
                      <a:pt x="33" y="130"/>
                    </a:lnTo>
                    <a:lnTo>
                      <a:pt x="33" y="130"/>
                    </a:lnTo>
                    <a:lnTo>
                      <a:pt x="33" y="130"/>
                    </a:lnTo>
                    <a:lnTo>
                      <a:pt x="31" y="128"/>
                    </a:lnTo>
                    <a:lnTo>
                      <a:pt x="31" y="128"/>
                    </a:lnTo>
                    <a:lnTo>
                      <a:pt x="29" y="128"/>
                    </a:lnTo>
                    <a:lnTo>
                      <a:pt x="29" y="128"/>
                    </a:lnTo>
                    <a:lnTo>
                      <a:pt x="26" y="130"/>
                    </a:lnTo>
                    <a:lnTo>
                      <a:pt x="26" y="130"/>
                    </a:lnTo>
                    <a:lnTo>
                      <a:pt x="26" y="132"/>
                    </a:lnTo>
                    <a:lnTo>
                      <a:pt x="26" y="132"/>
                    </a:lnTo>
                    <a:lnTo>
                      <a:pt x="24" y="134"/>
                    </a:lnTo>
                    <a:lnTo>
                      <a:pt x="24" y="134"/>
                    </a:lnTo>
                    <a:lnTo>
                      <a:pt x="22" y="134"/>
                    </a:lnTo>
                    <a:lnTo>
                      <a:pt x="22" y="134"/>
                    </a:lnTo>
                    <a:lnTo>
                      <a:pt x="22" y="134"/>
                    </a:lnTo>
                    <a:lnTo>
                      <a:pt x="22" y="132"/>
                    </a:lnTo>
                    <a:lnTo>
                      <a:pt x="22" y="132"/>
                    </a:lnTo>
                    <a:lnTo>
                      <a:pt x="22" y="130"/>
                    </a:lnTo>
                    <a:lnTo>
                      <a:pt x="22" y="130"/>
                    </a:lnTo>
                    <a:lnTo>
                      <a:pt x="22" y="128"/>
                    </a:lnTo>
                    <a:lnTo>
                      <a:pt x="22" y="128"/>
                    </a:lnTo>
                    <a:lnTo>
                      <a:pt x="22" y="128"/>
                    </a:lnTo>
                    <a:lnTo>
                      <a:pt x="22" y="125"/>
                    </a:lnTo>
                    <a:lnTo>
                      <a:pt x="22" y="128"/>
                    </a:lnTo>
                    <a:lnTo>
                      <a:pt x="22" y="128"/>
                    </a:lnTo>
                    <a:lnTo>
                      <a:pt x="22" y="128"/>
                    </a:lnTo>
                    <a:lnTo>
                      <a:pt x="22" y="128"/>
                    </a:lnTo>
                    <a:lnTo>
                      <a:pt x="22" y="128"/>
                    </a:lnTo>
                    <a:lnTo>
                      <a:pt x="22" y="130"/>
                    </a:lnTo>
                    <a:lnTo>
                      <a:pt x="20" y="130"/>
                    </a:lnTo>
                    <a:lnTo>
                      <a:pt x="20" y="128"/>
                    </a:lnTo>
                    <a:lnTo>
                      <a:pt x="20" y="128"/>
                    </a:lnTo>
                    <a:lnTo>
                      <a:pt x="20" y="128"/>
                    </a:lnTo>
                    <a:lnTo>
                      <a:pt x="20" y="125"/>
                    </a:lnTo>
                    <a:lnTo>
                      <a:pt x="22" y="123"/>
                    </a:lnTo>
                    <a:lnTo>
                      <a:pt x="22" y="123"/>
                    </a:lnTo>
                    <a:lnTo>
                      <a:pt x="22" y="123"/>
                    </a:lnTo>
                    <a:lnTo>
                      <a:pt x="22" y="123"/>
                    </a:lnTo>
                    <a:lnTo>
                      <a:pt x="22" y="123"/>
                    </a:lnTo>
                    <a:lnTo>
                      <a:pt x="22" y="123"/>
                    </a:lnTo>
                    <a:lnTo>
                      <a:pt x="20" y="123"/>
                    </a:lnTo>
                    <a:lnTo>
                      <a:pt x="18" y="123"/>
                    </a:lnTo>
                    <a:lnTo>
                      <a:pt x="18" y="123"/>
                    </a:lnTo>
                    <a:lnTo>
                      <a:pt x="18" y="123"/>
                    </a:lnTo>
                    <a:lnTo>
                      <a:pt x="18" y="121"/>
                    </a:lnTo>
                    <a:lnTo>
                      <a:pt x="18" y="121"/>
                    </a:lnTo>
                    <a:lnTo>
                      <a:pt x="18" y="121"/>
                    </a:lnTo>
                    <a:lnTo>
                      <a:pt x="18" y="119"/>
                    </a:lnTo>
                    <a:lnTo>
                      <a:pt x="18" y="119"/>
                    </a:lnTo>
                    <a:lnTo>
                      <a:pt x="18" y="116"/>
                    </a:lnTo>
                    <a:lnTo>
                      <a:pt x="18" y="116"/>
                    </a:lnTo>
                    <a:lnTo>
                      <a:pt x="20" y="116"/>
                    </a:lnTo>
                    <a:lnTo>
                      <a:pt x="20" y="116"/>
                    </a:lnTo>
                    <a:lnTo>
                      <a:pt x="22" y="116"/>
                    </a:lnTo>
                    <a:lnTo>
                      <a:pt x="20" y="116"/>
                    </a:lnTo>
                    <a:lnTo>
                      <a:pt x="18" y="116"/>
                    </a:lnTo>
                    <a:lnTo>
                      <a:pt x="18" y="116"/>
                    </a:lnTo>
                    <a:lnTo>
                      <a:pt x="18" y="114"/>
                    </a:lnTo>
                    <a:lnTo>
                      <a:pt x="18" y="114"/>
                    </a:lnTo>
                    <a:lnTo>
                      <a:pt x="15" y="114"/>
                    </a:lnTo>
                    <a:lnTo>
                      <a:pt x="15" y="112"/>
                    </a:lnTo>
                    <a:lnTo>
                      <a:pt x="15" y="112"/>
                    </a:lnTo>
                    <a:lnTo>
                      <a:pt x="18" y="112"/>
                    </a:lnTo>
                    <a:lnTo>
                      <a:pt x="18" y="112"/>
                    </a:lnTo>
                    <a:lnTo>
                      <a:pt x="18" y="110"/>
                    </a:lnTo>
                    <a:lnTo>
                      <a:pt x="18" y="110"/>
                    </a:lnTo>
                    <a:lnTo>
                      <a:pt x="18" y="110"/>
                    </a:lnTo>
                    <a:lnTo>
                      <a:pt x="18" y="107"/>
                    </a:lnTo>
                    <a:lnTo>
                      <a:pt x="18" y="107"/>
                    </a:lnTo>
                    <a:lnTo>
                      <a:pt x="18" y="107"/>
                    </a:lnTo>
                    <a:lnTo>
                      <a:pt x="15" y="107"/>
                    </a:lnTo>
                    <a:lnTo>
                      <a:pt x="15" y="107"/>
                    </a:lnTo>
                    <a:lnTo>
                      <a:pt x="13" y="105"/>
                    </a:lnTo>
                    <a:lnTo>
                      <a:pt x="11" y="105"/>
                    </a:lnTo>
                    <a:lnTo>
                      <a:pt x="11" y="107"/>
                    </a:lnTo>
                    <a:lnTo>
                      <a:pt x="11" y="105"/>
                    </a:lnTo>
                    <a:lnTo>
                      <a:pt x="11" y="105"/>
                    </a:lnTo>
                    <a:lnTo>
                      <a:pt x="11" y="105"/>
                    </a:lnTo>
                    <a:lnTo>
                      <a:pt x="11" y="105"/>
                    </a:lnTo>
                    <a:lnTo>
                      <a:pt x="11" y="103"/>
                    </a:lnTo>
                    <a:lnTo>
                      <a:pt x="13" y="103"/>
                    </a:lnTo>
                    <a:lnTo>
                      <a:pt x="13" y="103"/>
                    </a:lnTo>
                    <a:lnTo>
                      <a:pt x="15" y="103"/>
                    </a:lnTo>
                    <a:lnTo>
                      <a:pt x="15" y="103"/>
                    </a:lnTo>
                    <a:lnTo>
                      <a:pt x="15" y="103"/>
                    </a:lnTo>
                    <a:lnTo>
                      <a:pt x="15" y="103"/>
                    </a:lnTo>
                    <a:lnTo>
                      <a:pt x="13" y="103"/>
                    </a:lnTo>
                    <a:lnTo>
                      <a:pt x="13" y="103"/>
                    </a:lnTo>
                    <a:lnTo>
                      <a:pt x="13" y="103"/>
                    </a:lnTo>
                    <a:lnTo>
                      <a:pt x="13" y="101"/>
                    </a:lnTo>
                    <a:lnTo>
                      <a:pt x="11" y="101"/>
                    </a:lnTo>
                    <a:lnTo>
                      <a:pt x="11" y="101"/>
                    </a:lnTo>
                    <a:lnTo>
                      <a:pt x="11" y="101"/>
                    </a:lnTo>
                    <a:lnTo>
                      <a:pt x="9" y="103"/>
                    </a:lnTo>
                    <a:lnTo>
                      <a:pt x="6" y="103"/>
                    </a:lnTo>
                    <a:lnTo>
                      <a:pt x="6" y="103"/>
                    </a:lnTo>
                    <a:lnTo>
                      <a:pt x="6" y="103"/>
                    </a:lnTo>
                    <a:lnTo>
                      <a:pt x="4" y="103"/>
                    </a:lnTo>
                    <a:lnTo>
                      <a:pt x="4" y="103"/>
                    </a:lnTo>
                    <a:lnTo>
                      <a:pt x="4" y="103"/>
                    </a:lnTo>
                    <a:lnTo>
                      <a:pt x="4" y="101"/>
                    </a:lnTo>
                    <a:lnTo>
                      <a:pt x="4" y="101"/>
                    </a:lnTo>
                    <a:lnTo>
                      <a:pt x="6" y="101"/>
                    </a:lnTo>
                    <a:lnTo>
                      <a:pt x="6" y="101"/>
                    </a:lnTo>
                    <a:lnTo>
                      <a:pt x="6" y="101"/>
                    </a:lnTo>
                    <a:lnTo>
                      <a:pt x="9" y="99"/>
                    </a:lnTo>
                    <a:lnTo>
                      <a:pt x="9" y="99"/>
                    </a:lnTo>
                    <a:lnTo>
                      <a:pt x="9" y="99"/>
                    </a:lnTo>
                    <a:lnTo>
                      <a:pt x="9" y="99"/>
                    </a:lnTo>
                    <a:lnTo>
                      <a:pt x="6" y="99"/>
                    </a:lnTo>
                    <a:lnTo>
                      <a:pt x="9" y="96"/>
                    </a:lnTo>
                    <a:lnTo>
                      <a:pt x="9" y="96"/>
                    </a:lnTo>
                    <a:lnTo>
                      <a:pt x="9" y="96"/>
                    </a:lnTo>
                    <a:lnTo>
                      <a:pt x="9" y="96"/>
                    </a:lnTo>
                    <a:lnTo>
                      <a:pt x="6" y="94"/>
                    </a:lnTo>
                    <a:lnTo>
                      <a:pt x="6" y="94"/>
                    </a:lnTo>
                    <a:lnTo>
                      <a:pt x="6" y="94"/>
                    </a:lnTo>
                    <a:lnTo>
                      <a:pt x="6" y="92"/>
                    </a:lnTo>
                    <a:lnTo>
                      <a:pt x="6" y="92"/>
                    </a:lnTo>
                    <a:lnTo>
                      <a:pt x="9" y="92"/>
                    </a:lnTo>
                    <a:lnTo>
                      <a:pt x="9" y="92"/>
                    </a:lnTo>
                    <a:lnTo>
                      <a:pt x="11" y="94"/>
                    </a:lnTo>
                    <a:lnTo>
                      <a:pt x="11" y="94"/>
                    </a:lnTo>
                    <a:lnTo>
                      <a:pt x="11" y="94"/>
                    </a:lnTo>
                    <a:lnTo>
                      <a:pt x="13" y="94"/>
                    </a:lnTo>
                    <a:lnTo>
                      <a:pt x="13" y="94"/>
                    </a:lnTo>
                    <a:lnTo>
                      <a:pt x="13" y="92"/>
                    </a:lnTo>
                    <a:lnTo>
                      <a:pt x="13" y="92"/>
                    </a:lnTo>
                    <a:lnTo>
                      <a:pt x="13" y="92"/>
                    </a:lnTo>
                    <a:lnTo>
                      <a:pt x="13" y="92"/>
                    </a:lnTo>
                    <a:lnTo>
                      <a:pt x="13" y="90"/>
                    </a:lnTo>
                    <a:lnTo>
                      <a:pt x="13" y="87"/>
                    </a:lnTo>
                    <a:lnTo>
                      <a:pt x="13" y="87"/>
                    </a:lnTo>
                    <a:lnTo>
                      <a:pt x="11" y="87"/>
                    </a:lnTo>
                    <a:lnTo>
                      <a:pt x="11" y="87"/>
                    </a:lnTo>
                    <a:lnTo>
                      <a:pt x="11" y="85"/>
                    </a:lnTo>
                    <a:lnTo>
                      <a:pt x="11" y="85"/>
                    </a:lnTo>
                    <a:lnTo>
                      <a:pt x="9" y="87"/>
                    </a:lnTo>
                    <a:lnTo>
                      <a:pt x="6" y="87"/>
                    </a:lnTo>
                    <a:lnTo>
                      <a:pt x="6" y="87"/>
                    </a:lnTo>
                    <a:lnTo>
                      <a:pt x="6" y="87"/>
                    </a:lnTo>
                    <a:lnTo>
                      <a:pt x="6" y="87"/>
                    </a:lnTo>
                    <a:lnTo>
                      <a:pt x="6" y="87"/>
                    </a:lnTo>
                    <a:lnTo>
                      <a:pt x="6" y="85"/>
                    </a:lnTo>
                    <a:lnTo>
                      <a:pt x="6" y="85"/>
                    </a:lnTo>
                    <a:lnTo>
                      <a:pt x="6" y="83"/>
                    </a:lnTo>
                    <a:lnTo>
                      <a:pt x="6" y="83"/>
                    </a:lnTo>
                    <a:lnTo>
                      <a:pt x="6" y="85"/>
                    </a:lnTo>
                    <a:lnTo>
                      <a:pt x="6" y="85"/>
                    </a:lnTo>
                    <a:lnTo>
                      <a:pt x="6" y="85"/>
                    </a:lnTo>
                    <a:lnTo>
                      <a:pt x="4" y="85"/>
                    </a:lnTo>
                    <a:lnTo>
                      <a:pt x="4" y="83"/>
                    </a:lnTo>
                    <a:lnTo>
                      <a:pt x="4" y="83"/>
                    </a:lnTo>
                    <a:lnTo>
                      <a:pt x="4" y="83"/>
                    </a:lnTo>
                    <a:lnTo>
                      <a:pt x="4" y="81"/>
                    </a:lnTo>
                    <a:lnTo>
                      <a:pt x="2" y="81"/>
                    </a:lnTo>
                    <a:lnTo>
                      <a:pt x="2" y="81"/>
                    </a:lnTo>
                    <a:lnTo>
                      <a:pt x="2" y="78"/>
                    </a:lnTo>
                    <a:lnTo>
                      <a:pt x="2" y="78"/>
                    </a:lnTo>
                    <a:lnTo>
                      <a:pt x="2" y="78"/>
                    </a:lnTo>
                    <a:lnTo>
                      <a:pt x="2" y="76"/>
                    </a:lnTo>
                    <a:lnTo>
                      <a:pt x="2" y="76"/>
                    </a:lnTo>
                    <a:lnTo>
                      <a:pt x="2" y="76"/>
                    </a:lnTo>
                    <a:lnTo>
                      <a:pt x="2" y="76"/>
                    </a:lnTo>
                    <a:lnTo>
                      <a:pt x="2" y="76"/>
                    </a:lnTo>
                    <a:lnTo>
                      <a:pt x="4" y="76"/>
                    </a:lnTo>
                    <a:lnTo>
                      <a:pt x="4" y="76"/>
                    </a:lnTo>
                    <a:lnTo>
                      <a:pt x="4" y="76"/>
                    </a:lnTo>
                    <a:lnTo>
                      <a:pt x="4" y="74"/>
                    </a:lnTo>
                    <a:lnTo>
                      <a:pt x="2" y="74"/>
                    </a:lnTo>
                    <a:lnTo>
                      <a:pt x="2" y="74"/>
                    </a:lnTo>
                    <a:lnTo>
                      <a:pt x="2" y="74"/>
                    </a:lnTo>
                    <a:lnTo>
                      <a:pt x="2" y="72"/>
                    </a:lnTo>
                    <a:lnTo>
                      <a:pt x="2" y="72"/>
                    </a:lnTo>
                    <a:lnTo>
                      <a:pt x="2" y="72"/>
                    </a:lnTo>
                    <a:lnTo>
                      <a:pt x="2" y="69"/>
                    </a:lnTo>
                    <a:lnTo>
                      <a:pt x="2" y="69"/>
                    </a:lnTo>
                    <a:lnTo>
                      <a:pt x="2" y="69"/>
                    </a:lnTo>
                    <a:lnTo>
                      <a:pt x="2" y="67"/>
                    </a:lnTo>
                    <a:lnTo>
                      <a:pt x="4" y="67"/>
                    </a:lnTo>
                    <a:lnTo>
                      <a:pt x="6" y="67"/>
                    </a:lnTo>
                    <a:lnTo>
                      <a:pt x="6" y="67"/>
                    </a:lnTo>
                    <a:lnTo>
                      <a:pt x="9" y="67"/>
                    </a:lnTo>
                    <a:lnTo>
                      <a:pt x="9" y="65"/>
                    </a:lnTo>
                    <a:lnTo>
                      <a:pt x="6" y="65"/>
                    </a:lnTo>
                    <a:lnTo>
                      <a:pt x="6" y="67"/>
                    </a:lnTo>
                    <a:lnTo>
                      <a:pt x="6" y="67"/>
                    </a:lnTo>
                    <a:lnTo>
                      <a:pt x="4" y="67"/>
                    </a:lnTo>
                    <a:lnTo>
                      <a:pt x="2" y="67"/>
                    </a:lnTo>
                    <a:lnTo>
                      <a:pt x="2" y="67"/>
                    </a:lnTo>
                    <a:lnTo>
                      <a:pt x="2" y="65"/>
                    </a:lnTo>
                    <a:lnTo>
                      <a:pt x="0" y="65"/>
                    </a:lnTo>
                    <a:lnTo>
                      <a:pt x="0" y="63"/>
                    </a:lnTo>
                    <a:lnTo>
                      <a:pt x="0" y="63"/>
                    </a:lnTo>
                    <a:lnTo>
                      <a:pt x="0" y="63"/>
                    </a:lnTo>
                    <a:lnTo>
                      <a:pt x="0" y="63"/>
                    </a:lnTo>
                    <a:lnTo>
                      <a:pt x="0" y="63"/>
                    </a:lnTo>
                    <a:lnTo>
                      <a:pt x="0" y="60"/>
                    </a:lnTo>
                    <a:lnTo>
                      <a:pt x="2" y="60"/>
                    </a:lnTo>
                    <a:lnTo>
                      <a:pt x="2" y="60"/>
                    </a:lnTo>
                    <a:lnTo>
                      <a:pt x="2" y="60"/>
                    </a:lnTo>
                    <a:lnTo>
                      <a:pt x="2" y="60"/>
                    </a:lnTo>
                    <a:lnTo>
                      <a:pt x="4" y="60"/>
                    </a:lnTo>
                    <a:lnTo>
                      <a:pt x="4" y="60"/>
                    </a:lnTo>
                    <a:lnTo>
                      <a:pt x="4" y="60"/>
                    </a:lnTo>
                    <a:lnTo>
                      <a:pt x="6" y="60"/>
                    </a:lnTo>
                    <a:lnTo>
                      <a:pt x="6" y="58"/>
                    </a:lnTo>
                    <a:lnTo>
                      <a:pt x="4" y="58"/>
                    </a:lnTo>
                    <a:lnTo>
                      <a:pt x="4" y="58"/>
                    </a:lnTo>
                    <a:lnTo>
                      <a:pt x="4" y="58"/>
                    </a:lnTo>
                    <a:lnTo>
                      <a:pt x="2" y="58"/>
                    </a:lnTo>
                    <a:lnTo>
                      <a:pt x="2" y="56"/>
                    </a:lnTo>
                    <a:lnTo>
                      <a:pt x="2" y="56"/>
                    </a:lnTo>
                    <a:lnTo>
                      <a:pt x="2" y="54"/>
                    </a:lnTo>
                    <a:lnTo>
                      <a:pt x="2" y="54"/>
                    </a:lnTo>
                    <a:lnTo>
                      <a:pt x="2" y="52"/>
                    </a:lnTo>
                    <a:lnTo>
                      <a:pt x="4" y="52"/>
                    </a:lnTo>
                    <a:lnTo>
                      <a:pt x="4" y="52"/>
                    </a:lnTo>
                    <a:lnTo>
                      <a:pt x="4" y="52"/>
                    </a:lnTo>
                    <a:lnTo>
                      <a:pt x="6" y="54"/>
                    </a:lnTo>
                    <a:lnTo>
                      <a:pt x="6" y="54"/>
                    </a:lnTo>
                    <a:lnTo>
                      <a:pt x="9" y="54"/>
                    </a:lnTo>
                    <a:lnTo>
                      <a:pt x="9" y="54"/>
                    </a:lnTo>
                    <a:lnTo>
                      <a:pt x="9" y="52"/>
                    </a:lnTo>
                    <a:lnTo>
                      <a:pt x="9" y="52"/>
                    </a:lnTo>
                    <a:lnTo>
                      <a:pt x="6" y="52"/>
                    </a:lnTo>
                    <a:lnTo>
                      <a:pt x="6" y="49"/>
                    </a:lnTo>
                    <a:lnTo>
                      <a:pt x="6" y="47"/>
                    </a:lnTo>
                    <a:lnTo>
                      <a:pt x="4" y="45"/>
                    </a:lnTo>
                    <a:lnTo>
                      <a:pt x="4" y="45"/>
                    </a:lnTo>
                    <a:lnTo>
                      <a:pt x="4" y="43"/>
                    </a:lnTo>
                    <a:lnTo>
                      <a:pt x="4" y="40"/>
                    </a:lnTo>
                    <a:lnTo>
                      <a:pt x="4" y="40"/>
                    </a:lnTo>
                    <a:lnTo>
                      <a:pt x="6" y="43"/>
                    </a:lnTo>
                    <a:lnTo>
                      <a:pt x="6" y="43"/>
                    </a:lnTo>
                    <a:lnTo>
                      <a:pt x="6" y="43"/>
                    </a:lnTo>
                    <a:lnTo>
                      <a:pt x="6" y="43"/>
                    </a:lnTo>
                    <a:lnTo>
                      <a:pt x="9" y="43"/>
                    </a:lnTo>
                    <a:lnTo>
                      <a:pt x="9" y="43"/>
                    </a:lnTo>
                    <a:lnTo>
                      <a:pt x="9" y="43"/>
                    </a:lnTo>
                    <a:lnTo>
                      <a:pt x="9" y="40"/>
                    </a:lnTo>
                    <a:lnTo>
                      <a:pt x="9" y="40"/>
                    </a:lnTo>
                    <a:lnTo>
                      <a:pt x="9" y="38"/>
                    </a:lnTo>
                    <a:lnTo>
                      <a:pt x="9" y="38"/>
                    </a:lnTo>
                    <a:lnTo>
                      <a:pt x="9" y="36"/>
                    </a:lnTo>
                    <a:lnTo>
                      <a:pt x="6" y="36"/>
                    </a:lnTo>
                    <a:lnTo>
                      <a:pt x="6" y="34"/>
                    </a:lnTo>
                    <a:lnTo>
                      <a:pt x="6" y="31"/>
                    </a:lnTo>
                    <a:lnTo>
                      <a:pt x="4" y="29"/>
                    </a:lnTo>
                    <a:lnTo>
                      <a:pt x="4" y="29"/>
                    </a:lnTo>
                    <a:lnTo>
                      <a:pt x="4" y="27"/>
                    </a:lnTo>
                    <a:lnTo>
                      <a:pt x="4" y="27"/>
                    </a:lnTo>
                    <a:lnTo>
                      <a:pt x="6" y="25"/>
                    </a:lnTo>
                    <a:lnTo>
                      <a:pt x="6" y="25"/>
                    </a:lnTo>
                    <a:lnTo>
                      <a:pt x="6" y="25"/>
                    </a:lnTo>
                    <a:lnTo>
                      <a:pt x="6" y="25"/>
                    </a:lnTo>
                    <a:lnTo>
                      <a:pt x="6" y="25"/>
                    </a:lnTo>
                    <a:lnTo>
                      <a:pt x="6" y="25"/>
                    </a:lnTo>
                    <a:lnTo>
                      <a:pt x="6" y="25"/>
                    </a:lnTo>
                    <a:lnTo>
                      <a:pt x="9" y="25"/>
                    </a:lnTo>
                    <a:lnTo>
                      <a:pt x="9" y="27"/>
                    </a:lnTo>
                    <a:lnTo>
                      <a:pt x="9" y="27"/>
                    </a:lnTo>
                    <a:lnTo>
                      <a:pt x="11" y="25"/>
                    </a:lnTo>
                    <a:lnTo>
                      <a:pt x="11" y="25"/>
                    </a:lnTo>
                    <a:lnTo>
                      <a:pt x="11" y="25"/>
                    </a:lnTo>
                    <a:lnTo>
                      <a:pt x="11" y="25"/>
                    </a:lnTo>
                    <a:lnTo>
                      <a:pt x="11" y="25"/>
                    </a:lnTo>
                    <a:lnTo>
                      <a:pt x="11" y="22"/>
                    </a:lnTo>
                    <a:lnTo>
                      <a:pt x="11" y="22"/>
                    </a:lnTo>
                    <a:lnTo>
                      <a:pt x="11" y="22"/>
                    </a:lnTo>
                    <a:lnTo>
                      <a:pt x="11" y="20"/>
                    </a:lnTo>
                    <a:lnTo>
                      <a:pt x="11" y="20"/>
                    </a:lnTo>
                    <a:lnTo>
                      <a:pt x="13" y="18"/>
                    </a:lnTo>
                    <a:lnTo>
                      <a:pt x="13" y="16"/>
                    </a:lnTo>
                    <a:lnTo>
                      <a:pt x="13" y="16"/>
                    </a:lnTo>
                    <a:lnTo>
                      <a:pt x="13" y="16"/>
                    </a:lnTo>
                    <a:lnTo>
                      <a:pt x="13" y="16"/>
                    </a:lnTo>
                    <a:lnTo>
                      <a:pt x="15" y="16"/>
                    </a:lnTo>
                    <a:lnTo>
                      <a:pt x="15" y="18"/>
                    </a:lnTo>
                    <a:lnTo>
                      <a:pt x="15" y="18"/>
                    </a:lnTo>
                    <a:lnTo>
                      <a:pt x="15" y="18"/>
                    </a:lnTo>
                    <a:lnTo>
                      <a:pt x="15" y="18"/>
                    </a:lnTo>
                    <a:lnTo>
                      <a:pt x="15" y="18"/>
                    </a:lnTo>
                    <a:lnTo>
                      <a:pt x="15" y="18"/>
                    </a:lnTo>
                    <a:lnTo>
                      <a:pt x="18" y="18"/>
                    </a:lnTo>
                    <a:lnTo>
                      <a:pt x="18" y="16"/>
                    </a:lnTo>
                    <a:lnTo>
                      <a:pt x="18" y="13"/>
                    </a:lnTo>
                    <a:lnTo>
                      <a:pt x="18" y="13"/>
                    </a:lnTo>
                    <a:lnTo>
                      <a:pt x="18" y="13"/>
                    </a:lnTo>
                    <a:lnTo>
                      <a:pt x="18" y="13"/>
                    </a:lnTo>
                    <a:lnTo>
                      <a:pt x="20" y="13"/>
                    </a:lnTo>
                    <a:lnTo>
                      <a:pt x="20" y="16"/>
                    </a:lnTo>
                    <a:lnTo>
                      <a:pt x="20" y="16"/>
                    </a:lnTo>
                    <a:lnTo>
                      <a:pt x="20" y="18"/>
                    </a:lnTo>
                    <a:lnTo>
                      <a:pt x="22" y="20"/>
                    </a:lnTo>
                    <a:lnTo>
                      <a:pt x="22" y="20"/>
                    </a:lnTo>
                    <a:lnTo>
                      <a:pt x="22" y="20"/>
                    </a:lnTo>
                    <a:lnTo>
                      <a:pt x="22" y="20"/>
                    </a:lnTo>
                    <a:lnTo>
                      <a:pt x="22" y="18"/>
                    </a:lnTo>
                    <a:lnTo>
                      <a:pt x="22" y="18"/>
                    </a:lnTo>
                    <a:lnTo>
                      <a:pt x="22" y="16"/>
                    </a:lnTo>
                    <a:lnTo>
                      <a:pt x="22" y="16"/>
                    </a:lnTo>
                    <a:lnTo>
                      <a:pt x="22" y="13"/>
                    </a:lnTo>
                    <a:lnTo>
                      <a:pt x="24" y="13"/>
                    </a:lnTo>
                    <a:lnTo>
                      <a:pt x="24" y="13"/>
                    </a:lnTo>
                    <a:lnTo>
                      <a:pt x="26" y="13"/>
                    </a:lnTo>
                    <a:lnTo>
                      <a:pt x="26" y="11"/>
                    </a:lnTo>
                    <a:lnTo>
                      <a:pt x="26" y="13"/>
                    </a:lnTo>
                    <a:lnTo>
                      <a:pt x="26" y="13"/>
                    </a:lnTo>
                    <a:lnTo>
                      <a:pt x="26" y="13"/>
                    </a:lnTo>
                    <a:lnTo>
                      <a:pt x="26" y="16"/>
                    </a:lnTo>
                    <a:lnTo>
                      <a:pt x="26" y="16"/>
                    </a:lnTo>
                    <a:lnTo>
                      <a:pt x="29" y="16"/>
                    </a:lnTo>
                    <a:lnTo>
                      <a:pt x="29" y="16"/>
                    </a:lnTo>
                    <a:lnTo>
                      <a:pt x="29" y="16"/>
                    </a:lnTo>
                    <a:lnTo>
                      <a:pt x="29" y="16"/>
                    </a:lnTo>
                    <a:lnTo>
                      <a:pt x="29" y="16"/>
                    </a:lnTo>
                    <a:lnTo>
                      <a:pt x="29" y="13"/>
                    </a:lnTo>
                    <a:lnTo>
                      <a:pt x="29" y="13"/>
                    </a:lnTo>
                    <a:lnTo>
                      <a:pt x="29" y="11"/>
                    </a:lnTo>
                    <a:lnTo>
                      <a:pt x="29" y="11"/>
                    </a:lnTo>
                    <a:lnTo>
                      <a:pt x="29" y="11"/>
                    </a:lnTo>
                    <a:lnTo>
                      <a:pt x="29" y="9"/>
                    </a:lnTo>
                    <a:lnTo>
                      <a:pt x="29" y="9"/>
                    </a:lnTo>
                    <a:lnTo>
                      <a:pt x="29" y="9"/>
                    </a:lnTo>
                    <a:lnTo>
                      <a:pt x="31" y="9"/>
                    </a:lnTo>
                    <a:lnTo>
                      <a:pt x="31" y="9"/>
                    </a:lnTo>
                    <a:lnTo>
                      <a:pt x="31" y="11"/>
                    </a:lnTo>
                    <a:lnTo>
                      <a:pt x="33" y="11"/>
                    </a:lnTo>
                    <a:lnTo>
                      <a:pt x="33" y="13"/>
                    </a:lnTo>
                    <a:lnTo>
                      <a:pt x="33" y="13"/>
                    </a:lnTo>
                    <a:lnTo>
                      <a:pt x="33" y="16"/>
                    </a:lnTo>
                    <a:lnTo>
                      <a:pt x="35" y="18"/>
                    </a:lnTo>
                    <a:lnTo>
                      <a:pt x="35" y="16"/>
                    </a:lnTo>
                    <a:lnTo>
                      <a:pt x="35" y="16"/>
                    </a:lnTo>
                    <a:lnTo>
                      <a:pt x="35" y="16"/>
                    </a:lnTo>
                    <a:lnTo>
                      <a:pt x="35" y="16"/>
                    </a:lnTo>
                    <a:lnTo>
                      <a:pt x="35" y="13"/>
                    </a:lnTo>
                    <a:lnTo>
                      <a:pt x="35" y="11"/>
                    </a:lnTo>
                    <a:lnTo>
                      <a:pt x="35" y="9"/>
                    </a:lnTo>
                    <a:lnTo>
                      <a:pt x="33" y="9"/>
                    </a:lnTo>
                    <a:lnTo>
                      <a:pt x="33" y="9"/>
                    </a:lnTo>
                    <a:lnTo>
                      <a:pt x="35" y="7"/>
                    </a:lnTo>
                    <a:lnTo>
                      <a:pt x="35" y="7"/>
                    </a:lnTo>
                    <a:lnTo>
                      <a:pt x="35" y="7"/>
                    </a:lnTo>
                    <a:lnTo>
                      <a:pt x="35" y="5"/>
                    </a:lnTo>
                    <a:lnTo>
                      <a:pt x="35" y="5"/>
                    </a:lnTo>
                    <a:lnTo>
                      <a:pt x="38" y="7"/>
                    </a:lnTo>
                    <a:lnTo>
                      <a:pt x="38" y="7"/>
                    </a:lnTo>
                    <a:lnTo>
                      <a:pt x="38" y="5"/>
                    </a:lnTo>
                    <a:lnTo>
                      <a:pt x="38" y="5"/>
                    </a:lnTo>
                    <a:lnTo>
                      <a:pt x="38" y="5"/>
                    </a:lnTo>
                    <a:lnTo>
                      <a:pt x="38" y="5"/>
                    </a:lnTo>
                    <a:lnTo>
                      <a:pt x="38" y="2"/>
                    </a:lnTo>
                    <a:lnTo>
                      <a:pt x="38" y="2"/>
                    </a:lnTo>
                    <a:lnTo>
                      <a:pt x="38" y="0"/>
                    </a:lnTo>
                    <a:lnTo>
                      <a:pt x="40" y="0"/>
                    </a:lnTo>
                    <a:lnTo>
                      <a:pt x="40" y="0"/>
                    </a:lnTo>
                    <a:lnTo>
                      <a:pt x="40" y="0"/>
                    </a:lnTo>
                    <a:lnTo>
                      <a:pt x="42" y="0"/>
                    </a:lnTo>
                    <a:lnTo>
                      <a:pt x="42" y="0"/>
                    </a:lnTo>
                    <a:lnTo>
                      <a:pt x="42" y="2"/>
                    </a:lnTo>
                    <a:lnTo>
                      <a:pt x="42" y="2"/>
                    </a:lnTo>
                    <a:lnTo>
                      <a:pt x="42" y="5"/>
                    </a:lnTo>
                    <a:lnTo>
                      <a:pt x="44" y="5"/>
                    </a:lnTo>
                    <a:lnTo>
                      <a:pt x="44" y="7"/>
                    </a:lnTo>
                    <a:lnTo>
                      <a:pt x="47" y="7"/>
                    </a:lnTo>
                    <a:lnTo>
                      <a:pt x="47" y="7"/>
                    </a:lnTo>
                    <a:lnTo>
                      <a:pt x="47" y="7"/>
                    </a:lnTo>
                    <a:lnTo>
                      <a:pt x="49" y="7"/>
                    </a:lnTo>
                    <a:lnTo>
                      <a:pt x="49" y="5"/>
                    </a:lnTo>
                    <a:lnTo>
                      <a:pt x="49" y="5"/>
                    </a:lnTo>
                    <a:lnTo>
                      <a:pt x="49" y="2"/>
                    </a:lnTo>
                    <a:lnTo>
                      <a:pt x="49" y="0"/>
                    </a:lnTo>
                    <a:lnTo>
                      <a:pt x="49" y="0"/>
                    </a:lnTo>
                    <a:lnTo>
                      <a:pt x="49" y="0"/>
                    </a:lnTo>
                    <a:lnTo>
                      <a:pt x="49" y="0"/>
                    </a:lnTo>
                    <a:lnTo>
                      <a:pt x="51" y="2"/>
                    </a:lnTo>
                    <a:lnTo>
                      <a:pt x="51" y="2"/>
                    </a:lnTo>
                    <a:lnTo>
                      <a:pt x="51" y="5"/>
                    </a:lnTo>
                    <a:lnTo>
                      <a:pt x="49" y="5"/>
                    </a:lnTo>
                    <a:lnTo>
                      <a:pt x="49" y="5"/>
                    </a:lnTo>
                    <a:lnTo>
                      <a:pt x="49" y="7"/>
                    </a:lnTo>
                    <a:lnTo>
                      <a:pt x="51" y="7"/>
                    </a:lnTo>
                    <a:lnTo>
                      <a:pt x="51" y="9"/>
                    </a:lnTo>
                    <a:lnTo>
                      <a:pt x="51" y="9"/>
                    </a:lnTo>
                    <a:lnTo>
                      <a:pt x="51" y="9"/>
                    </a:lnTo>
                    <a:lnTo>
                      <a:pt x="53" y="9"/>
                    </a:lnTo>
                    <a:lnTo>
                      <a:pt x="53" y="7"/>
                    </a:lnTo>
                    <a:lnTo>
                      <a:pt x="53" y="7"/>
                    </a:lnTo>
                    <a:lnTo>
                      <a:pt x="53" y="7"/>
                    </a:lnTo>
                    <a:lnTo>
                      <a:pt x="56" y="9"/>
                    </a:lnTo>
                    <a:lnTo>
                      <a:pt x="56" y="9"/>
                    </a:lnTo>
                    <a:lnTo>
                      <a:pt x="58" y="9"/>
                    </a:lnTo>
                    <a:lnTo>
                      <a:pt x="58" y="11"/>
                    </a:lnTo>
                    <a:lnTo>
                      <a:pt x="58" y="11"/>
                    </a:lnTo>
                    <a:lnTo>
                      <a:pt x="58" y="11"/>
                    </a:lnTo>
                    <a:lnTo>
                      <a:pt x="58" y="13"/>
                    </a:lnTo>
                    <a:lnTo>
                      <a:pt x="56" y="13"/>
                    </a:lnTo>
                    <a:lnTo>
                      <a:pt x="56" y="13"/>
                    </a:lnTo>
                    <a:lnTo>
                      <a:pt x="56" y="13"/>
                    </a:lnTo>
                    <a:lnTo>
                      <a:pt x="56" y="13"/>
                    </a:lnTo>
                    <a:lnTo>
                      <a:pt x="56" y="16"/>
                    </a:lnTo>
                    <a:lnTo>
                      <a:pt x="56" y="16"/>
                    </a:lnTo>
                    <a:lnTo>
                      <a:pt x="56" y="16"/>
                    </a:lnTo>
                    <a:lnTo>
                      <a:pt x="56" y="16"/>
                    </a:lnTo>
                    <a:lnTo>
                      <a:pt x="56" y="16"/>
                    </a:lnTo>
                    <a:lnTo>
                      <a:pt x="56" y="18"/>
                    </a:lnTo>
                    <a:lnTo>
                      <a:pt x="58" y="18"/>
                    </a:lnTo>
                    <a:lnTo>
                      <a:pt x="58" y="16"/>
                    </a:lnTo>
                    <a:lnTo>
                      <a:pt x="60" y="16"/>
                    </a:lnTo>
                    <a:lnTo>
                      <a:pt x="60" y="16"/>
                    </a:lnTo>
                    <a:lnTo>
                      <a:pt x="62" y="16"/>
                    </a:lnTo>
                    <a:lnTo>
                      <a:pt x="62" y="16"/>
                    </a:lnTo>
                    <a:lnTo>
                      <a:pt x="62" y="16"/>
                    </a:lnTo>
                    <a:lnTo>
                      <a:pt x="62" y="18"/>
                    </a:lnTo>
                    <a:lnTo>
                      <a:pt x="62" y="18"/>
                    </a:lnTo>
                    <a:lnTo>
                      <a:pt x="62" y="20"/>
                    </a:lnTo>
                    <a:lnTo>
                      <a:pt x="62" y="22"/>
                    </a:lnTo>
                    <a:lnTo>
                      <a:pt x="62" y="22"/>
                    </a:lnTo>
                    <a:lnTo>
                      <a:pt x="62" y="25"/>
                    </a:lnTo>
                    <a:lnTo>
                      <a:pt x="62" y="25"/>
                    </a:lnTo>
                    <a:lnTo>
                      <a:pt x="62" y="25"/>
                    </a:lnTo>
                    <a:lnTo>
                      <a:pt x="62" y="25"/>
                    </a:lnTo>
                    <a:lnTo>
                      <a:pt x="62" y="27"/>
                    </a:lnTo>
                    <a:lnTo>
                      <a:pt x="62" y="29"/>
                    </a:lnTo>
                    <a:lnTo>
                      <a:pt x="62" y="29"/>
                    </a:lnTo>
                    <a:lnTo>
                      <a:pt x="60" y="29"/>
                    </a:lnTo>
                    <a:lnTo>
                      <a:pt x="60" y="29"/>
                    </a:lnTo>
                    <a:lnTo>
                      <a:pt x="58" y="31"/>
                    </a:lnTo>
                    <a:lnTo>
                      <a:pt x="58" y="31"/>
                    </a:lnTo>
                    <a:lnTo>
                      <a:pt x="58" y="34"/>
                    </a:lnTo>
                    <a:lnTo>
                      <a:pt x="58" y="34"/>
                    </a:lnTo>
                    <a:lnTo>
                      <a:pt x="58" y="36"/>
                    </a:lnTo>
                    <a:lnTo>
                      <a:pt x="62" y="36"/>
                    </a:lnTo>
                    <a:lnTo>
                      <a:pt x="62" y="34"/>
                    </a:lnTo>
                    <a:lnTo>
                      <a:pt x="62" y="36"/>
                    </a:lnTo>
                    <a:lnTo>
                      <a:pt x="62" y="36"/>
                    </a:lnTo>
                    <a:lnTo>
                      <a:pt x="62" y="36"/>
                    </a:lnTo>
                    <a:lnTo>
                      <a:pt x="65" y="36"/>
                    </a:lnTo>
                    <a:lnTo>
                      <a:pt x="62" y="36"/>
                    </a:lnTo>
                    <a:lnTo>
                      <a:pt x="62" y="38"/>
                    </a:lnTo>
                    <a:lnTo>
                      <a:pt x="60" y="38"/>
                    </a:lnTo>
                    <a:lnTo>
                      <a:pt x="60" y="38"/>
                    </a:lnTo>
                    <a:lnTo>
                      <a:pt x="60" y="38"/>
                    </a:lnTo>
                    <a:lnTo>
                      <a:pt x="60" y="40"/>
                    </a:lnTo>
                    <a:lnTo>
                      <a:pt x="60" y="40"/>
                    </a:lnTo>
                    <a:lnTo>
                      <a:pt x="62" y="40"/>
                    </a:lnTo>
                    <a:lnTo>
                      <a:pt x="62" y="40"/>
                    </a:lnTo>
                    <a:lnTo>
                      <a:pt x="62" y="43"/>
                    </a:lnTo>
                    <a:lnTo>
                      <a:pt x="62" y="43"/>
                    </a:lnTo>
                    <a:lnTo>
                      <a:pt x="62" y="43"/>
                    </a:lnTo>
                    <a:lnTo>
                      <a:pt x="65" y="43"/>
                    </a:lnTo>
                    <a:lnTo>
                      <a:pt x="67" y="43"/>
                    </a:lnTo>
                    <a:lnTo>
                      <a:pt x="67" y="43"/>
                    </a:lnTo>
                    <a:lnTo>
                      <a:pt x="69" y="43"/>
                    </a:lnTo>
                    <a:lnTo>
                      <a:pt x="69" y="43"/>
                    </a:lnTo>
                    <a:lnTo>
                      <a:pt x="69" y="45"/>
                    </a:lnTo>
                    <a:lnTo>
                      <a:pt x="69" y="45"/>
                    </a:lnTo>
                    <a:lnTo>
                      <a:pt x="69" y="45"/>
                    </a:lnTo>
                    <a:lnTo>
                      <a:pt x="67" y="45"/>
                    </a:lnTo>
                    <a:lnTo>
                      <a:pt x="65" y="45"/>
                    </a:lnTo>
                    <a:lnTo>
                      <a:pt x="62" y="47"/>
                    </a:lnTo>
                    <a:lnTo>
                      <a:pt x="62" y="47"/>
                    </a:lnTo>
                    <a:lnTo>
                      <a:pt x="62" y="47"/>
                    </a:lnTo>
                    <a:lnTo>
                      <a:pt x="62" y="47"/>
                    </a:lnTo>
                    <a:lnTo>
                      <a:pt x="62" y="49"/>
                    </a:lnTo>
                    <a:lnTo>
                      <a:pt x="62" y="49"/>
                    </a:lnTo>
                    <a:lnTo>
                      <a:pt x="62" y="49"/>
                    </a:lnTo>
                    <a:lnTo>
                      <a:pt x="62" y="49"/>
                    </a:lnTo>
                    <a:lnTo>
                      <a:pt x="62" y="49"/>
                    </a:lnTo>
                    <a:lnTo>
                      <a:pt x="65" y="49"/>
                    </a:lnTo>
                    <a:lnTo>
                      <a:pt x="67" y="49"/>
                    </a:lnTo>
                    <a:lnTo>
                      <a:pt x="67" y="47"/>
                    </a:lnTo>
                    <a:lnTo>
                      <a:pt x="69" y="47"/>
                    </a:lnTo>
                    <a:lnTo>
                      <a:pt x="69" y="47"/>
                    </a:lnTo>
                    <a:lnTo>
                      <a:pt x="69" y="49"/>
                    </a:lnTo>
                    <a:lnTo>
                      <a:pt x="69" y="49"/>
                    </a:lnTo>
                    <a:lnTo>
                      <a:pt x="69" y="49"/>
                    </a:lnTo>
                    <a:lnTo>
                      <a:pt x="69" y="49"/>
                    </a:lnTo>
                    <a:lnTo>
                      <a:pt x="69" y="52"/>
                    </a:lnTo>
                    <a:lnTo>
                      <a:pt x="69" y="52"/>
                    </a:lnTo>
                    <a:lnTo>
                      <a:pt x="67" y="52"/>
                    </a:lnTo>
                    <a:lnTo>
                      <a:pt x="67" y="52"/>
                    </a:lnTo>
                    <a:lnTo>
                      <a:pt x="65" y="52"/>
                    </a:lnTo>
                    <a:lnTo>
                      <a:pt x="62" y="54"/>
                    </a:lnTo>
                    <a:lnTo>
                      <a:pt x="62" y="54"/>
                    </a:lnTo>
                    <a:lnTo>
                      <a:pt x="62" y="54"/>
                    </a:lnTo>
                    <a:lnTo>
                      <a:pt x="62" y="54"/>
                    </a:lnTo>
                    <a:lnTo>
                      <a:pt x="62" y="54"/>
                    </a:lnTo>
                    <a:lnTo>
                      <a:pt x="62" y="54"/>
                    </a:lnTo>
                    <a:lnTo>
                      <a:pt x="62" y="56"/>
                    </a:lnTo>
                    <a:lnTo>
                      <a:pt x="62" y="56"/>
                    </a:lnTo>
                    <a:lnTo>
                      <a:pt x="62" y="56"/>
                    </a:lnTo>
                    <a:lnTo>
                      <a:pt x="62" y="56"/>
                    </a:lnTo>
                    <a:lnTo>
                      <a:pt x="69" y="56"/>
                    </a:lnTo>
                    <a:lnTo>
                      <a:pt x="69" y="56"/>
                    </a:lnTo>
                    <a:lnTo>
                      <a:pt x="69" y="58"/>
                    </a:lnTo>
                    <a:lnTo>
                      <a:pt x="69" y="58"/>
                    </a:lnTo>
                    <a:lnTo>
                      <a:pt x="69" y="58"/>
                    </a:lnTo>
                    <a:lnTo>
                      <a:pt x="69" y="60"/>
                    </a:lnTo>
                    <a:lnTo>
                      <a:pt x="69" y="60"/>
                    </a:lnTo>
                    <a:lnTo>
                      <a:pt x="67" y="60"/>
                    </a:lnTo>
                    <a:lnTo>
                      <a:pt x="62" y="60"/>
                    </a:lnTo>
                    <a:lnTo>
                      <a:pt x="62" y="63"/>
                    </a:lnTo>
                    <a:lnTo>
                      <a:pt x="60" y="63"/>
                    </a:lnTo>
                    <a:lnTo>
                      <a:pt x="60" y="65"/>
                    </a:lnTo>
                    <a:lnTo>
                      <a:pt x="60" y="65"/>
                    </a:lnTo>
                    <a:lnTo>
                      <a:pt x="60" y="67"/>
                    </a:lnTo>
                    <a:lnTo>
                      <a:pt x="60" y="67"/>
                    </a:lnTo>
                    <a:lnTo>
                      <a:pt x="62" y="69"/>
                    </a:lnTo>
                    <a:lnTo>
                      <a:pt x="62" y="69"/>
                    </a:lnTo>
                    <a:lnTo>
                      <a:pt x="62" y="69"/>
                    </a:lnTo>
                    <a:lnTo>
                      <a:pt x="62" y="72"/>
                    </a:lnTo>
                    <a:lnTo>
                      <a:pt x="62" y="72"/>
                    </a:lnTo>
                    <a:lnTo>
                      <a:pt x="62" y="72"/>
                    </a:lnTo>
                    <a:lnTo>
                      <a:pt x="62" y="74"/>
                    </a:lnTo>
                    <a:lnTo>
                      <a:pt x="62" y="72"/>
                    </a:lnTo>
                    <a:lnTo>
                      <a:pt x="62" y="72"/>
                    </a:lnTo>
                    <a:lnTo>
                      <a:pt x="60" y="72"/>
                    </a:lnTo>
                    <a:lnTo>
                      <a:pt x="60" y="72"/>
                    </a:lnTo>
                    <a:lnTo>
                      <a:pt x="58" y="72"/>
                    </a:lnTo>
                    <a:lnTo>
                      <a:pt x="58" y="74"/>
                    </a:lnTo>
                    <a:lnTo>
                      <a:pt x="58" y="74"/>
                    </a:lnTo>
                    <a:lnTo>
                      <a:pt x="58" y="76"/>
                    </a:lnTo>
                    <a:lnTo>
                      <a:pt x="58" y="76"/>
                    </a:lnTo>
                    <a:lnTo>
                      <a:pt x="58" y="78"/>
                    </a:lnTo>
                    <a:lnTo>
                      <a:pt x="58" y="78"/>
                    </a:lnTo>
                    <a:lnTo>
                      <a:pt x="58" y="78"/>
                    </a:lnTo>
                    <a:lnTo>
                      <a:pt x="60" y="81"/>
                    </a:lnTo>
                    <a:lnTo>
                      <a:pt x="60" y="81"/>
                    </a:lnTo>
                    <a:lnTo>
                      <a:pt x="60" y="83"/>
                    </a:lnTo>
                    <a:lnTo>
                      <a:pt x="62" y="85"/>
                    </a:lnTo>
                    <a:lnTo>
                      <a:pt x="62" y="85"/>
                    </a:lnTo>
                    <a:lnTo>
                      <a:pt x="62" y="85"/>
                    </a:lnTo>
                    <a:lnTo>
                      <a:pt x="60" y="85"/>
                    </a:lnTo>
                    <a:lnTo>
                      <a:pt x="60" y="85"/>
                    </a:lnTo>
                    <a:lnTo>
                      <a:pt x="58" y="85"/>
                    </a:lnTo>
                    <a:lnTo>
                      <a:pt x="58" y="83"/>
                    </a:lnTo>
                    <a:lnTo>
                      <a:pt x="58" y="85"/>
                    </a:lnTo>
                    <a:lnTo>
                      <a:pt x="58" y="85"/>
                    </a:lnTo>
                    <a:lnTo>
                      <a:pt x="58" y="85"/>
                    </a:lnTo>
                    <a:lnTo>
                      <a:pt x="58" y="85"/>
                    </a:lnTo>
                    <a:lnTo>
                      <a:pt x="58" y="87"/>
                    </a:lnTo>
                    <a:lnTo>
                      <a:pt x="58" y="87"/>
                    </a:lnTo>
                    <a:lnTo>
                      <a:pt x="58" y="87"/>
                    </a:lnTo>
                    <a:lnTo>
                      <a:pt x="60" y="87"/>
                    </a:lnTo>
                    <a:lnTo>
                      <a:pt x="60" y="90"/>
                    </a:lnTo>
                    <a:lnTo>
                      <a:pt x="62" y="90"/>
                    </a:lnTo>
                    <a:lnTo>
                      <a:pt x="62" y="92"/>
                    </a:lnTo>
                    <a:lnTo>
                      <a:pt x="62" y="92"/>
                    </a:lnTo>
                    <a:lnTo>
                      <a:pt x="62" y="92"/>
                    </a:lnTo>
                    <a:lnTo>
                      <a:pt x="62" y="94"/>
                    </a:lnTo>
                    <a:lnTo>
                      <a:pt x="62" y="94"/>
                    </a:lnTo>
                    <a:lnTo>
                      <a:pt x="62" y="94"/>
                    </a:lnTo>
                    <a:lnTo>
                      <a:pt x="62" y="94"/>
                    </a:lnTo>
                    <a:lnTo>
                      <a:pt x="58" y="94"/>
                    </a:lnTo>
                    <a:lnTo>
                      <a:pt x="58" y="94"/>
                    </a:lnTo>
                    <a:lnTo>
                      <a:pt x="58" y="94"/>
                    </a:lnTo>
                    <a:lnTo>
                      <a:pt x="58" y="94"/>
                    </a:lnTo>
                    <a:lnTo>
                      <a:pt x="56" y="96"/>
                    </a:lnTo>
                    <a:lnTo>
                      <a:pt x="56" y="96"/>
                    </a:lnTo>
                    <a:lnTo>
                      <a:pt x="56" y="96"/>
                    </a:lnTo>
                    <a:lnTo>
                      <a:pt x="56" y="96"/>
                    </a:lnTo>
                    <a:lnTo>
                      <a:pt x="56" y="96"/>
                    </a:lnTo>
                    <a:lnTo>
                      <a:pt x="56" y="96"/>
                    </a:lnTo>
                    <a:lnTo>
                      <a:pt x="58" y="96"/>
                    </a:lnTo>
                    <a:lnTo>
                      <a:pt x="58" y="96"/>
                    </a:lnTo>
                    <a:lnTo>
                      <a:pt x="58" y="99"/>
                    </a:lnTo>
                    <a:lnTo>
                      <a:pt x="60" y="99"/>
                    </a:lnTo>
                    <a:lnTo>
                      <a:pt x="60" y="99"/>
                    </a:lnTo>
                    <a:lnTo>
                      <a:pt x="60" y="99"/>
                    </a:lnTo>
                    <a:lnTo>
                      <a:pt x="60" y="101"/>
                    </a:lnTo>
                    <a:lnTo>
                      <a:pt x="58" y="101"/>
                    </a:lnTo>
                    <a:lnTo>
                      <a:pt x="58" y="101"/>
                    </a:lnTo>
                    <a:lnTo>
                      <a:pt x="56" y="101"/>
                    </a:lnTo>
                    <a:lnTo>
                      <a:pt x="56" y="99"/>
                    </a:lnTo>
                    <a:lnTo>
                      <a:pt x="53" y="99"/>
                    </a:lnTo>
                    <a:lnTo>
                      <a:pt x="53" y="99"/>
                    </a:lnTo>
                    <a:lnTo>
                      <a:pt x="53" y="99"/>
                    </a:lnTo>
                    <a:lnTo>
                      <a:pt x="53" y="99"/>
                    </a:lnTo>
                    <a:lnTo>
                      <a:pt x="53" y="99"/>
                    </a:lnTo>
                    <a:lnTo>
                      <a:pt x="53" y="101"/>
                    </a:lnTo>
                    <a:lnTo>
                      <a:pt x="53" y="101"/>
                    </a:lnTo>
                    <a:lnTo>
                      <a:pt x="53" y="101"/>
                    </a:lnTo>
                    <a:lnTo>
                      <a:pt x="53" y="101"/>
                    </a:lnTo>
                    <a:lnTo>
                      <a:pt x="53" y="103"/>
                    </a:lnTo>
                    <a:lnTo>
                      <a:pt x="53" y="103"/>
                    </a:lnTo>
                    <a:lnTo>
                      <a:pt x="53" y="105"/>
                    </a:lnTo>
                    <a:lnTo>
                      <a:pt x="53" y="107"/>
                    </a:lnTo>
                    <a:lnTo>
                      <a:pt x="53" y="107"/>
                    </a:lnTo>
                    <a:lnTo>
                      <a:pt x="53" y="110"/>
                    </a:lnTo>
                    <a:lnTo>
                      <a:pt x="53" y="110"/>
                    </a:lnTo>
                    <a:lnTo>
                      <a:pt x="53" y="110"/>
                    </a:lnTo>
                    <a:lnTo>
                      <a:pt x="53" y="110"/>
                    </a:lnTo>
                    <a:lnTo>
                      <a:pt x="53" y="110"/>
                    </a:lnTo>
                    <a:lnTo>
                      <a:pt x="53" y="110"/>
                    </a:lnTo>
                    <a:lnTo>
                      <a:pt x="51" y="105"/>
                    </a:lnTo>
                    <a:lnTo>
                      <a:pt x="51" y="105"/>
                    </a:lnTo>
                    <a:lnTo>
                      <a:pt x="51" y="105"/>
                    </a:lnTo>
                    <a:lnTo>
                      <a:pt x="49" y="105"/>
                    </a:lnTo>
                    <a:lnTo>
                      <a:pt x="49" y="105"/>
                    </a:lnTo>
                    <a:lnTo>
                      <a:pt x="49" y="107"/>
                    </a:lnTo>
                    <a:lnTo>
                      <a:pt x="49" y="107"/>
                    </a:lnTo>
                    <a:lnTo>
                      <a:pt x="49" y="107"/>
                    </a:lnTo>
                    <a:lnTo>
                      <a:pt x="49" y="110"/>
                    </a:lnTo>
                    <a:lnTo>
                      <a:pt x="51" y="112"/>
                    </a:lnTo>
                    <a:lnTo>
                      <a:pt x="51" y="114"/>
                    </a:lnTo>
                    <a:lnTo>
                      <a:pt x="49" y="116"/>
                    </a:lnTo>
                    <a:lnTo>
                      <a:pt x="49" y="116"/>
                    </a:lnTo>
                    <a:lnTo>
                      <a:pt x="49" y="116"/>
                    </a:lnTo>
                    <a:lnTo>
                      <a:pt x="49" y="116"/>
                    </a:lnTo>
                    <a:lnTo>
                      <a:pt x="49" y="116"/>
                    </a:lnTo>
                    <a:lnTo>
                      <a:pt x="47" y="114"/>
                    </a:lnTo>
                    <a:lnTo>
                      <a:pt x="47" y="114"/>
                    </a:lnTo>
                    <a:lnTo>
                      <a:pt x="47" y="114"/>
                    </a:lnTo>
                    <a:lnTo>
                      <a:pt x="47" y="114"/>
                    </a:lnTo>
                    <a:lnTo>
                      <a:pt x="47" y="114"/>
                    </a:lnTo>
                    <a:lnTo>
                      <a:pt x="47" y="114"/>
                    </a:lnTo>
                    <a:lnTo>
                      <a:pt x="44" y="114"/>
                    </a:lnTo>
                    <a:lnTo>
                      <a:pt x="47" y="116"/>
                    </a:lnTo>
                    <a:lnTo>
                      <a:pt x="47" y="119"/>
                    </a:lnTo>
                    <a:lnTo>
                      <a:pt x="47" y="121"/>
                    </a:lnTo>
                    <a:lnTo>
                      <a:pt x="47" y="123"/>
                    </a:lnTo>
                    <a:lnTo>
                      <a:pt x="47" y="125"/>
                    </a:lnTo>
                    <a:lnTo>
                      <a:pt x="47" y="125"/>
                    </a:lnTo>
                    <a:lnTo>
                      <a:pt x="44" y="125"/>
                    </a:lnTo>
                    <a:lnTo>
                      <a:pt x="44" y="125"/>
                    </a:lnTo>
                    <a:lnTo>
                      <a:pt x="44" y="123"/>
                    </a:lnTo>
                    <a:lnTo>
                      <a:pt x="44" y="123"/>
                    </a:lnTo>
                    <a:lnTo>
                      <a:pt x="44" y="123"/>
                    </a:lnTo>
                    <a:lnTo>
                      <a:pt x="42" y="123"/>
                    </a:lnTo>
                    <a:lnTo>
                      <a:pt x="42" y="123"/>
                    </a:lnTo>
                    <a:lnTo>
                      <a:pt x="42" y="123"/>
                    </a:lnTo>
                    <a:lnTo>
                      <a:pt x="42" y="123"/>
                    </a:lnTo>
                    <a:lnTo>
                      <a:pt x="42" y="125"/>
                    </a:lnTo>
                    <a:lnTo>
                      <a:pt x="42" y="125"/>
                    </a:lnTo>
                    <a:lnTo>
                      <a:pt x="44" y="128"/>
                    </a:lnTo>
                    <a:lnTo>
                      <a:pt x="44" y="128"/>
                    </a:lnTo>
                    <a:lnTo>
                      <a:pt x="44" y="130"/>
                    </a:lnTo>
                    <a:lnTo>
                      <a:pt x="44" y="130"/>
                    </a:lnTo>
                    <a:lnTo>
                      <a:pt x="44" y="130"/>
                    </a:lnTo>
                    <a:lnTo>
                      <a:pt x="44" y="132"/>
                    </a:lnTo>
                    <a:lnTo>
                      <a:pt x="42" y="132"/>
                    </a:lnTo>
                    <a:close/>
                  </a:path>
                </a:pathLst>
              </a:custGeom>
              <a:solidFill>
                <a:srgbClr val="008837"/>
              </a:solidFill>
              <a:ln w="9525">
                <a:noFill/>
              </a:ln>
            </p:spPr>
            <p:txBody>
              <a:bodyPr/>
              <a:lstStyle/>
              <a:p>
                <a:endParaRPr lang="ja-JP" altLang="en-US" sz="1799"/>
              </a:p>
            </p:txBody>
          </p:sp>
          <p:sp>
            <p:nvSpPr>
              <p:cNvPr id="11762" name="フリーフォーム 89633">
                <a:extLst>
                  <a:ext uri="{FF2B5EF4-FFF2-40B4-BE49-F238E27FC236}">
                    <a16:creationId xmlns:a16="http://schemas.microsoft.com/office/drawing/2014/main" id="{FE993187-E9AC-8D1F-5BC5-2E9BCFA51817}"/>
                  </a:ext>
                </a:extLst>
              </p:cNvPr>
              <p:cNvSpPr/>
              <p:nvPr/>
            </p:nvSpPr>
            <p:spPr>
              <a:xfrm>
                <a:off x="1813" y="3294"/>
                <a:ext cx="69" cy="134"/>
              </a:xfrm>
              <a:custGeom>
                <a:avLst/>
                <a:gdLst/>
                <a:ahLst/>
                <a:cxnLst/>
                <a:rect l="0" t="0" r="0" b="0"/>
                <a:pathLst>
                  <a:path w="69" h="134">
                    <a:moveTo>
                      <a:pt x="42" y="132"/>
                    </a:moveTo>
                    <a:lnTo>
                      <a:pt x="42" y="132"/>
                    </a:lnTo>
                    <a:lnTo>
                      <a:pt x="42" y="134"/>
                    </a:lnTo>
                    <a:lnTo>
                      <a:pt x="42" y="134"/>
                    </a:lnTo>
                    <a:lnTo>
                      <a:pt x="42" y="134"/>
                    </a:lnTo>
                    <a:lnTo>
                      <a:pt x="40" y="132"/>
                    </a:lnTo>
                    <a:lnTo>
                      <a:pt x="40" y="132"/>
                    </a:lnTo>
                    <a:lnTo>
                      <a:pt x="38" y="132"/>
                    </a:lnTo>
                    <a:lnTo>
                      <a:pt x="38" y="132"/>
                    </a:lnTo>
                    <a:lnTo>
                      <a:pt x="35" y="134"/>
                    </a:lnTo>
                    <a:lnTo>
                      <a:pt x="35" y="134"/>
                    </a:lnTo>
                    <a:lnTo>
                      <a:pt x="33" y="134"/>
                    </a:lnTo>
                    <a:lnTo>
                      <a:pt x="33" y="134"/>
                    </a:lnTo>
                    <a:lnTo>
                      <a:pt x="33" y="134"/>
                    </a:lnTo>
                    <a:lnTo>
                      <a:pt x="33" y="134"/>
                    </a:lnTo>
                    <a:lnTo>
                      <a:pt x="33" y="134"/>
                    </a:lnTo>
                    <a:lnTo>
                      <a:pt x="33" y="134"/>
                    </a:lnTo>
                    <a:lnTo>
                      <a:pt x="33" y="134"/>
                    </a:lnTo>
                    <a:lnTo>
                      <a:pt x="33" y="134"/>
                    </a:lnTo>
                    <a:lnTo>
                      <a:pt x="33" y="132"/>
                    </a:lnTo>
                    <a:lnTo>
                      <a:pt x="33" y="132"/>
                    </a:lnTo>
                    <a:lnTo>
                      <a:pt x="35" y="132"/>
                    </a:lnTo>
                    <a:lnTo>
                      <a:pt x="35" y="132"/>
                    </a:lnTo>
                    <a:lnTo>
                      <a:pt x="35" y="132"/>
                    </a:lnTo>
                    <a:lnTo>
                      <a:pt x="35" y="130"/>
                    </a:lnTo>
                    <a:lnTo>
                      <a:pt x="33" y="130"/>
                    </a:lnTo>
                    <a:lnTo>
                      <a:pt x="33" y="130"/>
                    </a:lnTo>
                    <a:lnTo>
                      <a:pt x="33" y="130"/>
                    </a:lnTo>
                    <a:lnTo>
                      <a:pt x="31" y="128"/>
                    </a:lnTo>
                    <a:lnTo>
                      <a:pt x="31" y="128"/>
                    </a:lnTo>
                    <a:lnTo>
                      <a:pt x="29" y="128"/>
                    </a:lnTo>
                    <a:lnTo>
                      <a:pt x="29" y="128"/>
                    </a:lnTo>
                    <a:lnTo>
                      <a:pt x="26" y="130"/>
                    </a:lnTo>
                    <a:lnTo>
                      <a:pt x="26" y="130"/>
                    </a:lnTo>
                    <a:lnTo>
                      <a:pt x="26" y="132"/>
                    </a:lnTo>
                    <a:lnTo>
                      <a:pt x="26" y="132"/>
                    </a:lnTo>
                    <a:lnTo>
                      <a:pt x="24" y="134"/>
                    </a:lnTo>
                    <a:lnTo>
                      <a:pt x="24" y="134"/>
                    </a:lnTo>
                    <a:lnTo>
                      <a:pt x="22" y="134"/>
                    </a:lnTo>
                    <a:lnTo>
                      <a:pt x="22" y="134"/>
                    </a:lnTo>
                    <a:lnTo>
                      <a:pt x="22" y="134"/>
                    </a:lnTo>
                    <a:lnTo>
                      <a:pt x="22" y="132"/>
                    </a:lnTo>
                    <a:lnTo>
                      <a:pt x="22" y="132"/>
                    </a:lnTo>
                    <a:lnTo>
                      <a:pt x="22" y="130"/>
                    </a:lnTo>
                    <a:lnTo>
                      <a:pt x="22" y="130"/>
                    </a:lnTo>
                    <a:lnTo>
                      <a:pt x="22" y="128"/>
                    </a:lnTo>
                    <a:lnTo>
                      <a:pt x="22" y="128"/>
                    </a:lnTo>
                    <a:lnTo>
                      <a:pt x="22" y="128"/>
                    </a:lnTo>
                    <a:lnTo>
                      <a:pt x="22" y="125"/>
                    </a:lnTo>
                    <a:lnTo>
                      <a:pt x="22" y="128"/>
                    </a:lnTo>
                    <a:lnTo>
                      <a:pt x="22" y="128"/>
                    </a:lnTo>
                    <a:lnTo>
                      <a:pt x="22" y="128"/>
                    </a:lnTo>
                    <a:lnTo>
                      <a:pt x="22" y="128"/>
                    </a:lnTo>
                    <a:lnTo>
                      <a:pt x="22" y="128"/>
                    </a:lnTo>
                    <a:lnTo>
                      <a:pt x="22" y="130"/>
                    </a:lnTo>
                    <a:lnTo>
                      <a:pt x="20" y="130"/>
                    </a:lnTo>
                    <a:lnTo>
                      <a:pt x="20" y="128"/>
                    </a:lnTo>
                    <a:lnTo>
                      <a:pt x="20" y="128"/>
                    </a:lnTo>
                    <a:lnTo>
                      <a:pt x="20" y="128"/>
                    </a:lnTo>
                    <a:lnTo>
                      <a:pt x="20" y="125"/>
                    </a:lnTo>
                    <a:lnTo>
                      <a:pt x="22" y="123"/>
                    </a:lnTo>
                    <a:lnTo>
                      <a:pt x="22" y="123"/>
                    </a:lnTo>
                    <a:lnTo>
                      <a:pt x="22" y="123"/>
                    </a:lnTo>
                    <a:lnTo>
                      <a:pt x="22" y="123"/>
                    </a:lnTo>
                    <a:lnTo>
                      <a:pt x="22" y="123"/>
                    </a:lnTo>
                    <a:lnTo>
                      <a:pt x="22" y="123"/>
                    </a:lnTo>
                    <a:lnTo>
                      <a:pt x="20" y="123"/>
                    </a:lnTo>
                    <a:lnTo>
                      <a:pt x="18" y="123"/>
                    </a:lnTo>
                    <a:lnTo>
                      <a:pt x="18" y="123"/>
                    </a:lnTo>
                    <a:lnTo>
                      <a:pt x="18" y="123"/>
                    </a:lnTo>
                    <a:lnTo>
                      <a:pt x="18" y="121"/>
                    </a:lnTo>
                    <a:lnTo>
                      <a:pt x="18" y="121"/>
                    </a:lnTo>
                    <a:lnTo>
                      <a:pt x="18" y="121"/>
                    </a:lnTo>
                    <a:lnTo>
                      <a:pt x="18" y="119"/>
                    </a:lnTo>
                    <a:lnTo>
                      <a:pt x="18" y="119"/>
                    </a:lnTo>
                    <a:lnTo>
                      <a:pt x="18" y="116"/>
                    </a:lnTo>
                    <a:lnTo>
                      <a:pt x="18" y="116"/>
                    </a:lnTo>
                    <a:lnTo>
                      <a:pt x="20" y="116"/>
                    </a:lnTo>
                    <a:lnTo>
                      <a:pt x="20" y="116"/>
                    </a:lnTo>
                    <a:lnTo>
                      <a:pt x="22" y="116"/>
                    </a:lnTo>
                    <a:lnTo>
                      <a:pt x="20" y="116"/>
                    </a:lnTo>
                    <a:lnTo>
                      <a:pt x="18" y="116"/>
                    </a:lnTo>
                    <a:lnTo>
                      <a:pt x="18" y="116"/>
                    </a:lnTo>
                    <a:lnTo>
                      <a:pt x="18" y="114"/>
                    </a:lnTo>
                    <a:lnTo>
                      <a:pt x="18" y="114"/>
                    </a:lnTo>
                    <a:lnTo>
                      <a:pt x="15" y="114"/>
                    </a:lnTo>
                    <a:lnTo>
                      <a:pt x="15" y="112"/>
                    </a:lnTo>
                    <a:lnTo>
                      <a:pt x="15" y="112"/>
                    </a:lnTo>
                    <a:lnTo>
                      <a:pt x="18" y="112"/>
                    </a:lnTo>
                    <a:lnTo>
                      <a:pt x="18" y="112"/>
                    </a:lnTo>
                    <a:lnTo>
                      <a:pt x="18" y="110"/>
                    </a:lnTo>
                    <a:lnTo>
                      <a:pt x="18" y="110"/>
                    </a:lnTo>
                    <a:lnTo>
                      <a:pt x="18" y="110"/>
                    </a:lnTo>
                    <a:lnTo>
                      <a:pt x="18" y="107"/>
                    </a:lnTo>
                    <a:lnTo>
                      <a:pt x="18" y="107"/>
                    </a:lnTo>
                    <a:lnTo>
                      <a:pt x="18" y="107"/>
                    </a:lnTo>
                    <a:lnTo>
                      <a:pt x="15" y="107"/>
                    </a:lnTo>
                    <a:lnTo>
                      <a:pt x="15" y="107"/>
                    </a:lnTo>
                    <a:lnTo>
                      <a:pt x="13" y="105"/>
                    </a:lnTo>
                    <a:lnTo>
                      <a:pt x="11" y="105"/>
                    </a:lnTo>
                    <a:lnTo>
                      <a:pt x="11" y="107"/>
                    </a:lnTo>
                    <a:lnTo>
                      <a:pt x="11" y="105"/>
                    </a:lnTo>
                    <a:lnTo>
                      <a:pt x="11" y="105"/>
                    </a:lnTo>
                    <a:lnTo>
                      <a:pt x="11" y="105"/>
                    </a:lnTo>
                    <a:lnTo>
                      <a:pt x="11" y="105"/>
                    </a:lnTo>
                    <a:lnTo>
                      <a:pt x="11" y="103"/>
                    </a:lnTo>
                    <a:lnTo>
                      <a:pt x="13" y="103"/>
                    </a:lnTo>
                    <a:lnTo>
                      <a:pt x="13" y="103"/>
                    </a:lnTo>
                    <a:lnTo>
                      <a:pt x="15" y="103"/>
                    </a:lnTo>
                    <a:lnTo>
                      <a:pt x="15" y="103"/>
                    </a:lnTo>
                    <a:lnTo>
                      <a:pt x="15" y="103"/>
                    </a:lnTo>
                    <a:lnTo>
                      <a:pt x="15" y="103"/>
                    </a:lnTo>
                    <a:lnTo>
                      <a:pt x="13" y="103"/>
                    </a:lnTo>
                    <a:lnTo>
                      <a:pt x="13" y="103"/>
                    </a:lnTo>
                    <a:lnTo>
                      <a:pt x="13" y="103"/>
                    </a:lnTo>
                    <a:lnTo>
                      <a:pt x="13" y="101"/>
                    </a:lnTo>
                    <a:lnTo>
                      <a:pt x="11" y="101"/>
                    </a:lnTo>
                    <a:lnTo>
                      <a:pt x="11" y="101"/>
                    </a:lnTo>
                    <a:lnTo>
                      <a:pt x="11" y="101"/>
                    </a:lnTo>
                    <a:lnTo>
                      <a:pt x="9" y="103"/>
                    </a:lnTo>
                    <a:lnTo>
                      <a:pt x="6" y="103"/>
                    </a:lnTo>
                    <a:lnTo>
                      <a:pt x="6" y="103"/>
                    </a:lnTo>
                    <a:lnTo>
                      <a:pt x="6" y="103"/>
                    </a:lnTo>
                    <a:lnTo>
                      <a:pt x="4" y="103"/>
                    </a:lnTo>
                    <a:lnTo>
                      <a:pt x="4" y="103"/>
                    </a:lnTo>
                    <a:lnTo>
                      <a:pt x="4" y="103"/>
                    </a:lnTo>
                    <a:lnTo>
                      <a:pt x="4" y="101"/>
                    </a:lnTo>
                    <a:lnTo>
                      <a:pt x="4" y="101"/>
                    </a:lnTo>
                    <a:lnTo>
                      <a:pt x="6" y="101"/>
                    </a:lnTo>
                    <a:lnTo>
                      <a:pt x="6" y="101"/>
                    </a:lnTo>
                    <a:lnTo>
                      <a:pt x="6" y="101"/>
                    </a:lnTo>
                    <a:lnTo>
                      <a:pt x="9" y="99"/>
                    </a:lnTo>
                    <a:lnTo>
                      <a:pt x="9" y="99"/>
                    </a:lnTo>
                    <a:lnTo>
                      <a:pt x="9" y="99"/>
                    </a:lnTo>
                    <a:lnTo>
                      <a:pt x="9" y="99"/>
                    </a:lnTo>
                    <a:lnTo>
                      <a:pt x="6" y="99"/>
                    </a:lnTo>
                    <a:lnTo>
                      <a:pt x="9" y="96"/>
                    </a:lnTo>
                    <a:lnTo>
                      <a:pt x="9" y="96"/>
                    </a:lnTo>
                    <a:lnTo>
                      <a:pt x="9" y="96"/>
                    </a:lnTo>
                    <a:lnTo>
                      <a:pt x="9" y="96"/>
                    </a:lnTo>
                    <a:lnTo>
                      <a:pt x="6" y="94"/>
                    </a:lnTo>
                    <a:lnTo>
                      <a:pt x="6" y="94"/>
                    </a:lnTo>
                    <a:lnTo>
                      <a:pt x="6" y="94"/>
                    </a:lnTo>
                    <a:lnTo>
                      <a:pt x="6" y="92"/>
                    </a:lnTo>
                    <a:lnTo>
                      <a:pt x="6" y="92"/>
                    </a:lnTo>
                    <a:lnTo>
                      <a:pt x="9" y="92"/>
                    </a:lnTo>
                    <a:lnTo>
                      <a:pt x="9" y="92"/>
                    </a:lnTo>
                    <a:lnTo>
                      <a:pt x="11" y="94"/>
                    </a:lnTo>
                    <a:lnTo>
                      <a:pt x="11" y="94"/>
                    </a:lnTo>
                    <a:lnTo>
                      <a:pt x="11" y="94"/>
                    </a:lnTo>
                    <a:lnTo>
                      <a:pt x="13" y="94"/>
                    </a:lnTo>
                    <a:lnTo>
                      <a:pt x="13" y="94"/>
                    </a:lnTo>
                    <a:lnTo>
                      <a:pt x="13" y="92"/>
                    </a:lnTo>
                    <a:lnTo>
                      <a:pt x="13" y="92"/>
                    </a:lnTo>
                    <a:lnTo>
                      <a:pt x="13" y="92"/>
                    </a:lnTo>
                    <a:lnTo>
                      <a:pt x="13" y="92"/>
                    </a:lnTo>
                    <a:lnTo>
                      <a:pt x="13" y="90"/>
                    </a:lnTo>
                    <a:lnTo>
                      <a:pt x="13" y="87"/>
                    </a:lnTo>
                    <a:lnTo>
                      <a:pt x="13" y="87"/>
                    </a:lnTo>
                    <a:lnTo>
                      <a:pt x="11" y="87"/>
                    </a:lnTo>
                    <a:lnTo>
                      <a:pt x="11" y="87"/>
                    </a:lnTo>
                    <a:lnTo>
                      <a:pt x="11" y="85"/>
                    </a:lnTo>
                    <a:lnTo>
                      <a:pt x="11" y="85"/>
                    </a:lnTo>
                    <a:lnTo>
                      <a:pt x="9" y="87"/>
                    </a:lnTo>
                    <a:lnTo>
                      <a:pt x="6" y="87"/>
                    </a:lnTo>
                    <a:lnTo>
                      <a:pt x="6" y="87"/>
                    </a:lnTo>
                    <a:lnTo>
                      <a:pt x="6" y="87"/>
                    </a:lnTo>
                    <a:lnTo>
                      <a:pt x="6" y="87"/>
                    </a:lnTo>
                    <a:lnTo>
                      <a:pt x="6" y="87"/>
                    </a:lnTo>
                    <a:lnTo>
                      <a:pt x="6" y="85"/>
                    </a:lnTo>
                    <a:lnTo>
                      <a:pt x="6" y="85"/>
                    </a:lnTo>
                    <a:lnTo>
                      <a:pt x="6" y="83"/>
                    </a:lnTo>
                    <a:lnTo>
                      <a:pt x="6" y="83"/>
                    </a:lnTo>
                    <a:lnTo>
                      <a:pt x="6" y="85"/>
                    </a:lnTo>
                    <a:lnTo>
                      <a:pt x="6" y="85"/>
                    </a:lnTo>
                    <a:lnTo>
                      <a:pt x="6" y="85"/>
                    </a:lnTo>
                    <a:lnTo>
                      <a:pt x="4" y="85"/>
                    </a:lnTo>
                    <a:lnTo>
                      <a:pt x="4" y="83"/>
                    </a:lnTo>
                    <a:lnTo>
                      <a:pt x="4" y="83"/>
                    </a:lnTo>
                    <a:lnTo>
                      <a:pt x="4" y="83"/>
                    </a:lnTo>
                    <a:lnTo>
                      <a:pt x="4" y="81"/>
                    </a:lnTo>
                    <a:lnTo>
                      <a:pt x="2" y="81"/>
                    </a:lnTo>
                    <a:lnTo>
                      <a:pt x="2" y="81"/>
                    </a:lnTo>
                    <a:lnTo>
                      <a:pt x="2" y="78"/>
                    </a:lnTo>
                    <a:lnTo>
                      <a:pt x="2" y="78"/>
                    </a:lnTo>
                    <a:lnTo>
                      <a:pt x="2" y="78"/>
                    </a:lnTo>
                    <a:lnTo>
                      <a:pt x="2" y="76"/>
                    </a:lnTo>
                    <a:lnTo>
                      <a:pt x="2" y="76"/>
                    </a:lnTo>
                    <a:lnTo>
                      <a:pt x="2" y="76"/>
                    </a:lnTo>
                    <a:lnTo>
                      <a:pt x="2" y="76"/>
                    </a:lnTo>
                    <a:lnTo>
                      <a:pt x="2" y="76"/>
                    </a:lnTo>
                    <a:lnTo>
                      <a:pt x="4" y="76"/>
                    </a:lnTo>
                    <a:lnTo>
                      <a:pt x="4" y="76"/>
                    </a:lnTo>
                    <a:lnTo>
                      <a:pt x="4" y="76"/>
                    </a:lnTo>
                    <a:lnTo>
                      <a:pt x="4" y="74"/>
                    </a:lnTo>
                    <a:lnTo>
                      <a:pt x="2" y="74"/>
                    </a:lnTo>
                    <a:lnTo>
                      <a:pt x="2" y="74"/>
                    </a:lnTo>
                    <a:lnTo>
                      <a:pt x="2" y="74"/>
                    </a:lnTo>
                    <a:lnTo>
                      <a:pt x="2" y="72"/>
                    </a:lnTo>
                    <a:lnTo>
                      <a:pt x="2" y="72"/>
                    </a:lnTo>
                    <a:lnTo>
                      <a:pt x="2" y="72"/>
                    </a:lnTo>
                    <a:lnTo>
                      <a:pt x="2" y="69"/>
                    </a:lnTo>
                    <a:lnTo>
                      <a:pt x="2" y="69"/>
                    </a:lnTo>
                    <a:lnTo>
                      <a:pt x="2" y="69"/>
                    </a:lnTo>
                    <a:lnTo>
                      <a:pt x="2" y="67"/>
                    </a:lnTo>
                    <a:lnTo>
                      <a:pt x="4" y="67"/>
                    </a:lnTo>
                    <a:lnTo>
                      <a:pt x="6" y="67"/>
                    </a:lnTo>
                    <a:lnTo>
                      <a:pt x="6" y="67"/>
                    </a:lnTo>
                    <a:lnTo>
                      <a:pt x="9" y="67"/>
                    </a:lnTo>
                    <a:lnTo>
                      <a:pt x="9" y="65"/>
                    </a:lnTo>
                    <a:lnTo>
                      <a:pt x="6" y="65"/>
                    </a:lnTo>
                    <a:lnTo>
                      <a:pt x="6" y="67"/>
                    </a:lnTo>
                    <a:lnTo>
                      <a:pt x="6" y="67"/>
                    </a:lnTo>
                    <a:lnTo>
                      <a:pt x="4" y="67"/>
                    </a:lnTo>
                    <a:lnTo>
                      <a:pt x="2" y="67"/>
                    </a:lnTo>
                    <a:lnTo>
                      <a:pt x="2" y="67"/>
                    </a:lnTo>
                    <a:lnTo>
                      <a:pt x="2" y="65"/>
                    </a:lnTo>
                    <a:lnTo>
                      <a:pt x="0" y="65"/>
                    </a:lnTo>
                    <a:lnTo>
                      <a:pt x="0" y="63"/>
                    </a:lnTo>
                    <a:lnTo>
                      <a:pt x="0" y="63"/>
                    </a:lnTo>
                    <a:lnTo>
                      <a:pt x="0" y="63"/>
                    </a:lnTo>
                    <a:lnTo>
                      <a:pt x="0" y="63"/>
                    </a:lnTo>
                    <a:lnTo>
                      <a:pt x="0" y="63"/>
                    </a:lnTo>
                    <a:lnTo>
                      <a:pt x="0" y="60"/>
                    </a:lnTo>
                    <a:lnTo>
                      <a:pt x="2" y="60"/>
                    </a:lnTo>
                    <a:lnTo>
                      <a:pt x="2" y="60"/>
                    </a:lnTo>
                    <a:lnTo>
                      <a:pt x="2" y="60"/>
                    </a:lnTo>
                    <a:lnTo>
                      <a:pt x="2" y="60"/>
                    </a:lnTo>
                    <a:lnTo>
                      <a:pt x="4" y="60"/>
                    </a:lnTo>
                    <a:lnTo>
                      <a:pt x="4" y="60"/>
                    </a:lnTo>
                    <a:lnTo>
                      <a:pt x="4" y="60"/>
                    </a:lnTo>
                    <a:lnTo>
                      <a:pt x="6" y="60"/>
                    </a:lnTo>
                    <a:lnTo>
                      <a:pt x="6" y="58"/>
                    </a:lnTo>
                    <a:lnTo>
                      <a:pt x="4" y="58"/>
                    </a:lnTo>
                    <a:lnTo>
                      <a:pt x="4" y="58"/>
                    </a:lnTo>
                    <a:lnTo>
                      <a:pt x="4" y="58"/>
                    </a:lnTo>
                    <a:lnTo>
                      <a:pt x="2" y="58"/>
                    </a:lnTo>
                    <a:lnTo>
                      <a:pt x="2" y="56"/>
                    </a:lnTo>
                    <a:lnTo>
                      <a:pt x="2" y="56"/>
                    </a:lnTo>
                    <a:lnTo>
                      <a:pt x="2" y="54"/>
                    </a:lnTo>
                    <a:lnTo>
                      <a:pt x="2" y="54"/>
                    </a:lnTo>
                    <a:lnTo>
                      <a:pt x="2" y="52"/>
                    </a:lnTo>
                    <a:lnTo>
                      <a:pt x="4" y="52"/>
                    </a:lnTo>
                    <a:lnTo>
                      <a:pt x="4" y="52"/>
                    </a:lnTo>
                    <a:lnTo>
                      <a:pt x="4" y="52"/>
                    </a:lnTo>
                    <a:lnTo>
                      <a:pt x="6" y="54"/>
                    </a:lnTo>
                    <a:lnTo>
                      <a:pt x="6" y="54"/>
                    </a:lnTo>
                    <a:lnTo>
                      <a:pt x="9" y="54"/>
                    </a:lnTo>
                    <a:lnTo>
                      <a:pt x="9" y="54"/>
                    </a:lnTo>
                    <a:lnTo>
                      <a:pt x="9" y="52"/>
                    </a:lnTo>
                    <a:lnTo>
                      <a:pt x="9" y="52"/>
                    </a:lnTo>
                    <a:lnTo>
                      <a:pt x="6" y="52"/>
                    </a:lnTo>
                    <a:lnTo>
                      <a:pt x="6" y="49"/>
                    </a:lnTo>
                    <a:lnTo>
                      <a:pt x="6" y="47"/>
                    </a:lnTo>
                    <a:lnTo>
                      <a:pt x="4" y="45"/>
                    </a:lnTo>
                    <a:lnTo>
                      <a:pt x="4" y="45"/>
                    </a:lnTo>
                    <a:lnTo>
                      <a:pt x="4" y="43"/>
                    </a:lnTo>
                    <a:lnTo>
                      <a:pt x="4" y="40"/>
                    </a:lnTo>
                    <a:lnTo>
                      <a:pt x="4" y="40"/>
                    </a:lnTo>
                    <a:lnTo>
                      <a:pt x="6" y="43"/>
                    </a:lnTo>
                    <a:lnTo>
                      <a:pt x="6" y="43"/>
                    </a:lnTo>
                    <a:lnTo>
                      <a:pt x="6" y="43"/>
                    </a:lnTo>
                    <a:lnTo>
                      <a:pt x="6" y="43"/>
                    </a:lnTo>
                    <a:lnTo>
                      <a:pt x="9" y="43"/>
                    </a:lnTo>
                    <a:lnTo>
                      <a:pt x="9" y="43"/>
                    </a:lnTo>
                    <a:lnTo>
                      <a:pt x="9" y="43"/>
                    </a:lnTo>
                    <a:lnTo>
                      <a:pt x="9" y="40"/>
                    </a:lnTo>
                    <a:lnTo>
                      <a:pt x="9" y="40"/>
                    </a:lnTo>
                    <a:lnTo>
                      <a:pt x="9" y="38"/>
                    </a:lnTo>
                    <a:lnTo>
                      <a:pt x="9" y="38"/>
                    </a:lnTo>
                    <a:lnTo>
                      <a:pt x="9" y="36"/>
                    </a:lnTo>
                    <a:lnTo>
                      <a:pt x="6" y="36"/>
                    </a:lnTo>
                    <a:lnTo>
                      <a:pt x="6" y="34"/>
                    </a:lnTo>
                    <a:lnTo>
                      <a:pt x="6" y="31"/>
                    </a:lnTo>
                    <a:lnTo>
                      <a:pt x="4" y="29"/>
                    </a:lnTo>
                    <a:lnTo>
                      <a:pt x="4" y="29"/>
                    </a:lnTo>
                    <a:lnTo>
                      <a:pt x="4" y="27"/>
                    </a:lnTo>
                    <a:lnTo>
                      <a:pt x="4" y="27"/>
                    </a:lnTo>
                    <a:lnTo>
                      <a:pt x="6" y="25"/>
                    </a:lnTo>
                    <a:lnTo>
                      <a:pt x="6" y="25"/>
                    </a:lnTo>
                    <a:lnTo>
                      <a:pt x="6" y="25"/>
                    </a:lnTo>
                    <a:lnTo>
                      <a:pt x="6" y="25"/>
                    </a:lnTo>
                    <a:lnTo>
                      <a:pt x="6" y="25"/>
                    </a:lnTo>
                    <a:lnTo>
                      <a:pt x="6" y="25"/>
                    </a:lnTo>
                    <a:lnTo>
                      <a:pt x="6" y="25"/>
                    </a:lnTo>
                    <a:lnTo>
                      <a:pt x="9" y="25"/>
                    </a:lnTo>
                    <a:lnTo>
                      <a:pt x="9" y="27"/>
                    </a:lnTo>
                    <a:lnTo>
                      <a:pt x="9" y="27"/>
                    </a:lnTo>
                    <a:lnTo>
                      <a:pt x="11" y="25"/>
                    </a:lnTo>
                    <a:lnTo>
                      <a:pt x="11" y="25"/>
                    </a:lnTo>
                    <a:lnTo>
                      <a:pt x="11" y="25"/>
                    </a:lnTo>
                    <a:lnTo>
                      <a:pt x="11" y="25"/>
                    </a:lnTo>
                    <a:lnTo>
                      <a:pt x="11" y="25"/>
                    </a:lnTo>
                    <a:lnTo>
                      <a:pt x="11" y="22"/>
                    </a:lnTo>
                    <a:lnTo>
                      <a:pt x="11" y="22"/>
                    </a:lnTo>
                    <a:lnTo>
                      <a:pt x="11" y="22"/>
                    </a:lnTo>
                    <a:lnTo>
                      <a:pt x="11" y="20"/>
                    </a:lnTo>
                    <a:lnTo>
                      <a:pt x="11" y="20"/>
                    </a:lnTo>
                    <a:lnTo>
                      <a:pt x="13" y="18"/>
                    </a:lnTo>
                    <a:lnTo>
                      <a:pt x="13" y="16"/>
                    </a:lnTo>
                    <a:lnTo>
                      <a:pt x="13" y="16"/>
                    </a:lnTo>
                    <a:lnTo>
                      <a:pt x="13" y="16"/>
                    </a:lnTo>
                    <a:lnTo>
                      <a:pt x="13" y="16"/>
                    </a:lnTo>
                    <a:lnTo>
                      <a:pt x="15" y="16"/>
                    </a:lnTo>
                    <a:lnTo>
                      <a:pt x="15" y="18"/>
                    </a:lnTo>
                    <a:lnTo>
                      <a:pt x="15" y="18"/>
                    </a:lnTo>
                    <a:lnTo>
                      <a:pt x="15" y="18"/>
                    </a:lnTo>
                    <a:lnTo>
                      <a:pt x="15" y="18"/>
                    </a:lnTo>
                    <a:lnTo>
                      <a:pt x="15" y="18"/>
                    </a:lnTo>
                    <a:lnTo>
                      <a:pt x="15" y="18"/>
                    </a:lnTo>
                    <a:lnTo>
                      <a:pt x="18" y="18"/>
                    </a:lnTo>
                    <a:lnTo>
                      <a:pt x="18" y="16"/>
                    </a:lnTo>
                    <a:lnTo>
                      <a:pt x="18" y="13"/>
                    </a:lnTo>
                    <a:lnTo>
                      <a:pt x="18" y="13"/>
                    </a:lnTo>
                    <a:lnTo>
                      <a:pt x="18" y="13"/>
                    </a:lnTo>
                    <a:lnTo>
                      <a:pt x="18" y="13"/>
                    </a:lnTo>
                    <a:lnTo>
                      <a:pt x="20" y="13"/>
                    </a:lnTo>
                    <a:lnTo>
                      <a:pt x="20" y="16"/>
                    </a:lnTo>
                    <a:lnTo>
                      <a:pt x="20" y="16"/>
                    </a:lnTo>
                    <a:lnTo>
                      <a:pt x="20" y="18"/>
                    </a:lnTo>
                    <a:lnTo>
                      <a:pt x="22" y="20"/>
                    </a:lnTo>
                    <a:lnTo>
                      <a:pt x="22" y="20"/>
                    </a:lnTo>
                    <a:lnTo>
                      <a:pt x="22" y="20"/>
                    </a:lnTo>
                    <a:lnTo>
                      <a:pt x="22" y="20"/>
                    </a:lnTo>
                    <a:lnTo>
                      <a:pt x="22" y="18"/>
                    </a:lnTo>
                    <a:lnTo>
                      <a:pt x="22" y="18"/>
                    </a:lnTo>
                    <a:lnTo>
                      <a:pt x="22" y="16"/>
                    </a:lnTo>
                    <a:lnTo>
                      <a:pt x="22" y="16"/>
                    </a:lnTo>
                    <a:lnTo>
                      <a:pt x="22" y="13"/>
                    </a:lnTo>
                    <a:lnTo>
                      <a:pt x="24" y="13"/>
                    </a:lnTo>
                    <a:lnTo>
                      <a:pt x="24" y="13"/>
                    </a:lnTo>
                    <a:lnTo>
                      <a:pt x="26" y="13"/>
                    </a:lnTo>
                    <a:lnTo>
                      <a:pt x="26" y="11"/>
                    </a:lnTo>
                    <a:lnTo>
                      <a:pt x="26" y="13"/>
                    </a:lnTo>
                    <a:lnTo>
                      <a:pt x="26" y="13"/>
                    </a:lnTo>
                    <a:lnTo>
                      <a:pt x="26" y="13"/>
                    </a:lnTo>
                    <a:lnTo>
                      <a:pt x="26" y="16"/>
                    </a:lnTo>
                    <a:lnTo>
                      <a:pt x="26" y="16"/>
                    </a:lnTo>
                    <a:lnTo>
                      <a:pt x="29" y="16"/>
                    </a:lnTo>
                    <a:lnTo>
                      <a:pt x="29" y="16"/>
                    </a:lnTo>
                    <a:lnTo>
                      <a:pt x="29" y="16"/>
                    </a:lnTo>
                    <a:lnTo>
                      <a:pt x="29" y="16"/>
                    </a:lnTo>
                    <a:lnTo>
                      <a:pt x="29" y="16"/>
                    </a:lnTo>
                    <a:lnTo>
                      <a:pt x="29" y="13"/>
                    </a:lnTo>
                    <a:lnTo>
                      <a:pt x="29" y="13"/>
                    </a:lnTo>
                    <a:lnTo>
                      <a:pt x="29" y="11"/>
                    </a:lnTo>
                    <a:lnTo>
                      <a:pt x="29" y="11"/>
                    </a:lnTo>
                    <a:lnTo>
                      <a:pt x="29" y="11"/>
                    </a:lnTo>
                    <a:lnTo>
                      <a:pt x="29" y="9"/>
                    </a:lnTo>
                    <a:lnTo>
                      <a:pt x="29" y="9"/>
                    </a:lnTo>
                    <a:lnTo>
                      <a:pt x="29" y="9"/>
                    </a:lnTo>
                    <a:lnTo>
                      <a:pt x="31" y="9"/>
                    </a:lnTo>
                    <a:lnTo>
                      <a:pt x="31" y="9"/>
                    </a:lnTo>
                    <a:lnTo>
                      <a:pt x="31" y="11"/>
                    </a:lnTo>
                    <a:lnTo>
                      <a:pt x="33" y="11"/>
                    </a:lnTo>
                    <a:lnTo>
                      <a:pt x="33" y="13"/>
                    </a:lnTo>
                    <a:lnTo>
                      <a:pt x="33" y="13"/>
                    </a:lnTo>
                    <a:lnTo>
                      <a:pt x="33" y="16"/>
                    </a:lnTo>
                    <a:lnTo>
                      <a:pt x="35" y="18"/>
                    </a:lnTo>
                    <a:lnTo>
                      <a:pt x="35" y="16"/>
                    </a:lnTo>
                    <a:lnTo>
                      <a:pt x="35" y="16"/>
                    </a:lnTo>
                    <a:lnTo>
                      <a:pt x="35" y="16"/>
                    </a:lnTo>
                    <a:lnTo>
                      <a:pt x="35" y="16"/>
                    </a:lnTo>
                    <a:lnTo>
                      <a:pt x="35" y="13"/>
                    </a:lnTo>
                    <a:lnTo>
                      <a:pt x="35" y="11"/>
                    </a:lnTo>
                    <a:lnTo>
                      <a:pt x="35" y="9"/>
                    </a:lnTo>
                    <a:lnTo>
                      <a:pt x="33" y="9"/>
                    </a:lnTo>
                    <a:lnTo>
                      <a:pt x="33" y="9"/>
                    </a:lnTo>
                    <a:lnTo>
                      <a:pt x="35" y="7"/>
                    </a:lnTo>
                    <a:lnTo>
                      <a:pt x="35" y="7"/>
                    </a:lnTo>
                    <a:lnTo>
                      <a:pt x="35" y="7"/>
                    </a:lnTo>
                    <a:lnTo>
                      <a:pt x="35" y="5"/>
                    </a:lnTo>
                    <a:lnTo>
                      <a:pt x="35" y="5"/>
                    </a:lnTo>
                    <a:lnTo>
                      <a:pt x="38" y="7"/>
                    </a:lnTo>
                    <a:lnTo>
                      <a:pt x="38" y="7"/>
                    </a:lnTo>
                    <a:lnTo>
                      <a:pt x="38" y="5"/>
                    </a:lnTo>
                    <a:lnTo>
                      <a:pt x="38" y="5"/>
                    </a:lnTo>
                    <a:lnTo>
                      <a:pt x="38" y="5"/>
                    </a:lnTo>
                    <a:lnTo>
                      <a:pt x="38" y="5"/>
                    </a:lnTo>
                    <a:lnTo>
                      <a:pt x="38" y="2"/>
                    </a:lnTo>
                    <a:lnTo>
                      <a:pt x="38" y="2"/>
                    </a:lnTo>
                    <a:lnTo>
                      <a:pt x="38" y="0"/>
                    </a:lnTo>
                    <a:lnTo>
                      <a:pt x="40" y="0"/>
                    </a:lnTo>
                    <a:lnTo>
                      <a:pt x="40" y="0"/>
                    </a:lnTo>
                    <a:lnTo>
                      <a:pt x="40" y="0"/>
                    </a:lnTo>
                    <a:lnTo>
                      <a:pt x="42" y="0"/>
                    </a:lnTo>
                    <a:lnTo>
                      <a:pt x="42" y="0"/>
                    </a:lnTo>
                    <a:lnTo>
                      <a:pt x="42" y="2"/>
                    </a:lnTo>
                    <a:lnTo>
                      <a:pt x="42" y="2"/>
                    </a:lnTo>
                    <a:lnTo>
                      <a:pt x="42" y="5"/>
                    </a:lnTo>
                    <a:lnTo>
                      <a:pt x="44" y="5"/>
                    </a:lnTo>
                    <a:lnTo>
                      <a:pt x="44" y="7"/>
                    </a:lnTo>
                    <a:lnTo>
                      <a:pt x="47" y="7"/>
                    </a:lnTo>
                    <a:lnTo>
                      <a:pt x="47" y="7"/>
                    </a:lnTo>
                    <a:lnTo>
                      <a:pt x="47" y="7"/>
                    </a:lnTo>
                    <a:lnTo>
                      <a:pt x="49" y="7"/>
                    </a:lnTo>
                    <a:lnTo>
                      <a:pt x="49" y="5"/>
                    </a:lnTo>
                    <a:lnTo>
                      <a:pt x="49" y="5"/>
                    </a:lnTo>
                    <a:lnTo>
                      <a:pt x="49" y="2"/>
                    </a:lnTo>
                    <a:lnTo>
                      <a:pt x="49" y="0"/>
                    </a:lnTo>
                    <a:lnTo>
                      <a:pt x="49" y="0"/>
                    </a:lnTo>
                    <a:lnTo>
                      <a:pt x="49" y="0"/>
                    </a:lnTo>
                    <a:lnTo>
                      <a:pt x="49" y="0"/>
                    </a:lnTo>
                    <a:lnTo>
                      <a:pt x="51" y="2"/>
                    </a:lnTo>
                    <a:lnTo>
                      <a:pt x="51" y="2"/>
                    </a:lnTo>
                    <a:lnTo>
                      <a:pt x="51" y="5"/>
                    </a:lnTo>
                    <a:lnTo>
                      <a:pt x="49" y="5"/>
                    </a:lnTo>
                    <a:lnTo>
                      <a:pt x="49" y="5"/>
                    </a:lnTo>
                    <a:lnTo>
                      <a:pt x="49" y="7"/>
                    </a:lnTo>
                    <a:lnTo>
                      <a:pt x="51" y="7"/>
                    </a:lnTo>
                    <a:lnTo>
                      <a:pt x="51" y="9"/>
                    </a:lnTo>
                    <a:lnTo>
                      <a:pt x="51" y="9"/>
                    </a:lnTo>
                    <a:lnTo>
                      <a:pt x="51" y="9"/>
                    </a:lnTo>
                    <a:lnTo>
                      <a:pt x="53" y="9"/>
                    </a:lnTo>
                    <a:lnTo>
                      <a:pt x="53" y="7"/>
                    </a:lnTo>
                    <a:lnTo>
                      <a:pt x="53" y="7"/>
                    </a:lnTo>
                    <a:lnTo>
                      <a:pt x="53" y="7"/>
                    </a:lnTo>
                    <a:lnTo>
                      <a:pt x="56" y="9"/>
                    </a:lnTo>
                    <a:lnTo>
                      <a:pt x="56" y="9"/>
                    </a:lnTo>
                    <a:lnTo>
                      <a:pt x="58" y="9"/>
                    </a:lnTo>
                    <a:lnTo>
                      <a:pt x="58" y="11"/>
                    </a:lnTo>
                    <a:lnTo>
                      <a:pt x="58" y="11"/>
                    </a:lnTo>
                    <a:lnTo>
                      <a:pt x="58" y="11"/>
                    </a:lnTo>
                    <a:lnTo>
                      <a:pt x="58" y="13"/>
                    </a:lnTo>
                    <a:lnTo>
                      <a:pt x="56" y="13"/>
                    </a:lnTo>
                    <a:lnTo>
                      <a:pt x="56" y="13"/>
                    </a:lnTo>
                    <a:lnTo>
                      <a:pt x="56" y="13"/>
                    </a:lnTo>
                    <a:lnTo>
                      <a:pt x="56" y="13"/>
                    </a:lnTo>
                    <a:lnTo>
                      <a:pt x="56" y="16"/>
                    </a:lnTo>
                    <a:lnTo>
                      <a:pt x="56" y="16"/>
                    </a:lnTo>
                    <a:lnTo>
                      <a:pt x="56" y="16"/>
                    </a:lnTo>
                    <a:lnTo>
                      <a:pt x="56" y="16"/>
                    </a:lnTo>
                    <a:lnTo>
                      <a:pt x="56" y="16"/>
                    </a:lnTo>
                    <a:lnTo>
                      <a:pt x="56" y="18"/>
                    </a:lnTo>
                    <a:lnTo>
                      <a:pt x="58" y="18"/>
                    </a:lnTo>
                    <a:lnTo>
                      <a:pt x="58" y="16"/>
                    </a:lnTo>
                    <a:lnTo>
                      <a:pt x="60" y="16"/>
                    </a:lnTo>
                    <a:lnTo>
                      <a:pt x="60" y="16"/>
                    </a:lnTo>
                    <a:lnTo>
                      <a:pt x="62" y="16"/>
                    </a:lnTo>
                    <a:lnTo>
                      <a:pt x="62" y="16"/>
                    </a:lnTo>
                    <a:lnTo>
                      <a:pt x="62" y="16"/>
                    </a:lnTo>
                    <a:lnTo>
                      <a:pt x="62" y="18"/>
                    </a:lnTo>
                    <a:lnTo>
                      <a:pt x="62" y="18"/>
                    </a:lnTo>
                    <a:lnTo>
                      <a:pt x="62" y="20"/>
                    </a:lnTo>
                    <a:lnTo>
                      <a:pt x="62" y="22"/>
                    </a:lnTo>
                    <a:lnTo>
                      <a:pt x="62" y="22"/>
                    </a:lnTo>
                    <a:lnTo>
                      <a:pt x="62" y="25"/>
                    </a:lnTo>
                    <a:lnTo>
                      <a:pt x="62" y="25"/>
                    </a:lnTo>
                    <a:lnTo>
                      <a:pt x="62" y="25"/>
                    </a:lnTo>
                    <a:lnTo>
                      <a:pt x="62" y="25"/>
                    </a:lnTo>
                    <a:lnTo>
                      <a:pt x="62" y="27"/>
                    </a:lnTo>
                    <a:lnTo>
                      <a:pt x="62" y="29"/>
                    </a:lnTo>
                    <a:lnTo>
                      <a:pt x="62" y="29"/>
                    </a:lnTo>
                    <a:lnTo>
                      <a:pt x="60" y="29"/>
                    </a:lnTo>
                    <a:lnTo>
                      <a:pt x="60" y="29"/>
                    </a:lnTo>
                    <a:lnTo>
                      <a:pt x="58" y="31"/>
                    </a:lnTo>
                    <a:lnTo>
                      <a:pt x="58" y="31"/>
                    </a:lnTo>
                    <a:lnTo>
                      <a:pt x="58" y="34"/>
                    </a:lnTo>
                    <a:lnTo>
                      <a:pt x="58" y="34"/>
                    </a:lnTo>
                    <a:lnTo>
                      <a:pt x="58" y="36"/>
                    </a:lnTo>
                    <a:lnTo>
                      <a:pt x="62" y="36"/>
                    </a:lnTo>
                    <a:lnTo>
                      <a:pt x="62" y="34"/>
                    </a:lnTo>
                    <a:lnTo>
                      <a:pt x="62" y="36"/>
                    </a:lnTo>
                    <a:lnTo>
                      <a:pt x="62" y="36"/>
                    </a:lnTo>
                    <a:lnTo>
                      <a:pt x="62" y="36"/>
                    </a:lnTo>
                    <a:lnTo>
                      <a:pt x="65" y="36"/>
                    </a:lnTo>
                    <a:lnTo>
                      <a:pt x="62" y="36"/>
                    </a:lnTo>
                    <a:lnTo>
                      <a:pt x="62" y="38"/>
                    </a:lnTo>
                    <a:lnTo>
                      <a:pt x="60" y="38"/>
                    </a:lnTo>
                    <a:lnTo>
                      <a:pt x="60" y="38"/>
                    </a:lnTo>
                    <a:lnTo>
                      <a:pt x="60" y="38"/>
                    </a:lnTo>
                    <a:lnTo>
                      <a:pt x="60" y="40"/>
                    </a:lnTo>
                    <a:lnTo>
                      <a:pt x="60" y="40"/>
                    </a:lnTo>
                    <a:lnTo>
                      <a:pt x="62" y="40"/>
                    </a:lnTo>
                    <a:lnTo>
                      <a:pt x="62" y="40"/>
                    </a:lnTo>
                    <a:lnTo>
                      <a:pt x="62" y="43"/>
                    </a:lnTo>
                    <a:lnTo>
                      <a:pt x="62" y="43"/>
                    </a:lnTo>
                    <a:lnTo>
                      <a:pt x="62" y="43"/>
                    </a:lnTo>
                    <a:lnTo>
                      <a:pt x="65" y="43"/>
                    </a:lnTo>
                    <a:lnTo>
                      <a:pt x="67" y="43"/>
                    </a:lnTo>
                    <a:lnTo>
                      <a:pt x="67" y="43"/>
                    </a:lnTo>
                    <a:lnTo>
                      <a:pt x="69" y="43"/>
                    </a:lnTo>
                    <a:lnTo>
                      <a:pt x="69" y="43"/>
                    </a:lnTo>
                    <a:lnTo>
                      <a:pt x="69" y="45"/>
                    </a:lnTo>
                    <a:lnTo>
                      <a:pt x="69" y="45"/>
                    </a:lnTo>
                    <a:lnTo>
                      <a:pt x="69" y="45"/>
                    </a:lnTo>
                    <a:lnTo>
                      <a:pt x="67" y="45"/>
                    </a:lnTo>
                    <a:lnTo>
                      <a:pt x="65" y="45"/>
                    </a:lnTo>
                    <a:lnTo>
                      <a:pt x="62" y="47"/>
                    </a:lnTo>
                    <a:lnTo>
                      <a:pt x="62" y="47"/>
                    </a:lnTo>
                    <a:lnTo>
                      <a:pt x="62" y="47"/>
                    </a:lnTo>
                    <a:lnTo>
                      <a:pt x="62" y="47"/>
                    </a:lnTo>
                    <a:lnTo>
                      <a:pt x="62" y="49"/>
                    </a:lnTo>
                    <a:lnTo>
                      <a:pt x="62" y="49"/>
                    </a:lnTo>
                    <a:lnTo>
                      <a:pt x="62" y="49"/>
                    </a:lnTo>
                    <a:lnTo>
                      <a:pt x="62" y="49"/>
                    </a:lnTo>
                    <a:lnTo>
                      <a:pt x="62" y="49"/>
                    </a:lnTo>
                    <a:lnTo>
                      <a:pt x="65" y="49"/>
                    </a:lnTo>
                    <a:lnTo>
                      <a:pt x="67" y="49"/>
                    </a:lnTo>
                    <a:lnTo>
                      <a:pt x="67" y="47"/>
                    </a:lnTo>
                    <a:lnTo>
                      <a:pt x="69" y="47"/>
                    </a:lnTo>
                    <a:lnTo>
                      <a:pt x="69" y="47"/>
                    </a:lnTo>
                    <a:lnTo>
                      <a:pt x="69" y="49"/>
                    </a:lnTo>
                    <a:lnTo>
                      <a:pt x="69" y="49"/>
                    </a:lnTo>
                    <a:lnTo>
                      <a:pt x="69" y="49"/>
                    </a:lnTo>
                    <a:lnTo>
                      <a:pt x="69" y="49"/>
                    </a:lnTo>
                    <a:lnTo>
                      <a:pt x="69" y="52"/>
                    </a:lnTo>
                    <a:lnTo>
                      <a:pt x="69" y="52"/>
                    </a:lnTo>
                    <a:lnTo>
                      <a:pt x="67" y="52"/>
                    </a:lnTo>
                    <a:lnTo>
                      <a:pt x="67" y="52"/>
                    </a:lnTo>
                    <a:lnTo>
                      <a:pt x="65" y="52"/>
                    </a:lnTo>
                    <a:lnTo>
                      <a:pt x="62" y="54"/>
                    </a:lnTo>
                    <a:lnTo>
                      <a:pt x="62" y="54"/>
                    </a:lnTo>
                    <a:lnTo>
                      <a:pt x="62" y="54"/>
                    </a:lnTo>
                    <a:lnTo>
                      <a:pt x="62" y="54"/>
                    </a:lnTo>
                    <a:lnTo>
                      <a:pt x="62" y="54"/>
                    </a:lnTo>
                    <a:lnTo>
                      <a:pt x="62" y="54"/>
                    </a:lnTo>
                    <a:lnTo>
                      <a:pt x="62" y="56"/>
                    </a:lnTo>
                    <a:lnTo>
                      <a:pt x="62" y="56"/>
                    </a:lnTo>
                    <a:lnTo>
                      <a:pt x="62" y="56"/>
                    </a:lnTo>
                    <a:lnTo>
                      <a:pt x="62" y="56"/>
                    </a:lnTo>
                    <a:lnTo>
                      <a:pt x="69" y="56"/>
                    </a:lnTo>
                    <a:lnTo>
                      <a:pt x="69" y="56"/>
                    </a:lnTo>
                    <a:lnTo>
                      <a:pt x="69" y="58"/>
                    </a:lnTo>
                    <a:lnTo>
                      <a:pt x="69" y="58"/>
                    </a:lnTo>
                    <a:lnTo>
                      <a:pt x="69" y="58"/>
                    </a:lnTo>
                    <a:lnTo>
                      <a:pt x="69" y="60"/>
                    </a:lnTo>
                    <a:lnTo>
                      <a:pt x="69" y="60"/>
                    </a:lnTo>
                    <a:lnTo>
                      <a:pt x="67" y="60"/>
                    </a:lnTo>
                    <a:lnTo>
                      <a:pt x="62" y="60"/>
                    </a:lnTo>
                    <a:lnTo>
                      <a:pt x="62" y="63"/>
                    </a:lnTo>
                    <a:lnTo>
                      <a:pt x="60" y="63"/>
                    </a:lnTo>
                    <a:lnTo>
                      <a:pt x="60" y="65"/>
                    </a:lnTo>
                    <a:lnTo>
                      <a:pt x="60" y="65"/>
                    </a:lnTo>
                    <a:lnTo>
                      <a:pt x="60" y="67"/>
                    </a:lnTo>
                    <a:lnTo>
                      <a:pt x="60" y="67"/>
                    </a:lnTo>
                    <a:lnTo>
                      <a:pt x="62" y="69"/>
                    </a:lnTo>
                    <a:lnTo>
                      <a:pt x="62" y="69"/>
                    </a:lnTo>
                    <a:lnTo>
                      <a:pt x="62" y="69"/>
                    </a:lnTo>
                    <a:lnTo>
                      <a:pt x="62" y="72"/>
                    </a:lnTo>
                    <a:lnTo>
                      <a:pt x="62" y="72"/>
                    </a:lnTo>
                    <a:lnTo>
                      <a:pt x="62" y="72"/>
                    </a:lnTo>
                    <a:lnTo>
                      <a:pt x="62" y="74"/>
                    </a:lnTo>
                    <a:lnTo>
                      <a:pt x="62" y="72"/>
                    </a:lnTo>
                    <a:lnTo>
                      <a:pt x="62" y="72"/>
                    </a:lnTo>
                    <a:lnTo>
                      <a:pt x="60" y="72"/>
                    </a:lnTo>
                    <a:lnTo>
                      <a:pt x="60" y="72"/>
                    </a:lnTo>
                    <a:lnTo>
                      <a:pt x="58" y="72"/>
                    </a:lnTo>
                    <a:lnTo>
                      <a:pt x="58" y="74"/>
                    </a:lnTo>
                    <a:lnTo>
                      <a:pt x="58" y="74"/>
                    </a:lnTo>
                    <a:lnTo>
                      <a:pt x="58" y="76"/>
                    </a:lnTo>
                    <a:lnTo>
                      <a:pt x="58" y="76"/>
                    </a:lnTo>
                    <a:lnTo>
                      <a:pt x="58" y="78"/>
                    </a:lnTo>
                    <a:lnTo>
                      <a:pt x="58" y="78"/>
                    </a:lnTo>
                    <a:lnTo>
                      <a:pt x="58" y="78"/>
                    </a:lnTo>
                    <a:lnTo>
                      <a:pt x="60" y="81"/>
                    </a:lnTo>
                    <a:lnTo>
                      <a:pt x="60" y="81"/>
                    </a:lnTo>
                    <a:lnTo>
                      <a:pt x="60" y="83"/>
                    </a:lnTo>
                    <a:lnTo>
                      <a:pt x="62" y="85"/>
                    </a:lnTo>
                    <a:lnTo>
                      <a:pt x="62" y="85"/>
                    </a:lnTo>
                    <a:lnTo>
                      <a:pt x="62" y="85"/>
                    </a:lnTo>
                    <a:lnTo>
                      <a:pt x="60" y="85"/>
                    </a:lnTo>
                    <a:lnTo>
                      <a:pt x="60" y="85"/>
                    </a:lnTo>
                    <a:lnTo>
                      <a:pt x="58" y="85"/>
                    </a:lnTo>
                    <a:lnTo>
                      <a:pt x="58" y="83"/>
                    </a:lnTo>
                    <a:lnTo>
                      <a:pt x="58" y="85"/>
                    </a:lnTo>
                    <a:lnTo>
                      <a:pt x="58" y="85"/>
                    </a:lnTo>
                    <a:lnTo>
                      <a:pt x="58" y="85"/>
                    </a:lnTo>
                    <a:lnTo>
                      <a:pt x="58" y="85"/>
                    </a:lnTo>
                    <a:lnTo>
                      <a:pt x="58" y="87"/>
                    </a:lnTo>
                    <a:lnTo>
                      <a:pt x="58" y="87"/>
                    </a:lnTo>
                    <a:lnTo>
                      <a:pt x="58" y="87"/>
                    </a:lnTo>
                    <a:lnTo>
                      <a:pt x="60" y="87"/>
                    </a:lnTo>
                    <a:lnTo>
                      <a:pt x="60" y="90"/>
                    </a:lnTo>
                    <a:lnTo>
                      <a:pt x="62" y="90"/>
                    </a:lnTo>
                    <a:lnTo>
                      <a:pt x="62" y="92"/>
                    </a:lnTo>
                    <a:lnTo>
                      <a:pt x="62" y="92"/>
                    </a:lnTo>
                    <a:lnTo>
                      <a:pt x="62" y="92"/>
                    </a:lnTo>
                    <a:lnTo>
                      <a:pt x="62" y="94"/>
                    </a:lnTo>
                    <a:lnTo>
                      <a:pt x="62" y="94"/>
                    </a:lnTo>
                    <a:lnTo>
                      <a:pt x="62" y="94"/>
                    </a:lnTo>
                    <a:lnTo>
                      <a:pt x="62" y="94"/>
                    </a:lnTo>
                    <a:lnTo>
                      <a:pt x="58" y="94"/>
                    </a:lnTo>
                    <a:lnTo>
                      <a:pt x="58" y="94"/>
                    </a:lnTo>
                    <a:lnTo>
                      <a:pt x="58" y="94"/>
                    </a:lnTo>
                    <a:lnTo>
                      <a:pt x="58" y="94"/>
                    </a:lnTo>
                    <a:lnTo>
                      <a:pt x="56" y="96"/>
                    </a:lnTo>
                    <a:lnTo>
                      <a:pt x="56" y="96"/>
                    </a:lnTo>
                    <a:lnTo>
                      <a:pt x="56" y="96"/>
                    </a:lnTo>
                    <a:lnTo>
                      <a:pt x="56" y="96"/>
                    </a:lnTo>
                    <a:lnTo>
                      <a:pt x="56" y="96"/>
                    </a:lnTo>
                    <a:lnTo>
                      <a:pt x="56" y="96"/>
                    </a:lnTo>
                    <a:lnTo>
                      <a:pt x="58" y="96"/>
                    </a:lnTo>
                    <a:lnTo>
                      <a:pt x="58" y="96"/>
                    </a:lnTo>
                    <a:lnTo>
                      <a:pt x="58" y="99"/>
                    </a:lnTo>
                    <a:lnTo>
                      <a:pt x="60" y="99"/>
                    </a:lnTo>
                    <a:lnTo>
                      <a:pt x="60" y="99"/>
                    </a:lnTo>
                    <a:lnTo>
                      <a:pt x="60" y="99"/>
                    </a:lnTo>
                    <a:lnTo>
                      <a:pt x="60" y="101"/>
                    </a:lnTo>
                    <a:lnTo>
                      <a:pt x="58" y="101"/>
                    </a:lnTo>
                    <a:lnTo>
                      <a:pt x="58" y="101"/>
                    </a:lnTo>
                    <a:lnTo>
                      <a:pt x="56" y="101"/>
                    </a:lnTo>
                    <a:lnTo>
                      <a:pt x="56" y="99"/>
                    </a:lnTo>
                    <a:lnTo>
                      <a:pt x="53" y="99"/>
                    </a:lnTo>
                    <a:lnTo>
                      <a:pt x="53" y="99"/>
                    </a:lnTo>
                    <a:lnTo>
                      <a:pt x="53" y="99"/>
                    </a:lnTo>
                    <a:lnTo>
                      <a:pt x="53" y="99"/>
                    </a:lnTo>
                    <a:lnTo>
                      <a:pt x="53" y="99"/>
                    </a:lnTo>
                    <a:lnTo>
                      <a:pt x="53" y="101"/>
                    </a:lnTo>
                    <a:lnTo>
                      <a:pt x="53" y="101"/>
                    </a:lnTo>
                    <a:lnTo>
                      <a:pt x="53" y="101"/>
                    </a:lnTo>
                    <a:lnTo>
                      <a:pt x="53" y="101"/>
                    </a:lnTo>
                    <a:lnTo>
                      <a:pt x="53" y="103"/>
                    </a:lnTo>
                    <a:lnTo>
                      <a:pt x="53" y="103"/>
                    </a:lnTo>
                    <a:lnTo>
                      <a:pt x="53" y="105"/>
                    </a:lnTo>
                    <a:lnTo>
                      <a:pt x="53" y="107"/>
                    </a:lnTo>
                    <a:lnTo>
                      <a:pt x="53" y="107"/>
                    </a:lnTo>
                    <a:lnTo>
                      <a:pt x="53" y="110"/>
                    </a:lnTo>
                    <a:lnTo>
                      <a:pt x="53" y="110"/>
                    </a:lnTo>
                    <a:lnTo>
                      <a:pt x="53" y="110"/>
                    </a:lnTo>
                    <a:lnTo>
                      <a:pt x="53" y="110"/>
                    </a:lnTo>
                    <a:lnTo>
                      <a:pt x="53" y="110"/>
                    </a:lnTo>
                    <a:lnTo>
                      <a:pt x="53" y="110"/>
                    </a:lnTo>
                    <a:lnTo>
                      <a:pt x="51" y="105"/>
                    </a:lnTo>
                    <a:lnTo>
                      <a:pt x="51" y="105"/>
                    </a:lnTo>
                    <a:lnTo>
                      <a:pt x="51" y="105"/>
                    </a:lnTo>
                    <a:lnTo>
                      <a:pt x="49" y="105"/>
                    </a:lnTo>
                    <a:lnTo>
                      <a:pt x="49" y="105"/>
                    </a:lnTo>
                    <a:lnTo>
                      <a:pt x="49" y="107"/>
                    </a:lnTo>
                    <a:lnTo>
                      <a:pt x="49" y="107"/>
                    </a:lnTo>
                    <a:lnTo>
                      <a:pt x="49" y="107"/>
                    </a:lnTo>
                    <a:lnTo>
                      <a:pt x="49" y="110"/>
                    </a:lnTo>
                    <a:lnTo>
                      <a:pt x="51" y="112"/>
                    </a:lnTo>
                    <a:lnTo>
                      <a:pt x="51" y="114"/>
                    </a:lnTo>
                    <a:lnTo>
                      <a:pt x="49" y="116"/>
                    </a:lnTo>
                    <a:lnTo>
                      <a:pt x="49" y="116"/>
                    </a:lnTo>
                    <a:lnTo>
                      <a:pt x="49" y="116"/>
                    </a:lnTo>
                    <a:lnTo>
                      <a:pt x="49" y="116"/>
                    </a:lnTo>
                    <a:lnTo>
                      <a:pt x="49" y="116"/>
                    </a:lnTo>
                    <a:lnTo>
                      <a:pt x="47" y="114"/>
                    </a:lnTo>
                    <a:lnTo>
                      <a:pt x="47" y="114"/>
                    </a:lnTo>
                    <a:lnTo>
                      <a:pt x="47" y="114"/>
                    </a:lnTo>
                    <a:lnTo>
                      <a:pt x="47" y="114"/>
                    </a:lnTo>
                    <a:lnTo>
                      <a:pt x="47" y="114"/>
                    </a:lnTo>
                    <a:lnTo>
                      <a:pt x="47" y="114"/>
                    </a:lnTo>
                    <a:lnTo>
                      <a:pt x="44" y="114"/>
                    </a:lnTo>
                    <a:lnTo>
                      <a:pt x="47" y="116"/>
                    </a:lnTo>
                    <a:lnTo>
                      <a:pt x="47" y="119"/>
                    </a:lnTo>
                    <a:lnTo>
                      <a:pt x="47" y="121"/>
                    </a:lnTo>
                    <a:lnTo>
                      <a:pt x="47" y="123"/>
                    </a:lnTo>
                    <a:lnTo>
                      <a:pt x="47" y="125"/>
                    </a:lnTo>
                    <a:lnTo>
                      <a:pt x="47" y="125"/>
                    </a:lnTo>
                    <a:lnTo>
                      <a:pt x="44" y="125"/>
                    </a:lnTo>
                    <a:lnTo>
                      <a:pt x="44" y="125"/>
                    </a:lnTo>
                    <a:lnTo>
                      <a:pt x="44" y="123"/>
                    </a:lnTo>
                    <a:lnTo>
                      <a:pt x="44" y="123"/>
                    </a:lnTo>
                    <a:lnTo>
                      <a:pt x="44" y="123"/>
                    </a:lnTo>
                    <a:lnTo>
                      <a:pt x="42" y="123"/>
                    </a:lnTo>
                    <a:lnTo>
                      <a:pt x="42" y="123"/>
                    </a:lnTo>
                    <a:lnTo>
                      <a:pt x="42" y="123"/>
                    </a:lnTo>
                    <a:lnTo>
                      <a:pt x="42" y="123"/>
                    </a:lnTo>
                    <a:lnTo>
                      <a:pt x="42" y="125"/>
                    </a:lnTo>
                    <a:lnTo>
                      <a:pt x="42" y="125"/>
                    </a:lnTo>
                    <a:lnTo>
                      <a:pt x="44" y="128"/>
                    </a:lnTo>
                    <a:lnTo>
                      <a:pt x="44" y="128"/>
                    </a:lnTo>
                    <a:lnTo>
                      <a:pt x="44" y="130"/>
                    </a:lnTo>
                    <a:lnTo>
                      <a:pt x="44" y="130"/>
                    </a:lnTo>
                    <a:lnTo>
                      <a:pt x="44" y="130"/>
                    </a:lnTo>
                    <a:lnTo>
                      <a:pt x="44" y="132"/>
                    </a:lnTo>
                    <a:lnTo>
                      <a:pt x="42" y="132"/>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63" name="フリーフォーム 89634">
                <a:extLst>
                  <a:ext uri="{FF2B5EF4-FFF2-40B4-BE49-F238E27FC236}">
                    <a16:creationId xmlns:a16="http://schemas.microsoft.com/office/drawing/2014/main" id="{5156080C-3176-0DB2-C031-78B191CA8F5E}"/>
                  </a:ext>
                </a:extLst>
              </p:cNvPr>
              <p:cNvSpPr/>
              <p:nvPr/>
            </p:nvSpPr>
            <p:spPr>
              <a:xfrm>
                <a:off x="1815" y="3381"/>
                <a:ext cx="16" cy="27"/>
              </a:xfrm>
              <a:custGeom>
                <a:avLst/>
                <a:gdLst/>
                <a:ahLst/>
                <a:cxnLst/>
                <a:rect l="0" t="0" r="0" b="0"/>
                <a:pathLst>
                  <a:path w="16" h="27">
                    <a:moveTo>
                      <a:pt x="9" y="7"/>
                    </a:moveTo>
                    <a:lnTo>
                      <a:pt x="7" y="5"/>
                    </a:lnTo>
                    <a:lnTo>
                      <a:pt x="7" y="5"/>
                    </a:lnTo>
                    <a:lnTo>
                      <a:pt x="7" y="3"/>
                    </a:lnTo>
                    <a:lnTo>
                      <a:pt x="7" y="3"/>
                    </a:lnTo>
                    <a:lnTo>
                      <a:pt x="7" y="3"/>
                    </a:lnTo>
                    <a:lnTo>
                      <a:pt x="7" y="3"/>
                    </a:lnTo>
                    <a:lnTo>
                      <a:pt x="4" y="3"/>
                    </a:lnTo>
                    <a:lnTo>
                      <a:pt x="4" y="5"/>
                    </a:lnTo>
                    <a:lnTo>
                      <a:pt x="4" y="3"/>
                    </a:lnTo>
                    <a:lnTo>
                      <a:pt x="4" y="0"/>
                    </a:lnTo>
                    <a:lnTo>
                      <a:pt x="4" y="0"/>
                    </a:lnTo>
                    <a:lnTo>
                      <a:pt x="4" y="0"/>
                    </a:lnTo>
                    <a:lnTo>
                      <a:pt x="4" y="0"/>
                    </a:lnTo>
                    <a:lnTo>
                      <a:pt x="2" y="0"/>
                    </a:lnTo>
                    <a:lnTo>
                      <a:pt x="2" y="0"/>
                    </a:lnTo>
                    <a:lnTo>
                      <a:pt x="2" y="0"/>
                    </a:lnTo>
                    <a:lnTo>
                      <a:pt x="0" y="0"/>
                    </a:lnTo>
                    <a:lnTo>
                      <a:pt x="0" y="3"/>
                    </a:lnTo>
                    <a:lnTo>
                      <a:pt x="0" y="5"/>
                    </a:lnTo>
                    <a:lnTo>
                      <a:pt x="0" y="5"/>
                    </a:lnTo>
                    <a:lnTo>
                      <a:pt x="0" y="7"/>
                    </a:lnTo>
                    <a:lnTo>
                      <a:pt x="0" y="7"/>
                    </a:lnTo>
                    <a:lnTo>
                      <a:pt x="0" y="7"/>
                    </a:lnTo>
                    <a:lnTo>
                      <a:pt x="2" y="7"/>
                    </a:lnTo>
                    <a:lnTo>
                      <a:pt x="2" y="7"/>
                    </a:lnTo>
                    <a:lnTo>
                      <a:pt x="2" y="9"/>
                    </a:lnTo>
                    <a:lnTo>
                      <a:pt x="2" y="12"/>
                    </a:lnTo>
                    <a:lnTo>
                      <a:pt x="4" y="12"/>
                    </a:lnTo>
                    <a:lnTo>
                      <a:pt x="4" y="23"/>
                    </a:lnTo>
                    <a:lnTo>
                      <a:pt x="4" y="23"/>
                    </a:lnTo>
                    <a:lnTo>
                      <a:pt x="7" y="23"/>
                    </a:lnTo>
                    <a:lnTo>
                      <a:pt x="7" y="23"/>
                    </a:lnTo>
                    <a:lnTo>
                      <a:pt x="7" y="20"/>
                    </a:lnTo>
                    <a:lnTo>
                      <a:pt x="9" y="20"/>
                    </a:lnTo>
                    <a:lnTo>
                      <a:pt x="9" y="18"/>
                    </a:lnTo>
                    <a:lnTo>
                      <a:pt x="9" y="16"/>
                    </a:lnTo>
                    <a:lnTo>
                      <a:pt x="11" y="16"/>
                    </a:lnTo>
                    <a:lnTo>
                      <a:pt x="11" y="16"/>
                    </a:lnTo>
                    <a:lnTo>
                      <a:pt x="11" y="16"/>
                    </a:lnTo>
                    <a:lnTo>
                      <a:pt x="11" y="27"/>
                    </a:lnTo>
                    <a:lnTo>
                      <a:pt x="13" y="27"/>
                    </a:lnTo>
                    <a:lnTo>
                      <a:pt x="16" y="27"/>
                    </a:lnTo>
                    <a:lnTo>
                      <a:pt x="16" y="25"/>
                    </a:lnTo>
                    <a:lnTo>
                      <a:pt x="16" y="20"/>
                    </a:lnTo>
                    <a:lnTo>
                      <a:pt x="16" y="20"/>
                    </a:lnTo>
                    <a:lnTo>
                      <a:pt x="16" y="20"/>
                    </a:lnTo>
                    <a:lnTo>
                      <a:pt x="16" y="18"/>
                    </a:lnTo>
                    <a:lnTo>
                      <a:pt x="16" y="16"/>
                    </a:lnTo>
                    <a:lnTo>
                      <a:pt x="16" y="14"/>
                    </a:lnTo>
                    <a:lnTo>
                      <a:pt x="16" y="12"/>
                    </a:lnTo>
                    <a:lnTo>
                      <a:pt x="13" y="12"/>
                    </a:lnTo>
                    <a:lnTo>
                      <a:pt x="13" y="7"/>
                    </a:lnTo>
                    <a:lnTo>
                      <a:pt x="16" y="5"/>
                    </a:lnTo>
                    <a:lnTo>
                      <a:pt x="16" y="0"/>
                    </a:lnTo>
                    <a:lnTo>
                      <a:pt x="16" y="3"/>
                    </a:lnTo>
                    <a:lnTo>
                      <a:pt x="13" y="3"/>
                    </a:lnTo>
                    <a:lnTo>
                      <a:pt x="11" y="5"/>
                    </a:lnTo>
                    <a:lnTo>
                      <a:pt x="11" y="7"/>
                    </a:lnTo>
                    <a:lnTo>
                      <a:pt x="9" y="7"/>
                    </a:lnTo>
                    <a:lnTo>
                      <a:pt x="9" y="7"/>
                    </a:lnTo>
                    <a:lnTo>
                      <a:pt x="9" y="7"/>
                    </a:lnTo>
                    <a:lnTo>
                      <a:pt x="9" y="7"/>
                    </a:lnTo>
                    <a:close/>
                  </a:path>
                </a:pathLst>
              </a:custGeom>
              <a:solidFill>
                <a:srgbClr val="008837"/>
              </a:solidFill>
              <a:ln w="9525">
                <a:noFill/>
              </a:ln>
            </p:spPr>
            <p:txBody>
              <a:bodyPr/>
              <a:lstStyle/>
              <a:p>
                <a:endParaRPr lang="ja-JP" altLang="en-US" sz="1799"/>
              </a:p>
            </p:txBody>
          </p:sp>
          <p:sp>
            <p:nvSpPr>
              <p:cNvPr id="11764" name="フリーフォーム 89635">
                <a:extLst>
                  <a:ext uri="{FF2B5EF4-FFF2-40B4-BE49-F238E27FC236}">
                    <a16:creationId xmlns:a16="http://schemas.microsoft.com/office/drawing/2014/main" id="{E9B3DAA2-623D-3A3C-05F7-87CDF6E5B8A3}"/>
                  </a:ext>
                </a:extLst>
              </p:cNvPr>
              <p:cNvSpPr/>
              <p:nvPr/>
            </p:nvSpPr>
            <p:spPr>
              <a:xfrm>
                <a:off x="1815" y="3381"/>
                <a:ext cx="16" cy="27"/>
              </a:xfrm>
              <a:custGeom>
                <a:avLst/>
                <a:gdLst/>
                <a:ahLst/>
                <a:cxnLst/>
                <a:rect l="0" t="0" r="0" b="0"/>
                <a:pathLst>
                  <a:path w="16" h="27">
                    <a:moveTo>
                      <a:pt x="9" y="7"/>
                    </a:moveTo>
                    <a:lnTo>
                      <a:pt x="7" y="5"/>
                    </a:lnTo>
                    <a:lnTo>
                      <a:pt x="7" y="5"/>
                    </a:lnTo>
                    <a:lnTo>
                      <a:pt x="7" y="3"/>
                    </a:lnTo>
                    <a:lnTo>
                      <a:pt x="7" y="3"/>
                    </a:lnTo>
                    <a:lnTo>
                      <a:pt x="7" y="3"/>
                    </a:lnTo>
                    <a:lnTo>
                      <a:pt x="7" y="3"/>
                    </a:lnTo>
                    <a:lnTo>
                      <a:pt x="4" y="3"/>
                    </a:lnTo>
                    <a:lnTo>
                      <a:pt x="4" y="5"/>
                    </a:lnTo>
                    <a:lnTo>
                      <a:pt x="4" y="3"/>
                    </a:lnTo>
                    <a:lnTo>
                      <a:pt x="4" y="0"/>
                    </a:lnTo>
                    <a:lnTo>
                      <a:pt x="4" y="0"/>
                    </a:lnTo>
                    <a:lnTo>
                      <a:pt x="4" y="0"/>
                    </a:lnTo>
                    <a:lnTo>
                      <a:pt x="4" y="0"/>
                    </a:lnTo>
                    <a:lnTo>
                      <a:pt x="2" y="0"/>
                    </a:lnTo>
                    <a:lnTo>
                      <a:pt x="2" y="0"/>
                    </a:lnTo>
                    <a:lnTo>
                      <a:pt x="2" y="0"/>
                    </a:lnTo>
                    <a:lnTo>
                      <a:pt x="0" y="0"/>
                    </a:lnTo>
                    <a:lnTo>
                      <a:pt x="0" y="3"/>
                    </a:lnTo>
                    <a:lnTo>
                      <a:pt x="0" y="5"/>
                    </a:lnTo>
                    <a:lnTo>
                      <a:pt x="0" y="5"/>
                    </a:lnTo>
                    <a:lnTo>
                      <a:pt x="0" y="7"/>
                    </a:lnTo>
                    <a:lnTo>
                      <a:pt x="0" y="7"/>
                    </a:lnTo>
                    <a:lnTo>
                      <a:pt x="0" y="7"/>
                    </a:lnTo>
                    <a:lnTo>
                      <a:pt x="2" y="7"/>
                    </a:lnTo>
                    <a:lnTo>
                      <a:pt x="2" y="7"/>
                    </a:lnTo>
                    <a:lnTo>
                      <a:pt x="2" y="9"/>
                    </a:lnTo>
                    <a:lnTo>
                      <a:pt x="2" y="12"/>
                    </a:lnTo>
                    <a:lnTo>
                      <a:pt x="4" y="12"/>
                    </a:lnTo>
                    <a:lnTo>
                      <a:pt x="4" y="23"/>
                    </a:lnTo>
                    <a:lnTo>
                      <a:pt x="4" y="23"/>
                    </a:lnTo>
                    <a:lnTo>
                      <a:pt x="7" y="23"/>
                    </a:lnTo>
                    <a:lnTo>
                      <a:pt x="7" y="23"/>
                    </a:lnTo>
                    <a:lnTo>
                      <a:pt x="7" y="20"/>
                    </a:lnTo>
                    <a:lnTo>
                      <a:pt x="9" y="20"/>
                    </a:lnTo>
                    <a:lnTo>
                      <a:pt x="9" y="18"/>
                    </a:lnTo>
                    <a:lnTo>
                      <a:pt x="9" y="16"/>
                    </a:lnTo>
                    <a:lnTo>
                      <a:pt x="11" y="16"/>
                    </a:lnTo>
                    <a:lnTo>
                      <a:pt x="11" y="16"/>
                    </a:lnTo>
                    <a:lnTo>
                      <a:pt x="11" y="16"/>
                    </a:lnTo>
                    <a:lnTo>
                      <a:pt x="11" y="27"/>
                    </a:lnTo>
                    <a:lnTo>
                      <a:pt x="13" y="27"/>
                    </a:lnTo>
                    <a:lnTo>
                      <a:pt x="16" y="27"/>
                    </a:lnTo>
                    <a:lnTo>
                      <a:pt x="16" y="25"/>
                    </a:lnTo>
                    <a:lnTo>
                      <a:pt x="16" y="20"/>
                    </a:lnTo>
                    <a:lnTo>
                      <a:pt x="16" y="20"/>
                    </a:lnTo>
                    <a:lnTo>
                      <a:pt x="16" y="20"/>
                    </a:lnTo>
                    <a:lnTo>
                      <a:pt x="16" y="18"/>
                    </a:lnTo>
                    <a:lnTo>
                      <a:pt x="16" y="16"/>
                    </a:lnTo>
                    <a:lnTo>
                      <a:pt x="16" y="14"/>
                    </a:lnTo>
                    <a:lnTo>
                      <a:pt x="16" y="12"/>
                    </a:lnTo>
                    <a:lnTo>
                      <a:pt x="13" y="12"/>
                    </a:lnTo>
                    <a:lnTo>
                      <a:pt x="13" y="7"/>
                    </a:lnTo>
                    <a:lnTo>
                      <a:pt x="16" y="5"/>
                    </a:lnTo>
                    <a:lnTo>
                      <a:pt x="16" y="0"/>
                    </a:lnTo>
                    <a:lnTo>
                      <a:pt x="16" y="3"/>
                    </a:lnTo>
                    <a:lnTo>
                      <a:pt x="13" y="3"/>
                    </a:lnTo>
                    <a:lnTo>
                      <a:pt x="11" y="5"/>
                    </a:lnTo>
                    <a:lnTo>
                      <a:pt x="11" y="7"/>
                    </a:lnTo>
                    <a:lnTo>
                      <a:pt x="9" y="7"/>
                    </a:lnTo>
                    <a:lnTo>
                      <a:pt x="9" y="7"/>
                    </a:lnTo>
                    <a:lnTo>
                      <a:pt x="9" y="7"/>
                    </a:lnTo>
                    <a:lnTo>
                      <a:pt x="9"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65" name="フリーフォーム 89636">
                <a:extLst>
                  <a:ext uri="{FF2B5EF4-FFF2-40B4-BE49-F238E27FC236}">
                    <a16:creationId xmlns:a16="http://schemas.microsoft.com/office/drawing/2014/main" id="{DCCBD904-BFCD-E005-41D8-D7E6D92750CE}"/>
                  </a:ext>
                </a:extLst>
              </p:cNvPr>
              <p:cNvSpPr/>
              <p:nvPr/>
            </p:nvSpPr>
            <p:spPr>
              <a:xfrm>
                <a:off x="1815" y="3363"/>
                <a:ext cx="27" cy="23"/>
              </a:xfrm>
              <a:custGeom>
                <a:avLst/>
                <a:gdLst/>
                <a:ahLst/>
                <a:cxnLst/>
                <a:rect l="0" t="0" r="0" b="0"/>
                <a:pathLst>
                  <a:path w="27" h="23">
                    <a:moveTo>
                      <a:pt x="24" y="7"/>
                    </a:moveTo>
                    <a:lnTo>
                      <a:pt x="24" y="7"/>
                    </a:lnTo>
                    <a:lnTo>
                      <a:pt x="24" y="7"/>
                    </a:lnTo>
                    <a:lnTo>
                      <a:pt x="24" y="7"/>
                    </a:lnTo>
                    <a:lnTo>
                      <a:pt x="24" y="7"/>
                    </a:lnTo>
                    <a:lnTo>
                      <a:pt x="22" y="7"/>
                    </a:lnTo>
                    <a:lnTo>
                      <a:pt x="22" y="7"/>
                    </a:lnTo>
                    <a:lnTo>
                      <a:pt x="22" y="9"/>
                    </a:lnTo>
                    <a:lnTo>
                      <a:pt x="22" y="9"/>
                    </a:lnTo>
                    <a:lnTo>
                      <a:pt x="22" y="12"/>
                    </a:lnTo>
                    <a:lnTo>
                      <a:pt x="20" y="12"/>
                    </a:lnTo>
                    <a:lnTo>
                      <a:pt x="20" y="9"/>
                    </a:lnTo>
                    <a:lnTo>
                      <a:pt x="20" y="7"/>
                    </a:lnTo>
                    <a:lnTo>
                      <a:pt x="20" y="7"/>
                    </a:lnTo>
                    <a:lnTo>
                      <a:pt x="20" y="7"/>
                    </a:lnTo>
                    <a:lnTo>
                      <a:pt x="20" y="5"/>
                    </a:lnTo>
                    <a:lnTo>
                      <a:pt x="20" y="5"/>
                    </a:lnTo>
                    <a:lnTo>
                      <a:pt x="20" y="5"/>
                    </a:lnTo>
                    <a:lnTo>
                      <a:pt x="20" y="7"/>
                    </a:lnTo>
                    <a:lnTo>
                      <a:pt x="20" y="7"/>
                    </a:lnTo>
                    <a:lnTo>
                      <a:pt x="20" y="7"/>
                    </a:lnTo>
                    <a:lnTo>
                      <a:pt x="20" y="9"/>
                    </a:lnTo>
                    <a:lnTo>
                      <a:pt x="20" y="9"/>
                    </a:lnTo>
                    <a:lnTo>
                      <a:pt x="18" y="9"/>
                    </a:lnTo>
                    <a:lnTo>
                      <a:pt x="18" y="9"/>
                    </a:lnTo>
                    <a:lnTo>
                      <a:pt x="16" y="7"/>
                    </a:lnTo>
                    <a:lnTo>
                      <a:pt x="16" y="7"/>
                    </a:lnTo>
                    <a:lnTo>
                      <a:pt x="16" y="7"/>
                    </a:lnTo>
                    <a:lnTo>
                      <a:pt x="13" y="7"/>
                    </a:lnTo>
                    <a:lnTo>
                      <a:pt x="13" y="7"/>
                    </a:lnTo>
                    <a:lnTo>
                      <a:pt x="13" y="7"/>
                    </a:lnTo>
                    <a:lnTo>
                      <a:pt x="11" y="7"/>
                    </a:lnTo>
                    <a:lnTo>
                      <a:pt x="11" y="7"/>
                    </a:lnTo>
                    <a:lnTo>
                      <a:pt x="11" y="7"/>
                    </a:lnTo>
                    <a:lnTo>
                      <a:pt x="11" y="7"/>
                    </a:lnTo>
                    <a:lnTo>
                      <a:pt x="11" y="5"/>
                    </a:lnTo>
                    <a:lnTo>
                      <a:pt x="13" y="3"/>
                    </a:lnTo>
                    <a:lnTo>
                      <a:pt x="13" y="3"/>
                    </a:lnTo>
                    <a:lnTo>
                      <a:pt x="13" y="3"/>
                    </a:lnTo>
                    <a:lnTo>
                      <a:pt x="11" y="3"/>
                    </a:lnTo>
                    <a:lnTo>
                      <a:pt x="11" y="3"/>
                    </a:lnTo>
                    <a:lnTo>
                      <a:pt x="11" y="3"/>
                    </a:lnTo>
                    <a:lnTo>
                      <a:pt x="11" y="5"/>
                    </a:lnTo>
                    <a:lnTo>
                      <a:pt x="9" y="5"/>
                    </a:lnTo>
                    <a:lnTo>
                      <a:pt x="9" y="5"/>
                    </a:lnTo>
                    <a:lnTo>
                      <a:pt x="9" y="7"/>
                    </a:lnTo>
                    <a:lnTo>
                      <a:pt x="9" y="7"/>
                    </a:lnTo>
                    <a:lnTo>
                      <a:pt x="9" y="7"/>
                    </a:lnTo>
                    <a:lnTo>
                      <a:pt x="7" y="7"/>
                    </a:lnTo>
                    <a:lnTo>
                      <a:pt x="7" y="5"/>
                    </a:lnTo>
                    <a:lnTo>
                      <a:pt x="9" y="5"/>
                    </a:lnTo>
                    <a:lnTo>
                      <a:pt x="9" y="3"/>
                    </a:lnTo>
                    <a:lnTo>
                      <a:pt x="9" y="3"/>
                    </a:lnTo>
                    <a:lnTo>
                      <a:pt x="7" y="3"/>
                    </a:lnTo>
                    <a:lnTo>
                      <a:pt x="7" y="3"/>
                    </a:lnTo>
                    <a:lnTo>
                      <a:pt x="7" y="3"/>
                    </a:lnTo>
                    <a:lnTo>
                      <a:pt x="4" y="3"/>
                    </a:lnTo>
                    <a:lnTo>
                      <a:pt x="4" y="3"/>
                    </a:lnTo>
                    <a:lnTo>
                      <a:pt x="4" y="5"/>
                    </a:lnTo>
                    <a:lnTo>
                      <a:pt x="4" y="5"/>
                    </a:lnTo>
                    <a:lnTo>
                      <a:pt x="4" y="7"/>
                    </a:lnTo>
                    <a:lnTo>
                      <a:pt x="4" y="7"/>
                    </a:lnTo>
                    <a:lnTo>
                      <a:pt x="4" y="7"/>
                    </a:lnTo>
                    <a:lnTo>
                      <a:pt x="4" y="5"/>
                    </a:lnTo>
                    <a:lnTo>
                      <a:pt x="4" y="3"/>
                    </a:lnTo>
                    <a:lnTo>
                      <a:pt x="4" y="3"/>
                    </a:lnTo>
                    <a:lnTo>
                      <a:pt x="4" y="3"/>
                    </a:lnTo>
                    <a:lnTo>
                      <a:pt x="4" y="0"/>
                    </a:lnTo>
                    <a:lnTo>
                      <a:pt x="2" y="0"/>
                    </a:lnTo>
                    <a:lnTo>
                      <a:pt x="2" y="0"/>
                    </a:lnTo>
                    <a:lnTo>
                      <a:pt x="2" y="0"/>
                    </a:lnTo>
                    <a:lnTo>
                      <a:pt x="2" y="3"/>
                    </a:lnTo>
                    <a:lnTo>
                      <a:pt x="2" y="3"/>
                    </a:lnTo>
                    <a:lnTo>
                      <a:pt x="2" y="3"/>
                    </a:lnTo>
                    <a:lnTo>
                      <a:pt x="0" y="3"/>
                    </a:lnTo>
                    <a:lnTo>
                      <a:pt x="0" y="3"/>
                    </a:lnTo>
                    <a:lnTo>
                      <a:pt x="0" y="5"/>
                    </a:lnTo>
                    <a:lnTo>
                      <a:pt x="0" y="7"/>
                    </a:lnTo>
                    <a:lnTo>
                      <a:pt x="0" y="7"/>
                    </a:lnTo>
                    <a:lnTo>
                      <a:pt x="0" y="9"/>
                    </a:lnTo>
                    <a:lnTo>
                      <a:pt x="0" y="9"/>
                    </a:lnTo>
                    <a:lnTo>
                      <a:pt x="0" y="9"/>
                    </a:lnTo>
                    <a:lnTo>
                      <a:pt x="2" y="9"/>
                    </a:lnTo>
                    <a:lnTo>
                      <a:pt x="2" y="12"/>
                    </a:lnTo>
                    <a:lnTo>
                      <a:pt x="2" y="14"/>
                    </a:lnTo>
                    <a:lnTo>
                      <a:pt x="0" y="14"/>
                    </a:lnTo>
                    <a:lnTo>
                      <a:pt x="0" y="16"/>
                    </a:lnTo>
                    <a:lnTo>
                      <a:pt x="0" y="18"/>
                    </a:lnTo>
                    <a:lnTo>
                      <a:pt x="0" y="16"/>
                    </a:lnTo>
                    <a:lnTo>
                      <a:pt x="0" y="16"/>
                    </a:lnTo>
                    <a:lnTo>
                      <a:pt x="2" y="16"/>
                    </a:lnTo>
                    <a:lnTo>
                      <a:pt x="2" y="16"/>
                    </a:lnTo>
                    <a:lnTo>
                      <a:pt x="2" y="16"/>
                    </a:lnTo>
                    <a:lnTo>
                      <a:pt x="2" y="16"/>
                    </a:lnTo>
                    <a:lnTo>
                      <a:pt x="2" y="16"/>
                    </a:lnTo>
                    <a:lnTo>
                      <a:pt x="2" y="18"/>
                    </a:lnTo>
                    <a:lnTo>
                      <a:pt x="4" y="18"/>
                    </a:lnTo>
                    <a:lnTo>
                      <a:pt x="4" y="16"/>
                    </a:lnTo>
                    <a:lnTo>
                      <a:pt x="4" y="18"/>
                    </a:lnTo>
                    <a:lnTo>
                      <a:pt x="4" y="18"/>
                    </a:lnTo>
                    <a:lnTo>
                      <a:pt x="4" y="18"/>
                    </a:lnTo>
                    <a:lnTo>
                      <a:pt x="4" y="18"/>
                    </a:lnTo>
                    <a:lnTo>
                      <a:pt x="4" y="18"/>
                    </a:lnTo>
                    <a:lnTo>
                      <a:pt x="7" y="16"/>
                    </a:lnTo>
                    <a:lnTo>
                      <a:pt x="7" y="14"/>
                    </a:lnTo>
                    <a:lnTo>
                      <a:pt x="7" y="12"/>
                    </a:lnTo>
                    <a:lnTo>
                      <a:pt x="9" y="12"/>
                    </a:lnTo>
                    <a:lnTo>
                      <a:pt x="9" y="12"/>
                    </a:lnTo>
                    <a:lnTo>
                      <a:pt x="9" y="12"/>
                    </a:lnTo>
                    <a:lnTo>
                      <a:pt x="9" y="12"/>
                    </a:lnTo>
                    <a:lnTo>
                      <a:pt x="9" y="14"/>
                    </a:lnTo>
                    <a:lnTo>
                      <a:pt x="9" y="14"/>
                    </a:lnTo>
                    <a:lnTo>
                      <a:pt x="9" y="16"/>
                    </a:lnTo>
                    <a:lnTo>
                      <a:pt x="9" y="16"/>
                    </a:lnTo>
                    <a:lnTo>
                      <a:pt x="9" y="18"/>
                    </a:lnTo>
                    <a:lnTo>
                      <a:pt x="9" y="18"/>
                    </a:lnTo>
                    <a:lnTo>
                      <a:pt x="9" y="16"/>
                    </a:lnTo>
                    <a:lnTo>
                      <a:pt x="9" y="16"/>
                    </a:lnTo>
                    <a:lnTo>
                      <a:pt x="9" y="16"/>
                    </a:lnTo>
                    <a:lnTo>
                      <a:pt x="9" y="14"/>
                    </a:lnTo>
                    <a:lnTo>
                      <a:pt x="9" y="14"/>
                    </a:lnTo>
                    <a:lnTo>
                      <a:pt x="9" y="12"/>
                    </a:lnTo>
                    <a:lnTo>
                      <a:pt x="9" y="12"/>
                    </a:lnTo>
                    <a:lnTo>
                      <a:pt x="11" y="12"/>
                    </a:lnTo>
                    <a:lnTo>
                      <a:pt x="11" y="12"/>
                    </a:lnTo>
                    <a:lnTo>
                      <a:pt x="13" y="12"/>
                    </a:lnTo>
                    <a:lnTo>
                      <a:pt x="13" y="14"/>
                    </a:lnTo>
                    <a:lnTo>
                      <a:pt x="13" y="14"/>
                    </a:lnTo>
                    <a:lnTo>
                      <a:pt x="11" y="14"/>
                    </a:lnTo>
                    <a:lnTo>
                      <a:pt x="11" y="16"/>
                    </a:lnTo>
                    <a:lnTo>
                      <a:pt x="11" y="16"/>
                    </a:lnTo>
                    <a:lnTo>
                      <a:pt x="11" y="18"/>
                    </a:lnTo>
                    <a:lnTo>
                      <a:pt x="11" y="18"/>
                    </a:lnTo>
                    <a:lnTo>
                      <a:pt x="11" y="18"/>
                    </a:lnTo>
                    <a:lnTo>
                      <a:pt x="13" y="18"/>
                    </a:lnTo>
                    <a:lnTo>
                      <a:pt x="13" y="18"/>
                    </a:lnTo>
                    <a:lnTo>
                      <a:pt x="13" y="18"/>
                    </a:lnTo>
                    <a:lnTo>
                      <a:pt x="16" y="18"/>
                    </a:lnTo>
                    <a:lnTo>
                      <a:pt x="16" y="18"/>
                    </a:lnTo>
                    <a:lnTo>
                      <a:pt x="16" y="18"/>
                    </a:lnTo>
                    <a:lnTo>
                      <a:pt x="18" y="18"/>
                    </a:lnTo>
                    <a:lnTo>
                      <a:pt x="18" y="18"/>
                    </a:lnTo>
                    <a:lnTo>
                      <a:pt x="18" y="18"/>
                    </a:lnTo>
                    <a:lnTo>
                      <a:pt x="18" y="18"/>
                    </a:lnTo>
                    <a:lnTo>
                      <a:pt x="18" y="16"/>
                    </a:lnTo>
                    <a:lnTo>
                      <a:pt x="18" y="16"/>
                    </a:lnTo>
                    <a:lnTo>
                      <a:pt x="18" y="16"/>
                    </a:lnTo>
                    <a:lnTo>
                      <a:pt x="18" y="16"/>
                    </a:lnTo>
                    <a:lnTo>
                      <a:pt x="18" y="16"/>
                    </a:lnTo>
                    <a:lnTo>
                      <a:pt x="18" y="14"/>
                    </a:lnTo>
                    <a:lnTo>
                      <a:pt x="18" y="14"/>
                    </a:lnTo>
                    <a:lnTo>
                      <a:pt x="18" y="14"/>
                    </a:lnTo>
                    <a:lnTo>
                      <a:pt x="20" y="14"/>
                    </a:lnTo>
                    <a:lnTo>
                      <a:pt x="20" y="16"/>
                    </a:lnTo>
                    <a:lnTo>
                      <a:pt x="20" y="16"/>
                    </a:lnTo>
                    <a:lnTo>
                      <a:pt x="20" y="16"/>
                    </a:lnTo>
                    <a:lnTo>
                      <a:pt x="20" y="18"/>
                    </a:lnTo>
                    <a:lnTo>
                      <a:pt x="20" y="18"/>
                    </a:lnTo>
                    <a:lnTo>
                      <a:pt x="20" y="18"/>
                    </a:lnTo>
                    <a:lnTo>
                      <a:pt x="20" y="18"/>
                    </a:lnTo>
                    <a:lnTo>
                      <a:pt x="20" y="18"/>
                    </a:lnTo>
                    <a:lnTo>
                      <a:pt x="20" y="18"/>
                    </a:lnTo>
                    <a:lnTo>
                      <a:pt x="20" y="21"/>
                    </a:lnTo>
                    <a:lnTo>
                      <a:pt x="20" y="23"/>
                    </a:lnTo>
                    <a:lnTo>
                      <a:pt x="22" y="23"/>
                    </a:lnTo>
                    <a:lnTo>
                      <a:pt x="22" y="23"/>
                    </a:lnTo>
                    <a:lnTo>
                      <a:pt x="24" y="23"/>
                    </a:lnTo>
                    <a:lnTo>
                      <a:pt x="24" y="23"/>
                    </a:lnTo>
                    <a:lnTo>
                      <a:pt x="24" y="23"/>
                    </a:lnTo>
                    <a:lnTo>
                      <a:pt x="24" y="23"/>
                    </a:lnTo>
                    <a:lnTo>
                      <a:pt x="24" y="21"/>
                    </a:lnTo>
                    <a:lnTo>
                      <a:pt x="24" y="21"/>
                    </a:lnTo>
                    <a:lnTo>
                      <a:pt x="22" y="21"/>
                    </a:lnTo>
                    <a:lnTo>
                      <a:pt x="22" y="18"/>
                    </a:lnTo>
                    <a:lnTo>
                      <a:pt x="22" y="18"/>
                    </a:lnTo>
                    <a:lnTo>
                      <a:pt x="22" y="18"/>
                    </a:lnTo>
                    <a:lnTo>
                      <a:pt x="24" y="16"/>
                    </a:lnTo>
                    <a:lnTo>
                      <a:pt x="24" y="16"/>
                    </a:lnTo>
                    <a:lnTo>
                      <a:pt x="24" y="14"/>
                    </a:lnTo>
                    <a:lnTo>
                      <a:pt x="24" y="16"/>
                    </a:lnTo>
                    <a:lnTo>
                      <a:pt x="27" y="16"/>
                    </a:lnTo>
                    <a:lnTo>
                      <a:pt x="27" y="16"/>
                    </a:lnTo>
                    <a:lnTo>
                      <a:pt x="27" y="16"/>
                    </a:lnTo>
                    <a:lnTo>
                      <a:pt x="27" y="16"/>
                    </a:lnTo>
                    <a:lnTo>
                      <a:pt x="27" y="16"/>
                    </a:lnTo>
                    <a:lnTo>
                      <a:pt x="27" y="14"/>
                    </a:lnTo>
                    <a:lnTo>
                      <a:pt x="27" y="14"/>
                    </a:lnTo>
                    <a:lnTo>
                      <a:pt x="27" y="14"/>
                    </a:lnTo>
                    <a:lnTo>
                      <a:pt x="27" y="12"/>
                    </a:lnTo>
                    <a:lnTo>
                      <a:pt x="27" y="12"/>
                    </a:lnTo>
                    <a:lnTo>
                      <a:pt x="27" y="12"/>
                    </a:lnTo>
                    <a:lnTo>
                      <a:pt x="27" y="12"/>
                    </a:lnTo>
                    <a:lnTo>
                      <a:pt x="27" y="12"/>
                    </a:lnTo>
                    <a:lnTo>
                      <a:pt x="27" y="12"/>
                    </a:lnTo>
                    <a:lnTo>
                      <a:pt x="27" y="12"/>
                    </a:lnTo>
                    <a:lnTo>
                      <a:pt x="24" y="12"/>
                    </a:lnTo>
                    <a:lnTo>
                      <a:pt x="24" y="9"/>
                    </a:lnTo>
                    <a:lnTo>
                      <a:pt x="24" y="9"/>
                    </a:lnTo>
                    <a:lnTo>
                      <a:pt x="24" y="9"/>
                    </a:lnTo>
                    <a:lnTo>
                      <a:pt x="24" y="9"/>
                    </a:lnTo>
                    <a:lnTo>
                      <a:pt x="24" y="7"/>
                    </a:lnTo>
                    <a:close/>
                  </a:path>
                </a:pathLst>
              </a:custGeom>
              <a:solidFill>
                <a:srgbClr val="008837"/>
              </a:solidFill>
              <a:ln w="9525">
                <a:noFill/>
              </a:ln>
            </p:spPr>
            <p:txBody>
              <a:bodyPr/>
              <a:lstStyle/>
              <a:p>
                <a:endParaRPr lang="ja-JP" altLang="en-US" sz="1799"/>
              </a:p>
            </p:txBody>
          </p:sp>
          <p:sp>
            <p:nvSpPr>
              <p:cNvPr id="11766" name="フリーフォーム 89637">
                <a:extLst>
                  <a:ext uri="{FF2B5EF4-FFF2-40B4-BE49-F238E27FC236}">
                    <a16:creationId xmlns:a16="http://schemas.microsoft.com/office/drawing/2014/main" id="{B455AF1A-CBE1-4537-289E-FB203FF55E77}"/>
                  </a:ext>
                </a:extLst>
              </p:cNvPr>
              <p:cNvSpPr/>
              <p:nvPr/>
            </p:nvSpPr>
            <p:spPr>
              <a:xfrm>
                <a:off x="1815" y="3363"/>
                <a:ext cx="27" cy="23"/>
              </a:xfrm>
              <a:custGeom>
                <a:avLst/>
                <a:gdLst/>
                <a:ahLst/>
                <a:cxnLst/>
                <a:rect l="0" t="0" r="0" b="0"/>
                <a:pathLst>
                  <a:path w="27" h="23">
                    <a:moveTo>
                      <a:pt x="24" y="7"/>
                    </a:moveTo>
                    <a:lnTo>
                      <a:pt x="24" y="7"/>
                    </a:lnTo>
                    <a:lnTo>
                      <a:pt x="24" y="7"/>
                    </a:lnTo>
                    <a:lnTo>
                      <a:pt x="24" y="7"/>
                    </a:lnTo>
                    <a:lnTo>
                      <a:pt x="24" y="7"/>
                    </a:lnTo>
                    <a:lnTo>
                      <a:pt x="22" y="7"/>
                    </a:lnTo>
                    <a:lnTo>
                      <a:pt x="22" y="7"/>
                    </a:lnTo>
                    <a:lnTo>
                      <a:pt x="22" y="9"/>
                    </a:lnTo>
                    <a:lnTo>
                      <a:pt x="22" y="9"/>
                    </a:lnTo>
                    <a:lnTo>
                      <a:pt x="22" y="12"/>
                    </a:lnTo>
                    <a:lnTo>
                      <a:pt x="20" y="12"/>
                    </a:lnTo>
                    <a:lnTo>
                      <a:pt x="20" y="9"/>
                    </a:lnTo>
                    <a:lnTo>
                      <a:pt x="20" y="7"/>
                    </a:lnTo>
                    <a:lnTo>
                      <a:pt x="20" y="7"/>
                    </a:lnTo>
                    <a:lnTo>
                      <a:pt x="20" y="7"/>
                    </a:lnTo>
                    <a:lnTo>
                      <a:pt x="20" y="5"/>
                    </a:lnTo>
                    <a:lnTo>
                      <a:pt x="20" y="5"/>
                    </a:lnTo>
                    <a:lnTo>
                      <a:pt x="20" y="5"/>
                    </a:lnTo>
                    <a:lnTo>
                      <a:pt x="20" y="7"/>
                    </a:lnTo>
                    <a:lnTo>
                      <a:pt x="20" y="7"/>
                    </a:lnTo>
                    <a:lnTo>
                      <a:pt x="20" y="7"/>
                    </a:lnTo>
                    <a:lnTo>
                      <a:pt x="20" y="9"/>
                    </a:lnTo>
                    <a:lnTo>
                      <a:pt x="20" y="9"/>
                    </a:lnTo>
                    <a:lnTo>
                      <a:pt x="18" y="9"/>
                    </a:lnTo>
                    <a:lnTo>
                      <a:pt x="18" y="9"/>
                    </a:lnTo>
                    <a:lnTo>
                      <a:pt x="16" y="7"/>
                    </a:lnTo>
                    <a:lnTo>
                      <a:pt x="16" y="7"/>
                    </a:lnTo>
                    <a:lnTo>
                      <a:pt x="16" y="7"/>
                    </a:lnTo>
                    <a:lnTo>
                      <a:pt x="13" y="7"/>
                    </a:lnTo>
                    <a:lnTo>
                      <a:pt x="13" y="7"/>
                    </a:lnTo>
                    <a:lnTo>
                      <a:pt x="13" y="7"/>
                    </a:lnTo>
                    <a:lnTo>
                      <a:pt x="11" y="7"/>
                    </a:lnTo>
                    <a:lnTo>
                      <a:pt x="11" y="7"/>
                    </a:lnTo>
                    <a:lnTo>
                      <a:pt x="11" y="7"/>
                    </a:lnTo>
                    <a:lnTo>
                      <a:pt x="11" y="7"/>
                    </a:lnTo>
                    <a:lnTo>
                      <a:pt x="11" y="5"/>
                    </a:lnTo>
                    <a:lnTo>
                      <a:pt x="13" y="3"/>
                    </a:lnTo>
                    <a:lnTo>
                      <a:pt x="13" y="3"/>
                    </a:lnTo>
                    <a:lnTo>
                      <a:pt x="13" y="3"/>
                    </a:lnTo>
                    <a:lnTo>
                      <a:pt x="11" y="3"/>
                    </a:lnTo>
                    <a:lnTo>
                      <a:pt x="11" y="3"/>
                    </a:lnTo>
                    <a:lnTo>
                      <a:pt x="11" y="3"/>
                    </a:lnTo>
                    <a:lnTo>
                      <a:pt x="11" y="5"/>
                    </a:lnTo>
                    <a:lnTo>
                      <a:pt x="9" y="5"/>
                    </a:lnTo>
                    <a:lnTo>
                      <a:pt x="9" y="5"/>
                    </a:lnTo>
                    <a:lnTo>
                      <a:pt x="9" y="7"/>
                    </a:lnTo>
                    <a:lnTo>
                      <a:pt x="9" y="7"/>
                    </a:lnTo>
                    <a:lnTo>
                      <a:pt x="9" y="7"/>
                    </a:lnTo>
                    <a:lnTo>
                      <a:pt x="7" y="7"/>
                    </a:lnTo>
                    <a:lnTo>
                      <a:pt x="7" y="5"/>
                    </a:lnTo>
                    <a:lnTo>
                      <a:pt x="9" y="5"/>
                    </a:lnTo>
                    <a:lnTo>
                      <a:pt x="9" y="3"/>
                    </a:lnTo>
                    <a:lnTo>
                      <a:pt x="9" y="3"/>
                    </a:lnTo>
                    <a:lnTo>
                      <a:pt x="7" y="3"/>
                    </a:lnTo>
                    <a:lnTo>
                      <a:pt x="7" y="3"/>
                    </a:lnTo>
                    <a:lnTo>
                      <a:pt x="7" y="3"/>
                    </a:lnTo>
                    <a:lnTo>
                      <a:pt x="4" y="3"/>
                    </a:lnTo>
                    <a:lnTo>
                      <a:pt x="4" y="3"/>
                    </a:lnTo>
                    <a:lnTo>
                      <a:pt x="4" y="5"/>
                    </a:lnTo>
                    <a:lnTo>
                      <a:pt x="4" y="5"/>
                    </a:lnTo>
                    <a:lnTo>
                      <a:pt x="4" y="7"/>
                    </a:lnTo>
                    <a:lnTo>
                      <a:pt x="4" y="7"/>
                    </a:lnTo>
                    <a:lnTo>
                      <a:pt x="4" y="7"/>
                    </a:lnTo>
                    <a:lnTo>
                      <a:pt x="4" y="5"/>
                    </a:lnTo>
                    <a:lnTo>
                      <a:pt x="4" y="3"/>
                    </a:lnTo>
                    <a:lnTo>
                      <a:pt x="4" y="3"/>
                    </a:lnTo>
                    <a:lnTo>
                      <a:pt x="4" y="3"/>
                    </a:lnTo>
                    <a:lnTo>
                      <a:pt x="4" y="0"/>
                    </a:lnTo>
                    <a:lnTo>
                      <a:pt x="2" y="0"/>
                    </a:lnTo>
                    <a:lnTo>
                      <a:pt x="2" y="0"/>
                    </a:lnTo>
                    <a:lnTo>
                      <a:pt x="2" y="0"/>
                    </a:lnTo>
                    <a:lnTo>
                      <a:pt x="2" y="3"/>
                    </a:lnTo>
                    <a:lnTo>
                      <a:pt x="2" y="3"/>
                    </a:lnTo>
                    <a:lnTo>
                      <a:pt x="2" y="3"/>
                    </a:lnTo>
                    <a:lnTo>
                      <a:pt x="0" y="3"/>
                    </a:lnTo>
                    <a:lnTo>
                      <a:pt x="0" y="3"/>
                    </a:lnTo>
                    <a:lnTo>
                      <a:pt x="0" y="5"/>
                    </a:lnTo>
                    <a:lnTo>
                      <a:pt x="0" y="7"/>
                    </a:lnTo>
                    <a:lnTo>
                      <a:pt x="0" y="7"/>
                    </a:lnTo>
                    <a:lnTo>
                      <a:pt x="0" y="9"/>
                    </a:lnTo>
                    <a:lnTo>
                      <a:pt x="0" y="9"/>
                    </a:lnTo>
                    <a:lnTo>
                      <a:pt x="0" y="9"/>
                    </a:lnTo>
                    <a:lnTo>
                      <a:pt x="2" y="9"/>
                    </a:lnTo>
                    <a:lnTo>
                      <a:pt x="2" y="12"/>
                    </a:lnTo>
                    <a:lnTo>
                      <a:pt x="2" y="14"/>
                    </a:lnTo>
                    <a:lnTo>
                      <a:pt x="0" y="14"/>
                    </a:lnTo>
                    <a:lnTo>
                      <a:pt x="0" y="16"/>
                    </a:lnTo>
                    <a:lnTo>
                      <a:pt x="0" y="18"/>
                    </a:lnTo>
                    <a:lnTo>
                      <a:pt x="0" y="16"/>
                    </a:lnTo>
                    <a:lnTo>
                      <a:pt x="0" y="16"/>
                    </a:lnTo>
                    <a:lnTo>
                      <a:pt x="2" y="16"/>
                    </a:lnTo>
                    <a:lnTo>
                      <a:pt x="2" y="16"/>
                    </a:lnTo>
                    <a:lnTo>
                      <a:pt x="2" y="16"/>
                    </a:lnTo>
                    <a:lnTo>
                      <a:pt x="2" y="16"/>
                    </a:lnTo>
                    <a:lnTo>
                      <a:pt x="2" y="16"/>
                    </a:lnTo>
                    <a:lnTo>
                      <a:pt x="2" y="18"/>
                    </a:lnTo>
                    <a:lnTo>
                      <a:pt x="4" y="18"/>
                    </a:lnTo>
                    <a:lnTo>
                      <a:pt x="4" y="16"/>
                    </a:lnTo>
                    <a:lnTo>
                      <a:pt x="4" y="18"/>
                    </a:lnTo>
                    <a:lnTo>
                      <a:pt x="4" y="18"/>
                    </a:lnTo>
                    <a:lnTo>
                      <a:pt x="4" y="18"/>
                    </a:lnTo>
                    <a:lnTo>
                      <a:pt x="4" y="18"/>
                    </a:lnTo>
                    <a:lnTo>
                      <a:pt x="4" y="18"/>
                    </a:lnTo>
                    <a:lnTo>
                      <a:pt x="7" y="16"/>
                    </a:lnTo>
                    <a:lnTo>
                      <a:pt x="7" y="14"/>
                    </a:lnTo>
                    <a:lnTo>
                      <a:pt x="7" y="12"/>
                    </a:lnTo>
                    <a:lnTo>
                      <a:pt x="9" y="12"/>
                    </a:lnTo>
                    <a:lnTo>
                      <a:pt x="9" y="12"/>
                    </a:lnTo>
                    <a:lnTo>
                      <a:pt x="9" y="12"/>
                    </a:lnTo>
                    <a:lnTo>
                      <a:pt x="9" y="12"/>
                    </a:lnTo>
                    <a:lnTo>
                      <a:pt x="9" y="14"/>
                    </a:lnTo>
                    <a:lnTo>
                      <a:pt x="9" y="14"/>
                    </a:lnTo>
                    <a:lnTo>
                      <a:pt x="9" y="16"/>
                    </a:lnTo>
                    <a:lnTo>
                      <a:pt x="9" y="16"/>
                    </a:lnTo>
                    <a:lnTo>
                      <a:pt x="9" y="18"/>
                    </a:lnTo>
                    <a:lnTo>
                      <a:pt x="9" y="18"/>
                    </a:lnTo>
                    <a:lnTo>
                      <a:pt x="9" y="16"/>
                    </a:lnTo>
                    <a:lnTo>
                      <a:pt x="9" y="16"/>
                    </a:lnTo>
                    <a:lnTo>
                      <a:pt x="9" y="16"/>
                    </a:lnTo>
                    <a:lnTo>
                      <a:pt x="9" y="14"/>
                    </a:lnTo>
                    <a:lnTo>
                      <a:pt x="9" y="14"/>
                    </a:lnTo>
                    <a:lnTo>
                      <a:pt x="9" y="12"/>
                    </a:lnTo>
                    <a:lnTo>
                      <a:pt x="9" y="12"/>
                    </a:lnTo>
                    <a:lnTo>
                      <a:pt x="11" y="12"/>
                    </a:lnTo>
                    <a:lnTo>
                      <a:pt x="11" y="12"/>
                    </a:lnTo>
                    <a:lnTo>
                      <a:pt x="13" y="12"/>
                    </a:lnTo>
                    <a:lnTo>
                      <a:pt x="13" y="14"/>
                    </a:lnTo>
                    <a:lnTo>
                      <a:pt x="13" y="14"/>
                    </a:lnTo>
                    <a:lnTo>
                      <a:pt x="11" y="14"/>
                    </a:lnTo>
                    <a:lnTo>
                      <a:pt x="11" y="16"/>
                    </a:lnTo>
                    <a:lnTo>
                      <a:pt x="11" y="16"/>
                    </a:lnTo>
                    <a:lnTo>
                      <a:pt x="11" y="18"/>
                    </a:lnTo>
                    <a:lnTo>
                      <a:pt x="11" y="18"/>
                    </a:lnTo>
                    <a:lnTo>
                      <a:pt x="11" y="18"/>
                    </a:lnTo>
                    <a:lnTo>
                      <a:pt x="13" y="18"/>
                    </a:lnTo>
                    <a:lnTo>
                      <a:pt x="13" y="18"/>
                    </a:lnTo>
                    <a:lnTo>
                      <a:pt x="13" y="18"/>
                    </a:lnTo>
                    <a:lnTo>
                      <a:pt x="16" y="18"/>
                    </a:lnTo>
                    <a:lnTo>
                      <a:pt x="16" y="18"/>
                    </a:lnTo>
                    <a:lnTo>
                      <a:pt x="16" y="18"/>
                    </a:lnTo>
                    <a:lnTo>
                      <a:pt x="18" y="18"/>
                    </a:lnTo>
                    <a:lnTo>
                      <a:pt x="18" y="18"/>
                    </a:lnTo>
                    <a:lnTo>
                      <a:pt x="18" y="18"/>
                    </a:lnTo>
                    <a:lnTo>
                      <a:pt x="18" y="18"/>
                    </a:lnTo>
                    <a:lnTo>
                      <a:pt x="18" y="16"/>
                    </a:lnTo>
                    <a:lnTo>
                      <a:pt x="18" y="16"/>
                    </a:lnTo>
                    <a:lnTo>
                      <a:pt x="18" y="16"/>
                    </a:lnTo>
                    <a:lnTo>
                      <a:pt x="18" y="16"/>
                    </a:lnTo>
                    <a:lnTo>
                      <a:pt x="18" y="16"/>
                    </a:lnTo>
                    <a:lnTo>
                      <a:pt x="18" y="14"/>
                    </a:lnTo>
                    <a:lnTo>
                      <a:pt x="18" y="14"/>
                    </a:lnTo>
                    <a:lnTo>
                      <a:pt x="18" y="14"/>
                    </a:lnTo>
                    <a:lnTo>
                      <a:pt x="20" y="14"/>
                    </a:lnTo>
                    <a:lnTo>
                      <a:pt x="20" y="16"/>
                    </a:lnTo>
                    <a:lnTo>
                      <a:pt x="20" y="16"/>
                    </a:lnTo>
                    <a:lnTo>
                      <a:pt x="20" y="16"/>
                    </a:lnTo>
                    <a:lnTo>
                      <a:pt x="20" y="18"/>
                    </a:lnTo>
                    <a:lnTo>
                      <a:pt x="20" y="18"/>
                    </a:lnTo>
                    <a:lnTo>
                      <a:pt x="20" y="18"/>
                    </a:lnTo>
                    <a:lnTo>
                      <a:pt x="20" y="18"/>
                    </a:lnTo>
                    <a:lnTo>
                      <a:pt x="20" y="18"/>
                    </a:lnTo>
                    <a:lnTo>
                      <a:pt x="20" y="18"/>
                    </a:lnTo>
                    <a:lnTo>
                      <a:pt x="20" y="21"/>
                    </a:lnTo>
                    <a:lnTo>
                      <a:pt x="20" y="23"/>
                    </a:lnTo>
                    <a:lnTo>
                      <a:pt x="22" y="23"/>
                    </a:lnTo>
                    <a:lnTo>
                      <a:pt x="22" y="23"/>
                    </a:lnTo>
                    <a:lnTo>
                      <a:pt x="24" y="23"/>
                    </a:lnTo>
                    <a:lnTo>
                      <a:pt x="24" y="23"/>
                    </a:lnTo>
                    <a:lnTo>
                      <a:pt x="24" y="23"/>
                    </a:lnTo>
                    <a:lnTo>
                      <a:pt x="24" y="23"/>
                    </a:lnTo>
                    <a:lnTo>
                      <a:pt x="24" y="21"/>
                    </a:lnTo>
                    <a:lnTo>
                      <a:pt x="24" y="21"/>
                    </a:lnTo>
                    <a:lnTo>
                      <a:pt x="22" y="21"/>
                    </a:lnTo>
                    <a:lnTo>
                      <a:pt x="22" y="18"/>
                    </a:lnTo>
                    <a:lnTo>
                      <a:pt x="22" y="18"/>
                    </a:lnTo>
                    <a:lnTo>
                      <a:pt x="22" y="18"/>
                    </a:lnTo>
                    <a:lnTo>
                      <a:pt x="24" y="16"/>
                    </a:lnTo>
                    <a:lnTo>
                      <a:pt x="24" y="16"/>
                    </a:lnTo>
                    <a:lnTo>
                      <a:pt x="24" y="14"/>
                    </a:lnTo>
                    <a:lnTo>
                      <a:pt x="24" y="16"/>
                    </a:lnTo>
                    <a:lnTo>
                      <a:pt x="27" y="16"/>
                    </a:lnTo>
                    <a:lnTo>
                      <a:pt x="27" y="16"/>
                    </a:lnTo>
                    <a:lnTo>
                      <a:pt x="27" y="16"/>
                    </a:lnTo>
                    <a:lnTo>
                      <a:pt x="27" y="16"/>
                    </a:lnTo>
                    <a:lnTo>
                      <a:pt x="27" y="16"/>
                    </a:lnTo>
                    <a:lnTo>
                      <a:pt x="27" y="14"/>
                    </a:lnTo>
                    <a:lnTo>
                      <a:pt x="27" y="14"/>
                    </a:lnTo>
                    <a:lnTo>
                      <a:pt x="27" y="14"/>
                    </a:lnTo>
                    <a:lnTo>
                      <a:pt x="27" y="12"/>
                    </a:lnTo>
                    <a:lnTo>
                      <a:pt x="27" y="12"/>
                    </a:lnTo>
                    <a:lnTo>
                      <a:pt x="27" y="12"/>
                    </a:lnTo>
                    <a:lnTo>
                      <a:pt x="27" y="12"/>
                    </a:lnTo>
                    <a:lnTo>
                      <a:pt x="27" y="12"/>
                    </a:lnTo>
                    <a:lnTo>
                      <a:pt x="27" y="12"/>
                    </a:lnTo>
                    <a:lnTo>
                      <a:pt x="27" y="12"/>
                    </a:lnTo>
                    <a:lnTo>
                      <a:pt x="24" y="12"/>
                    </a:lnTo>
                    <a:lnTo>
                      <a:pt x="24" y="9"/>
                    </a:lnTo>
                    <a:lnTo>
                      <a:pt x="24" y="9"/>
                    </a:lnTo>
                    <a:lnTo>
                      <a:pt x="24" y="9"/>
                    </a:lnTo>
                    <a:lnTo>
                      <a:pt x="24" y="9"/>
                    </a:lnTo>
                    <a:lnTo>
                      <a:pt x="24"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67" name="フリーフォーム 89638">
                <a:extLst>
                  <a:ext uri="{FF2B5EF4-FFF2-40B4-BE49-F238E27FC236}">
                    <a16:creationId xmlns:a16="http://schemas.microsoft.com/office/drawing/2014/main" id="{65C53389-BB48-85E4-CE10-2271905C5C8D}"/>
                  </a:ext>
                </a:extLst>
              </p:cNvPr>
              <p:cNvSpPr/>
              <p:nvPr/>
            </p:nvSpPr>
            <p:spPr>
              <a:xfrm>
                <a:off x="1815" y="3348"/>
                <a:ext cx="27" cy="31"/>
              </a:xfrm>
              <a:custGeom>
                <a:avLst/>
                <a:gdLst/>
                <a:ahLst/>
                <a:cxnLst/>
                <a:rect l="0" t="0" r="0" b="0"/>
                <a:pathLst>
                  <a:path w="27" h="31">
                    <a:moveTo>
                      <a:pt x="24" y="11"/>
                    </a:moveTo>
                    <a:lnTo>
                      <a:pt x="24" y="9"/>
                    </a:lnTo>
                    <a:lnTo>
                      <a:pt x="24" y="9"/>
                    </a:lnTo>
                    <a:lnTo>
                      <a:pt x="24" y="6"/>
                    </a:lnTo>
                    <a:lnTo>
                      <a:pt x="24" y="6"/>
                    </a:lnTo>
                    <a:lnTo>
                      <a:pt x="22" y="9"/>
                    </a:lnTo>
                    <a:lnTo>
                      <a:pt x="22" y="9"/>
                    </a:lnTo>
                    <a:lnTo>
                      <a:pt x="22" y="11"/>
                    </a:lnTo>
                    <a:lnTo>
                      <a:pt x="22" y="13"/>
                    </a:lnTo>
                    <a:lnTo>
                      <a:pt x="22" y="13"/>
                    </a:lnTo>
                    <a:lnTo>
                      <a:pt x="22" y="13"/>
                    </a:lnTo>
                    <a:lnTo>
                      <a:pt x="20" y="13"/>
                    </a:lnTo>
                    <a:lnTo>
                      <a:pt x="20" y="11"/>
                    </a:lnTo>
                    <a:lnTo>
                      <a:pt x="20" y="11"/>
                    </a:lnTo>
                    <a:lnTo>
                      <a:pt x="20" y="9"/>
                    </a:lnTo>
                    <a:lnTo>
                      <a:pt x="20" y="6"/>
                    </a:lnTo>
                    <a:lnTo>
                      <a:pt x="20" y="6"/>
                    </a:lnTo>
                    <a:lnTo>
                      <a:pt x="20" y="6"/>
                    </a:lnTo>
                    <a:lnTo>
                      <a:pt x="20" y="6"/>
                    </a:lnTo>
                    <a:lnTo>
                      <a:pt x="20" y="9"/>
                    </a:lnTo>
                    <a:lnTo>
                      <a:pt x="20" y="9"/>
                    </a:lnTo>
                    <a:lnTo>
                      <a:pt x="20" y="11"/>
                    </a:lnTo>
                    <a:lnTo>
                      <a:pt x="20" y="11"/>
                    </a:lnTo>
                    <a:lnTo>
                      <a:pt x="20" y="13"/>
                    </a:lnTo>
                    <a:lnTo>
                      <a:pt x="18" y="13"/>
                    </a:lnTo>
                    <a:lnTo>
                      <a:pt x="18" y="11"/>
                    </a:lnTo>
                    <a:lnTo>
                      <a:pt x="16" y="11"/>
                    </a:lnTo>
                    <a:lnTo>
                      <a:pt x="16" y="9"/>
                    </a:lnTo>
                    <a:lnTo>
                      <a:pt x="16" y="9"/>
                    </a:lnTo>
                    <a:lnTo>
                      <a:pt x="13" y="9"/>
                    </a:lnTo>
                    <a:lnTo>
                      <a:pt x="13" y="9"/>
                    </a:lnTo>
                    <a:lnTo>
                      <a:pt x="13" y="11"/>
                    </a:lnTo>
                    <a:lnTo>
                      <a:pt x="11" y="11"/>
                    </a:lnTo>
                    <a:lnTo>
                      <a:pt x="11" y="9"/>
                    </a:lnTo>
                    <a:lnTo>
                      <a:pt x="11" y="9"/>
                    </a:lnTo>
                    <a:lnTo>
                      <a:pt x="11" y="6"/>
                    </a:lnTo>
                    <a:lnTo>
                      <a:pt x="11" y="6"/>
                    </a:lnTo>
                    <a:lnTo>
                      <a:pt x="13" y="4"/>
                    </a:lnTo>
                    <a:lnTo>
                      <a:pt x="13" y="4"/>
                    </a:lnTo>
                    <a:lnTo>
                      <a:pt x="13" y="4"/>
                    </a:lnTo>
                    <a:lnTo>
                      <a:pt x="11" y="2"/>
                    </a:lnTo>
                    <a:lnTo>
                      <a:pt x="11" y="4"/>
                    </a:lnTo>
                    <a:lnTo>
                      <a:pt x="11" y="4"/>
                    </a:lnTo>
                    <a:lnTo>
                      <a:pt x="11" y="6"/>
                    </a:lnTo>
                    <a:lnTo>
                      <a:pt x="9" y="6"/>
                    </a:lnTo>
                    <a:lnTo>
                      <a:pt x="9" y="6"/>
                    </a:lnTo>
                    <a:lnTo>
                      <a:pt x="9" y="6"/>
                    </a:lnTo>
                    <a:lnTo>
                      <a:pt x="9" y="6"/>
                    </a:lnTo>
                    <a:lnTo>
                      <a:pt x="9" y="6"/>
                    </a:lnTo>
                    <a:lnTo>
                      <a:pt x="7" y="6"/>
                    </a:lnTo>
                    <a:lnTo>
                      <a:pt x="7" y="6"/>
                    </a:lnTo>
                    <a:lnTo>
                      <a:pt x="9" y="6"/>
                    </a:lnTo>
                    <a:lnTo>
                      <a:pt x="9" y="4"/>
                    </a:lnTo>
                    <a:lnTo>
                      <a:pt x="9" y="2"/>
                    </a:lnTo>
                    <a:lnTo>
                      <a:pt x="7" y="2"/>
                    </a:lnTo>
                    <a:lnTo>
                      <a:pt x="7" y="2"/>
                    </a:lnTo>
                    <a:lnTo>
                      <a:pt x="7" y="2"/>
                    </a:lnTo>
                    <a:lnTo>
                      <a:pt x="4" y="2"/>
                    </a:lnTo>
                    <a:lnTo>
                      <a:pt x="4" y="4"/>
                    </a:lnTo>
                    <a:lnTo>
                      <a:pt x="4" y="6"/>
                    </a:lnTo>
                    <a:lnTo>
                      <a:pt x="4" y="6"/>
                    </a:lnTo>
                    <a:lnTo>
                      <a:pt x="4" y="6"/>
                    </a:lnTo>
                    <a:lnTo>
                      <a:pt x="4" y="6"/>
                    </a:lnTo>
                    <a:lnTo>
                      <a:pt x="4" y="6"/>
                    </a:lnTo>
                    <a:lnTo>
                      <a:pt x="4" y="4"/>
                    </a:lnTo>
                    <a:lnTo>
                      <a:pt x="4" y="2"/>
                    </a:lnTo>
                    <a:lnTo>
                      <a:pt x="4" y="2"/>
                    </a:lnTo>
                    <a:lnTo>
                      <a:pt x="4" y="0"/>
                    </a:lnTo>
                    <a:lnTo>
                      <a:pt x="2" y="0"/>
                    </a:lnTo>
                    <a:lnTo>
                      <a:pt x="2" y="0"/>
                    </a:lnTo>
                    <a:lnTo>
                      <a:pt x="2" y="0"/>
                    </a:lnTo>
                    <a:lnTo>
                      <a:pt x="2" y="2"/>
                    </a:lnTo>
                    <a:lnTo>
                      <a:pt x="2" y="2"/>
                    </a:lnTo>
                    <a:lnTo>
                      <a:pt x="2" y="2"/>
                    </a:lnTo>
                    <a:lnTo>
                      <a:pt x="0" y="2"/>
                    </a:lnTo>
                    <a:lnTo>
                      <a:pt x="0" y="4"/>
                    </a:lnTo>
                    <a:lnTo>
                      <a:pt x="0" y="6"/>
                    </a:lnTo>
                    <a:lnTo>
                      <a:pt x="0" y="9"/>
                    </a:lnTo>
                    <a:lnTo>
                      <a:pt x="0" y="11"/>
                    </a:lnTo>
                    <a:lnTo>
                      <a:pt x="0" y="13"/>
                    </a:lnTo>
                    <a:lnTo>
                      <a:pt x="0" y="13"/>
                    </a:lnTo>
                    <a:lnTo>
                      <a:pt x="0" y="13"/>
                    </a:lnTo>
                    <a:lnTo>
                      <a:pt x="2" y="13"/>
                    </a:lnTo>
                    <a:lnTo>
                      <a:pt x="2" y="15"/>
                    </a:lnTo>
                    <a:lnTo>
                      <a:pt x="2" y="18"/>
                    </a:lnTo>
                    <a:lnTo>
                      <a:pt x="0" y="20"/>
                    </a:lnTo>
                    <a:lnTo>
                      <a:pt x="0" y="22"/>
                    </a:lnTo>
                    <a:lnTo>
                      <a:pt x="0" y="22"/>
                    </a:lnTo>
                    <a:lnTo>
                      <a:pt x="0" y="22"/>
                    </a:lnTo>
                    <a:lnTo>
                      <a:pt x="0" y="22"/>
                    </a:lnTo>
                    <a:lnTo>
                      <a:pt x="2" y="20"/>
                    </a:lnTo>
                    <a:lnTo>
                      <a:pt x="2" y="20"/>
                    </a:lnTo>
                    <a:lnTo>
                      <a:pt x="2" y="20"/>
                    </a:lnTo>
                    <a:lnTo>
                      <a:pt x="2" y="20"/>
                    </a:lnTo>
                    <a:lnTo>
                      <a:pt x="2" y="22"/>
                    </a:lnTo>
                    <a:lnTo>
                      <a:pt x="2" y="22"/>
                    </a:lnTo>
                    <a:lnTo>
                      <a:pt x="2" y="22"/>
                    </a:lnTo>
                    <a:lnTo>
                      <a:pt x="4" y="22"/>
                    </a:lnTo>
                    <a:lnTo>
                      <a:pt x="4" y="22"/>
                    </a:lnTo>
                    <a:lnTo>
                      <a:pt x="4" y="22"/>
                    </a:lnTo>
                    <a:lnTo>
                      <a:pt x="4" y="24"/>
                    </a:lnTo>
                    <a:lnTo>
                      <a:pt x="4" y="24"/>
                    </a:lnTo>
                    <a:lnTo>
                      <a:pt x="4" y="24"/>
                    </a:lnTo>
                    <a:lnTo>
                      <a:pt x="4" y="22"/>
                    </a:lnTo>
                    <a:lnTo>
                      <a:pt x="7" y="22"/>
                    </a:lnTo>
                    <a:lnTo>
                      <a:pt x="7" y="18"/>
                    </a:lnTo>
                    <a:lnTo>
                      <a:pt x="7" y="18"/>
                    </a:lnTo>
                    <a:lnTo>
                      <a:pt x="9" y="15"/>
                    </a:lnTo>
                    <a:lnTo>
                      <a:pt x="9" y="15"/>
                    </a:lnTo>
                    <a:lnTo>
                      <a:pt x="9" y="15"/>
                    </a:lnTo>
                    <a:lnTo>
                      <a:pt x="9" y="18"/>
                    </a:lnTo>
                    <a:lnTo>
                      <a:pt x="9" y="18"/>
                    </a:lnTo>
                    <a:lnTo>
                      <a:pt x="9" y="20"/>
                    </a:lnTo>
                    <a:lnTo>
                      <a:pt x="9" y="20"/>
                    </a:lnTo>
                    <a:lnTo>
                      <a:pt x="9" y="22"/>
                    </a:lnTo>
                    <a:lnTo>
                      <a:pt x="9" y="22"/>
                    </a:lnTo>
                    <a:lnTo>
                      <a:pt x="9" y="22"/>
                    </a:lnTo>
                    <a:lnTo>
                      <a:pt x="9" y="22"/>
                    </a:lnTo>
                    <a:lnTo>
                      <a:pt x="9" y="22"/>
                    </a:lnTo>
                    <a:lnTo>
                      <a:pt x="9" y="20"/>
                    </a:lnTo>
                    <a:lnTo>
                      <a:pt x="9" y="18"/>
                    </a:lnTo>
                    <a:lnTo>
                      <a:pt x="9" y="18"/>
                    </a:lnTo>
                    <a:lnTo>
                      <a:pt x="9" y="18"/>
                    </a:lnTo>
                    <a:lnTo>
                      <a:pt x="9" y="15"/>
                    </a:lnTo>
                    <a:lnTo>
                      <a:pt x="11" y="15"/>
                    </a:lnTo>
                    <a:lnTo>
                      <a:pt x="11" y="15"/>
                    </a:lnTo>
                    <a:lnTo>
                      <a:pt x="13" y="18"/>
                    </a:lnTo>
                    <a:lnTo>
                      <a:pt x="13" y="18"/>
                    </a:lnTo>
                    <a:lnTo>
                      <a:pt x="13" y="18"/>
                    </a:lnTo>
                    <a:lnTo>
                      <a:pt x="11" y="18"/>
                    </a:lnTo>
                    <a:lnTo>
                      <a:pt x="11" y="20"/>
                    </a:lnTo>
                    <a:lnTo>
                      <a:pt x="11" y="22"/>
                    </a:lnTo>
                    <a:lnTo>
                      <a:pt x="11" y="22"/>
                    </a:lnTo>
                    <a:lnTo>
                      <a:pt x="11" y="24"/>
                    </a:lnTo>
                    <a:lnTo>
                      <a:pt x="11" y="24"/>
                    </a:lnTo>
                    <a:lnTo>
                      <a:pt x="13" y="24"/>
                    </a:lnTo>
                    <a:lnTo>
                      <a:pt x="13" y="24"/>
                    </a:lnTo>
                    <a:lnTo>
                      <a:pt x="13" y="22"/>
                    </a:lnTo>
                    <a:lnTo>
                      <a:pt x="16" y="22"/>
                    </a:lnTo>
                    <a:lnTo>
                      <a:pt x="16" y="24"/>
                    </a:lnTo>
                    <a:lnTo>
                      <a:pt x="16" y="24"/>
                    </a:lnTo>
                    <a:lnTo>
                      <a:pt x="18" y="27"/>
                    </a:lnTo>
                    <a:lnTo>
                      <a:pt x="18" y="27"/>
                    </a:lnTo>
                    <a:lnTo>
                      <a:pt x="18" y="24"/>
                    </a:lnTo>
                    <a:lnTo>
                      <a:pt x="18" y="22"/>
                    </a:lnTo>
                    <a:lnTo>
                      <a:pt x="18" y="22"/>
                    </a:lnTo>
                    <a:lnTo>
                      <a:pt x="18" y="22"/>
                    </a:lnTo>
                    <a:lnTo>
                      <a:pt x="18" y="20"/>
                    </a:lnTo>
                    <a:lnTo>
                      <a:pt x="18" y="20"/>
                    </a:lnTo>
                    <a:lnTo>
                      <a:pt x="18" y="20"/>
                    </a:lnTo>
                    <a:lnTo>
                      <a:pt x="18" y="20"/>
                    </a:lnTo>
                    <a:lnTo>
                      <a:pt x="18" y="20"/>
                    </a:lnTo>
                    <a:lnTo>
                      <a:pt x="18" y="20"/>
                    </a:lnTo>
                    <a:lnTo>
                      <a:pt x="20" y="20"/>
                    </a:lnTo>
                    <a:lnTo>
                      <a:pt x="20" y="20"/>
                    </a:lnTo>
                    <a:lnTo>
                      <a:pt x="20" y="22"/>
                    </a:lnTo>
                    <a:lnTo>
                      <a:pt x="20" y="22"/>
                    </a:lnTo>
                    <a:lnTo>
                      <a:pt x="20" y="22"/>
                    </a:lnTo>
                    <a:lnTo>
                      <a:pt x="20" y="24"/>
                    </a:lnTo>
                    <a:lnTo>
                      <a:pt x="20" y="24"/>
                    </a:lnTo>
                    <a:lnTo>
                      <a:pt x="20" y="24"/>
                    </a:lnTo>
                    <a:lnTo>
                      <a:pt x="20" y="24"/>
                    </a:lnTo>
                    <a:lnTo>
                      <a:pt x="20" y="27"/>
                    </a:lnTo>
                    <a:lnTo>
                      <a:pt x="20" y="27"/>
                    </a:lnTo>
                    <a:lnTo>
                      <a:pt x="20" y="29"/>
                    </a:lnTo>
                    <a:lnTo>
                      <a:pt x="22" y="31"/>
                    </a:lnTo>
                    <a:lnTo>
                      <a:pt x="22" y="31"/>
                    </a:lnTo>
                    <a:lnTo>
                      <a:pt x="24" y="31"/>
                    </a:lnTo>
                    <a:lnTo>
                      <a:pt x="24" y="29"/>
                    </a:lnTo>
                    <a:lnTo>
                      <a:pt x="24" y="29"/>
                    </a:lnTo>
                    <a:lnTo>
                      <a:pt x="24" y="29"/>
                    </a:lnTo>
                    <a:lnTo>
                      <a:pt x="24" y="27"/>
                    </a:lnTo>
                    <a:lnTo>
                      <a:pt x="24" y="27"/>
                    </a:lnTo>
                    <a:lnTo>
                      <a:pt x="22" y="27"/>
                    </a:lnTo>
                    <a:lnTo>
                      <a:pt x="22" y="27"/>
                    </a:lnTo>
                    <a:lnTo>
                      <a:pt x="22" y="24"/>
                    </a:lnTo>
                    <a:lnTo>
                      <a:pt x="22" y="22"/>
                    </a:lnTo>
                    <a:lnTo>
                      <a:pt x="24" y="22"/>
                    </a:lnTo>
                    <a:lnTo>
                      <a:pt x="24" y="20"/>
                    </a:lnTo>
                    <a:lnTo>
                      <a:pt x="24" y="20"/>
                    </a:lnTo>
                    <a:lnTo>
                      <a:pt x="24" y="20"/>
                    </a:lnTo>
                    <a:lnTo>
                      <a:pt x="27" y="22"/>
                    </a:lnTo>
                    <a:lnTo>
                      <a:pt x="27" y="22"/>
                    </a:lnTo>
                    <a:lnTo>
                      <a:pt x="27" y="22"/>
                    </a:lnTo>
                    <a:lnTo>
                      <a:pt x="27" y="20"/>
                    </a:lnTo>
                    <a:lnTo>
                      <a:pt x="27" y="20"/>
                    </a:lnTo>
                    <a:lnTo>
                      <a:pt x="27" y="20"/>
                    </a:lnTo>
                    <a:lnTo>
                      <a:pt x="27" y="18"/>
                    </a:lnTo>
                    <a:lnTo>
                      <a:pt x="27" y="18"/>
                    </a:lnTo>
                    <a:lnTo>
                      <a:pt x="27" y="18"/>
                    </a:lnTo>
                    <a:lnTo>
                      <a:pt x="27" y="18"/>
                    </a:lnTo>
                    <a:lnTo>
                      <a:pt x="27" y="18"/>
                    </a:lnTo>
                    <a:lnTo>
                      <a:pt x="27" y="18"/>
                    </a:lnTo>
                    <a:lnTo>
                      <a:pt x="27" y="18"/>
                    </a:lnTo>
                    <a:lnTo>
                      <a:pt x="27" y="18"/>
                    </a:lnTo>
                    <a:lnTo>
                      <a:pt x="27" y="15"/>
                    </a:lnTo>
                    <a:lnTo>
                      <a:pt x="27" y="15"/>
                    </a:lnTo>
                    <a:lnTo>
                      <a:pt x="24" y="13"/>
                    </a:lnTo>
                    <a:lnTo>
                      <a:pt x="24" y="13"/>
                    </a:lnTo>
                    <a:lnTo>
                      <a:pt x="24" y="13"/>
                    </a:lnTo>
                    <a:lnTo>
                      <a:pt x="24" y="13"/>
                    </a:lnTo>
                    <a:lnTo>
                      <a:pt x="24" y="11"/>
                    </a:lnTo>
                    <a:lnTo>
                      <a:pt x="24" y="11"/>
                    </a:lnTo>
                    <a:close/>
                  </a:path>
                </a:pathLst>
              </a:custGeom>
              <a:solidFill>
                <a:srgbClr val="008837"/>
              </a:solidFill>
              <a:ln w="9525">
                <a:noFill/>
              </a:ln>
            </p:spPr>
            <p:txBody>
              <a:bodyPr/>
              <a:lstStyle/>
              <a:p>
                <a:endParaRPr lang="ja-JP" altLang="en-US" sz="1799"/>
              </a:p>
            </p:txBody>
          </p:sp>
          <p:sp>
            <p:nvSpPr>
              <p:cNvPr id="11768" name="フリーフォーム 89639">
                <a:extLst>
                  <a:ext uri="{FF2B5EF4-FFF2-40B4-BE49-F238E27FC236}">
                    <a16:creationId xmlns:a16="http://schemas.microsoft.com/office/drawing/2014/main" id="{5D6E6F9E-EEC7-CB0A-9EB6-5B52508B8350}"/>
                  </a:ext>
                </a:extLst>
              </p:cNvPr>
              <p:cNvSpPr/>
              <p:nvPr/>
            </p:nvSpPr>
            <p:spPr>
              <a:xfrm>
                <a:off x="1815" y="3348"/>
                <a:ext cx="27" cy="31"/>
              </a:xfrm>
              <a:custGeom>
                <a:avLst/>
                <a:gdLst/>
                <a:ahLst/>
                <a:cxnLst/>
                <a:rect l="0" t="0" r="0" b="0"/>
                <a:pathLst>
                  <a:path w="27" h="31">
                    <a:moveTo>
                      <a:pt x="24" y="11"/>
                    </a:moveTo>
                    <a:lnTo>
                      <a:pt x="24" y="9"/>
                    </a:lnTo>
                    <a:lnTo>
                      <a:pt x="24" y="9"/>
                    </a:lnTo>
                    <a:lnTo>
                      <a:pt x="24" y="6"/>
                    </a:lnTo>
                    <a:lnTo>
                      <a:pt x="24" y="6"/>
                    </a:lnTo>
                    <a:lnTo>
                      <a:pt x="22" y="9"/>
                    </a:lnTo>
                    <a:lnTo>
                      <a:pt x="22" y="9"/>
                    </a:lnTo>
                    <a:lnTo>
                      <a:pt x="22" y="11"/>
                    </a:lnTo>
                    <a:lnTo>
                      <a:pt x="22" y="13"/>
                    </a:lnTo>
                    <a:lnTo>
                      <a:pt x="22" y="13"/>
                    </a:lnTo>
                    <a:lnTo>
                      <a:pt x="22" y="13"/>
                    </a:lnTo>
                    <a:lnTo>
                      <a:pt x="20" y="13"/>
                    </a:lnTo>
                    <a:lnTo>
                      <a:pt x="20" y="11"/>
                    </a:lnTo>
                    <a:lnTo>
                      <a:pt x="20" y="11"/>
                    </a:lnTo>
                    <a:lnTo>
                      <a:pt x="20" y="9"/>
                    </a:lnTo>
                    <a:lnTo>
                      <a:pt x="20" y="6"/>
                    </a:lnTo>
                    <a:lnTo>
                      <a:pt x="20" y="6"/>
                    </a:lnTo>
                    <a:lnTo>
                      <a:pt x="20" y="6"/>
                    </a:lnTo>
                    <a:lnTo>
                      <a:pt x="20" y="6"/>
                    </a:lnTo>
                    <a:lnTo>
                      <a:pt x="20" y="9"/>
                    </a:lnTo>
                    <a:lnTo>
                      <a:pt x="20" y="9"/>
                    </a:lnTo>
                    <a:lnTo>
                      <a:pt x="20" y="11"/>
                    </a:lnTo>
                    <a:lnTo>
                      <a:pt x="20" y="11"/>
                    </a:lnTo>
                    <a:lnTo>
                      <a:pt x="20" y="13"/>
                    </a:lnTo>
                    <a:lnTo>
                      <a:pt x="18" y="13"/>
                    </a:lnTo>
                    <a:lnTo>
                      <a:pt x="18" y="11"/>
                    </a:lnTo>
                    <a:lnTo>
                      <a:pt x="16" y="11"/>
                    </a:lnTo>
                    <a:lnTo>
                      <a:pt x="16" y="9"/>
                    </a:lnTo>
                    <a:lnTo>
                      <a:pt x="16" y="9"/>
                    </a:lnTo>
                    <a:lnTo>
                      <a:pt x="13" y="9"/>
                    </a:lnTo>
                    <a:lnTo>
                      <a:pt x="13" y="9"/>
                    </a:lnTo>
                    <a:lnTo>
                      <a:pt x="13" y="11"/>
                    </a:lnTo>
                    <a:lnTo>
                      <a:pt x="11" y="11"/>
                    </a:lnTo>
                    <a:lnTo>
                      <a:pt x="11" y="9"/>
                    </a:lnTo>
                    <a:lnTo>
                      <a:pt x="11" y="9"/>
                    </a:lnTo>
                    <a:lnTo>
                      <a:pt x="11" y="6"/>
                    </a:lnTo>
                    <a:lnTo>
                      <a:pt x="11" y="6"/>
                    </a:lnTo>
                    <a:lnTo>
                      <a:pt x="13" y="4"/>
                    </a:lnTo>
                    <a:lnTo>
                      <a:pt x="13" y="4"/>
                    </a:lnTo>
                    <a:lnTo>
                      <a:pt x="13" y="4"/>
                    </a:lnTo>
                    <a:lnTo>
                      <a:pt x="11" y="2"/>
                    </a:lnTo>
                    <a:lnTo>
                      <a:pt x="11" y="4"/>
                    </a:lnTo>
                    <a:lnTo>
                      <a:pt x="11" y="4"/>
                    </a:lnTo>
                    <a:lnTo>
                      <a:pt x="11" y="6"/>
                    </a:lnTo>
                    <a:lnTo>
                      <a:pt x="9" y="6"/>
                    </a:lnTo>
                    <a:lnTo>
                      <a:pt x="9" y="6"/>
                    </a:lnTo>
                    <a:lnTo>
                      <a:pt x="9" y="6"/>
                    </a:lnTo>
                    <a:lnTo>
                      <a:pt x="9" y="6"/>
                    </a:lnTo>
                    <a:lnTo>
                      <a:pt x="9" y="6"/>
                    </a:lnTo>
                    <a:lnTo>
                      <a:pt x="7" y="6"/>
                    </a:lnTo>
                    <a:lnTo>
                      <a:pt x="7" y="6"/>
                    </a:lnTo>
                    <a:lnTo>
                      <a:pt x="9" y="6"/>
                    </a:lnTo>
                    <a:lnTo>
                      <a:pt x="9" y="4"/>
                    </a:lnTo>
                    <a:lnTo>
                      <a:pt x="9" y="2"/>
                    </a:lnTo>
                    <a:lnTo>
                      <a:pt x="7" y="2"/>
                    </a:lnTo>
                    <a:lnTo>
                      <a:pt x="7" y="2"/>
                    </a:lnTo>
                    <a:lnTo>
                      <a:pt x="7" y="2"/>
                    </a:lnTo>
                    <a:lnTo>
                      <a:pt x="4" y="2"/>
                    </a:lnTo>
                    <a:lnTo>
                      <a:pt x="4" y="4"/>
                    </a:lnTo>
                    <a:lnTo>
                      <a:pt x="4" y="6"/>
                    </a:lnTo>
                    <a:lnTo>
                      <a:pt x="4" y="6"/>
                    </a:lnTo>
                    <a:lnTo>
                      <a:pt x="4" y="6"/>
                    </a:lnTo>
                    <a:lnTo>
                      <a:pt x="4" y="6"/>
                    </a:lnTo>
                    <a:lnTo>
                      <a:pt x="4" y="6"/>
                    </a:lnTo>
                    <a:lnTo>
                      <a:pt x="4" y="4"/>
                    </a:lnTo>
                    <a:lnTo>
                      <a:pt x="4" y="2"/>
                    </a:lnTo>
                    <a:lnTo>
                      <a:pt x="4" y="2"/>
                    </a:lnTo>
                    <a:lnTo>
                      <a:pt x="4" y="0"/>
                    </a:lnTo>
                    <a:lnTo>
                      <a:pt x="2" y="0"/>
                    </a:lnTo>
                    <a:lnTo>
                      <a:pt x="2" y="0"/>
                    </a:lnTo>
                    <a:lnTo>
                      <a:pt x="2" y="0"/>
                    </a:lnTo>
                    <a:lnTo>
                      <a:pt x="2" y="2"/>
                    </a:lnTo>
                    <a:lnTo>
                      <a:pt x="2" y="2"/>
                    </a:lnTo>
                    <a:lnTo>
                      <a:pt x="2" y="2"/>
                    </a:lnTo>
                    <a:lnTo>
                      <a:pt x="0" y="2"/>
                    </a:lnTo>
                    <a:lnTo>
                      <a:pt x="0" y="4"/>
                    </a:lnTo>
                    <a:lnTo>
                      <a:pt x="0" y="6"/>
                    </a:lnTo>
                    <a:lnTo>
                      <a:pt x="0" y="9"/>
                    </a:lnTo>
                    <a:lnTo>
                      <a:pt x="0" y="11"/>
                    </a:lnTo>
                    <a:lnTo>
                      <a:pt x="0" y="13"/>
                    </a:lnTo>
                    <a:lnTo>
                      <a:pt x="0" y="13"/>
                    </a:lnTo>
                    <a:lnTo>
                      <a:pt x="0" y="13"/>
                    </a:lnTo>
                    <a:lnTo>
                      <a:pt x="2" y="13"/>
                    </a:lnTo>
                    <a:lnTo>
                      <a:pt x="2" y="15"/>
                    </a:lnTo>
                    <a:lnTo>
                      <a:pt x="2" y="18"/>
                    </a:lnTo>
                    <a:lnTo>
                      <a:pt x="0" y="20"/>
                    </a:lnTo>
                    <a:lnTo>
                      <a:pt x="0" y="22"/>
                    </a:lnTo>
                    <a:lnTo>
                      <a:pt x="0" y="22"/>
                    </a:lnTo>
                    <a:lnTo>
                      <a:pt x="0" y="22"/>
                    </a:lnTo>
                    <a:lnTo>
                      <a:pt x="0" y="22"/>
                    </a:lnTo>
                    <a:lnTo>
                      <a:pt x="2" y="20"/>
                    </a:lnTo>
                    <a:lnTo>
                      <a:pt x="2" y="20"/>
                    </a:lnTo>
                    <a:lnTo>
                      <a:pt x="2" y="20"/>
                    </a:lnTo>
                    <a:lnTo>
                      <a:pt x="2" y="20"/>
                    </a:lnTo>
                    <a:lnTo>
                      <a:pt x="2" y="22"/>
                    </a:lnTo>
                    <a:lnTo>
                      <a:pt x="2" y="22"/>
                    </a:lnTo>
                    <a:lnTo>
                      <a:pt x="2" y="22"/>
                    </a:lnTo>
                    <a:lnTo>
                      <a:pt x="4" y="22"/>
                    </a:lnTo>
                    <a:lnTo>
                      <a:pt x="4" y="22"/>
                    </a:lnTo>
                    <a:lnTo>
                      <a:pt x="4" y="22"/>
                    </a:lnTo>
                    <a:lnTo>
                      <a:pt x="4" y="24"/>
                    </a:lnTo>
                    <a:lnTo>
                      <a:pt x="4" y="24"/>
                    </a:lnTo>
                    <a:lnTo>
                      <a:pt x="4" y="24"/>
                    </a:lnTo>
                    <a:lnTo>
                      <a:pt x="4" y="22"/>
                    </a:lnTo>
                    <a:lnTo>
                      <a:pt x="7" y="22"/>
                    </a:lnTo>
                    <a:lnTo>
                      <a:pt x="7" y="18"/>
                    </a:lnTo>
                    <a:lnTo>
                      <a:pt x="7" y="18"/>
                    </a:lnTo>
                    <a:lnTo>
                      <a:pt x="9" y="15"/>
                    </a:lnTo>
                    <a:lnTo>
                      <a:pt x="9" y="15"/>
                    </a:lnTo>
                    <a:lnTo>
                      <a:pt x="9" y="15"/>
                    </a:lnTo>
                    <a:lnTo>
                      <a:pt x="9" y="18"/>
                    </a:lnTo>
                    <a:lnTo>
                      <a:pt x="9" y="18"/>
                    </a:lnTo>
                    <a:lnTo>
                      <a:pt x="9" y="20"/>
                    </a:lnTo>
                    <a:lnTo>
                      <a:pt x="9" y="20"/>
                    </a:lnTo>
                    <a:lnTo>
                      <a:pt x="9" y="22"/>
                    </a:lnTo>
                    <a:lnTo>
                      <a:pt x="9" y="22"/>
                    </a:lnTo>
                    <a:lnTo>
                      <a:pt x="9" y="22"/>
                    </a:lnTo>
                    <a:lnTo>
                      <a:pt x="9" y="22"/>
                    </a:lnTo>
                    <a:lnTo>
                      <a:pt x="9" y="22"/>
                    </a:lnTo>
                    <a:lnTo>
                      <a:pt x="9" y="20"/>
                    </a:lnTo>
                    <a:lnTo>
                      <a:pt x="9" y="18"/>
                    </a:lnTo>
                    <a:lnTo>
                      <a:pt x="9" y="18"/>
                    </a:lnTo>
                    <a:lnTo>
                      <a:pt x="9" y="18"/>
                    </a:lnTo>
                    <a:lnTo>
                      <a:pt x="9" y="15"/>
                    </a:lnTo>
                    <a:lnTo>
                      <a:pt x="11" y="15"/>
                    </a:lnTo>
                    <a:lnTo>
                      <a:pt x="11" y="15"/>
                    </a:lnTo>
                    <a:lnTo>
                      <a:pt x="13" y="18"/>
                    </a:lnTo>
                    <a:lnTo>
                      <a:pt x="13" y="18"/>
                    </a:lnTo>
                    <a:lnTo>
                      <a:pt x="13" y="18"/>
                    </a:lnTo>
                    <a:lnTo>
                      <a:pt x="11" y="18"/>
                    </a:lnTo>
                    <a:lnTo>
                      <a:pt x="11" y="20"/>
                    </a:lnTo>
                    <a:lnTo>
                      <a:pt x="11" y="22"/>
                    </a:lnTo>
                    <a:lnTo>
                      <a:pt x="11" y="22"/>
                    </a:lnTo>
                    <a:lnTo>
                      <a:pt x="11" y="24"/>
                    </a:lnTo>
                    <a:lnTo>
                      <a:pt x="11" y="24"/>
                    </a:lnTo>
                    <a:lnTo>
                      <a:pt x="13" y="24"/>
                    </a:lnTo>
                    <a:lnTo>
                      <a:pt x="13" y="24"/>
                    </a:lnTo>
                    <a:lnTo>
                      <a:pt x="13" y="22"/>
                    </a:lnTo>
                    <a:lnTo>
                      <a:pt x="16" y="22"/>
                    </a:lnTo>
                    <a:lnTo>
                      <a:pt x="16" y="24"/>
                    </a:lnTo>
                    <a:lnTo>
                      <a:pt x="16" y="24"/>
                    </a:lnTo>
                    <a:lnTo>
                      <a:pt x="18" y="27"/>
                    </a:lnTo>
                    <a:lnTo>
                      <a:pt x="18" y="27"/>
                    </a:lnTo>
                    <a:lnTo>
                      <a:pt x="18" y="24"/>
                    </a:lnTo>
                    <a:lnTo>
                      <a:pt x="18" y="22"/>
                    </a:lnTo>
                    <a:lnTo>
                      <a:pt x="18" y="22"/>
                    </a:lnTo>
                    <a:lnTo>
                      <a:pt x="18" y="22"/>
                    </a:lnTo>
                    <a:lnTo>
                      <a:pt x="18" y="20"/>
                    </a:lnTo>
                    <a:lnTo>
                      <a:pt x="18" y="20"/>
                    </a:lnTo>
                    <a:lnTo>
                      <a:pt x="18" y="20"/>
                    </a:lnTo>
                    <a:lnTo>
                      <a:pt x="18" y="20"/>
                    </a:lnTo>
                    <a:lnTo>
                      <a:pt x="18" y="20"/>
                    </a:lnTo>
                    <a:lnTo>
                      <a:pt x="18" y="20"/>
                    </a:lnTo>
                    <a:lnTo>
                      <a:pt x="20" y="20"/>
                    </a:lnTo>
                    <a:lnTo>
                      <a:pt x="20" y="20"/>
                    </a:lnTo>
                    <a:lnTo>
                      <a:pt x="20" y="22"/>
                    </a:lnTo>
                    <a:lnTo>
                      <a:pt x="20" y="22"/>
                    </a:lnTo>
                    <a:lnTo>
                      <a:pt x="20" y="22"/>
                    </a:lnTo>
                    <a:lnTo>
                      <a:pt x="20" y="24"/>
                    </a:lnTo>
                    <a:lnTo>
                      <a:pt x="20" y="24"/>
                    </a:lnTo>
                    <a:lnTo>
                      <a:pt x="20" y="24"/>
                    </a:lnTo>
                    <a:lnTo>
                      <a:pt x="20" y="24"/>
                    </a:lnTo>
                    <a:lnTo>
                      <a:pt x="20" y="27"/>
                    </a:lnTo>
                    <a:lnTo>
                      <a:pt x="20" y="27"/>
                    </a:lnTo>
                    <a:lnTo>
                      <a:pt x="20" y="29"/>
                    </a:lnTo>
                    <a:lnTo>
                      <a:pt x="22" y="31"/>
                    </a:lnTo>
                    <a:lnTo>
                      <a:pt x="22" y="31"/>
                    </a:lnTo>
                    <a:lnTo>
                      <a:pt x="24" y="31"/>
                    </a:lnTo>
                    <a:lnTo>
                      <a:pt x="24" y="29"/>
                    </a:lnTo>
                    <a:lnTo>
                      <a:pt x="24" y="29"/>
                    </a:lnTo>
                    <a:lnTo>
                      <a:pt x="24" y="29"/>
                    </a:lnTo>
                    <a:lnTo>
                      <a:pt x="24" y="27"/>
                    </a:lnTo>
                    <a:lnTo>
                      <a:pt x="24" y="27"/>
                    </a:lnTo>
                    <a:lnTo>
                      <a:pt x="22" y="27"/>
                    </a:lnTo>
                    <a:lnTo>
                      <a:pt x="22" y="27"/>
                    </a:lnTo>
                    <a:lnTo>
                      <a:pt x="22" y="24"/>
                    </a:lnTo>
                    <a:lnTo>
                      <a:pt x="22" y="22"/>
                    </a:lnTo>
                    <a:lnTo>
                      <a:pt x="24" y="22"/>
                    </a:lnTo>
                    <a:lnTo>
                      <a:pt x="24" y="20"/>
                    </a:lnTo>
                    <a:lnTo>
                      <a:pt x="24" y="20"/>
                    </a:lnTo>
                    <a:lnTo>
                      <a:pt x="24" y="20"/>
                    </a:lnTo>
                    <a:lnTo>
                      <a:pt x="27" y="22"/>
                    </a:lnTo>
                    <a:lnTo>
                      <a:pt x="27" y="22"/>
                    </a:lnTo>
                    <a:lnTo>
                      <a:pt x="27" y="22"/>
                    </a:lnTo>
                    <a:lnTo>
                      <a:pt x="27" y="20"/>
                    </a:lnTo>
                    <a:lnTo>
                      <a:pt x="27" y="20"/>
                    </a:lnTo>
                    <a:lnTo>
                      <a:pt x="27" y="20"/>
                    </a:lnTo>
                    <a:lnTo>
                      <a:pt x="27" y="18"/>
                    </a:lnTo>
                    <a:lnTo>
                      <a:pt x="27" y="18"/>
                    </a:lnTo>
                    <a:lnTo>
                      <a:pt x="27" y="18"/>
                    </a:lnTo>
                    <a:lnTo>
                      <a:pt x="27" y="18"/>
                    </a:lnTo>
                    <a:lnTo>
                      <a:pt x="27" y="18"/>
                    </a:lnTo>
                    <a:lnTo>
                      <a:pt x="27" y="18"/>
                    </a:lnTo>
                    <a:lnTo>
                      <a:pt x="27" y="18"/>
                    </a:lnTo>
                    <a:lnTo>
                      <a:pt x="27" y="18"/>
                    </a:lnTo>
                    <a:lnTo>
                      <a:pt x="27" y="15"/>
                    </a:lnTo>
                    <a:lnTo>
                      <a:pt x="27" y="15"/>
                    </a:lnTo>
                    <a:lnTo>
                      <a:pt x="24" y="13"/>
                    </a:lnTo>
                    <a:lnTo>
                      <a:pt x="24" y="13"/>
                    </a:lnTo>
                    <a:lnTo>
                      <a:pt x="24" y="13"/>
                    </a:lnTo>
                    <a:lnTo>
                      <a:pt x="24" y="13"/>
                    </a:lnTo>
                    <a:lnTo>
                      <a:pt x="24" y="11"/>
                    </a:lnTo>
                    <a:lnTo>
                      <a:pt x="24"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69" name="フリーフォーム 89640">
                <a:extLst>
                  <a:ext uri="{FF2B5EF4-FFF2-40B4-BE49-F238E27FC236}">
                    <a16:creationId xmlns:a16="http://schemas.microsoft.com/office/drawing/2014/main" id="{C2F71D02-7F33-F734-F8A9-1F733B987E15}"/>
                  </a:ext>
                </a:extLst>
              </p:cNvPr>
              <p:cNvSpPr/>
              <p:nvPr/>
            </p:nvSpPr>
            <p:spPr>
              <a:xfrm>
                <a:off x="1819" y="3299"/>
                <a:ext cx="20" cy="24"/>
              </a:xfrm>
              <a:custGeom>
                <a:avLst/>
                <a:gdLst/>
                <a:ahLst/>
                <a:cxnLst/>
                <a:rect l="0" t="0" r="0" b="0"/>
                <a:pathLst>
                  <a:path w="20" h="24">
                    <a:moveTo>
                      <a:pt x="9" y="17"/>
                    </a:moveTo>
                    <a:lnTo>
                      <a:pt x="9" y="20"/>
                    </a:lnTo>
                    <a:lnTo>
                      <a:pt x="9" y="20"/>
                    </a:lnTo>
                    <a:lnTo>
                      <a:pt x="9" y="20"/>
                    </a:lnTo>
                    <a:lnTo>
                      <a:pt x="9" y="22"/>
                    </a:lnTo>
                    <a:lnTo>
                      <a:pt x="7" y="22"/>
                    </a:lnTo>
                    <a:lnTo>
                      <a:pt x="7" y="20"/>
                    </a:lnTo>
                    <a:lnTo>
                      <a:pt x="7" y="20"/>
                    </a:lnTo>
                    <a:lnTo>
                      <a:pt x="5" y="20"/>
                    </a:lnTo>
                    <a:lnTo>
                      <a:pt x="5" y="22"/>
                    </a:lnTo>
                    <a:lnTo>
                      <a:pt x="5" y="24"/>
                    </a:lnTo>
                    <a:lnTo>
                      <a:pt x="5" y="24"/>
                    </a:lnTo>
                    <a:lnTo>
                      <a:pt x="5" y="24"/>
                    </a:lnTo>
                    <a:lnTo>
                      <a:pt x="5" y="24"/>
                    </a:lnTo>
                    <a:lnTo>
                      <a:pt x="3" y="24"/>
                    </a:lnTo>
                    <a:lnTo>
                      <a:pt x="3" y="24"/>
                    </a:lnTo>
                    <a:lnTo>
                      <a:pt x="0" y="24"/>
                    </a:lnTo>
                    <a:lnTo>
                      <a:pt x="0" y="24"/>
                    </a:lnTo>
                    <a:lnTo>
                      <a:pt x="0" y="22"/>
                    </a:lnTo>
                    <a:lnTo>
                      <a:pt x="0" y="20"/>
                    </a:lnTo>
                    <a:lnTo>
                      <a:pt x="0" y="20"/>
                    </a:lnTo>
                    <a:lnTo>
                      <a:pt x="0" y="17"/>
                    </a:lnTo>
                    <a:lnTo>
                      <a:pt x="0" y="17"/>
                    </a:lnTo>
                    <a:lnTo>
                      <a:pt x="0" y="17"/>
                    </a:lnTo>
                    <a:lnTo>
                      <a:pt x="0" y="17"/>
                    </a:lnTo>
                    <a:lnTo>
                      <a:pt x="3" y="17"/>
                    </a:lnTo>
                    <a:lnTo>
                      <a:pt x="3" y="15"/>
                    </a:lnTo>
                    <a:lnTo>
                      <a:pt x="3" y="13"/>
                    </a:lnTo>
                    <a:lnTo>
                      <a:pt x="5" y="13"/>
                    </a:lnTo>
                    <a:lnTo>
                      <a:pt x="5" y="11"/>
                    </a:lnTo>
                    <a:lnTo>
                      <a:pt x="5" y="8"/>
                    </a:lnTo>
                    <a:lnTo>
                      <a:pt x="5" y="4"/>
                    </a:lnTo>
                    <a:lnTo>
                      <a:pt x="5" y="4"/>
                    </a:lnTo>
                    <a:lnTo>
                      <a:pt x="7" y="4"/>
                    </a:lnTo>
                    <a:lnTo>
                      <a:pt x="7" y="4"/>
                    </a:lnTo>
                    <a:lnTo>
                      <a:pt x="9" y="4"/>
                    </a:lnTo>
                    <a:lnTo>
                      <a:pt x="9" y="6"/>
                    </a:lnTo>
                    <a:lnTo>
                      <a:pt x="12" y="6"/>
                    </a:lnTo>
                    <a:lnTo>
                      <a:pt x="12" y="8"/>
                    </a:lnTo>
                    <a:lnTo>
                      <a:pt x="14" y="8"/>
                    </a:lnTo>
                    <a:lnTo>
                      <a:pt x="14" y="11"/>
                    </a:lnTo>
                    <a:lnTo>
                      <a:pt x="14" y="11"/>
                    </a:lnTo>
                    <a:lnTo>
                      <a:pt x="14" y="0"/>
                    </a:lnTo>
                    <a:lnTo>
                      <a:pt x="16" y="0"/>
                    </a:lnTo>
                    <a:lnTo>
                      <a:pt x="20" y="0"/>
                    </a:lnTo>
                    <a:lnTo>
                      <a:pt x="20" y="2"/>
                    </a:lnTo>
                    <a:lnTo>
                      <a:pt x="20" y="4"/>
                    </a:lnTo>
                    <a:lnTo>
                      <a:pt x="20" y="6"/>
                    </a:lnTo>
                    <a:lnTo>
                      <a:pt x="20" y="6"/>
                    </a:lnTo>
                    <a:lnTo>
                      <a:pt x="20" y="8"/>
                    </a:lnTo>
                    <a:lnTo>
                      <a:pt x="20" y="11"/>
                    </a:lnTo>
                    <a:lnTo>
                      <a:pt x="20" y="11"/>
                    </a:lnTo>
                    <a:lnTo>
                      <a:pt x="18" y="13"/>
                    </a:lnTo>
                    <a:lnTo>
                      <a:pt x="16" y="15"/>
                    </a:lnTo>
                    <a:lnTo>
                      <a:pt x="16" y="17"/>
                    </a:lnTo>
                    <a:lnTo>
                      <a:pt x="18" y="20"/>
                    </a:lnTo>
                    <a:lnTo>
                      <a:pt x="20" y="22"/>
                    </a:lnTo>
                    <a:lnTo>
                      <a:pt x="18" y="22"/>
                    </a:lnTo>
                    <a:lnTo>
                      <a:pt x="16" y="22"/>
                    </a:lnTo>
                    <a:lnTo>
                      <a:pt x="16" y="20"/>
                    </a:lnTo>
                    <a:lnTo>
                      <a:pt x="14" y="17"/>
                    </a:lnTo>
                    <a:lnTo>
                      <a:pt x="12" y="17"/>
                    </a:lnTo>
                    <a:lnTo>
                      <a:pt x="12" y="17"/>
                    </a:lnTo>
                    <a:lnTo>
                      <a:pt x="9" y="17"/>
                    </a:lnTo>
                    <a:lnTo>
                      <a:pt x="9" y="17"/>
                    </a:lnTo>
                    <a:close/>
                  </a:path>
                </a:pathLst>
              </a:custGeom>
              <a:solidFill>
                <a:srgbClr val="008837"/>
              </a:solidFill>
              <a:ln w="9525">
                <a:noFill/>
              </a:ln>
            </p:spPr>
            <p:txBody>
              <a:bodyPr/>
              <a:lstStyle/>
              <a:p>
                <a:endParaRPr lang="ja-JP" altLang="en-US" sz="1799"/>
              </a:p>
            </p:txBody>
          </p:sp>
          <p:sp>
            <p:nvSpPr>
              <p:cNvPr id="11770" name="フリーフォーム 89641">
                <a:extLst>
                  <a:ext uri="{FF2B5EF4-FFF2-40B4-BE49-F238E27FC236}">
                    <a16:creationId xmlns:a16="http://schemas.microsoft.com/office/drawing/2014/main" id="{B966411D-2019-E6C1-2DA2-1106EE427262}"/>
                  </a:ext>
                </a:extLst>
              </p:cNvPr>
              <p:cNvSpPr/>
              <p:nvPr/>
            </p:nvSpPr>
            <p:spPr>
              <a:xfrm>
                <a:off x="1819" y="3299"/>
                <a:ext cx="20" cy="24"/>
              </a:xfrm>
              <a:custGeom>
                <a:avLst/>
                <a:gdLst/>
                <a:ahLst/>
                <a:cxnLst/>
                <a:rect l="0" t="0" r="0" b="0"/>
                <a:pathLst>
                  <a:path w="20" h="24">
                    <a:moveTo>
                      <a:pt x="9" y="17"/>
                    </a:moveTo>
                    <a:lnTo>
                      <a:pt x="9" y="20"/>
                    </a:lnTo>
                    <a:lnTo>
                      <a:pt x="9" y="20"/>
                    </a:lnTo>
                    <a:lnTo>
                      <a:pt x="9" y="20"/>
                    </a:lnTo>
                    <a:lnTo>
                      <a:pt x="9" y="22"/>
                    </a:lnTo>
                    <a:lnTo>
                      <a:pt x="7" y="22"/>
                    </a:lnTo>
                    <a:lnTo>
                      <a:pt x="7" y="20"/>
                    </a:lnTo>
                    <a:lnTo>
                      <a:pt x="7" y="20"/>
                    </a:lnTo>
                    <a:lnTo>
                      <a:pt x="5" y="20"/>
                    </a:lnTo>
                    <a:lnTo>
                      <a:pt x="5" y="22"/>
                    </a:lnTo>
                    <a:lnTo>
                      <a:pt x="5" y="24"/>
                    </a:lnTo>
                    <a:lnTo>
                      <a:pt x="5" y="24"/>
                    </a:lnTo>
                    <a:lnTo>
                      <a:pt x="5" y="24"/>
                    </a:lnTo>
                    <a:lnTo>
                      <a:pt x="5" y="24"/>
                    </a:lnTo>
                    <a:lnTo>
                      <a:pt x="3" y="24"/>
                    </a:lnTo>
                    <a:lnTo>
                      <a:pt x="3" y="24"/>
                    </a:lnTo>
                    <a:lnTo>
                      <a:pt x="0" y="24"/>
                    </a:lnTo>
                    <a:lnTo>
                      <a:pt x="0" y="24"/>
                    </a:lnTo>
                    <a:lnTo>
                      <a:pt x="0" y="22"/>
                    </a:lnTo>
                    <a:lnTo>
                      <a:pt x="0" y="20"/>
                    </a:lnTo>
                    <a:lnTo>
                      <a:pt x="0" y="20"/>
                    </a:lnTo>
                    <a:lnTo>
                      <a:pt x="0" y="17"/>
                    </a:lnTo>
                    <a:lnTo>
                      <a:pt x="0" y="17"/>
                    </a:lnTo>
                    <a:lnTo>
                      <a:pt x="0" y="17"/>
                    </a:lnTo>
                    <a:lnTo>
                      <a:pt x="0" y="17"/>
                    </a:lnTo>
                    <a:lnTo>
                      <a:pt x="3" y="17"/>
                    </a:lnTo>
                    <a:lnTo>
                      <a:pt x="3" y="15"/>
                    </a:lnTo>
                    <a:lnTo>
                      <a:pt x="3" y="13"/>
                    </a:lnTo>
                    <a:lnTo>
                      <a:pt x="5" y="13"/>
                    </a:lnTo>
                    <a:lnTo>
                      <a:pt x="5" y="11"/>
                    </a:lnTo>
                    <a:lnTo>
                      <a:pt x="5" y="8"/>
                    </a:lnTo>
                    <a:lnTo>
                      <a:pt x="5" y="4"/>
                    </a:lnTo>
                    <a:lnTo>
                      <a:pt x="5" y="4"/>
                    </a:lnTo>
                    <a:lnTo>
                      <a:pt x="7" y="4"/>
                    </a:lnTo>
                    <a:lnTo>
                      <a:pt x="7" y="4"/>
                    </a:lnTo>
                    <a:lnTo>
                      <a:pt x="9" y="4"/>
                    </a:lnTo>
                    <a:lnTo>
                      <a:pt x="9" y="6"/>
                    </a:lnTo>
                    <a:lnTo>
                      <a:pt x="12" y="6"/>
                    </a:lnTo>
                    <a:lnTo>
                      <a:pt x="12" y="8"/>
                    </a:lnTo>
                    <a:lnTo>
                      <a:pt x="14" y="8"/>
                    </a:lnTo>
                    <a:lnTo>
                      <a:pt x="14" y="11"/>
                    </a:lnTo>
                    <a:lnTo>
                      <a:pt x="14" y="11"/>
                    </a:lnTo>
                    <a:lnTo>
                      <a:pt x="14" y="0"/>
                    </a:lnTo>
                    <a:lnTo>
                      <a:pt x="16" y="0"/>
                    </a:lnTo>
                    <a:lnTo>
                      <a:pt x="20" y="0"/>
                    </a:lnTo>
                    <a:lnTo>
                      <a:pt x="20" y="2"/>
                    </a:lnTo>
                    <a:lnTo>
                      <a:pt x="20" y="4"/>
                    </a:lnTo>
                    <a:lnTo>
                      <a:pt x="20" y="6"/>
                    </a:lnTo>
                    <a:lnTo>
                      <a:pt x="20" y="6"/>
                    </a:lnTo>
                    <a:lnTo>
                      <a:pt x="20" y="8"/>
                    </a:lnTo>
                    <a:lnTo>
                      <a:pt x="20" y="11"/>
                    </a:lnTo>
                    <a:lnTo>
                      <a:pt x="20" y="11"/>
                    </a:lnTo>
                    <a:lnTo>
                      <a:pt x="18" y="13"/>
                    </a:lnTo>
                    <a:lnTo>
                      <a:pt x="16" y="15"/>
                    </a:lnTo>
                    <a:lnTo>
                      <a:pt x="16" y="17"/>
                    </a:lnTo>
                    <a:lnTo>
                      <a:pt x="18" y="20"/>
                    </a:lnTo>
                    <a:lnTo>
                      <a:pt x="20" y="22"/>
                    </a:lnTo>
                    <a:lnTo>
                      <a:pt x="18" y="22"/>
                    </a:lnTo>
                    <a:lnTo>
                      <a:pt x="16" y="22"/>
                    </a:lnTo>
                    <a:lnTo>
                      <a:pt x="16" y="20"/>
                    </a:lnTo>
                    <a:lnTo>
                      <a:pt x="14" y="17"/>
                    </a:lnTo>
                    <a:lnTo>
                      <a:pt x="12" y="17"/>
                    </a:lnTo>
                    <a:lnTo>
                      <a:pt x="12" y="17"/>
                    </a:lnTo>
                    <a:lnTo>
                      <a:pt x="9" y="17"/>
                    </a:lnTo>
                    <a:lnTo>
                      <a:pt x="9" y="1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71" name="フリーフォーム 89642">
                <a:extLst>
                  <a:ext uri="{FF2B5EF4-FFF2-40B4-BE49-F238E27FC236}">
                    <a16:creationId xmlns:a16="http://schemas.microsoft.com/office/drawing/2014/main" id="{F8F8A5B0-09DA-FBE7-B204-5A77648314D7}"/>
                  </a:ext>
                </a:extLst>
              </p:cNvPr>
              <p:cNvSpPr/>
              <p:nvPr/>
            </p:nvSpPr>
            <p:spPr>
              <a:xfrm>
                <a:off x="1819" y="3312"/>
                <a:ext cx="27" cy="27"/>
              </a:xfrm>
              <a:custGeom>
                <a:avLst/>
                <a:gdLst/>
                <a:ahLst/>
                <a:cxnLst/>
                <a:rect l="0" t="0" r="0" b="0"/>
                <a:pathLst>
                  <a:path w="27" h="27">
                    <a:moveTo>
                      <a:pt x="25" y="18"/>
                    </a:moveTo>
                    <a:lnTo>
                      <a:pt x="25" y="18"/>
                    </a:lnTo>
                    <a:lnTo>
                      <a:pt x="23" y="20"/>
                    </a:lnTo>
                    <a:lnTo>
                      <a:pt x="23" y="20"/>
                    </a:lnTo>
                    <a:lnTo>
                      <a:pt x="23" y="20"/>
                    </a:lnTo>
                    <a:lnTo>
                      <a:pt x="23" y="20"/>
                    </a:lnTo>
                    <a:lnTo>
                      <a:pt x="20" y="18"/>
                    </a:lnTo>
                    <a:lnTo>
                      <a:pt x="20" y="18"/>
                    </a:lnTo>
                    <a:lnTo>
                      <a:pt x="20" y="18"/>
                    </a:lnTo>
                    <a:lnTo>
                      <a:pt x="20" y="16"/>
                    </a:lnTo>
                    <a:lnTo>
                      <a:pt x="20" y="16"/>
                    </a:lnTo>
                    <a:lnTo>
                      <a:pt x="20" y="16"/>
                    </a:lnTo>
                    <a:lnTo>
                      <a:pt x="20" y="18"/>
                    </a:lnTo>
                    <a:lnTo>
                      <a:pt x="18" y="18"/>
                    </a:lnTo>
                    <a:lnTo>
                      <a:pt x="18" y="18"/>
                    </a:lnTo>
                    <a:lnTo>
                      <a:pt x="18" y="20"/>
                    </a:lnTo>
                    <a:lnTo>
                      <a:pt x="18" y="20"/>
                    </a:lnTo>
                    <a:lnTo>
                      <a:pt x="18" y="22"/>
                    </a:lnTo>
                    <a:lnTo>
                      <a:pt x="18" y="20"/>
                    </a:lnTo>
                    <a:lnTo>
                      <a:pt x="18" y="20"/>
                    </a:lnTo>
                    <a:lnTo>
                      <a:pt x="18" y="18"/>
                    </a:lnTo>
                    <a:lnTo>
                      <a:pt x="18" y="18"/>
                    </a:lnTo>
                    <a:lnTo>
                      <a:pt x="18" y="18"/>
                    </a:lnTo>
                    <a:lnTo>
                      <a:pt x="18" y="16"/>
                    </a:lnTo>
                    <a:lnTo>
                      <a:pt x="16" y="16"/>
                    </a:lnTo>
                    <a:lnTo>
                      <a:pt x="16" y="18"/>
                    </a:lnTo>
                    <a:lnTo>
                      <a:pt x="16" y="18"/>
                    </a:lnTo>
                    <a:lnTo>
                      <a:pt x="14" y="18"/>
                    </a:lnTo>
                    <a:lnTo>
                      <a:pt x="14" y="20"/>
                    </a:lnTo>
                    <a:lnTo>
                      <a:pt x="12" y="18"/>
                    </a:lnTo>
                    <a:lnTo>
                      <a:pt x="12" y="18"/>
                    </a:lnTo>
                    <a:lnTo>
                      <a:pt x="12" y="18"/>
                    </a:lnTo>
                    <a:lnTo>
                      <a:pt x="12" y="18"/>
                    </a:lnTo>
                    <a:lnTo>
                      <a:pt x="12" y="18"/>
                    </a:lnTo>
                    <a:lnTo>
                      <a:pt x="12" y="20"/>
                    </a:lnTo>
                    <a:lnTo>
                      <a:pt x="12" y="20"/>
                    </a:lnTo>
                    <a:lnTo>
                      <a:pt x="12" y="22"/>
                    </a:lnTo>
                    <a:lnTo>
                      <a:pt x="12" y="22"/>
                    </a:lnTo>
                    <a:lnTo>
                      <a:pt x="12" y="22"/>
                    </a:lnTo>
                    <a:lnTo>
                      <a:pt x="12" y="22"/>
                    </a:lnTo>
                    <a:lnTo>
                      <a:pt x="12" y="25"/>
                    </a:lnTo>
                    <a:lnTo>
                      <a:pt x="12" y="22"/>
                    </a:lnTo>
                    <a:lnTo>
                      <a:pt x="12" y="22"/>
                    </a:lnTo>
                    <a:lnTo>
                      <a:pt x="9" y="22"/>
                    </a:lnTo>
                    <a:lnTo>
                      <a:pt x="9" y="22"/>
                    </a:lnTo>
                    <a:lnTo>
                      <a:pt x="9" y="20"/>
                    </a:lnTo>
                    <a:lnTo>
                      <a:pt x="7" y="20"/>
                    </a:lnTo>
                    <a:lnTo>
                      <a:pt x="7" y="20"/>
                    </a:lnTo>
                    <a:lnTo>
                      <a:pt x="7" y="20"/>
                    </a:lnTo>
                    <a:lnTo>
                      <a:pt x="7" y="20"/>
                    </a:lnTo>
                    <a:lnTo>
                      <a:pt x="7" y="22"/>
                    </a:lnTo>
                    <a:lnTo>
                      <a:pt x="7" y="22"/>
                    </a:lnTo>
                    <a:lnTo>
                      <a:pt x="7" y="22"/>
                    </a:lnTo>
                    <a:lnTo>
                      <a:pt x="7" y="25"/>
                    </a:lnTo>
                    <a:lnTo>
                      <a:pt x="7" y="25"/>
                    </a:lnTo>
                    <a:lnTo>
                      <a:pt x="7" y="25"/>
                    </a:lnTo>
                    <a:lnTo>
                      <a:pt x="5" y="25"/>
                    </a:lnTo>
                    <a:lnTo>
                      <a:pt x="5" y="25"/>
                    </a:lnTo>
                    <a:lnTo>
                      <a:pt x="5" y="22"/>
                    </a:lnTo>
                    <a:lnTo>
                      <a:pt x="5" y="22"/>
                    </a:lnTo>
                    <a:lnTo>
                      <a:pt x="3" y="22"/>
                    </a:lnTo>
                    <a:lnTo>
                      <a:pt x="3" y="20"/>
                    </a:lnTo>
                    <a:lnTo>
                      <a:pt x="3" y="20"/>
                    </a:lnTo>
                    <a:lnTo>
                      <a:pt x="3" y="20"/>
                    </a:lnTo>
                    <a:lnTo>
                      <a:pt x="3" y="20"/>
                    </a:lnTo>
                    <a:lnTo>
                      <a:pt x="5" y="22"/>
                    </a:lnTo>
                    <a:lnTo>
                      <a:pt x="5" y="25"/>
                    </a:lnTo>
                    <a:lnTo>
                      <a:pt x="3" y="25"/>
                    </a:lnTo>
                    <a:lnTo>
                      <a:pt x="3" y="27"/>
                    </a:lnTo>
                    <a:lnTo>
                      <a:pt x="3" y="27"/>
                    </a:lnTo>
                    <a:lnTo>
                      <a:pt x="3" y="27"/>
                    </a:lnTo>
                    <a:lnTo>
                      <a:pt x="0" y="27"/>
                    </a:lnTo>
                    <a:lnTo>
                      <a:pt x="0" y="27"/>
                    </a:lnTo>
                    <a:lnTo>
                      <a:pt x="0" y="25"/>
                    </a:lnTo>
                    <a:lnTo>
                      <a:pt x="0" y="25"/>
                    </a:lnTo>
                    <a:lnTo>
                      <a:pt x="0" y="27"/>
                    </a:lnTo>
                    <a:lnTo>
                      <a:pt x="0" y="22"/>
                    </a:lnTo>
                    <a:lnTo>
                      <a:pt x="0" y="22"/>
                    </a:lnTo>
                    <a:lnTo>
                      <a:pt x="0" y="20"/>
                    </a:lnTo>
                    <a:lnTo>
                      <a:pt x="0" y="18"/>
                    </a:lnTo>
                    <a:lnTo>
                      <a:pt x="0" y="18"/>
                    </a:lnTo>
                    <a:lnTo>
                      <a:pt x="0" y="16"/>
                    </a:lnTo>
                    <a:lnTo>
                      <a:pt x="0" y="16"/>
                    </a:lnTo>
                    <a:lnTo>
                      <a:pt x="0" y="18"/>
                    </a:lnTo>
                    <a:lnTo>
                      <a:pt x="0" y="13"/>
                    </a:lnTo>
                    <a:lnTo>
                      <a:pt x="0" y="11"/>
                    </a:lnTo>
                    <a:lnTo>
                      <a:pt x="0" y="9"/>
                    </a:lnTo>
                    <a:lnTo>
                      <a:pt x="0" y="9"/>
                    </a:lnTo>
                    <a:lnTo>
                      <a:pt x="0" y="7"/>
                    </a:lnTo>
                    <a:lnTo>
                      <a:pt x="0" y="7"/>
                    </a:lnTo>
                    <a:lnTo>
                      <a:pt x="0" y="9"/>
                    </a:lnTo>
                    <a:lnTo>
                      <a:pt x="0" y="9"/>
                    </a:lnTo>
                    <a:lnTo>
                      <a:pt x="0" y="9"/>
                    </a:lnTo>
                    <a:lnTo>
                      <a:pt x="0" y="9"/>
                    </a:lnTo>
                    <a:lnTo>
                      <a:pt x="0" y="7"/>
                    </a:lnTo>
                    <a:lnTo>
                      <a:pt x="3" y="7"/>
                    </a:lnTo>
                    <a:lnTo>
                      <a:pt x="3" y="7"/>
                    </a:lnTo>
                    <a:lnTo>
                      <a:pt x="3" y="7"/>
                    </a:lnTo>
                    <a:lnTo>
                      <a:pt x="3" y="7"/>
                    </a:lnTo>
                    <a:lnTo>
                      <a:pt x="5" y="7"/>
                    </a:lnTo>
                    <a:lnTo>
                      <a:pt x="5" y="7"/>
                    </a:lnTo>
                    <a:lnTo>
                      <a:pt x="5" y="7"/>
                    </a:lnTo>
                    <a:lnTo>
                      <a:pt x="5" y="7"/>
                    </a:lnTo>
                    <a:lnTo>
                      <a:pt x="5" y="9"/>
                    </a:lnTo>
                    <a:lnTo>
                      <a:pt x="5" y="11"/>
                    </a:lnTo>
                    <a:lnTo>
                      <a:pt x="7" y="13"/>
                    </a:lnTo>
                    <a:lnTo>
                      <a:pt x="7" y="13"/>
                    </a:lnTo>
                    <a:lnTo>
                      <a:pt x="7" y="13"/>
                    </a:lnTo>
                    <a:lnTo>
                      <a:pt x="9" y="13"/>
                    </a:lnTo>
                    <a:lnTo>
                      <a:pt x="7" y="13"/>
                    </a:lnTo>
                    <a:lnTo>
                      <a:pt x="7" y="11"/>
                    </a:lnTo>
                    <a:lnTo>
                      <a:pt x="7" y="11"/>
                    </a:lnTo>
                    <a:lnTo>
                      <a:pt x="7" y="9"/>
                    </a:lnTo>
                    <a:lnTo>
                      <a:pt x="7" y="7"/>
                    </a:lnTo>
                    <a:lnTo>
                      <a:pt x="9" y="7"/>
                    </a:lnTo>
                    <a:lnTo>
                      <a:pt x="9" y="7"/>
                    </a:lnTo>
                    <a:lnTo>
                      <a:pt x="9" y="7"/>
                    </a:lnTo>
                    <a:lnTo>
                      <a:pt x="9" y="7"/>
                    </a:lnTo>
                    <a:lnTo>
                      <a:pt x="9" y="9"/>
                    </a:lnTo>
                    <a:lnTo>
                      <a:pt x="9" y="11"/>
                    </a:lnTo>
                    <a:lnTo>
                      <a:pt x="9" y="11"/>
                    </a:lnTo>
                    <a:lnTo>
                      <a:pt x="9" y="13"/>
                    </a:lnTo>
                    <a:lnTo>
                      <a:pt x="9" y="13"/>
                    </a:lnTo>
                    <a:lnTo>
                      <a:pt x="12" y="13"/>
                    </a:lnTo>
                    <a:lnTo>
                      <a:pt x="12" y="13"/>
                    </a:lnTo>
                    <a:lnTo>
                      <a:pt x="12" y="13"/>
                    </a:lnTo>
                    <a:lnTo>
                      <a:pt x="12" y="11"/>
                    </a:lnTo>
                    <a:lnTo>
                      <a:pt x="12" y="11"/>
                    </a:lnTo>
                    <a:lnTo>
                      <a:pt x="12" y="9"/>
                    </a:lnTo>
                    <a:lnTo>
                      <a:pt x="12" y="7"/>
                    </a:lnTo>
                    <a:lnTo>
                      <a:pt x="12" y="7"/>
                    </a:lnTo>
                    <a:lnTo>
                      <a:pt x="12" y="7"/>
                    </a:lnTo>
                    <a:lnTo>
                      <a:pt x="12" y="4"/>
                    </a:lnTo>
                    <a:lnTo>
                      <a:pt x="12" y="4"/>
                    </a:lnTo>
                    <a:lnTo>
                      <a:pt x="12" y="7"/>
                    </a:lnTo>
                    <a:lnTo>
                      <a:pt x="14" y="7"/>
                    </a:lnTo>
                    <a:lnTo>
                      <a:pt x="14" y="7"/>
                    </a:lnTo>
                    <a:lnTo>
                      <a:pt x="14" y="7"/>
                    </a:lnTo>
                    <a:lnTo>
                      <a:pt x="16" y="4"/>
                    </a:lnTo>
                    <a:lnTo>
                      <a:pt x="16" y="4"/>
                    </a:lnTo>
                    <a:lnTo>
                      <a:pt x="16" y="4"/>
                    </a:lnTo>
                    <a:lnTo>
                      <a:pt x="16" y="7"/>
                    </a:lnTo>
                    <a:lnTo>
                      <a:pt x="16" y="7"/>
                    </a:lnTo>
                    <a:lnTo>
                      <a:pt x="16" y="7"/>
                    </a:lnTo>
                    <a:lnTo>
                      <a:pt x="16" y="7"/>
                    </a:lnTo>
                    <a:lnTo>
                      <a:pt x="16" y="9"/>
                    </a:lnTo>
                    <a:lnTo>
                      <a:pt x="16" y="9"/>
                    </a:lnTo>
                    <a:lnTo>
                      <a:pt x="18" y="9"/>
                    </a:lnTo>
                    <a:lnTo>
                      <a:pt x="18" y="11"/>
                    </a:lnTo>
                    <a:lnTo>
                      <a:pt x="18" y="11"/>
                    </a:lnTo>
                    <a:lnTo>
                      <a:pt x="18" y="9"/>
                    </a:lnTo>
                    <a:lnTo>
                      <a:pt x="18" y="9"/>
                    </a:lnTo>
                    <a:lnTo>
                      <a:pt x="18" y="9"/>
                    </a:lnTo>
                    <a:lnTo>
                      <a:pt x="20" y="7"/>
                    </a:lnTo>
                    <a:lnTo>
                      <a:pt x="20" y="7"/>
                    </a:lnTo>
                    <a:lnTo>
                      <a:pt x="18" y="7"/>
                    </a:lnTo>
                    <a:lnTo>
                      <a:pt x="18" y="4"/>
                    </a:lnTo>
                    <a:lnTo>
                      <a:pt x="18" y="4"/>
                    </a:lnTo>
                    <a:lnTo>
                      <a:pt x="18" y="4"/>
                    </a:lnTo>
                    <a:lnTo>
                      <a:pt x="18" y="2"/>
                    </a:lnTo>
                    <a:lnTo>
                      <a:pt x="20" y="2"/>
                    </a:lnTo>
                    <a:lnTo>
                      <a:pt x="20" y="0"/>
                    </a:lnTo>
                    <a:lnTo>
                      <a:pt x="20" y="0"/>
                    </a:lnTo>
                    <a:lnTo>
                      <a:pt x="23" y="0"/>
                    </a:lnTo>
                    <a:lnTo>
                      <a:pt x="23" y="0"/>
                    </a:lnTo>
                    <a:lnTo>
                      <a:pt x="23" y="2"/>
                    </a:lnTo>
                    <a:lnTo>
                      <a:pt x="23" y="2"/>
                    </a:lnTo>
                    <a:lnTo>
                      <a:pt x="23" y="2"/>
                    </a:lnTo>
                    <a:lnTo>
                      <a:pt x="23" y="2"/>
                    </a:lnTo>
                    <a:lnTo>
                      <a:pt x="23" y="4"/>
                    </a:lnTo>
                    <a:lnTo>
                      <a:pt x="20" y="4"/>
                    </a:lnTo>
                    <a:lnTo>
                      <a:pt x="20" y="7"/>
                    </a:lnTo>
                    <a:lnTo>
                      <a:pt x="20" y="7"/>
                    </a:lnTo>
                    <a:lnTo>
                      <a:pt x="23" y="9"/>
                    </a:lnTo>
                    <a:lnTo>
                      <a:pt x="23" y="9"/>
                    </a:lnTo>
                    <a:lnTo>
                      <a:pt x="23" y="9"/>
                    </a:lnTo>
                    <a:lnTo>
                      <a:pt x="25" y="9"/>
                    </a:lnTo>
                    <a:lnTo>
                      <a:pt x="27" y="7"/>
                    </a:lnTo>
                    <a:lnTo>
                      <a:pt x="27" y="7"/>
                    </a:lnTo>
                    <a:lnTo>
                      <a:pt x="27" y="9"/>
                    </a:lnTo>
                    <a:lnTo>
                      <a:pt x="27" y="9"/>
                    </a:lnTo>
                    <a:lnTo>
                      <a:pt x="27" y="9"/>
                    </a:lnTo>
                    <a:lnTo>
                      <a:pt x="27" y="11"/>
                    </a:lnTo>
                    <a:lnTo>
                      <a:pt x="27" y="11"/>
                    </a:lnTo>
                    <a:lnTo>
                      <a:pt x="25" y="11"/>
                    </a:lnTo>
                    <a:lnTo>
                      <a:pt x="25" y="11"/>
                    </a:lnTo>
                    <a:lnTo>
                      <a:pt x="25" y="13"/>
                    </a:lnTo>
                    <a:lnTo>
                      <a:pt x="27" y="13"/>
                    </a:lnTo>
                    <a:lnTo>
                      <a:pt x="27" y="13"/>
                    </a:lnTo>
                    <a:lnTo>
                      <a:pt x="27" y="13"/>
                    </a:lnTo>
                    <a:lnTo>
                      <a:pt x="27" y="13"/>
                    </a:lnTo>
                    <a:lnTo>
                      <a:pt x="27" y="13"/>
                    </a:lnTo>
                    <a:lnTo>
                      <a:pt x="25" y="13"/>
                    </a:lnTo>
                    <a:lnTo>
                      <a:pt x="25" y="13"/>
                    </a:lnTo>
                    <a:lnTo>
                      <a:pt x="25" y="16"/>
                    </a:lnTo>
                    <a:lnTo>
                      <a:pt x="23" y="16"/>
                    </a:lnTo>
                    <a:lnTo>
                      <a:pt x="25" y="18"/>
                    </a:lnTo>
                    <a:lnTo>
                      <a:pt x="25" y="18"/>
                    </a:lnTo>
                    <a:lnTo>
                      <a:pt x="25" y="18"/>
                    </a:lnTo>
                    <a:close/>
                  </a:path>
                </a:pathLst>
              </a:custGeom>
              <a:solidFill>
                <a:srgbClr val="008837"/>
              </a:solidFill>
              <a:ln w="9525">
                <a:noFill/>
              </a:ln>
            </p:spPr>
            <p:txBody>
              <a:bodyPr/>
              <a:lstStyle/>
              <a:p>
                <a:endParaRPr lang="ja-JP" altLang="en-US" sz="1799"/>
              </a:p>
            </p:txBody>
          </p:sp>
          <p:sp>
            <p:nvSpPr>
              <p:cNvPr id="11772" name="フリーフォーム 89643">
                <a:extLst>
                  <a:ext uri="{FF2B5EF4-FFF2-40B4-BE49-F238E27FC236}">
                    <a16:creationId xmlns:a16="http://schemas.microsoft.com/office/drawing/2014/main" id="{719BEC4E-0FBB-7BEA-2A18-511480EE2CBE}"/>
                  </a:ext>
                </a:extLst>
              </p:cNvPr>
              <p:cNvSpPr/>
              <p:nvPr/>
            </p:nvSpPr>
            <p:spPr>
              <a:xfrm>
                <a:off x="1819" y="3312"/>
                <a:ext cx="27" cy="27"/>
              </a:xfrm>
              <a:custGeom>
                <a:avLst/>
                <a:gdLst/>
                <a:ahLst/>
                <a:cxnLst/>
                <a:rect l="0" t="0" r="0" b="0"/>
                <a:pathLst>
                  <a:path w="27" h="27">
                    <a:moveTo>
                      <a:pt x="25" y="18"/>
                    </a:moveTo>
                    <a:lnTo>
                      <a:pt x="25" y="18"/>
                    </a:lnTo>
                    <a:lnTo>
                      <a:pt x="23" y="20"/>
                    </a:lnTo>
                    <a:lnTo>
                      <a:pt x="23" y="20"/>
                    </a:lnTo>
                    <a:lnTo>
                      <a:pt x="23" y="20"/>
                    </a:lnTo>
                    <a:lnTo>
                      <a:pt x="23" y="20"/>
                    </a:lnTo>
                    <a:lnTo>
                      <a:pt x="20" y="18"/>
                    </a:lnTo>
                    <a:lnTo>
                      <a:pt x="20" y="18"/>
                    </a:lnTo>
                    <a:lnTo>
                      <a:pt x="20" y="18"/>
                    </a:lnTo>
                    <a:lnTo>
                      <a:pt x="20" y="16"/>
                    </a:lnTo>
                    <a:lnTo>
                      <a:pt x="20" y="16"/>
                    </a:lnTo>
                    <a:lnTo>
                      <a:pt x="20" y="16"/>
                    </a:lnTo>
                    <a:lnTo>
                      <a:pt x="20" y="18"/>
                    </a:lnTo>
                    <a:lnTo>
                      <a:pt x="18" y="18"/>
                    </a:lnTo>
                    <a:lnTo>
                      <a:pt x="18" y="18"/>
                    </a:lnTo>
                    <a:lnTo>
                      <a:pt x="18" y="20"/>
                    </a:lnTo>
                    <a:lnTo>
                      <a:pt x="18" y="20"/>
                    </a:lnTo>
                    <a:lnTo>
                      <a:pt x="18" y="22"/>
                    </a:lnTo>
                    <a:lnTo>
                      <a:pt x="18" y="20"/>
                    </a:lnTo>
                    <a:lnTo>
                      <a:pt x="18" y="20"/>
                    </a:lnTo>
                    <a:lnTo>
                      <a:pt x="18" y="18"/>
                    </a:lnTo>
                    <a:lnTo>
                      <a:pt x="18" y="18"/>
                    </a:lnTo>
                    <a:lnTo>
                      <a:pt x="18" y="18"/>
                    </a:lnTo>
                    <a:lnTo>
                      <a:pt x="18" y="16"/>
                    </a:lnTo>
                    <a:lnTo>
                      <a:pt x="16" y="16"/>
                    </a:lnTo>
                    <a:lnTo>
                      <a:pt x="16" y="18"/>
                    </a:lnTo>
                    <a:lnTo>
                      <a:pt x="16" y="18"/>
                    </a:lnTo>
                    <a:lnTo>
                      <a:pt x="14" y="18"/>
                    </a:lnTo>
                    <a:lnTo>
                      <a:pt x="14" y="20"/>
                    </a:lnTo>
                    <a:lnTo>
                      <a:pt x="12" y="18"/>
                    </a:lnTo>
                    <a:lnTo>
                      <a:pt x="12" y="18"/>
                    </a:lnTo>
                    <a:lnTo>
                      <a:pt x="12" y="18"/>
                    </a:lnTo>
                    <a:lnTo>
                      <a:pt x="12" y="18"/>
                    </a:lnTo>
                    <a:lnTo>
                      <a:pt x="12" y="18"/>
                    </a:lnTo>
                    <a:lnTo>
                      <a:pt x="12" y="20"/>
                    </a:lnTo>
                    <a:lnTo>
                      <a:pt x="12" y="20"/>
                    </a:lnTo>
                    <a:lnTo>
                      <a:pt x="12" y="22"/>
                    </a:lnTo>
                    <a:lnTo>
                      <a:pt x="12" y="22"/>
                    </a:lnTo>
                    <a:lnTo>
                      <a:pt x="12" y="22"/>
                    </a:lnTo>
                    <a:lnTo>
                      <a:pt x="12" y="22"/>
                    </a:lnTo>
                    <a:lnTo>
                      <a:pt x="12" y="25"/>
                    </a:lnTo>
                    <a:lnTo>
                      <a:pt x="12" y="22"/>
                    </a:lnTo>
                    <a:lnTo>
                      <a:pt x="12" y="22"/>
                    </a:lnTo>
                    <a:lnTo>
                      <a:pt x="9" y="22"/>
                    </a:lnTo>
                    <a:lnTo>
                      <a:pt x="9" y="22"/>
                    </a:lnTo>
                    <a:lnTo>
                      <a:pt x="9" y="20"/>
                    </a:lnTo>
                    <a:lnTo>
                      <a:pt x="7" y="20"/>
                    </a:lnTo>
                    <a:lnTo>
                      <a:pt x="7" y="20"/>
                    </a:lnTo>
                    <a:lnTo>
                      <a:pt x="7" y="20"/>
                    </a:lnTo>
                    <a:lnTo>
                      <a:pt x="7" y="20"/>
                    </a:lnTo>
                    <a:lnTo>
                      <a:pt x="7" y="22"/>
                    </a:lnTo>
                    <a:lnTo>
                      <a:pt x="7" y="22"/>
                    </a:lnTo>
                    <a:lnTo>
                      <a:pt x="7" y="22"/>
                    </a:lnTo>
                    <a:lnTo>
                      <a:pt x="7" y="25"/>
                    </a:lnTo>
                    <a:lnTo>
                      <a:pt x="7" y="25"/>
                    </a:lnTo>
                    <a:lnTo>
                      <a:pt x="7" y="25"/>
                    </a:lnTo>
                    <a:lnTo>
                      <a:pt x="5" y="25"/>
                    </a:lnTo>
                    <a:lnTo>
                      <a:pt x="5" y="25"/>
                    </a:lnTo>
                    <a:lnTo>
                      <a:pt x="5" y="22"/>
                    </a:lnTo>
                    <a:lnTo>
                      <a:pt x="5" y="22"/>
                    </a:lnTo>
                    <a:lnTo>
                      <a:pt x="3" y="22"/>
                    </a:lnTo>
                    <a:lnTo>
                      <a:pt x="3" y="20"/>
                    </a:lnTo>
                    <a:lnTo>
                      <a:pt x="3" y="20"/>
                    </a:lnTo>
                    <a:lnTo>
                      <a:pt x="3" y="20"/>
                    </a:lnTo>
                    <a:lnTo>
                      <a:pt x="3" y="20"/>
                    </a:lnTo>
                    <a:lnTo>
                      <a:pt x="5" y="22"/>
                    </a:lnTo>
                    <a:lnTo>
                      <a:pt x="5" y="25"/>
                    </a:lnTo>
                    <a:lnTo>
                      <a:pt x="3" y="25"/>
                    </a:lnTo>
                    <a:lnTo>
                      <a:pt x="3" y="27"/>
                    </a:lnTo>
                    <a:lnTo>
                      <a:pt x="3" y="27"/>
                    </a:lnTo>
                    <a:lnTo>
                      <a:pt x="3" y="27"/>
                    </a:lnTo>
                    <a:lnTo>
                      <a:pt x="0" y="27"/>
                    </a:lnTo>
                    <a:lnTo>
                      <a:pt x="0" y="27"/>
                    </a:lnTo>
                    <a:lnTo>
                      <a:pt x="0" y="25"/>
                    </a:lnTo>
                    <a:lnTo>
                      <a:pt x="0" y="25"/>
                    </a:lnTo>
                    <a:lnTo>
                      <a:pt x="0" y="27"/>
                    </a:lnTo>
                    <a:lnTo>
                      <a:pt x="0" y="22"/>
                    </a:lnTo>
                    <a:lnTo>
                      <a:pt x="0" y="22"/>
                    </a:lnTo>
                    <a:lnTo>
                      <a:pt x="0" y="20"/>
                    </a:lnTo>
                    <a:lnTo>
                      <a:pt x="0" y="18"/>
                    </a:lnTo>
                    <a:lnTo>
                      <a:pt x="0" y="18"/>
                    </a:lnTo>
                    <a:lnTo>
                      <a:pt x="0" y="16"/>
                    </a:lnTo>
                    <a:lnTo>
                      <a:pt x="0" y="16"/>
                    </a:lnTo>
                    <a:lnTo>
                      <a:pt x="0" y="18"/>
                    </a:lnTo>
                    <a:lnTo>
                      <a:pt x="0" y="13"/>
                    </a:lnTo>
                    <a:lnTo>
                      <a:pt x="0" y="11"/>
                    </a:lnTo>
                    <a:lnTo>
                      <a:pt x="0" y="9"/>
                    </a:lnTo>
                    <a:lnTo>
                      <a:pt x="0" y="9"/>
                    </a:lnTo>
                    <a:lnTo>
                      <a:pt x="0" y="7"/>
                    </a:lnTo>
                    <a:lnTo>
                      <a:pt x="0" y="7"/>
                    </a:lnTo>
                    <a:lnTo>
                      <a:pt x="0" y="9"/>
                    </a:lnTo>
                    <a:lnTo>
                      <a:pt x="0" y="9"/>
                    </a:lnTo>
                    <a:lnTo>
                      <a:pt x="0" y="9"/>
                    </a:lnTo>
                    <a:lnTo>
                      <a:pt x="0" y="9"/>
                    </a:lnTo>
                    <a:lnTo>
                      <a:pt x="0" y="7"/>
                    </a:lnTo>
                    <a:lnTo>
                      <a:pt x="3" y="7"/>
                    </a:lnTo>
                    <a:lnTo>
                      <a:pt x="3" y="7"/>
                    </a:lnTo>
                    <a:lnTo>
                      <a:pt x="3" y="7"/>
                    </a:lnTo>
                    <a:lnTo>
                      <a:pt x="3" y="7"/>
                    </a:lnTo>
                    <a:lnTo>
                      <a:pt x="5" y="7"/>
                    </a:lnTo>
                    <a:lnTo>
                      <a:pt x="5" y="7"/>
                    </a:lnTo>
                    <a:lnTo>
                      <a:pt x="5" y="7"/>
                    </a:lnTo>
                    <a:lnTo>
                      <a:pt x="5" y="7"/>
                    </a:lnTo>
                    <a:lnTo>
                      <a:pt x="5" y="9"/>
                    </a:lnTo>
                    <a:lnTo>
                      <a:pt x="5" y="11"/>
                    </a:lnTo>
                    <a:lnTo>
                      <a:pt x="7" y="13"/>
                    </a:lnTo>
                    <a:lnTo>
                      <a:pt x="7" y="13"/>
                    </a:lnTo>
                    <a:lnTo>
                      <a:pt x="7" y="13"/>
                    </a:lnTo>
                    <a:lnTo>
                      <a:pt x="9" y="13"/>
                    </a:lnTo>
                    <a:lnTo>
                      <a:pt x="7" y="13"/>
                    </a:lnTo>
                    <a:lnTo>
                      <a:pt x="7" y="11"/>
                    </a:lnTo>
                    <a:lnTo>
                      <a:pt x="7" y="11"/>
                    </a:lnTo>
                    <a:lnTo>
                      <a:pt x="7" y="9"/>
                    </a:lnTo>
                    <a:lnTo>
                      <a:pt x="7" y="7"/>
                    </a:lnTo>
                    <a:lnTo>
                      <a:pt x="9" y="7"/>
                    </a:lnTo>
                    <a:lnTo>
                      <a:pt x="9" y="7"/>
                    </a:lnTo>
                    <a:lnTo>
                      <a:pt x="9" y="7"/>
                    </a:lnTo>
                    <a:lnTo>
                      <a:pt x="9" y="7"/>
                    </a:lnTo>
                    <a:lnTo>
                      <a:pt x="9" y="9"/>
                    </a:lnTo>
                    <a:lnTo>
                      <a:pt x="9" y="11"/>
                    </a:lnTo>
                    <a:lnTo>
                      <a:pt x="9" y="11"/>
                    </a:lnTo>
                    <a:lnTo>
                      <a:pt x="9" y="13"/>
                    </a:lnTo>
                    <a:lnTo>
                      <a:pt x="9" y="13"/>
                    </a:lnTo>
                    <a:lnTo>
                      <a:pt x="12" y="13"/>
                    </a:lnTo>
                    <a:lnTo>
                      <a:pt x="12" y="13"/>
                    </a:lnTo>
                    <a:lnTo>
                      <a:pt x="12" y="13"/>
                    </a:lnTo>
                    <a:lnTo>
                      <a:pt x="12" y="11"/>
                    </a:lnTo>
                    <a:lnTo>
                      <a:pt x="12" y="11"/>
                    </a:lnTo>
                    <a:lnTo>
                      <a:pt x="12" y="9"/>
                    </a:lnTo>
                    <a:lnTo>
                      <a:pt x="12" y="7"/>
                    </a:lnTo>
                    <a:lnTo>
                      <a:pt x="12" y="7"/>
                    </a:lnTo>
                    <a:lnTo>
                      <a:pt x="12" y="7"/>
                    </a:lnTo>
                    <a:lnTo>
                      <a:pt x="12" y="4"/>
                    </a:lnTo>
                    <a:lnTo>
                      <a:pt x="12" y="4"/>
                    </a:lnTo>
                    <a:lnTo>
                      <a:pt x="12" y="7"/>
                    </a:lnTo>
                    <a:lnTo>
                      <a:pt x="14" y="7"/>
                    </a:lnTo>
                    <a:lnTo>
                      <a:pt x="14" y="7"/>
                    </a:lnTo>
                    <a:lnTo>
                      <a:pt x="14" y="7"/>
                    </a:lnTo>
                    <a:lnTo>
                      <a:pt x="16" y="4"/>
                    </a:lnTo>
                    <a:lnTo>
                      <a:pt x="16" y="4"/>
                    </a:lnTo>
                    <a:lnTo>
                      <a:pt x="16" y="4"/>
                    </a:lnTo>
                    <a:lnTo>
                      <a:pt x="16" y="7"/>
                    </a:lnTo>
                    <a:lnTo>
                      <a:pt x="16" y="7"/>
                    </a:lnTo>
                    <a:lnTo>
                      <a:pt x="16" y="7"/>
                    </a:lnTo>
                    <a:lnTo>
                      <a:pt x="16" y="7"/>
                    </a:lnTo>
                    <a:lnTo>
                      <a:pt x="16" y="9"/>
                    </a:lnTo>
                    <a:lnTo>
                      <a:pt x="16" y="9"/>
                    </a:lnTo>
                    <a:lnTo>
                      <a:pt x="18" y="9"/>
                    </a:lnTo>
                    <a:lnTo>
                      <a:pt x="18" y="11"/>
                    </a:lnTo>
                    <a:lnTo>
                      <a:pt x="18" y="11"/>
                    </a:lnTo>
                    <a:lnTo>
                      <a:pt x="18" y="9"/>
                    </a:lnTo>
                    <a:lnTo>
                      <a:pt x="18" y="9"/>
                    </a:lnTo>
                    <a:lnTo>
                      <a:pt x="18" y="9"/>
                    </a:lnTo>
                    <a:lnTo>
                      <a:pt x="20" y="7"/>
                    </a:lnTo>
                    <a:lnTo>
                      <a:pt x="20" y="7"/>
                    </a:lnTo>
                    <a:lnTo>
                      <a:pt x="18" y="7"/>
                    </a:lnTo>
                    <a:lnTo>
                      <a:pt x="18" y="4"/>
                    </a:lnTo>
                    <a:lnTo>
                      <a:pt x="18" y="4"/>
                    </a:lnTo>
                    <a:lnTo>
                      <a:pt x="18" y="4"/>
                    </a:lnTo>
                    <a:lnTo>
                      <a:pt x="18" y="2"/>
                    </a:lnTo>
                    <a:lnTo>
                      <a:pt x="20" y="2"/>
                    </a:lnTo>
                    <a:lnTo>
                      <a:pt x="20" y="0"/>
                    </a:lnTo>
                    <a:lnTo>
                      <a:pt x="20" y="0"/>
                    </a:lnTo>
                    <a:lnTo>
                      <a:pt x="23" y="0"/>
                    </a:lnTo>
                    <a:lnTo>
                      <a:pt x="23" y="0"/>
                    </a:lnTo>
                    <a:lnTo>
                      <a:pt x="23" y="2"/>
                    </a:lnTo>
                    <a:lnTo>
                      <a:pt x="23" y="2"/>
                    </a:lnTo>
                    <a:lnTo>
                      <a:pt x="23" y="2"/>
                    </a:lnTo>
                    <a:lnTo>
                      <a:pt x="23" y="2"/>
                    </a:lnTo>
                    <a:lnTo>
                      <a:pt x="23" y="4"/>
                    </a:lnTo>
                    <a:lnTo>
                      <a:pt x="20" y="4"/>
                    </a:lnTo>
                    <a:lnTo>
                      <a:pt x="20" y="7"/>
                    </a:lnTo>
                    <a:lnTo>
                      <a:pt x="20" y="7"/>
                    </a:lnTo>
                    <a:lnTo>
                      <a:pt x="23" y="9"/>
                    </a:lnTo>
                    <a:lnTo>
                      <a:pt x="23" y="9"/>
                    </a:lnTo>
                    <a:lnTo>
                      <a:pt x="23" y="9"/>
                    </a:lnTo>
                    <a:lnTo>
                      <a:pt x="25" y="9"/>
                    </a:lnTo>
                    <a:lnTo>
                      <a:pt x="27" y="7"/>
                    </a:lnTo>
                    <a:lnTo>
                      <a:pt x="27" y="7"/>
                    </a:lnTo>
                    <a:lnTo>
                      <a:pt x="27" y="9"/>
                    </a:lnTo>
                    <a:lnTo>
                      <a:pt x="27" y="9"/>
                    </a:lnTo>
                    <a:lnTo>
                      <a:pt x="27" y="9"/>
                    </a:lnTo>
                    <a:lnTo>
                      <a:pt x="27" y="11"/>
                    </a:lnTo>
                    <a:lnTo>
                      <a:pt x="27" y="11"/>
                    </a:lnTo>
                    <a:lnTo>
                      <a:pt x="25" y="11"/>
                    </a:lnTo>
                    <a:lnTo>
                      <a:pt x="25" y="11"/>
                    </a:lnTo>
                    <a:lnTo>
                      <a:pt x="25" y="13"/>
                    </a:lnTo>
                    <a:lnTo>
                      <a:pt x="27" y="13"/>
                    </a:lnTo>
                    <a:lnTo>
                      <a:pt x="27" y="13"/>
                    </a:lnTo>
                    <a:lnTo>
                      <a:pt x="27" y="13"/>
                    </a:lnTo>
                    <a:lnTo>
                      <a:pt x="27" y="13"/>
                    </a:lnTo>
                    <a:lnTo>
                      <a:pt x="27" y="13"/>
                    </a:lnTo>
                    <a:lnTo>
                      <a:pt x="25" y="13"/>
                    </a:lnTo>
                    <a:lnTo>
                      <a:pt x="25" y="13"/>
                    </a:lnTo>
                    <a:lnTo>
                      <a:pt x="25" y="16"/>
                    </a:lnTo>
                    <a:lnTo>
                      <a:pt x="23" y="16"/>
                    </a:lnTo>
                    <a:lnTo>
                      <a:pt x="25" y="18"/>
                    </a:lnTo>
                    <a:lnTo>
                      <a:pt x="25" y="18"/>
                    </a:lnTo>
                    <a:lnTo>
                      <a:pt x="25" y="18"/>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73" name="フリーフォーム 89644">
                <a:extLst>
                  <a:ext uri="{FF2B5EF4-FFF2-40B4-BE49-F238E27FC236}">
                    <a16:creationId xmlns:a16="http://schemas.microsoft.com/office/drawing/2014/main" id="{D1B73E03-B383-D512-5556-C2777DE21753}"/>
                  </a:ext>
                </a:extLst>
              </p:cNvPr>
              <p:cNvSpPr/>
              <p:nvPr/>
            </p:nvSpPr>
            <p:spPr>
              <a:xfrm>
                <a:off x="1819" y="3328"/>
                <a:ext cx="27" cy="26"/>
              </a:xfrm>
              <a:custGeom>
                <a:avLst/>
                <a:gdLst/>
                <a:ahLst/>
                <a:cxnLst/>
                <a:rect l="0" t="0" r="0" b="0"/>
                <a:pathLst>
                  <a:path w="27" h="26">
                    <a:moveTo>
                      <a:pt x="27" y="18"/>
                    </a:moveTo>
                    <a:lnTo>
                      <a:pt x="27" y="20"/>
                    </a:lnTo>
                    <a:lnTo>
                      <a:pt x="25" y="20"/>
                    </a:lnTo>
                    <a:lnTo>
                      <a:pt x="25" y="20"/>
                    </a:lnTo>
                    <a:lnTo>
                      <a:pt x="25" y="20"/>
                    </a:lnTo>
                    <a:lnTo>
                      <a:pt x="23" y="20"/>
                    </a:lnTo>
                    <a:lnTo>
                      <a:pt x="23" y="20"/>
                    </a:lnTo>
                    <a:lnTo>
                      <a:pt x="23" y="18"/>
                    </a:lnTo>
                    <a:lnTo>
                      <a:pt x="23" y="18"/>
                    </a:lnTo>
                    <a:lnTo>
                      <a:pt x="23" y="15"/>
                    </a:lnTo>
                    <a:lnTo>
                      <a:pt x="23" y="15"/>
                    </a:lnTo>
                    <a:lnTo>
                      <a:pt x="20" y="15"/>
                    </a:lnTo>
                    <a:lnTo>
                      <a:pt x="20" y="18"/>
                    </a:lnTo>
                    <a:lnTo>
                      <a:pt x="20" y="18"/>
                    </a:lnTo>
                    <a:lnTo>
                      <a:pt x="20" y="20"/>
                    </a:lnTo>
                    <a:lnTo>
                      <a:pt x="20" y="20"/>
                    </a:lnTo>
                    <a:lnTo>
                      <a:pt x="20" y="22"/>
                    </a:lnTo>
                    <a:lnTo>
                      <a:pt x="20" y="22"/>
                    </a:lnTo>
                    <a:lnTo>
                      <a:pt x="20" y="22"/>
                    </a:lnTo>
                    <a:lnTo>
                      <a:pt x="20" y="20"/>
                    </a:lnTo>
                    <a:lnTo>
                      <a:pt x="20" y="20"/>
                    </a:lnTo>
                    <a:lnTo>
                      <a:pt x="20" y="18"/>
                    </a:lnTo>
                    <a:lnTo>
                      <a:pt x="20" y="18"/>
                    </a:lnTo>
                    <a:lnTo>
                      <a:pt x="20" y="18"/>
                    </a:lnTo>
                    <a:lnTo>
                      <a:pt x="18" y="18"/>
                    </a:lnTo>
                    <a:lnTo>
                      <a:pt x="18" y="18"/>
                    </a:lnTo>
                    <a:lnTo>
                      <a:pt x="16" y="18"/>
                    </a:lnTo>
                    <a:lnTo>
                      <a:pt x="16" y="20"/>
                    </a:lnTo>
                    <a:lnTo>
                      <a:pt x="16" y="20"/>
                    </a:lnTo>
                    <a:lnTo>
                      <a:pt x="14" y="20"/>
                    </a:lnTo>
                    <a:lnTo>
                      <a:pt x="14" y="20"/>
                    </a:lnTo>
                    <a:lnTo>
                      <a:pt x="14" y="18"/>
                    </a:lnTo>
                    <a:lnTo>
                      <a:pt x="12" y="18"/>
                    </a:lnTo>
                    <a:lnTo>
                      <a:pt x="12" y="18"/>
                    </a:lnTo>
                    <a:lnTo>
                      <a:pt x="12" y="20"/>
                    </a:lnTo>
                    <a:lnTo>
                      <a:pt x="12" y="22"/>
                    </a:lnTo>
                    <a:lnTo>
                      <a:pt x="12" y="22"/>
                    </a:lnTo>
                    <a:lnTo>
                      <a:pt x="14" y="24"/>
                    </a:lnTo>
                    <a:lnTo>
                      <a:pt x="14" y="24"/>
                    </a:lnTo>
                    <a:lnTo>
                      <a:pt x="14" y="24"/>
                    </a:lnTo>
                    <a:lnTo>
                      <a:pt x="12" y="24"/>
                    </a:lnTo>
                    <a:lnTo>
                      <a:pt x="12" y="24"/>
                    </a:lnTo>
                    <a:lnTo>
                      <a:pt x="12" y="22"/>
                    </a:lnTo>
                    <a:lnTo>
                      <a:pt x="12" y="22"/>
                    </a:lnTo>
                    <a:lnTo>
                      <a:pt x="12" y="22"/>
                    </a:lnTo>
                    <a:lnTo>
                      <a:pt x="9" y="20"/>
                    </a:lnTo>
                    <a:lnTo>
                      <a:pt x="9" y="20"/>
                    </a:lnTo>
                    <a:lnTo>
                      <a:pt x="9" y="20"/>
                    </a:lnTo>
                    <a:lnTo>
                      <a:pt x="7" y="22"/>
                    </a:lnTo>
                    <a:lnTo>
                      <a:pt x="7" y="22"/>
                    </a:lnTo>
                    <a:lnTo>
                      <a:pt x="9" y="22"/>
                    </a:lnTo>
                    <a:lnTo>
                      <a:pt x="9" y="24"/>
                    </a:lnTo>
                    <a:lnTo>
                      <a:pt x="9" y="24"/>
                    </a:lnTo>
                    <a:lnTo>
                      <a:pt x="9" y="26"/>
                    </a:lnTo>
                    <a:lnTo>
                      <a:pt x="7" y="26"/>
                    </a:lnTo>
                    <a:lnTo>
                      <a:pt x="7" y="26"/>
                    </a:lnTo>
                    <a:lnTo>
                      <a:pt x="5" y="26"/>
                    </a:lnTo>
                    <a:lnTo>
                      <a:pt x="5" y="24"/>
                    </a:lnTo>
                    <a:lnTo>
                      <a:pt x="5" y="22"/>
                    </a:lnTo>
                    <a:lnTo>
                      <a:pt x="5" y="22"/>
                    </a:lnTo>
                    <a:lnTo>
                      <a:pt x="5" y="22"/>
                    </a:lnTo>
                    <a:lnTo>
                      <a:pt x="5" y="20"/>
                    </a:lnTo>
                    <a:lnTo>
                      <a:pt x="5" y="20"/>
                    </a:lnTo>
                    <a:lnTo>
                      <a:pt x="5" y="22"/>
                    </a:lnTo>
                    <a:lnTo>
                      <a:pt x="5" y="24"/>
                    </a:lnTo>
                    <a:lnTo>
                      <a:pt x="5" y="24"/>
                    </a:lnTo>
                    <a:lnTo>
                      <a:pt x="5" y="26"/>
                    </a:lnTo>
                    <a:lnTo>
                      <a:pt x="5" y="26"/>
                    </a:lnTo>
                    <a:lnTo>
                      <a:pt x="3" y="26"/>
                    </a:lnTo>
                    <a:lnTo>
                      <a:pt x="3" y="26"/>
                    </a:lnTo>
                    <a:lnTo>
                      <a:pt x="3" y="26"/>
                    </a:lnTo>
                    <a:lnTo>
                      <a:pt x="3" y="26"/>
                    </a:lnTo>
                    <a:lnTo>
                      <a:pt x="3" y="26"/>
                    </a:lnTo>
                    <a:lnTo>
                      <a:pt x="3" y="26"/>
                    </a:lnTo>
                    <a:lnTo>
                      <a:pt x="0" y="26"/>
                    </a:lnTo>
                    <a:lnTo>
                      <a:pt x="0" y="24"/>
                    </a:lnTo>
                    <a:lnTo>
                      <a:pt x="0" y="22"/>
                    </a:lnTo>
                    <a:lnTo>
                      <a:pt x="0" y="20"/>
                    </a:lnTo>
                    <a:lnTo>
                      <a:pt x="0" y="18"/>
                    </a:lnTo>
                    <a:lnTo>
                      <a:pt x="0" y="18"/>
                    </a:lnTo>
                    <a:lnTo>
                      <a:pt x="0" y="18"/>
                    </a:lnTo>
                    <a:lnTo>
                      <a:pt x="0" y="18"/>
                    </a:lnTo>
                    <a:lnTo>
                      <a:pt x="3" y="18"/>
                    </a:lnTo>
                    <a:lnTo>
                      <a:pt x="3" y="13"/>
                    </a:lnTo>
                    <a:lnTo>
                      <a:pt x="3" y="11"/>
                    </a:lnTo>
                    <a:lnTo>
                      <a:pt x="0" y="9"/>
                    </a:lnTo>
                    <a:lnTo>
                      <a:pt x="0" y="9"/>
                    </a:lnTo>
                    <a:lnTo>
                      <a:pt x="0" y="6"/>
                    </a:lnTo>
                    <a:lnTo>
                      <a:pt x="0" y="6"/>
                    </a:lnTo>
                    <a:lnTo>
                      <a:pt x="0" y="9"/>
                    </a:lnTo>
                    <a:lnTo>
                      <a:pt x="3" y="9"/>
                    </a:lnTo>
                    <a:lnTo>
                      <a:pt x="3" y="9"/>
                    </a:lnTo>
                    <a:lnTo>
                      <a:pt x="3" y="9"/>
                    </a:lnTo>
                    <a:lnTo>
                      <a:pt x="3" y="9"/>
                    </a:lnTo>
                    <a:lnTo>
                      <a:pt x="3" y="9"/>
                    </a:lnTo>
                    <a:lnTo>
                      <a:pt x="3" y="6"/>
                    </a:lnTo>
                    <a:lnTo>
                      <a:pt x="3" y="6"/>
                    </a:lnTo>
                    <a:lnTo>
                      <a:pt x="5" y="6"/>
                    </a:lnTo>
                    <a:lnTo>
                      <a:pt x="5" y="6"/>
                    </a:lnTo>
                    <a:lnTo>
                      <a:pt x="5" y="6"/>
                    </a:lnTo>
                    <a:lnTo>
                      <a:pt x="5" y="6"/>
                    </a:lnTo>
                    <a:lnTo>
                      <a:pt x="5" y="6"/>
                    </a:lnTo>
                    <a:lnTo>
                      <a:pt x="5" y="6"/>
                    </a:lnTo>
                    <a:lnTo>
                      <a:pt x="7" y="9"/>
                    </a:lnTo>
                    <a:lnTo>
                      <a:pt x="7" y="11"/>
                    </a:lnTo>
                    <a:lnTo>
                      <a:pt x="7" y="11"/>
                    </a:lnTo>
                    <a:lnTo>
                      <a:pt x="9" y="13"/>
                    </a:lnTo>
                    <a:lnTo>
                      <a:pt x="9" y="13"/>
                    </a:lnTo>
                    <a:lnTo>
                      <a:pt x="9" y="13"/>
                    </a:lnTo>
                    <a:lnTo>
                      <a:pt x="9" y="13"/>
                    </a:lnTo>
                    <a:lnTo>
                      <a:pt x="9" y="11"/>
                    </a:lnTo>
                    <a:lnTo>
                      <a:pt x="9" y="11"/>
                    </a:lnTo>
                    <a:lnTo>
                      <a:pt x="9" y="9"/>
                    </a:lnTo>
                    <a:lnTo>
                      <a:pt x="9" y="6"/>
                    </a:lnTo>
                    <a:lnTo>
                      <a:pt x="9" y="6"/>
                    </a:lnTo>
                    <a:lnTo>
                      <a:pt x="9" y="6"/>
                    </a:lnTo>
                    <a:lnTo>
                      <a:pt x="9" y="6"/>
                    </a:lnTo>
                    <a:lnTo>
                      <a:pt x="9" y="9"/>
                    </a:lnTo>
                    <a:lnTo>
                      <a:pt x="9" y="9"/>
                    </a:lnTo>
                    <a:lnTo>
                      <a:pt x="9" y="11"/>
                    </a:lnTo>
                    <a:lnTo>
                      <a:pt x="12" y="11"/>
                    </a:lnTo>
                    <a:lnTo>
                      <a:pt x="12" y="13"/>
                    </a:lnTo>
                    <a:lnTo>
                      <a:pt x="12" y="13"/>
                    </a:lnTo>
                    <a:lnTo>
                      <a:pt x="12" y="13"/>
                    </a:lnTo>
                    <a:lnTo>
                      <a:pt x="12" y="13"/>
                    </a:lnTo>
                    <a:lnTo>
                      <a:pt x="14" y="13"/>
                    </a:lnTo>
                    <a:lnTo>
                      <a:pt x="14" y="11"/>
                    </a:lnTo>
                    <a:lnTo>
                      <a:pt x="14" y="11"/>
                    </a:lnTo>
                    <a:lnTo>
                      <a:pt x="14" y="11"/>
                    </a:lnTo>
                    <a:lnTo>
                      <a:pt x="12" y="9"/>
                    </a:lnTo>
                    <a:lnTo>
                      <a:pt x="12" y="6"/>
                    </a:lnTo>
                    <a:lnTo>
                      <a:pt x="12" y="6"/>
                    </a:lnTo>
                    <a:lnTo>
                      <a:pt x="12" y="6"/>
                    </a:lnTo>
                    <a:lnTo>
                      <a:pt x="12" y="4"/>
                    </a:lnTo>
                    <a:lnTo>
                      <a:pt x="14" y="4"/>
                    </a:lnTo>
                    <a:lnTo>
                      <a:pt x="14" y="6"/>
                    </a:lnTo>
                    <a:lnTo>
                      <a:pt x="14" y="6"/>
                    </a:lnTo>
                    <a:lnTo>
                      <a:pt x="16" y="6"/>
                    </a:lnTo>
                    <a:lnTo>
                      <a:pt x="16" y="6"/>
                    </a:lnTo>
                    <a:lnTo>
                      <a:pt x="16" y="4"/>
                    </a:lnTo>
                    <a:lnTo>
                      <a:pt x="18" y="4"/>
                    </a:lnTo>
                    <a:lnTo>
                      <a:pt x="18" y="4"/>
                    </a:lnTo>
                    <a:lnTo>
                      <a:pt x="18" y="6"/>
                    </a:lnTo>
                    <a:lnTo>
                      <a:pt x="18" y="6"/>
                    </a:lnTo>
                    <a:lnTo>
                      <a:pt x="18" y="6"/>
                    </a:lnTo>
                    <a:lnTo>
                      <a:pt x="18" y="9"/>
                    </a:lnTo>
                    <a:lnTo>
                      <a:pt x="18" y="9"/>
                    </a:lnTo>
                    <a:lnTo>
                      <a:pt x="18" y="9"/>
                    </a:lnTo>
                    <a:lnTo>
                      <a:pt x="18" y="9"/>
                    </a:lnTo>
                    <a:lnTo>
                      <a:pt x="18" y="9"/>
                    </a:lnTo>
                    <a:lnTo>
                      <a:pt x="18" y="11"/>
                    </a:lnTo>
                    <a:lnTo>
                      <a:pt x="20" y="11"/>
                    </a:lnTo>
                    <a:lnTo>
                      <a:pt x="20" y="11"/>
                    </a:lnTo>
                    <a:lnTo>
                      <a:pt x="20" y="9"/>
                    </a:lnTo>
                    <a:lnTo>
                      <a:pt x="20" y="9"/>
                    </a:lnTo>
                    <a:lnTo>
                      <a:pt x="20" y="9"/>
                    </a:lnTo>
                    <a:lnTo>
                      <a:pt x="20" y="6"/>
                    </a:lnTo>
                    <a:lnTo>
                      <a:pt x="20" y="6"/>
                    </a:lnTo>
                    <a:lnTo>
                      <a:pt x="20" y="6"/>
                    </a:lnTo>
                    <a:lnTo>
                      <a:pt x="20" y="4"/>
                    </a:lnTo>
                    <a:lnTo>
                      <a:pt x="20" y="4"/>
                    </a:lnTo>
                    <a:lnTo>
                      <a:pt x="20" y="4"/>
                    </a:lnTo>
                    <a:lnTo>
                      <a:pt x="20" y="2"/>
                    </a:lnTo>
                    <a:lnTo>
                      <a:pt x="20" y="2"/>
                    </a:lnTo>
                    <a:lnTo>
                      <a:pt x="23" y="0"/>
                    </a:lnTo>
                    <a:lnTo>
                      <a:pt x="23" y="0"/>
                    </a:lnTo>
                    <a:lnTo>
                      <a:pt x="25" y="0"/>
                    </a:lnTo>
                    <a:lnTo>
                      <a:pt x="25" y="0"/>
                    </a:lnTo>
                    <a:lnTo>
                      <a:pt x="25" y="2"/>
                    </a:lnTo>
                    <a:lnTo>
                      <a:pt x="25" y="2"/>
                    </a:lnTo>
                    <a:lnTo>
                      <a:pt x="25" y="2"/>
                    </a:lnTo>
                    <a:lnTo>
                      <a:pt x="25" y="2"/>
                    </a:lnTo>
                    <a:lnTo>
                      <a:pt x="23" y="4"/>
                    </a:lnTo>
                    <a:lnTo>
                      <a:pt x="23" y="4"/>
                    </a:lnTo>
                    <a:lnTo>
                      <a:pt x="23" y="6"/>
                    </a:lnTo>
                    <a:lnTo>
                      <a:pt x="23" y="6"/>
                    </a:lnTo>
                    <a:lnTo>
                      <a:pt x="25" y="9"/>
                    </a:lnTo>
                    <a:lnTo>
                      <a:pt x="25" y="9"/>
                    </a:lnTo>
                    <a:lnTo>
                      <a:pt x="25" y="9"/>
                    </a:lnTo>
                    <a:lnTo>
                      <a:pt x="27" y="9"/>
                    </a:lnTo>
                    <a:lnTo>
                      <a:pt x="27" y="6"/>
                    </a:lnTo>
                    <a:lnTo>
                      <a:pt x="27" y="9"/>
                    </a:lnTo>
                    <a:lnTo>
                      <a:pt x="27" y="9"/>
                    </a:lnTo>
                    <a:lnTo>
                      <a:pt x="27" y="9"/>
                    </a:lnTo>
                    <a:lnTo>
                      <a:pt x="27" y="9"/>
                    </a:lnTo>
                    <a:lnTo>
                      <a:pt x="27" y="11"/>
                    </a:lnTo>
                    <a:lnTo>
                      <a:pt x="27" y="11"/>
                    </a:lnTo>
                    <a:lnTo>
                      <a:pt x="27" y="11"/>
                    </a:lnTo>
                    <a:lnTo>
                      <a:pt x="27" y="11"/>
                    </a:lnTo>
                    <a:lnTo>
                      <a:pt x="27" y="11"/>
                    </a:lnTo>
                    <a:lnTo>
                      <a:pt x="27" y="11"/>
                    </a:lnTo>
                    <a:lnTo>
                      <a:pt x="27" y="11"/>
                    </a:lnTo>
                    <a:lnTo>
                      <a:pt x="27" y="11"/>
                    </a:lnTo>
                    <a:lnTo>
                      <a:pt x="27" y="13"/>
                    </a:lnTo>
                    <a:lnTo>
                      <a:pt x="27" y="13"/>
                    </a:lnTo>
                    <a:lnTo>
                      <a:pt x="27" y="13"/>
                    </a:lnTo>
                    <a:lnTo>
                      <a:pt x="27" y="15"/>
                    </a:lnTo>
                    <a:lnTo>
                      <a:pt x="25" y="15"/>
                    </a:lnTo>
                    <a:lnTo>
                      <a:pt x="25" y="15"/>
                    </a:lnTo>
                    <a:lnTo>
                      <a:pt x="25" y="18"/>
                    </a:lnTo>
                    <a:lnTo>
                      <a:pt x="27" y="18"/>
                    </a:lnTo>
                    <a:lnTo>
                      <a:pt x="27" y="18"/>
                    </a:lnTo>
                    <a:close/>
                  </a:path>
                </a:pathLst>
              </a:custGeom>
              <a:solidFill>
                <a:srgbClr val="008837"/>
              </a:solidFill>
              <a:ln w="9525">
                <a:noFill/>
              </a:ln>
            </p:spPr>
            <p:txBody>
              <a:bodyPr/>
              <a:lstStyle/>
              <a:p>
                <a:endParaRPr lang="ja-JP" altLang="en-US" sz="1799"/>
              </a:p>
            </p:txBody>
          </p:sp>
          <p:sp>
            <p:nvSpPr>
              <p:cNvPr id="11774" name="フリーフォーム 89645">
                <a:extLst>
                  <a:ext uri="{FF2B5EF4-FFF2-40B4-BE49-F238E27FC236}">
                    <a16:creationId xmlns:a16="http://schemas.microsoft.com/office/drawing/2014/main" id="{0B0FF29F-D96D-550B-215B-E7EFDB07C840}"/>
                  </a:ext>
                </a:extLst>
              </p:cNvPr>
              <p:cNvSpPr/>
              <p:nvPr/>
            </p:nvSpPr>
            <p:spPr>
              <a:xfrm>
                <a:off x="1819" y="3328"/>
                <a:ext cx="27" cy="26"/>
              </a:xfrm>
              <a:custGeom>
                <a:avLst/>
                <a:gdLst/>
                <a:ahLst/>
                <a:cxnLst/>
                <a:rect l="0" t="0" r="0" b="0"/>
                <a:pathLst>
                  <a:path w="27" h="26">
                    <a:moveTo>
                      <a:pt x="27" y="18"/>
                    </a:moveTo>
                    <a:lnTo>
                      <a:pt x="27" y="20"/>
                    </a:lnTo>
                    <a:lnTo>
                      <a:pt x="25" y="20"/>
                    </a:lnTo>
                    <a:lnTo>
                      <a:pt x="25" y="20"/>
                    </a:lnTo>
                    <a:lnTo>
                      <a:pt x="25" y="20"/>
                    </a:lnTo>
                    <a:lnTo>
                      <a:pt x="23" y="20"/>
                    </a:lnTo>
                    <a:lnTo>
                      <a:pt x="23" y="20"/>
                    </a:lnTo>
                    <a:lnTo>
                      <a:pt x="23" y="18"/>
                    </a:lnTo>
                    <a:lnTo>
                      <a:pt x="23" y="18"/>
                    </a:lnTo>
                    <a:lnTo>
                      <a:pt x="23" y="15"/>
                    </a:lnTo>
                    <a:lnTo>
                      <a:pt x="23" y="15"/>
                    </a:lnTo>
                    <a:lnTo>
                      <a:pt x="20" y="15"/>
                    </a:lnTo>
                    <a:lnTo>
                      <a:pt x="20" y="18"/>
                    </a:lnTo>
                    <a:lnTo>
                      <a:pt x="20" y="18"/>
                    </a:lnTo>
                    <a:lnTo>
                      <a:pt x="20" y="20"/>
                    </a:lnTo>
                    <a:lnTo>
                      <a:pt x="20" y="20"/>
                    </a:lnTo>
                    <a:lnTo>
                      <a:pt x="20" y="22"/>
                    </a:lnTo>
                    <a:lnTo>
                      <a:pt x="20" y="22"/>
                    </a:lnTo>
                    <a:lnTo>
                      <a:pt x="20" y="22"/>
                    </a:lnTo>
                    <a:lnTo>
                      <a:pt x="20" y="20"/>
                    </a:lnTo>
                    <a:lnTo>
                      <a:pt x="20" y="20"/>
                    </a:lnTo>
                    <a:lnTo>
                      <a:pt x="20" y="18"/>
                    </a:lnTo>
                    <a:lnTo>
                      <a:pt x="20" y="18"/>
                    </a:lnTo>
                    <a:lnTo>
                      <a:pt x="20" y="18"/>
                    </a:lnTo>
                    <a:lnTo>
                      <a:pt x="18" y="18"/>
                    </a:lnTo>
                    <a:lnTo>
                      <a:pt x="18" y="18"/>
                    </a:lnTo>
                    <a:lnTo>
                      <a:pt x="16" y="18"/>
                    </a:lnTo>
                    <a:lnTo>
                      <a:pt x="16" y="20"/>
                    </a:lnTo>
                    <a:lnTo>
                      <a:pt x="16" y="20"/>
                    </a:lnTo>
                    <a:lnTo>
                      <a:pt x="14" y="20"/>
                    </a:lnTo>
                    <a:lnTo>
                      <a:pt x="14" y="20"/>
                    </a:lnTo>
                    <a:lnTo>
                      <a:pt x="14" y="18"/>
                    </a:lnTo>
                    <a:lnTo>
                      <a:pt x="12" y="18"/>
                    </a:lnTo>
                    <a:lnTo>
                      <a:pt x="12" y="18"/>
                    </a:lnTo>
                    <a:lnTo>
                      <a:pt x="12" y="20"/>
                    </a:lnTo>
                    <a:lnTo>
                      <a:pt x="12" y="22"/>
                    </a:lnTo>
                    <a:lnTo>
                      <a:pt x="12" y="22"/>
                    </a:lnTo>
                    <a:lnTo>
                      <a:pt x="14" y="24"/>
                    </a:lnTo>
                    <a:lnTo>
                      <a:pt x="14" y="24"/>
                    </a:lnTo>
                    <a:lnTo>
                      <a:pt x="14" y="24"/>
                    </a:lnTo>
                    <a:lnTo>
                      <a:pt x="12" y="24"/>
                    </a:lnTo>
                    <a:lnTo>
                      <a:pt x="12" y="24"/>
                    </a:lnTo>
                    <a:lnTo>
                      <a:pt x="12" y="22"/>
                    </a:lnTo>
                    <a:lnTo>
                      <a:pt x="12" y="22"/>
                    </a:lnTo>
                    <a:lnTo>
                      <a:pt x="12" y="22"/>
                    </a:lnTo>
                    <a:lnTo>
                      <a:pt x="9" y="20"/>
                    </a:lnTo>
                    <a:lnTo>
                      <a:pt x="9" y="20"/>
                    </a:lnTo>
                    <a:lnTo>
                      <a:pt x="9" y="20"/>
                    </a:lnTo>
                    <a:lnTo>
                      <a:pt x="7" y="22"/>
                    </a:lnTo>
                    <a:lnTo>
                      <a:pt x="7" y="22"/>
                    </a:lnTo>
                    <a:lnTo>
                      <a:pt x="9" y="22"/>
                    </a:lnTo>
                    <a:lnTo>
                      <a:pt x="9" y="24"/>
                    </a:lnTo>
                    <a:lnTo>
                      <a:pt x="9" y="24"/>
                    </a:lnTo>
                    <a:lnTo>
                      <a:pt x="9" y="26"/>
                    </a:lnTo>
                    <a:lnTo>
                      <a:pt x="7" y="26"/>
                    </a:lnTo>
                    <a:lnTo>
                      <a:pt x="7" y="26"/>
                    </a:lnTo>
                    <a:lnTo>
                      <a:pt x="5" y="26"/>
                    </a:lnTo>
                    <a:lnTo>
                      <a:pt x="5" y="24"/>
                    </a:lnTo>
                    <a:lnTo>
                      <a:pt x="5" y="22"/>
                    </a:lnTo>
                    <a:lnTo>
                      <a:pt x="5" y="22"/>
                    </a:lnTo>
                    <a:lnTo>
                      <a:pt x="5" y="22"/>
                    </a:lnTo>
                    <a:lnTo>
                      <a:pt x="5" y="20"/>
                    </a:lnTo>
                    <a:lnTo>
                      <a:pt x="5" y="20"/>
                    </a:lnTo>
                    <a:lnTo>
                      <a:pt x="5" y="22"/>
                    </a:lnTo>
                    <a:lnTo>
                      <a:pt x="5" y="24"/>
                    </a:lnTo>
                    <a:lnTo>
                      <a:pt x="5" y="24"/>
                    </a:lnTo>
                    <a:lnTo>
                      <a:pt x="5" y="26"/>
                    </a:lnTo>
                    <a:lnTo>
                      <a:pt x="5" y="26"/>
                    </a:lnTo>
                    <a:lnTo>
                      <a:pt x="3" y="26"/>
                    </a:lnTo>
                    <a:lnTo>
                      <a:pt x="3" y="26"/>
                    </a:lnTo>
                    <a:lnTo>
                      <a:pt x="3" y="26"/>
                    </a:lnTo>
                    <a:lnTo>
                      <a:pt x="3" y="26"/>
                    </a:lnTo>
                    <a:lnTo>
                      <a:pt x="3" y="26"/>
                    </a:lnTo>
                    <a:lnTo>
                      <a:pt x="3" y="26"/>
                    </a:lnTo>
                    <a:lnTo>
                      <a:pt x="0" y="26"/>
                    </a:lnTo>
                    <a:lnTo>
                      <a:pt x="0" y="24"/>
                    </a:lnTo>
                    <a:lnTo>
                      <a:pt x="0" y="22"/>
                    </a:lnTo>
                    <a:lnTo>
                      <a:pt x="0" y="20"/>
                    </a:lnTo>
                    <a:lnTo>
                      <a:pt x="0" y="18"/>
                    </a:lnTo>
                    <a:lnTo>
                      <a:pt x="0" y="18"/>
                    </a:lnTo>
                    <a:lnTo>
                      <a:pt x="0" y="18"/>
                    </a:lnTo>
                    <a:lnTo>
                      <a:pt x="0" y="18"/>
                    </a:lnTo>
                    <a:lnTo>
                      <a:pt x="3" y="18"/>
                    </a:lnTo>
                    <a:lnTo>
                      <a:pt x="3" y="13"/>
                    </a:lnTo>
                    <a:lnTo>
                      <a:pt x="3" y="11"/>
                    </a:lnTo>
                    <a:lnTo>
                      <a:pt x="0" y="9"/>
                    </a:lnTo>
                    <a:lnTo>
                      <a:pt x="0" y="9"/>
                    </a:lnTo>
                    <a:lnTo>
                      <a:pt x="0" y="6"/>
                    </a:lnTo>
                    <a:lnTo>
                      <a:pt x="0" y="6"/>
                    </a:lnTo>
                    <a:lnTo>
                      <a:pt x="0" y="9"/>
                    </a:lnTo>
                    <a:lnTo>
                      <a:pt x="3" y="9"/>
                    </a:lnTo>
                    <a:lnTo>
                      <a:pt x="3" y="9"/>
                    </a:lnTo>
                    <a:lnTo>
                      <a:pt x="3" y="9"/>
                    </a:lnTo>
                    <a:lnTo>
                      <a:pt x="3" y="9"/>
                    </a:lnTo>
                    <a:lnTo>
                      <a:pt x="3" y="9"/>
                    </a:lnTo>
                    <a:lnTo>
                      <a:pt x="3" y="6"/>
                    </a:lnTo>
                    <a:lnTo>
                      <a:pt x="3" y="6"/>
                    </a:lnTo>
                    <a:lnTo>
                      <a:pt x="5" y="6"/>
                    </a:lnTo>
                    <a:lnTo>
                      <a:pt x="5" y="6"/>
                    </a:lnTo>
                    <a:lnTo>
                      <a:pt x="5" y="6"/>
                    </a:lnTo>
                    <a:lnTo>
                      <a:pt x="5" y="6"/>
                    </a:lnTo>
                    <a:lnTo>
                      <a:pt x="5" y="6"/>
                    </a:lnTo>
                    <a:lnTo>
                      <a:pt x="5" y="6"/>
                    </a:lnTo>
                    <a:lnTo>
                      <a:pt x="7" y="9"/>
                    </a:lnTo>
                    <a:lnTo>
                      <a:pt x="7" y="11"/>
                    </a:lnTo>
                    <a:lnTo>
                      <a:pt x="7" y="11"/>
                    </a:lnTo>
                    <a:lnTo>
                      <a:pt x="9" y="13"/>
                    </a:lnTo>
                    <a:lnTo>
                      <a:pt x="9" y="13"/>
                    </a:lnTo>
                    <a:lnTo>
                      <a:pt x="9" y="13"/>
                    </a:lnTo>
                    <a:lnTo>
                      <a:pt x="9" y="13"/>
                    </a:lnTo>
                    <a:lnTo>
                      <a:pt x="9" y="11"/>
                    </a:lnTo>
                    <a:lnTo>
                      <a:pt x="9" y="11"/>
                    </a:lnTo>
                    <a:lnTo>
                      <a:pt x="9" y="9"/>
                    </a:lnTo>
                    <a:lnTo>
                      <a:pt x="9" y="6"/>
                    </a:lnTo>
                    <a:lnTo>
                      <a:pt x="9" y="6"/>
                    </a:lnTo>
                    <a:lnTo>
                      <a:pt x="9" y="6"/>
                    </a:lnTo>
                    <a:lnTo>
                      <a:pt x="9" y="6"/>
                    </a:lnTo>
                    <a:lnTo>
                      <a:pt x="9" y="9"/>
                    </a:lnTo>
                    <a:lnTo>
                      <a:pt x="9" y="9"/>
                    </a:lnTo>
                    <a:lnTo>
                      <a:pt x="9" y="11"/>
                    </a:lnTo>
                    <a:lnTo>
                      <a:pt x="12" y="11"/>
                    </a:lnTo>
                    <a:lnTo>
                      <a:pt x="12" y="13"/>
                    </a:lnTo>
                    <a:lnTo>
                      <a:pt x="12" y="13"/>
                    </a:lnTo>
                    <a:lnTo>
                      <a:pt x="12" y="13"/>
                    </a:lnTo>
                    <a:lnTo>
                      <a:pt x="12" y="13"/>
                    </a:lnTo>
                    <a:lnTo>
                      <a:pt x="14" y="13"/>
                    </a:lnTo>
                    <a:lnTo>
                      <a:pt x="14" y="11"/>
                    </a:lnTo>
                    <a:lnTo>
                      <a:pt x="14" y="11"/>
                    </a:lnTo>
                    <a:lnTo>
                      <a:pt x="14" y="11"/>
                    </a:lnTo>
                    <a:lnTo>
                      <a:pt x="12" y="9"/>
                    </a:lnTo>
                    <a:lnTo>
                      <a:pt x="12" y="6"/>
                    </a:lnTo>
                    <a:lnTo>
                      <a:pt x="12" y="6"/>
                    </a:lnTo>
                    <a:lnTo>
                      <a:pt x="12" y="6"/>
                    </a:lnTo>
                    <a:lnTo>
                      <a:pt x="12" y="4"/>
                    </a:lnTo>
                    <a:lnTo>
                      <a:pt x="14" y="4"/>
                    </a:lnTo>
                    <a:lnTo>
                      <a:pt x="14" y="6"/>
                    </a:lnTo>
                    <a:lnTo>
                      <a:pt x="14" y="6"/>
                    </a:lnTo>
                    <a:lnTo>
                      <a:pt x="16" y="6"/>
                    </a:lnTo>
                    <a:lnTo>
                      <a:pt x="16" y="6"/>
                    </a:lnTo>
                    <a:lnTo>
                      <a:pt x="16" y="4"/>
                    </a:lnTo>
                    <a:lnTo>
                      <a:pt x="18" y="4"/>
                    </a:lnTo>
                    <a:lnTo>
                      <a:pt x="18" y="4"/>
                    </a:lnTo>
                    <a:lnTo>
                      <a:pt x="18" y="6"/>
                    </a:lnTo>
                    <a:lnTo>
                      <a:pt x="18" y="6"/>
                    </a:lnTo>
                    <a:lnTo>
                      <a:pt x="18" y="6"/>
                    </a:lnTo>
                    <a:lnTo>
                      <a:pt x="18" y="9"/>
                    </a:lnTo>
                    <a:lnTo>
                      <a:pt x="18" y="9"/>
                    </a:lnTo>
                    <a:lnTo>
                      <a:pt x="18" y="9"/>
                    </a:lnTo>
                    <a:lnTo>
                      <a:pt x="18" y="9"/>
                    </a:lnTo>
                    <a:lnTo>
                      <a:pt x="18" y="9"/>
                    </a:lnTo>
                    <a:lnTo>
                      <a:pt x="18" y="11"/>
                    </a:lnTo>
                    <a:lnTo>
                      <a:pt x="20" y="11"/>
                    </a:lnTo>
                    <a:lnTo>
                      <a:pt x="20" y="11"/>
                    </a:lnTo>
                    <a:lnTo>
                      <a:pt x="20" y="9"/>
                    </a:lnTo>
                    <a:lnTo>
                      <a:pt x="20" y="9"/>
                    </a:lnTo>
                    <a:lnTo>
                      <a:pt x="20" y="9"/>
                    </a:lnTo>
                    <a:lnTo>
                      <a:pt x="20" y="6"/>
                    </a:lnTo>
                    <a:lnTo>
                      <a:pt x="20" y="6"/>
                    </a:lnTo>
                    <a:lnTo>
                      <a:pt x="20" y="6"/>
                    </a:lnTo>
                    <a:lnTo>
                      <a:pt x="20" y="4"/>
                    </a:lnTo>
                    <a:lnTo>
                      <a:pt x="20" y="4"/>
                    </a:lnTo>
                    <a:lnTo>
                      <a:pt x="20" y="4"/>
                    </a:lnTo>
                    <a:lnTo>
                      <a:pt x="20" y="2"/>
                    </a:lnTo>
                    <a:lnTo>
                      <a:pt x="20" y="2"/>
                    </a:lnTo>
                    <a:lnTo>
                      <a:pt x="23" y="0"/>
                    </a:lnTo>
                    <a:lnTo>
                      <a:pt x="23" y="0"/>
                    </a:lnTo>
                    <a:lnTo>
                      <a:pt x="25" y="0"/>
                    </a:lnTo>
                    <a:lnTo>
                      <a:pt x="25" y="0"/>
                    </a:lnTo>
                    <a:lnTo>
                      <a:pt x="25" y="2"/>
                    </a:lnTo>
                    <a:lnTo>
                      <a:pt x="25" y="2"/>
                    </a:lnTo>
                    <a:lnTo>
                      <a:pt x="25" y="2"/>
                    </a:lnTo>
                    <a:lnTo>
                      <a:pt x="25" y="2"/>
                    </a:lnTo>
                    <a:lnTo>
                      <a:pt x="23" y="4"/>
                    </a:lnTo>
                    <a:lnTo>
                      <a:pt x="23" y="4"/>
                    </a:lnTo>
                    <a:lnTo>
                      <a:pt x="23" y="6"/>
                    </a:lnTo>
                    <a:lnTo>
                      <a:pt x="23" y="6"/>
                    </a:lnTo>
                    <a:lnTo>
                      <a:pt x="25" y="9"/>
                    </a:lnTo>
                    <a:lnTo>
                      <a:pt x="25" y="9"/>
                    </a:lnTo>
                    <a:lnTo>
                      <a:pt x="25" y="9"/>
                    </a:lnTo>
                    <a:lnTo>
                      <a:pt x="27" y="9"/>
                    </a:lnTo>
                    <a:lnTo>
                      <a:pt x="27" y="6"/>
                    </a:lnTo>
                    <a:lnTo>
                      <a:pt x="27" y="9"/>
                    </a:lnTo>
                    <a:lnTo>
                      <a:pt x="27" y="9"/>
                    </a:lnTo>
                    <a:lnTo>
                      <a:pt x="27" y="9"/>
                    </a:lnTo>
                    <a:lnTo>
                      <a:pt x="27" y="9"/>
                    </a:lnTo>
                    <a:lnTo>
                      <a:pt x="27" y="11"/>
                    </a:lnTo>
                    <a:lnTo>
                      <a:pt x="27" y="11"/>
                    </a:lnTo>
                    <a:lnTo>
                      <a:pt x="27" y="11"/>
                    </a:lnTo>
                    <a:lnTo>
                      <a:pt x="27" y="11"/>
                    </a:lnTo>
                    <a:lnTo>
                      <a:pt x="27" y="11"/>
                    </a:lnTo>
                    <a:lnTo>
                      <a:pt x="27" y="11"/>
                    </a:lnTo>
                    <a:lnTo>
                      <a:pt x="27" y="11"/>
                    </a:lnTo>
                    <a:lnTo>
                      <a:pt x="27" y="11"/>
                    </a:lnTo>
                    <a:lnTo>
                      <a:pt x="27" y="13"/>
                    </a:lnTo>
                    <a:lnTo>
                      <a:pt x="27" y="13"/>
                    </a:lnTo>
                    <a:lnTo>
                      <a:pt x="27" y="13"/>
                    </a:lnTo>
                    <a:lnTo>
                      <a:pt x="27" y="15"/>
                    </a:lnTo>
                    <a:lnTo>
                      <a:pt x="25" y="15"/>
                    </a:lnTo>
                    <a:lnTo>
                      <a:pt x="25" y="15"/>
                    </a:lnTo>
                    <a:lnTo>
                      <a:pt x="25" y="18"/>
                    </a:lnTo>
                    <a:lnTo>
                      <a:pt x="27" y="18"/>
                    </a:lnTo>
                    <a:lnTo>
                      <a:pt x="27" y="18"/>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75" name="フリーフォーム 89646">
                <a:extLst>
                  <a:ext uri="{FF2B5EF4-FFF2-40B4-BE49-F238E27FC236}">
                    <a16:creationId xmlns:a16="http://schemas.microsoft.com/office/drawing/2014/main" id="{FDD8CF1F-D8BC-4D59-198C-CDB4E6B25D98}"/>
                  </a:ext>
                </a:extLst>
              </p:cNvPr>
              <p:cNvSpPr/>
              <p:nvPr/>
            </p:nvSpPr>
            <p:spPr>
              <a:xfrm>
                <a:off x="1839" y="3348"/>
                <a:ext cx="21" cy="31"/>
              </a:xfrm>
              <a:custGeom>
                <a:avLst/>
                <a:gdLst/>
                <a:ahLst/>
                <a:cxnLst/>
                <a:rect l="0" t="0" r="0" b="0"/>
                <a:pathLst>
                  <a:path w="21" h="31">
                    <a:moveTo>
                      <a:pt x="0" y="11"/>
                    </a:moveTo>
                    <a:lnTo>
                      <a:pt x="3" y="9"/>
                    </a:lnTo>
                    <a:lnTo>
                      <a:pt x="3" y="9"/>
                    </a:lnTo>
                    <a:lnTo>
                      <a:pt x="3" y="6"/>
                    </a:lnTo>
                    <a:lnTo>
                      <a:pt x="3" y="6"/>
                    </a:lnTo>
                    <a:lnTo>
                      <a:pt x="3" y="9"/>
                    </a:lnTo>
                    <a:lnTo>
                      <a:pt x="5" y="9"/>
                    </a:lnTo>
                    <a:lnTo>
                      <a:pt x="5" y="11"/>
                    </a:lnTo>
                    <a:lnTo>
                      <a:pt x="5" y="13"/>
                    </a:lnTo>
                    <a:lnTo>
                      <a:pt x="5" y="13"/>
                    </a:lnTo>
                    <a:lnTo>
                      <a:pt x="5" y="13"/>
                    </a:lnTo>
                    <a:lnTo>
                      <a:pt x="5" y="13"/>
                    </a:lnTo>
                    <a:lnTo>
                      <a:pt x="5" y="11"/>
                    </a:lnTo>
                    <a:lnTo>
                      <a:pt x="7" y="11"/>
                    </a:lnTo>
                    <a:lnTo>
                      <a:pt x="7" y="9"/>
                    </a:lnTo>
                    <a:lnTo>
                      <a:pt x="7" y="9"/>
                    </a:lnTo>
                    <a:lnTo>
                      <a:pt x="7" y="6"/>
                    </a:lnTo>
                    <a:lnTo>
                      <a:pt x="7" y="6"/>
                    </a:lnTo>
                    <a:lnTo>
                      <a:pt x="7" y="6"/>
                    </a:lnTo>
                    <a:lnTo>
                      <a:pt x="7" y="9"/>
                    </a:lnTo>
                    <a:lnTo>
                      <a:pt x="7" y="9"/>
                    </a:lnTo>
                    <a:lnTo>
                      <a:pt x="7" y="11"/>
                    </a:lnTo>
                    <a:lnTo>
                      <a:pt x="7" y="11"/>
                    </a:lnTo>
                    <a:lnTo>
                      <a:pt x="7" y="13"/>
                    </a:lnTo>
                    <a:lnTo>
                      <a:pt x="7" y="13"/>
                    </a:lnTo>
                    <a:lnTo>
                      <a:pt x="7" y="11"/>
                    </a:lnTo>
                    <a:lnTo>
                      <a:pt x="9" y="11"/>
                    </a:lnTo>
                    <a:lnTo>
                      <a:pt x="9" y="9"/>
                    </a:lnTo>
                    <a:lnTo>
                      <a:pt x="12" y="9"/>
                    </a:lnTo>
                    <a:lnTo>
                      <a:pt x="12" y="9"/>
                    </a:lnTo>
                    <a:lnTo>
                      <a:pt x="12" y="9"/>
                    </a:lnTo>
                    <a:lnTo>
                      <a:pt x="12" y="11"/>
                    </a:lnTo>
                    <a:lnTo>
                      <a:pt x="12" y="11"/>
                    </a:lnTo>
                    <a:lnTo>
                      <a:pt x="12" y="9"/>
                    </a:lnTo>
                    <a:lnTo>
                      <a:pt x="12" y="9"/>
                    </a:lnTo>
                    <a:lnTo>
                      <a:pt x="12" y="6"/>
                    </a:lnTo>
                    <a:lnTo>
                      <a:pt x="12" y="6"/>
                    </a:lnTo>
                    <a:lnTo>
                      <a:pt x="12" y="4"/>
                    </a:lnTo>
                    <a:lnTo>
                      <a:pt x="12" y="4"/>
                    </a:lnTo>
                    <a:lnTo>
                      <a:pt x="12" y="4"/>
                    </a:lnTo>
                    <a:lnTo>
                      <a:pt x="12" y="2"/>
                    </a:lnTo>
                    <a:lnTo>
                      <a:pt x="12" y="4"/>
                    </a:lnTo>
                    <a:lnTo>
                      <a:pt x="14" y="4"/>
                    </a:lnTo>
                    <a:lnTo>
                      <a:pt x="14" y="6"/>
                    </a:lnTo>
                    <a:lnTo>
                      <a:pt x="14" y="6"/>
                    </a:lnTo>
                    <a:lnTo>
                      <a:pt x="14" y="9"/>
                    </a:lnTo>
                    <a:lnTo>
                      <a:pt x="16" y="9"/>
                    </a:lnTo>
                    <a:lnTo>
                      <a:pt x="16" y="6"/>
                    </a:lnTo>
                    <a:lnTo>
                      <a:pt x="16" y="6"/>
                    </a:lnTo>
                    <a:lnTo>
                      <a:pt x="16" y="6"/>
                    </a:lnTo>
                    <a:lnTo>
                      <a:pt x="16" y="6"/>
                    </a:lnTo>
                    <a:lnTo>
                      <a:pt x="16" y="4"/>
                    </a:lnTo>
                    <a:lnTo>
                      <a:pt x="16" y="2"/>
                    </a:lnTo>
                    <a:lnTo>
                      <a:pt x="16" y="2"/>
                    </a:lnTo>
                    <a:lnTo>
                      <a:pt x="16" y="2"/>
                    </a:lnTo>
                    <a:lnTo>
                      <a:pt x="16" y="2"/>
                    </a:lnTo>
                    <a:lnTo>
                      <a:pt x="16" y="2"/>
                    </a:lnTo>
                    <a:lnTo>
                      <a:pt x="16" y="4"/>
                    </a:lnTo>
                    <a:lnTo>
                      <a:pt x="18" y="6"/>
                    </a:lnTo>
                    <a:lnTo>
                      <a:pt x="18" y="6"/>
                    </a:lnTo>
                    <a:lnTo>
                      <a:pt x="18" y="6"/>
                    </a:lnTo>
                    <a:lnTo>
                      <a:pt x="18" y="9"/>
                    </a:lnTo>
                    <a:lnTo>
                      <a:pt x="18" y="6"/>
                    </a:lnTo>
                    <a:lnTo>
                      <a:pt x="18" y="6"/>
                    </a:lnTo>
                    <a:lnTo>
                      <a:pt x="18" y="4"/>
                    </a:lnTo>
                    <a:lnTo>
                      <a:pt x="18" y="2"/>
                    </a:lnTo>
                    <a:lnTo>
                      <a:pt x="18" y="2"/>
                    </a:lnTo>
                    <a:lnTo>
                      <a:pt x="18" y="0"/>
                    </a:lnTo>
                    <a:lnTo>
                      <a:pt x="18" y="0"/>
                    </a:lnTo>
                    <a:lnTo>
                      <a:pt x="21" y="0"/>
                    </a:lnTo>
                    <a:lnTo>
                      <a:pt x="21" y="0"/>
                    </a:lnTo>
                    <a:lnTo>
                      <a:pt x="21" y="2"/>
                    </a:lnTo>
                    <a:lnTo>
                      <a:pt x="21" y="2"/>
                    </a:lnTo>
                    <a:lnTo>
                      <a:pt x="21" y="2"/>
                    </a:lnTo>
                    <a:lnTo>
                      <a:pt x="21" y="2"/>
                    </a:lnTo>
                    <a:lnTo>
                      <a:pt x="21" y="4"/>
                    </a:lnTo>
                    <a:lnTo>
                      <a:pt x="21" y="6"/>
                    </a:lnTo>
                    <a:lnTo>
                      <a:pt x="21" y="9"/>
                    </a:lnTo>
                    <a:lnTo>
                      <a:pt x="21" y="11"/>
                    </a:lnTo>
                    <a:lnTo>
                      <a:pt x="21" y="13"/>
                    </a:lnTo>
                    <a:lnTo>
                      <a:pt x="21" y="13"/>
                    </a:lnTo>
                    <a:lnTo>
                      <a:pt x="21" y="13"/>
                    </a:lnTo>
                    <a:lnTo>
                      <a:pt x="21" y="13"/>
                    </a:lnTo>
                    <a:lnTo>
                      <a:pt x="21" y="15"/>
                    </a:lnTo>
                    <a:lnTo>
                      <a:pt x="21" y="18"/>
                    </a:lnTo>
                    <a:lnTo>
                      <a:pt x="21" y="20"/>
                    </a:lnTo>
                    <a:lnTo>
                      <a:pt x="21" y="22"/>
                    </a:lnTo>
                    <a:lnTo>
                      <a:pt x="21" y="22"/>
                    </a:lnTo>
                    <a:lnTo>
                      <a:pt x="21" y="22"/>
                    </a:lnTo>
                    <a:lnTo>
                      <a:pt x="21" y="22"/>
                    </a:lnTo>
                    <a:lnTo>
                      <a:pt x="21" y="20"/>
                    </a:lnTo>
                    <a:lnTo>
                      <a:pt x="21" y="20"/>
                    </a:lnTo>
                    <a:lnTo>
                      <a:pt x="21" y="20"/>
                    </a:lnTo>
                    <a:lnTo>
                      <a:pt x="21" y="22"/>
                    </a:lnTo>
                    <a:lnTo>
                      <a:pt x="21" y="22"/>
                    </a:lnTo>
                    <a:lnTo>
                      <a:pt x="21" y="22"/>
                    </a:lnTo>
                    <a:lnTo>
                      <a:pt x="18" y="22"/>
                    </a:lnTo>
                    <a:lnTo>
                      <a:pt x="18" y="22"/>
                    </a:lnTo>
                    <a:lnTo>
                      <a:pt x="18" y="22"/>
                    </a:lnTo>
                    <a:lnTo>
                      <a:pt x="18" y="24"/>
                    </a:lnTo>
                    <a:lnTo>
                      <a:pt x="18" y="24"/>
                    </a:lnTo>
                    <a:lnTo>
                      <a:pt x="18" y="24"/>
                    </a:lnTo>
                    <a:lnTo>
                      <a:pt x="16" y="22"/>
                    </a:lnTo>
                    <a:lnTo>
                      <a:pt x="16" y="22"/>
                    </a:lnTo>
                    <a:lnTo>
                      <a:pt x="16" y="18"/>
                    </a:lnTo>
                    <a:lnTo>
                      <a:pt x="16" y="18"/>
                    </a:lnTo>
                    <a:lnTo>
                      <a:pt x="16" y="15"/>
                    </a:lnTo>
                    <a:lnTo>
                      <a:pt x="16" y="15"/>
                    </a:lnTo>
                    <a:lnTo>
                      <a:pt x="14" y="15"/>
                    </a:lnTo>
                    <a:lnTo>
                      <a:pt x="14" y="18"/>
                    </a:lnTo>
                    <a:lnTo>
                      <a:pt x="16" y="18"/>
                    </a:lnTo>
                    <a:lnTo>
                      <a:pt x="16" y="20"/>
                    </a:lnTo>
                    <a:lnTo>
                      <a:pt x="16" y="20"/>
                    </a:lnTo>
                    <a:lnTo>
                      <a:pt x="14" y="22"/>
                    </a:lnTo>
                    <a:lnTo>
                      <a:pt x="14" y="22"/>
                    </a:lnTo>
                    <a:lnTo>
                      <a:pt x="14" y="22"/>
                    </a:lnTo>
                    <a:lnTo>
                      <a:pt x="14" y="22"/>
                    </a:lnTo>
                    <a:lnTo>
                      <a:pt x="14" y="22"/>
                    </a:lnTo>
                    <a:lnTo>
                      <a:pt x="14" y="20"/>
                    </a:lnTo>
                    <a:lnTo>
                      <a:pt x="14" y="18"/>
                    </a:lnTo>
                    <a:lnTo>
                      <a:pt x="14" y="18"/>
                    </a:lnTo>
                    <a:lnTo>
                      <a:pt x="14" y="18"/>
                    </a:lnTo>
                    <a:lnTo>
                      <a:pt x="14" y="15"/>
                    </a:lnTo>
                    <a:lnTo>
                      <a:pt x="14" y="15"/>
                    </a:lnTo>
                    <a:lnTo>
                      <a:pt x="12" y="15"/>
                    </a:lnTo>
                    <a:lnTo>
                      <a:pt x="12" y="18"/>
                    </a:lnTo>
                    <a:lnTo>
                      <a:pt x="12" y="18"/>
                    </a:lnTo>
                    <a:lnTo>
                      <a:pt x="12" y="18"/>
                    </a:lnTo>
                    <a:lnTo>
                      <a:pt x="12" y="18"/>
                    </a:lnTo>
                    <a:lnTo>
                      <a:pt x="12" y="20"/>
                    </a:lnTo>
                    <a:lnTo>
                      <a:pt x="12" y="22"/>
                    </a:lnTo>
                    <a:lnTo>
                      <a:pt x="12" y="22"/>
                    </a:lnTo>
                    <a:lnTo>
                      <a:pt x="12" y="24"/>
                    </a:lnTo>
                    <a:lnTo>
                      <a:pt x="12" y="24"/>
                    </a:lnTo>
                    <a:lnTo>
                      <a:pt x="12" y="24"/>
                    </a:lnTo>
                    <a:lnTo>
                      <a:pt x="12" y="24"/>
                    </a:lnTo>
                    <a:lnTo>
                      <a:pt x="12" y="22"/>
                    </a:lnTo>
                    <a:lnTo>
                      <a:pt x="12" y="22"/>
                    </a:lnTo>
                    <a:lnTo>
                      <a:pt x="9" y="24"/>
                    </a:lnTo>
                    <a:lnTo>
                      <a:pt x="9" y="24"/>
                    </a:lnTo>
                    <a:lnTo>
                      <a:pt x="9" y="27"/>
                    </a:lnTo>
                    <a:lnTo>
                      <a:pt x="7" y="27"/>
                    </a:lnTo>
                    <a:lnTo>
                      <a:pt x="7" y="24"/>
                    </a:lnTo>
                    <a:lnTo>
                      <a:pt x="7" y="22"/>
                    </a:lnTo>
                    <a:lnTo>
                      <a:pt x="7" y="22"/>
                    </a:lnTo>
                    <a:lnTo>
                      <a:pt x="7" y="22"/>
                    </a:lnTo>
                    <a:lnTo>
                      <a:pt x="7" y="20"/>
                    </a:lnTo>
                    <a:lnTo>
                      <a:pt x="7" y="20"/>
                    </a:lnTo>
                    <a:lnTo>
                      <a:pt x="7" y="20"/>
                    </a:lnTo>
                    <a:lnTo>
                      <a:pt x="7" y="20"/>
                    </a:lnTo>
                    <a:lnTo>
                      <a:pt x="7" y="20"/>
                    </a:lnTo>
                    <a:lnTo>
                      <a:pt x="7" y="20"/>
                    </a:lnTo>
                    <a:lnTo>
                      <a:pt x="7" y="20"/>
                    </a:lnTo>
                    <a:lnTo>
                      <a:pt x="7" y="20"/>
                    </a:lnTo>
                    <a:lnTo>
                      <a:pt x="7" y="22"/>
                    </a:lnTo>
                    <a:lnTo>
                      <a:pt x="7" y="22"/>
                    </a:lnTo>
                    <a:lnTo>
                      <a:pt x="7" y="22"/>
                    </a:lnTo>
                    <a:lnTo>
                      <a:pt x="7" y="22"/>
                    </a:lnTo>
                    <a:lnTo>
                      <a:pt x="7" y="24"/>
                    </a:lnTo>
                    <a:lnTo>
                      <a:pt x="7" y="24"/>
                    </a:lnTo>
                    <a:lnTo>
                      <a:pt x="7" y="24"/>
                    </a:lnTo>
                    <a:lnTo>
                      <a:pt x="7" y="27"/>
                    </a:lnTo>
                    <a:lnTo>
                      <a:pt x="7" y="27"/>
                    </a:lnTo>
                    <a:lnTo>
                      <a:pt x="5" y="29"/>
                    </a:lnTo>
                    <a:lnTo>
                      <a:pt x="5" y="31"/>
                    </a:lnTo>
                    <a:lnTo>
                      <a:pt x="5" y="31"/>
                    </a:lnTo>
                    <a:lnTo>
                      <a:pt x="3" y="31"/>
                    </a:lnTo>
                    <a:lnTo>
                      <a:pt x="3" y="29"/>
                    </a:lnTo>
                    <a:lnTo>
                      <a:pt x="3" y="29"/>
                    </a:lnTo>
                    <a:lnTo>
                      <a:pt x="3" y="29"/>
                    </a:lnTo>
                    <a:lnTo>
                      <a:pt x="3" y="27"/>
                    </a:lnTo>
                    <a:lnTo>
                      <a:pt x="3" y="27"/>
                    </a:lnTo>
                    <a:lnTo>
                      <a:pt x="3" y="27"/>
                    </a:lnTo>
                    <a:lnTo>
                      <a:pt x="5" y="27"/>
                    </a:lnTo>
                    <a:lnTo>
                      <a:pt x="5" y="24"/>
                    </a:lnTo>
                    <a:lnTo>
                      <a:pt x="5" y="22"/>
                    </a:lnTo>
                    <a:lnTo>
                      <a:pt x="3" y="22"/>
                    </a:lnTo>
                    <a:lnTo>
                      <a:pt x="3" y="20"/>
                    </a:lnTo>
                    <a:lnTo>
                      <a:pt x="3" y="20"/>
                    </a:lnTo>
                    <a:lnTo>
                      <a:pt x="0" y="20"/>
                    </a:lnTo>
                    <a:lnTo>
                      <a:pt x="0" y="22"/>
                    </a:lnTo>
                    <a:lnTo>
                      <a:pt x="0" y="22"/>
                    </a:lnTo>
                    <a:lnTo>
                      <a:pt x="0" y="22"/>
                    </a:lnTo>
                    <a:lnTo>
                      <a:pt x="0" y="20"/>
                    </a:lnTo>
                    <a:lnTo>
                      <a:pt x="0" y="20"/>
                    </a:lnTo>
                    <a:lnTo>
                      <a:pt x="0" y="20"/>
                    </a:lnTo>
                    <a:lnTo>
                      <a:pt x="0" y="18"/>
                    </a:lnTo>
                    <a:lnTo>
                      <a:pt x="0" y="18"/>
                    </a:lnTo>
                    <a:lnTo>
                      <a:pt x="0" y="18"/>
                    </a:lnTo>
                    <a:lnTo>
                      <a:pt x="0" y="18"/>
                    </a:lnTo>
                    <a:lnTo>
                      <a:pt x="0" y="18"/>
                    </a:lnTo>
                    <a:lnTo>
                      <a:pt x="0" y="18"/>
                    </a:lnTo>
                    <a:lnTo>
                      <a:pt x="0" y="18"/>
                    </a:lnTo>
                    <a:lnTo>
                      <a:pt x="0" y="18"/>
                    </a:lnTo>
                    <a:lnTo>
                      <a:pt x="0" y="15"/>
                    </a:lnTo>
                    <a:lnTo>
                      <a:pt x="0" y="13"/>
                    </a:lnTo>
                    <a:lnTo>
                      <a:pt x="3" y="13"/>
                    </a:lnTo>
                    <a:lnTo>
                      <a:pt x="3" y="13"/>
                    </a:lnTo>
                    <a:lnTo>
                      <a:pt x="3" y="13"/>
                    </a:lnTo>
                    <a:lnTo>
                      <a:pt x="3" y="11"/>
                    </a:lnTo>
                    <a:lnTo>
                      <a:pt x="0" y="11"/>
                    </a:lnTo>
                    <a:close/>
                  </a:path>
                </a:pathLst>
              </a:custGeom>
              <a:solidFill>
                <a:srgbClr val="008837"/>
              </a:solidFill>
              <a:ln w="9525">
                <a:noFill/>
              </a:ln>
            </p:spPr>
            <p:txBody>
              <a:bodyPr/>
              <a:lstStyle/>
              <a:p>
                <a:endParaRPr lang="ja-JP" altLang="en-US" sz="1799"/>
              </a:p>
            </p:txBody>
          </p:sp>
          <p:sp>
            <p:nvSpPr>
              <p:cNvPr id="11776" name="フリーフォーム 89647">
                <a:extLst>
                  <a:ext uri="{FF2B5EF4-FFF2-40B4-BE49-F238E27FC236}">
                    <a16:creationId xmlns:a16="http://schemas.microsoft.com/office/drawing/2014/main" id="{D18B5EF5-287E-2322-DE8E-F13ACA0C95F6}"/>
                  </a:ext>
                </a:extLst>
              </p:cNvPr>
              <p:cNvSpPr/>
              <p:nvPr/>
            </p:nvSpPr>
            <p:spPr>
              <a:xfrm>
                <a:off x="1839" y="3348"/>
                <a:ext cx="21" cy="31"/>
              </a:xfrm>
              <a:custGeom>
                <a:avLst/>
                <a:gdLst/>
                <a:ahLst/>
                <a:cxnLst/>
                <a:rect l="0" t="0" r="0" b="0"/>
                <a:pathLst>
                  <a:path w="21" h="31">
                    <a:moveTo>
                      <a:pt x="0" y="11"/>
                    </a:moveTo>
                    <a:lnTo>
                      <a:pt x="3" y="9"/>
                    </a:lnTo>
                    <a:lnTo>
                      <a:pt x="3" y="9"/>
                    </a:lnTo>
                    <a:lnTo>
                      <a:pt x="3" y="6"/>
                    </a:lnTo>
                    <a:lnTo>
                      <a:pt x="3" y="6"/>
                    </a:lnTo>
                    <a:lnTo>
                      <a:pt x="3" y="9"/>
                    </a:lnTo>
                    <a:lnTo>
                      <a:pt x="5" y="9"/>
                    </a:lnTo>
                    <a:lnTo>
                      <a:pt x="5" y="11"/>
                    </a:lnTo>
                    <a:lnTo>
                      <a:pt x="5" y="13"/>
                    </a:lnTo>
                    <a:lnTo>
                      <a:pt x="5" y="13"/>
                    </a:lnTo>
                    <a:lnTo>
                      <a:pt x="5" y="13"/>
                    </a:lnTo>
                    <a:lnTo>
                      <a:pt x="5" y="13"/>
                    </a:lnTo>
                    <a:lnTo>
                      <a:pt x="5" y="11"/>
                    </a:lnTo>
                    <a:lnTo>
                      <a:pt x="7" y="11"/>
                    </a:lnTo>
                    <a:lnTo>
                      <a:pt x="7" y="9"/>
                    </a:lnTo>
                    <a:lnTo>
                      <a:pt x="7" y="9"/>
                    </a:lnTo>
                    <a:lnTo>
                      <a:pt x="7" y="6"/>
                    </a:lnTo>
                    <a:lnTo>
                      <a:pt x="7" y="6"/>
                    </a:lnTo>
                    <a:lnTo>
                      <a:pt x="7" y="6"/>
                    </a:lnTo>
                    <a:lnTo>
                      <a:pt x="7" y="9"/>
                    </a:lnTo>
                    <a:lnTo>
                      <a:pt x="7" y="9"/>
                    </a:lnTo>
                    <a:lnTo>
                      <a:pt x="7" y="11"/>
                    </a:lnTo>
                    <a:lnTo>
                      <a:pt x="7" y="11"/>
                    </a:lnTo>
                    <a:lnTo>
                      <a:pt x="7" y="13"/>
                    </a:lnTo>
                    <a:lnTo>
                      <a:pt x="7" y="13"/>
                    </a:lnTo>
                    <a:lnTo>
                      <a:pt x="7" y="11"/>
                    </a:lnTo>
                    <a:lnTo>
                      <a:pt x="9" y="11"/>
                    </a:lnTo>
                    <a:lnTo>
                      <a:pt x="9" y="9"/>
                    </a:lnTo>
                    <a:lnTo>
                      <a:pt x="12" y="9"/>
                    </a:lnTo>
                    <a:lnTo>
                      <a:pt x="12" y="9"/>
                    </a:lnTo>
                    <a:lnTo>
                      <a:pt x="12" y="9"/>
                    </a:lnTo>
                    <a:lnTo>
                      <a:pt x="12" y="11"/>
                    </a:lnTo>
                    <a:lnTo>
                      <a:pt x="12" y="11"/>
                    </a:lnTo>
                    <a:lnTo>
                      <a:pt x="12" y="9"/>
                    </a:lnTo>
                    <a:lnTo>
                      <a:pt x="12" y="9"/>
                    </a:lnTo>
                    <a:lnTo>
                      <a:pt x="12" y="6"/>
                    </a:lnTo>
                    <a:lnTo>
                      <a:pt x="12" y="6"/>
                    </a:lnTo>
                    <a:lnTo>
                      <a:pt x="12" y="4"/>
                    </a:lnTo>
                    <a:lnTo>
                      <a:pt x="12" y="4"/>
                    </a:lnTo>
                    <a:lnTo>
                      <a:pt x="12" y="4"/>
                    </a:lnTo>
                    <a:lnTo>
                      <a:pt x="12" y="2"/>
                    </a:lnTo>
                    <a:lnTo>
                      <a:pt x="12" y="4"/>
                    </a:lnTo>
                    <a:lnTo>
                      <a:pt x="14" y="4"/>
                    </a:lnTo>
                    <a:lnTo>
                      <a:pt x="14" y="6"/>
                    </a:lnTo>
                    <a:lnTo>
                      <a:pt x="14" y="6"/>
                    </a:lnTo>
                    <a:lnTo>
                      <a:pt x="14" y="9"/>
                    </a:lnTo>
                    <a:lnTo>
                      <a:pt x="16" y="9"/>
                    </a:lnTo>
                    <a:lnTo>
                      <a:pt x="16" y="6"/>
                    </a:lnTo>
                    <a:lnTo>
                      <a:pt x="16" y="6"/>
                    </a:lnTo>
                    <a:lnTo>
                      <a:pt x="16" y="6"/>
                    </a:lnTo>
                    <a:lnTo>
                      <a:pt x="16" y="6"/>
                    </a:lnTo>
                    <a:lnTo>
                      <a:pt x="16" y="4"/>
                    </a:lnTo>
                    <a:lnTo>
                      <a:pt x="16" y="2"/>
                    </a:lnTo>
                    <a:lnTo>
                      <a:pt x="16" y="2"/>
                    </a:lnTo>
                    <a:lnTo>
                      <a:pt x="16" y="2"/>
                    </a:lnTo>
                    <a:lnTo>
                      <a:pt x="16" y="2"/>
                    </a:lnTo>
                    <a:lnTo>
                      <a:pt x="16" y="2"/>
                    </a:lnTo>
                    <a:lnTo>
                      <a:pt x="16" y="4"/>
                    </a:lnTo>
                    <a:lnTo>
                      <a:pt x="18" y="6"/>
                    </a:lnTo>
                    <a:lnTo>
                      <a:pt x="18" y="6"/>
                    </a:lnTo>
                    <a:lnTo>
                      <a:pt x="18" y="6"/>
                    </a:lnTo>
                    <a:lnTo>
                      <a:pt x="18" y="9"/>
                    </a:lnTo>
                    <a:lnTo>
                      <a:pt x="18" y="6"/>
                    </a:lnTo>
                    <a:lnTo>
                      <a:pt x="18" y="6"/>
                    </a:lnTo>
                    <a:lnTo>
                      <a:pt x="18" y="4"/>
                    </a:lnTo>
                    <a:lnTo>
                      <a:pt x="18" y="2"/>
                    </a:lnTo>
                    <a:lnTo>
                      <a:pt x="18" y="2"/>
                    </a:lnTo>
                    <a:lnTo>
                      <a:pt x="18" y="0"/>
                    </a:lnTo>
                    <a:lnTo>
                      <a:pt x="18" y="0"/>
                    </a:lnTo>
                    <a:lnTo>
                      <a:pt x="21" y="0"/>
                    </a:lnTo>
                    <a:lnTo>
                      <a:pt x="21" y="0"/>
                    </a:lnTo>
                    <a:lnTo>
                      <a:pt x="21" y="2"/>
                    </a:lnTo>
                    <a:lnTo>
                      <a:pt x="21" y="2"/>
                    </a:lnTo>
                    <a:lnTo>
                      <a:pt x="21" y="2"/>
                    </a:lnTo>
                    <a:lnTo>
                      <a:pt x="21" y="2"/>
                    </a:lnTo>
                    <a:lnTo>
                      <a:pt x="21" y="4"/>
                    </a:lnTo>
                    <a:lnTo>
                      <a:pt x="21" y="6"/>
                    </a:lnTo>
                    <a:lnTo>
                      <a:pt x="21" y="9"/>
                    </a:lnTo>
                    <a:lnTo>
                      <a:pt x="21" y="11"/>
                    </a:lnTo>
                    <a:lnTo>
                      <a:pt x="21" y="13"/>
                    </a:lnTo>
                    <a:lnTo>
                      <a:pt x="21" y="13"/>
                    </a:lnTo>
                    <a:lnTo>
                      <a:pt x="21" y="13"/>
                    </a:lnTo>
                    <a:lnTo>
                      <a:pt x="21" y="13"/>
                    </a:lnTo>
                    <a:lnTo>
                      <a:pt x="21" y="15"/>
                    </a:lnTo>
                    <a:lnTo>
                      <a:pt x="21" y="18"/>
                    </a:lnTo>
                    <a:lnTo>
                      <a:pt x="21" y="20"/>
                    </a:lnTo>
                    <a:lnTo>
                      <a:pt x="21" y="22"/>
                    </a:lnTo>
                    <a:lnTo>
                      <a:pt x="21" y="22"/>
                    </a:lnTo>
                    <a:lnTo>
                      <a:pt x="21" y="22"/>
                    </a:lnTo>
                    <a:lnTo>
                      <a:pt x="21" y="22"/>
                    </a:lnTo>
                    <a:lnTo>
                      <a:pt x="21" y="20"/>
                    </a:lnTo>
                    <a:lnTo>
                      <a:pt x="21" y="20"/>
                    </a:lnTo>
                    <a:lnTo>
                      <a:pt x="21" y="20"/>
                    </a:lnTo>
                    <a:lnTo>
                      <a:pt x="21" y="22"/>
                    </a:lnTo>
                    <a:lnTo>
                      <a:pt x="21" y="22"/>
                    </a:lnTo>
                    <a:lnTo>
                      <a:pt x="21" y="22"/>
                    </a:lnTo>
                    <a:lnTo>
                      <a:pt x="18" y="22"/>
                    </a:lnTo>
                    <a:lnTo>
                      <a:pt x="18" y="22"/>
                    </a:lnTo>
                    <a:lnTo>
                      <a:pt x="18" y="22"/>
                    </a:lnTo>
                    <a:lnTo>
                      <a:pt x="18" y="24"/>
                    </a:lnTo>
                    <a:lnTo>
                      <a:pt x="18" y="24"/>
                    </a:lnTo>
                    <a:lnTo>
                      <a:pt x="18" y="24"/>
                    </a:lnTo>
                    <a:lnTo>
                      <a:pt x="16" y="22"/>
                    </a:lnTo>
                    <a:lnTo>
                      <a:pt x="16" y="22"/>
                    </a:lnTo>
                    <a:lnTo>
                      <a:pt x="16" y="18"/>
                    </a:lnTo>
                    <a:lnTo>
                      <a:pt x="16" y="18"/>
                    </a:lnTo>
                    <a:lnTo>
                      <a:pt x="16" y="15"/>
                    </a:lnTo>
                    <a:lnTo>
                      <a:pt x="16" y="15"/>
                    </a:lnTo>
                    <a:lnTo>
                      <a:pt x="14" y="15"/>
                    </a:lnTo>
                    <a:lnTo>
                      <a:pt x="14" y="18"/>
                    </a:lnTo>
                    <a:lnTo>
                      <a:pt x="16" y="18"/>
                    </a:lnTo>
                    <a:lnTo>
                      <a:pt x="16" y="20"/>
                    </a:lnTo>
                    <a:lnTo>
                      <a:pt x="16" y="20"/>
                    </a:lnTo>
                    <a:lnTo>
                      <a:pt x="14" y="22"/>
                    </a:lnTo>
                    <a:lnTo>
                      <a:pt x="14" y="22"/>
                    </a:lnTo>
                    <a:lnTo>
                      <a:pt x="14" y="22"/>
                    </a:lnTo>
                    <a:lnTo>
                      <a:pt x="14" y="22"/>
                    </a:lnTo>
                    <a:lnTo>
                      <a:pt x="14" y="22"/>
                    </a:lnTo>
                    <a:lnTo>
                      <a:pt x="14" y="20"/>
                    </a:lnTo>
                    <a:lnTo>
                      <a:pt x="14" y="18"/>
                    </a:lnTo>
                    <a:lnTo>
                      <a:pt x="14" y="18"/>
                    </a:lnTo>
                    <a:lnTo>
                      <a:pt x="14" y="18"/>
                    </a:lnTo>
                    <a:lnTo>
                      <a:pt x="14" y="15"/>
                    </a:lnTo>
                    <a:lnTo>
                      <a:pt x="14" y="15"/>
                    </a:lnTo>
                    <a:lnTo>
                      <a:pt x="12" y="15"/>
                    </a:lnTo>
                    <a:lnTo>
                      <a:pt x="12" y="18"/>
                    </a:lnTo>
                    <a:lnTo>
                      <a:pt x="12" y="18"/>
                    </a:lnTo>
                    <a:lnTo>
                      <a:pt x="12" y="18"/>
                    </a:lnTo>
                    <a:lnTo>
                      <a:pt x="12" y="18"/>
                    </a:lnTo>
                    <a:lnTo>
                      <a:pt x="12" y="20"/>
                    </a:lnTo>
                    <a:lnTo>
                      <a:pt x="12" y="22"/>
                    </a:lnTo>
                    <a:lnTo>
                      <a:pt x="12" y="22"/>
                    </a:lnTo>
                    <a:lnTo>
                      <a:pt x="12" y="24"/>
                    </a:lnTo>
                    <a:lnTo>
                      <a:pt x="12" y="24"/>
                    </a:lnTo>
                    <a:lnTo>
                      <a:pt x="12" y="24"/>
                    </a:lnTo>
                    <a:lnTo>
                      <a:pt x="12" y="24"/>
                    </a:lnTo>
                    <a:lnTo>
                      <a:pt x="12" y="22"/>
                    </a:lnTo>
                    <a:lnTo>
                      <a:pt x="12" y="22"/>
                    </a:lnTo>
                    <a:lnTo>
                      <a:pt x="9" y="24"/>
                    </a:lnTo>
                    <a:lnTo>
                      <a:pt x="9" y="24"/>
                    </a:lnTo>
                    <a:lnTo>
                      <a:pt x="9" y="27"/>
                    </a:lnTo>
                    <a:lnTo>
                      <a:pt x="7" y="27"/>
                    </a:lnTo>
                    <a:lnTo>
                      <a:pt x="7" y="24"/>
                    </a:lnTo>
                    <a:lnTo>
                      <a:pt x="7" y="22"/>
                    </a:lnTo>
                    <a:lnTo>
                      <a:pt x="7" y="22"/>
                    </a:lnTo>
                    <a:lnTo>
                      <a:pt x="7" y="22"/>
                    </a:lnTo>
                    <a:lnTo>
                      <a:pt x="7" y="20"/>
                    </a:lnTo>
                    <a:lnTo>
                      <a:pt x="7" y="20"/>
                    </a:lnTo>
                    <a:lnTo>
                      <a:pt x="7" y="20"/>
                    </a:lnTo>
                    <a:lnTo>
                      <a:pt x="7" y="20"/>
                    </a:lnTo>
                    <a:lnTo>
                      <a:pt x="7" y="20"/>
                    </a:lnTo>
                    <a:lnTo>
                      <a:pt x="7" y="20"/>
                    </a:lnTo>
                    <a:lnTo>
                      <a:pt x="7" y="20"/>
                    </a:lnTo>
                    <a:lnTo>
                      <a:pt x="7" y="20"/>
                    </a:lnTo>
                    <a:lnTo>
                      <a:pt x="7" y="22"/>
                    </a:lnTo>
                    <a:lnTo>
                      <a:pt x="7" y="22"/>
                    </a:lnTo>
                    <a:lnTo>
                      <a:pt x="7" y="22"/>
                    </a:lnTo>
                    <a:lnTo>
                      <a:pt x="7" y="22"/>
                    </a:lnTo>
                    <a:lnTo>
                      <a:pt x="7" y="24"/>
                    </a:lnTo>
                    <a:lnTo>
                      <a:pt x="7" y="24"/>
                    </a:lnTo>
                    <a:lnTo>
                      <a:pt x="7" y="24"/>
                    </a:lnTo>
                    <a:lnTo>
                      <a:pt x="7" y="27"/>
                    </a:lnTo>
                    <a:lnTo>
                      <a:pt x="7" y="27"/>
                    </a:lnTo>
                    <a:lnTo>
                      <a:pt x="5" y="29"/>
                    </a:lnTo>
                    <a:lnTo>
                      <a:pt x="5" y="31"/>
                    </a:lnTo>
                    <a:lnTo>
                      <a:pt x="5" y="31"/>
                    </a:lnTo>
                    <a:lnTo>
                      <a:pt x="3" y="31"/>
                    </a:lnTo>
                    <a:lnTo>
                      <a:pt x="3" y="29"/>
                    </a:lnTo>
                    <a:lnTo>
                      <a:pt x="3" y="29"/>
                    </a:lnTo>
                    <a:lnTo>
                      <a:pt x="3" y="29"/>
                    </a:lnTo>
                    <a:lnTo>
                      <a:pt x="3" y="27"/>
                    </a:lnTo>
                    <a:lnTo>
                      <a:pt x="3" y="27"/>
                    </a:lnTo>
                    <a:lnTo>
                      <a:pt x="3" y="27"/>
                    </a:lnTo>
                    <a:lnTo>
                      <a:pt x="5" y="27"/>
                    </a:lnTo>
                    <a:lnTo>
                      <a:pt x="5" y="24"/>
                    </a:lnTo>
                    <a:lnTo>
                      <a:pt x="5" y="22"/>
                    </a:lnTo>
                    <a:lnTo>
                      <a:pt x="3" y="22"/>
                    </a:lnTo>
                    <a:lnTo>
                      <a:pt x="3" y="20"/>
                    </a:lnTo>
                    <a:lnTo>
                      <a:pt x="3" y="20"/>
                    </a:lnTo>
                    <a:lnTo>
                      <a:pt x="0" y="20"/>
                    </a:lnTo>
                    <a:lnTo>
                      <a:pt x="0" y="22"/>
                    </a:lnTo>
                    <a:lnTo>
                      <a:pt x="0" y="22"/>
                    </a:lnTo>
                    <a:lnTo>
                      <a:pt x="0" y="22"/>
                    </a:lnTo>
                    <a:lnTo>
                      <a:pt x="0" y="20"/>
                    </a:lnTo>
                    <a:lnTo>
                      <a:pt x="0" y="20"/>
                    </a:lnTo>
                    <a:lnTo>
                      <a:pt x="0" y="20"/>
                    </a:lnTo>
                    <a:lnTo>
                      <a:pt x="0" y="18"/>
                    </a:lnTo>
                    <a:lnTo>
                      <a:pt x="0" y="18"/>
                    </a:lnTo>
                    <a:lnTo>
                      <a:pt x="0" y="18"/>
                    </a:lnTo>
                    <a:lnTo>
                      <a:pt x="0" y="18"/>
                    </a:lnTo>
                    <a:lnTo>
                      <a:pt x="0" y="18"/>
                    </a:lnTo>
                    <a:lnTo>
                      <a:pt x="0" y="18"/>
                    </a:lnTo>
                    <a:lnTo>
                      <a:pt x="0" y="18"/>
                    </a:lnTo>
                    <a:lnTo>
                      <a:pt x="0" y="18"/>
                    </a:lnTo>
                    <a:lnTo>
                      <a:pt x="0" y="15"/>
                    </a:lnTo>
                    <a:lnTo>
                      <a:pt x="0" y="13"/>
                    </a:lnTo>
                    <a:lnTo>
                      <a:pt x="3" y="13"/>
                    </a:lnTo>
                    <a:lnTo>
                      <a:pt x="3" y="13"/>
                    </a:lnTo>
                    <a:lnTo>
                      <a:pt x="3" y="13"/>
                    </a:lnTo>
                    <a:lnTo>
                      <a:pt x="3" y="11"/>
                    </a:lnTo>
                    <a:lnTo>
                      <a:pt x="0"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77" name="フリーフォーム 89648">
                <a:extLst>
                  <a:ext uri="{FF2B5EF4-FFF2-40B4-BE49-F238E27FC236}">
                    <a16:creationId xmlns:a16="http://schemas.microsoft.com/office/drawing/2014/main" id="{D9308A96-5818-95A4-6E53-1C7B6CCBF924}"/>
                  </a:ext>
                </a:extLst>
              </p:cNvPr>
              <p:cNvSpPr/>
              <p:nvPr/>
            </p:nvSpPr>
            <p:spPr>
              <a:xfrm>
                <a:off x="1831" y="3281"/>
                <a:ext cx="15" cy="26"/>
              </a:xfrm>
              <a:custGeom>
                <a:avLst/>
                <a:gdLst/>
                <a:ahLst/>
                <a:cxnLst/>
                <a:rect l="0" t="0" r="0" b="0"/>
                <a:pathLst>
                  <a:path w="15" h="26">
                    <a:moveTo>
                      <a:pt x="15" y="18"/>
                    </a:moveTo>
                    <a:lnTo>
                      <a:pt x="15" y="18"/>
                    </a:lnTo>
                    <a:lnTo>
                      <a:pt x="15" y="18"/>
                    </a:lnTo>
                    <a:lnTo>
                      <a:pt x="15" y="20"/>
                    </a:lnTo>
                    <a:lnTo>
                      <a:pt x="15" y="20"/>
                    </a:lnTo>
                    <a:lnTo>
                      <a:pt x="15" y="20"/>
                    </a:lnTo>
                    <a:lnTo>
                      <a:pt x="13" y="18"/>
                    </a:lnTo>
                    <a:lnTo>
                      <a:pt x="13" y="15"/>
                    </a:lnTo>
                    <a:lnTo>
                      <a:pt x="13" y="15"/>
                    </a:lnTo>
                    <a:lnTo>
                      <a:pt x="13" y="15"/>
                    </a:lnTo>
                    <a:lnTo>
                      <a:pt x="13" y="15"/>
                    </a:lnTo>
                    <a:lnTo>
                      <a:pt x="13" y="18"/>
                    </a:lnTo>
                    <a:lnTo>
                      <a:pt x="11" y="20"/>
                    </a:lnTo>
                    <a:lnTo>
                      <a:pt x="11" y="20"/>
                    </a:lnTo>
                    <a:lnTo>
                      <a:pt x="11" y="20"/>
                    </a:lnTo>
                    <a:lnTo>
                      <a:pt x="11" y="20"/>
                    </a:lnTo>
                    <a:lnTo>
                      <a:pt x="11" y="20"/>
                    </a:lnTo>
                    <a:lnTo>
                      <a:pt x="11" y="18"/>
                    </a:lnTo>
                    <a:lnTo>
                      <a:pt x="11" y="18"/>
                    </a:lnTo>
                    <a:lnTo>
                      <a:pt x="11" y="15"/>
                    </a:lnTo>
                    <a:lnTo>
                      <a:pt x="11" y="15"/>
                    </a:lnTo>
                    <a:lnTo>
                      <a:pt x="11" y="15"/>
                    </a:lnTo>
                    <a:lnTo>
                      <a:pt x="11" y="15"/>
                    </a:lnTo>
                    <a:lnTo>
                      <a:pt x="8" y="18"/>
                    </a:lnTo>
                    <a:lnTo>
                      <a:pt x="8" y="18"/>
                    </a:lnTo>
                    <a:lnTo>
                      <a:pt x="8" y="18"/>
                    </a:lnTo>
                    <a:lnTo>
                      <a:pt x="8" y="18"/>
                    </a:lnTo>
                    <a:lnTo>
                      <a:pt x="8" y="18"/>
                    </a:lnTo>
                    <a:lnTo>
                      <a:pt x="8" y="18"/>
                    </a:lnTo>
                    <a:lnTo>
                      <a:pt x="6" y="18"/>
                    </a:lnTo>
                    <a:lnTo>
                      <a:pt x="6" y="18"/>
                    </a:lnTo>
                    <a:lnTo>
                      <a:pt x="6" y="20"/>
                    </a:lnTo>
                    <a:lnTo>
                      <a:pt x="6" y="20"/>
                    </a:lnTo>
                    <a:lnTo>
                      <a:pt x="8" y="22"/>
                    </a:lnTo>
                    <a:lnTo>
                      <a:pt x="8" y="22"/>
                    </a:lnTo>
                    <a:lnTo>
                      <a:pt x="8" y="22"/>
                    </a:lnTo>
                    <a:lnTo>
                      <a:pt x="6" y="22"/>
                    </a:lnTo>
                    <a:lnTo>
                      <a:pt x="6" y="22"/>
                    </a:lnTo>
                    <a:lnTo>
                      <a:pt x="6" y="22"/>
                    </a:lnTo>
                    <a:lnTo>
                      <a:pt x="6" y="20"/>
                    </a:lnTo>
                    <a:lnTo>
                      <a:pt x="6" y="20"/>
                    </a:lnTo>
                    <a:lnTo>
                      <a:pt x="4" y="20"/>
                    </a:lnTo>
                    <a:lnTo>
                      <a:pt x="4" y="20"/>
                    </a:lnTo>
                    <a:lnTo>
                      <a:pt x="4" y="20"/>
                    </a:lnTo>
                    <a:lnTo>
                      <a:pt x="4" y="20"/>
                    </a:lnTo>
                    <a:lnTo>
                      <a:pt x="4" y="22"/>
                    </a:lnTo>
                    <a:lnTo>
                      <a:pt x="4" y="22"/>
                    </a:lnTo>
                    <a:lnTo>
                      <a:pt x="4" y="22"/>
                    </a:lnTo>
                    <a:lnTo>
                      <a:pt x="4" y="22"/>
                    </a:lnTo>
                    <a:lnTo>
                      <a:pt x="4" y="22"/>
                    </a:lnTo>
                    <a:lnTo>
                      <a:pt x="4" y="24"/>
                    </a:lnTo>
                    <a:lnTo>
                      <a:pt x="4" y="24"/>
                    </a:lnTo>
                    <a:lnTo>
                      <a:pt x="4" y="24"/>
                    </a:lnTo>
                    <a:lnTo>
                      <a:pt x="4" y="22"/>
                    </a:lnTo>
                    <a:lnTo>
                      <a:pt x="2" y="20"/>
                    </a:lnTo>
                    <a:lnTo>
                      <a:pt x="2" y="20"/>
                    </a:lnTo>
                    <a:lnTo>
                      <a:pt x="2" y="20"/>
                    </a:lnTo>
                    <a:lnTo>
                      <a:pt x="2" y="20"/>
                    </a:lnTo>
                    <a:lnTo>
                      <a:pt x="2" y="20"/>
                    </a:lnTo>
                    <a:lnTo>
                      <a:pt x="2" y="22"/>
                    </a:lnTo>
                    <a:lnTo>
                      <a:pt x="2" y="22"/>
                    </a:lnTo>
                    <a:lnTo>
                      <a:pt x="2" y="24"/>
                    </a:lnTo>
                    <a:lnTo>
                      <a:pt x="2" y="26"/>
                    </a:lnTo>
                    <a:lnTo>
                      <a:pt x="2" y="26"/>
                    </a:lnTo>
                    <a:lnTo>
                      <a:pt x="2" y="26"/>
                    </a:lnTo>
                    <a:lnTo>
                      <a:pt x="2" y="26"/>
                    </a:lnTo>
                    <a:lnTo>
                      <a:pt x="2" y="24"/>
                    </a:lnTo>
                    <a:lnTo>
                      <a:pt x="0" y="24"/>
                    </a:lnTo>
                    <a:lnTo>
                      <a:pt x="0" y="24"/>
                    </a:lnTo>
                    <a:lnTo>
                      <a:pt x="0" y="24"/>
                    </a:lnTo>
                    <a:lnTo>
                      <a:pt x="0" y="22"/>
                    </a:lnTo>
                    <a:lnTo>
                      <a:pt x="0" y="20"/>
                    </a:lnTo>
                    <a:lnTo>
                      <a:pt x="0" y="18"/>
                    </a:lnTo>
                    <a:lnTo>
                      <a:pt x="0" y="15"/>
                    </a:lnTo>
                    <a:lnTo>
                      <a:pt x="0" y="15"/>
                    </a:lnTo>
                    <a:lnTo>
                      <a:pt x="0" y="15"/>
                    </a:lnTo>
                    <a:lnTo>
                      <a:pt x="0" y="15"/>
                    </a:lnTo>
                    <a:lnTo>
                      <a:pt x="0" y="13"/>
                    </a:lnTo>
                    <a:lnTo>
                      <a:pt x="0" y="11"/>
                    </a:lnTo>
                    <a:lnTo>
                      <a:pt x="0" y="9"/>
                    </a:lnTo>
                    <a:lnTo>
                      <a:pt x="0" y="6"/>
                    </a:lnTo>
                    <a:lnTo>
                      <a:pt x="0" y="6"/>
                    </a:lnTo>
                    <a:lnTo>
                      <a:pt x="0" y="9"/>
                    </a:lnTo>
                    <a:lnTo>
                      <a:pt x="0" y="9"/>
                    </a:lnTo>
                    <a:lnTo>
                      <a:pt x="0" y="9"/>
                    </a:lnTo>
                    <a:lnTo>
                      <a:pt x="2" y="9"/>
                    </a:lnTo>
                    <a:lnTo>
                      <a:pt x="2" y="6"/>
                    </a:lnTo>
                    <a:lnTo>
                      <a:pt x="2" y="6"/>
                    </a:lnTo>
                    <a:lnTo>
                      <a:pt x="2" y="6"/>
                    </a:lnTo>
                    <a:lnTo>
                      <a:pt x="2" y="6"/>
                    </a:lnTo>
                    <a:lnTo>
                      <a:pt x="2" y="6"/>
                    </a:lnTo>
                    <a:lnTo>
                      <a:pt x="2" y="6"/>
                    </a:lnTo>
                    <a:lnTo>
                      <a:pt x="2" y="6"/>
                    </a:lnTo>
                    <a:lnTo>
                      <a:pt x="4" y="6"/>
                    </a:lnTo>
                    <a:lnTo>
                      <a:pt x="4" y="6"/>
                    </a:lnTo>
                    <a:lnTo>
                      <a:pt x="4" y="9"/>
                    </a:lnTo>
                    <a:lnTo>
                      <a:pt x="4" y="11"/>
                    </a:lnTo>
                    <a:lnTo>
                      <a:pt x="4" y="13"/>
                    </a:lnTo>
                    <a:lnTo>
                      <a:pt x="4" y="13"/>
                    </a:lnTo>
                    <a:lnTo>
                      <a:pt x="4" y="13"/>
                    </a:lnTo>
                    <a:lnTo>
                      <a:pt x="4" y="11"/>
                    </a:lnTo>
                    <a:lnTo>
                      <a:pt x="4" y="9"/>
                    </a:lnTo>
                    <a:lnTo>
                      <a:pt x="4" y="9"/>
                    </a:lnTo>
                    <a:lnTo>
                      <a:pt x="4" y="6"/>
                    </a:lnTo>
                    <a:lnTo>
                      <a:pt x="4" y="6"/>
                    </a:lnTo>
                    <a:lnTo>
                      <a:pt x="4" y="6"/>
                    </a:lnTo>
                    <a:lnTo>
                      <a:pt x="4" y="6"/>
                    </a:lnTo>
                    <a:lnTo>
                      <a:pt x="4" y="9"/>
                    </a:lnTo>
                    <a:lnTo>
                      <a:pt x="6" y="11"/>
                    </a:lnTo>
                    <a:lnTo>
                      <a:pt x="6" y="13"/>
                    </a:lnTo>
                    <a:lnTo>
                      <a:pt x="6" y="13"/>
                    </a:lnTo>
                    <a:lnTo>
                      <a:pt x="6" y="13"/>
                    </a:lnTo>
                    <a:lnTo>
                      <a:pt x="6" y="13"/>
                    </a:lnTo>
                    <a:lnTo>
                      <a:pt x="6" y="13"/>
                    </a:lnTo>
                    <a:lnTo>
                      <a:pt x="8" y="11"/>
                    </a:lnTo>
                    <a:lnTo>
                      <a:pt x="6" y="9"/>
                    </a:lnTo>
                    <a:lnTo>
                      <a:pt x="6" y="9"/>
                    </a:lnTo>
                    <a:lnTo>
                      <a:pt x="6" y="6"/>
                    </a:lnTo>
                    <a:lnTo>
                      <a:pt x="6" y="6"/>
                    </a:lnTo>
                    <a:lnTo>
                      <a:pt x="6" y="4"/>
                    </a:lnTo>
                    <a:lnTo>
                      <a:pt x="6" y="4"/>
                    </a:lnTo>
                    <a:lnTo>
                      <a:pt x="6" y="4"/>
                    </a:lnTo>
                    <a:lnTo>
                      <a:pt x="8" y="6"/>
                    </a:lnTo>
                    <a:lnTo>
                      <a:pt x="8" y="6"/>
                    </a:lnTo>
                    <a:lnTo>
                      <a:pt x="8" y="6"/>
                    </a:lnTo>
                    <a:lnTo>
                      <a:pt x="8" y="6"/>
                    </a:lnTo>
                    <a:lnTo>
                      <a:pt x="8" y="4"/>
                    </a:lnTo>
                    <a:lnTo>
                      <a:pt x="8" y="4"/>
                    </a:lnTo>
                    <a:lnTo>
                      <a:pt x="11" y="4"/>
                    </a:lnTo>
                    <a:lnTo>
                      <a:pt x="11" y="6"/>
                    </a:lnTo>
                    <a:lnTo>
                      <a:pt x="8" y="6"/>
                    </a:lnTo>
                    <a:lnTo>
                      <a:pt x="8" y="6"/>
                    </a:lnTo>
                    <a:lnTo>
                      <a:pt x="11" y="6"/>
                    </a:lnTo>
                    <a:lnTo>
                      <a:pt x="11" y="9"/>
                    </a:lnTo>
                    <a:lnTo>
                      <a:pt x="11" y="9"/>
                    </a:lnTo>
                    <a:lnTo>
                      <a:pt x="11" y="9"/>
                    </a:lnTo>
                    <a:lnTo>
                      <a:pt x="11" y="9"/>
                    </a:lnTo>
                    <a:lnTo>
                      <a:pt x="11" y="9"/>
                    </a:lnTo>
                    <a:lnTo>
                      <a:pt x="11" y="9"/>
                    </a:lnTo>
                    <a:lnTo>
                      <a:pt x="11" y="9"/>
                    </a:lnTo>
                    <a:lnTo>
                      <a:pt x="11" y="6"/>
                    </a:lnTo>
                    <a:lnTo>
                      <a:pt x="13" y="6"/>
                    </a:lnTo>
                    <a:lnTo>
                      <a:pt x="13" y="6"/>
                    </a:lnTo>
                    <a:lnTo>
                      <a:pt x="11" y="6"/>
                    </a:lnTo>
                    <a:lnTo>
                      <a:pt x="11" y="4"/>
                    </a:lnTo>
                    <a:lnTo>
                      <a:pt x="11" y="4"/>
                    </a:lnTo>
                    <a:lnTo>
                      <a:pt x="11" y="4"/>
                    </a:lnTo>
                    <a:lnTo>
                      <a:pt x="11" y="2"/>
                    </a:lnTo>
                    <a:lnTo>
                      <a:pt x="13" y="2"/>
                    </a:lnTo>
                    <a:lnTo>
                      <a:pt x="13" y="0"/>
                    </a:lnTo>
                    <a:lnTo>
                      <a:pt x="13" y="0"/>
                    </a:lnTo>
                    <a:lnTo>
                      <a:pt x="15" y="0"/>
                    </a:lnTo>
                    <a:lnTo>
                      <a:pt x="15" y="0"/>
                    </a:lnTo>
                    <a:lnTo>
                      <a:pt x="15" y="2"/>
                    </a:lnTo>
                    <a:lnTo>
                      <a:pt x="15" y="2"/>
                    </a:lnTo>
                    <a:lnTo>
                      <a:pt x="15" y="2"/>
                    </a:lnTo>
                    <a:lnTo>
                      <a:pt x="13" y="4"/>
                    </a:lnTo>
                    <a:lnTo>
                      <a:pt x="13" y="6"/>
                    </a:lnTo>
                    <a:lnTo>
                      <a:pt x="13" y="6"/>
                    </a:lnTo>
                    <a:lnTo>
                      <a:pt x="15" y="9"/>
                    </a:lnTo>
                    <a:lnTo>
                      <a:pt x="15" y="9"/>
                    </a:lnTo>
                    <a:lnTo>
                      <a:pt x="15" y="9"/>
                    </a:lnTo>
                    <a:lnTo>
                      <a:pt x="15" y="9"/>
                    </a:lnTo>
                    <a:lnTo>
                      <a:pt x="15" y="6"/>
                    </a:lnTo>
                    <a:lnTo>
                      <a:pt x="15" y="6"/>
                    </a:lnTo>
                    <a:lnTo>
                      <a:pt x="15" y="9"/>
                    </a:lnTo>
                    <a:lnTo>
                      <a:pt x="15" y="9"/>
                    </a:lnTo>
                    <a:lnTo>
                      <a:pt x="15" y="9"/>
                    </a:lnTo>
                    <a:lnTo>
                      <a:pt x="15" y="11"/>
                    </a:lnTo>
                    <a:lnTo>
                      <a:pt x="15" y="11"/>
                    </a:lnTo>
                    <a:lnTo>
                      <a:pt x="15" y="11"/>
                    </a:lnTo>
                    <a:lnTo>
                      <a:pt x="15" y="11"/>
                    </a:lnTo>
                    <a:lnTo>
                      <a:pt x="15" y="11"/>
                    </a:lnTo>
                    <a:lnTo>
                      <a:pt x="15" y="11"/>
                    </a:lnTo>
                    <a:lnTo>
                      <a:pt x="15" y="13"/>
                    </a:lnTo>
                    <a:lnTo>
                      <a:pt x="15" y="13"/>
                    </a:lnTo>
                    <a:lnTo>
                      <a:pt x="15" y="13"/>
                    </a:lnTo>
                    <a:lnTo>
                      <a:pt x="15" y="13"/>
                    </a:lnTo>
                    <a:lnTo>
                      <a:pt x="15" y="15"/>
                    </a:lnTo>
                    <a:lnTo>
                      <a:pt x="15" y="15"/>
                    </a:lnTo>
                    <a:lnTo>
                      <a:pt x="15" y="15"/>
                    </a:lnTo>
                    <a:lnTo>
                      <a:pt x="15" y="15"/>
                    </a:lnTo>
                    <a:lnTo>
                      <a:pt x="15" y="18"/>
                    </a:lnTo>
                    <a:close/>
                  </a:path>
                </a:pathLst>
              </a:custGeom>
              <a:solidFill>
                <a:srgbClr val="008837"/>
              </a:solidFill>
              <a:ln w="9525">
                <a:noFill/>
              </a:ln>
            </p:spPr>
            <p:txBody>
              <a:bodyPr/>
              <a:lstStyle/>
              <a:p>
                <a:endParaRPr lang="ja-JP" altLang="en-US" sz="1799"/>
              </a:p>
            </p:txBody>
          </p:sp>
          <p:sp>
            <p:nvSpPr>
              <p:cNvPr id="11778" name="フリーフォーム 89649">
                <a:extLst>
                  <a:ext uri="{FF2B5EF4-FFF2-40B4-BE49-F238E27FC236}">
                    <a16:creationId xmlns:a16="http://schemas.microsoft.com/office/drawing/2014/main" id="{5C61C70B-4CF7-C7C7-D1F2-2389D7F9D1E4}"/>
                  </a:ext>
                </a:extLst>
              </p:cNvPr>
              <p:cNvSpPr/>
              <p:nvPr/>
            </p:nvSpPr>
            <p:spPr>
              <a:xfrm>
                <a:off x="1831" y="3281"/>
                <a:ext cx="15" cy="26"/>
              </a:xfrm>
              <a:custGeom>
                <a:avLst/>
                <a:gdLst/>
                <a:ahLst/>
                <a:cxnLst/>
                <a:rect l="0" t="0" r="0" b="0"/>
                <a:pathLst>
                  <a:path w="15" h="26">
                    <a:moveTo>
                      <a:pt x="15" y="18"/>
                    </a:moveTo>
                    <a:lnTo>
                      <a:pt x="15" y="18"/>
                    </a:lnTo>
                    <a:lnTo>
                      <a:pt x="15" y="18"/>
                    </a:lnTo>
                    <a:lnTo>
                      <a:pt x="15" y="20"/>
                    </a:lnTo>
                    <a:lnTo>
                      <a:pt x="15" y="20"/>
                    </a:lnTo>
                    <a:lnTo>
                      <a:pt x="15" y="20"/>
                    </a:lnTo>
                    <a:lnTo>
                      <a:pt x="13" y="18"/>
                    </a:lnTo>
                    <a:lnTo>
                      <a:pt x="13" y="15"/>
                    </a:lnTo>
                    <a:lnTo>
                      <a:pt x="13" y="15"/>
                    </a:lnTo>
                    <a:lnTo>
                      <a:pt x="13" y="15"/>
                    </a:lnTo>
                    <a:lnTo>
                      <a:pt x="13" y="15"/>
                    </a:lnTo>
                    <a:lnTo>
                      <a:pt x="13" y="18"/>
                    </a:lnTo>
                    <a:lnTo>
                      <a:pt x="11" y="20"/>
                    </a:lnTo>
                    <a:lnTo>
                      <a:pt x="11" y="20"/>
                    </a:lnTo>
                    <a:lnTo>
                      <a:pt x="11" y="20"/>
                    </a:lnTo>
                    <a:lnTo>
                      <a:pt x="11" y="20"/>
                    </a:lnTo>
                    <a:lnTo>
                      <a:pt x="11" y="20"/>
                    </a:lnTo>
                    <a:lnTo>
                      <a:pt x="11" y="18"/>
                    </a:lnTo>
                    <a:lnTo>
                      <a:pt x="11" y="18"/>
                    </a:lnTo>
                    <a:lnTo>
                      <a:pt x="11" y="15"/>
                    </a:lnTo>
                    <a:lnTo>
                      <a:pt x="11" y="15"/>
                    </a:lnTo>
                    <a:lnTo>
                      <a:pt x="11" y="15"/>
                    </a:lnTo>
                    <a:lnTo>
                      <a:pt x="11" y="15"/>
                    </a:lnTo>
                    <a:lnTo>
                      <a:pt x="8" y="18"/>
                    </a:lnTo>
                    <a:lnTo>
                      <a:pt x="8" y="18"/>
                    </a:lnTo>
                    <a:lnTo>
                      <a:pt x="8" y="18"/>
                    </a:lnTo>
                    <a:lnTo>
                      <a:pt x="8" y="18"/>
                    </a:lnTo>
                    <a:lnTo>
                      <a:pt x="8" y="18"/>
                    </a:lnTo>
                    <a:lnTo>
                      <a:pt x="8" y="18"/>
                    </a:lnTo>
                    <a:lnTo>
                      <a:pt x="6" y="18"/>
                    </a:lnTo>
                    <a:lnTo>
                      <a:pt x="6" y="18"/>
                    </a:lnTo>
                    <a:lnTo>
                      <a:pt x="6" y="20"/>
                    </a:lnTo>
                    <a:lnTo>
                      <a:pt x="6" y="20"/>
                    </a:lnTo>
                    <a:lnTo>
                      <a:pt x="8" y="22"/>
                    </a:lnTo>
                    <a:lnTo>
                      <a:pt x="8" y="22"/>
                    </a:lnTo>
                    <a:lnTo>
                      <a:pt x="8" y="22"/>
                    </a:lnTo>
                    <a:lnTo>
                      <a:pt x="6" y="22"/>
                    </a:lnTo>
                    <a:lnTo>
                      <a:pt x="6" y="22"/>
                    </a:lnTo>
                    <a:lnTo>
                      <a:pt x="6" y="22"/>
                    </a:lnTo>
                    <a:lnTo>
                      <a:pt x="6" y="20"/>
                    </a:lnTo>
                    <a:lnTo>
                      <a:pt x="6" y="20"/>
                    </a:lnTo>
                    <a:lnTo>
                      <a:pt x="4" y="20"/>
                    </a:lnTo>
                    <a:lnTo>
                      <a:pt x="4" y="20"/>
                    </a:lnTo>
                    <a:lnTo>
                      <a:pt x="4" y="20"/>
                    </a:lnTo>
                    <a:lnTo>
                      <a:pt x="4" y="20"/>
                    </a:lnTo>
                    <a:lnTo>
                      <a:pt x="4" y="22"/>
                    </a:lnTo>
                    <a:lnTo>
                      <a:pt x="4" y="22"/>
                    </a:lnTo>
                    <a:lnTo>
                      <a:pt x="4" y="22"/>
                    </a:lnTo>
                    <a:lnTo>
                      <a:pt x="4" y="22"/>
                    </a:lnTo>
                    <a:lnTo>
                      <a:pt x="4" y="22"/>
                    </a:lnTo>
                    <a:lnTo>
                      <a:pt x="4" y="24"/>
                    </a:lnTo>
                    <a:lnTo>
                      <a:pt x="4" y="24"/>
                    </a:lnTo>
                    <a:lnTo>
                      <a:pt x="4" y="24"/>
                    </a:lnTo>
                    <a:lnTo>
                      <a:pt x="4" y="22"/>
                    </a:lnTo>
                    <a:lnTo>
                      <a:pt x="2" y="20"/>
                    </a:lnTo>
                    <a:lnTo>
                      <a:pt x="2" y="20"/>
                    </a:lnTo>
                    <a:lnTo>
                      <a:pt x="2" y="20"/>
                    </a:lnTo>
                    <a:lnTo>
                      <a:pt x="2" y="20"/>
                    </a:lnTo>
                    <a:lnTo>
                      <a:pt x="2" y="20"/>
                    </a:lnTo>
                    <a:lnTo>
                      <a:pt x="2" y="22"/>
                    </a:lnTo>
                    <a:lnTo>
                      <a:pt x="2" y="22"/>
                    </a:lnTo>
                    <a:lnTo>
                      <a:pt x="2" y="24"/>
                    </a:lnTo>
                    <a:lnTo>
                      <a:pt x="2" y="26"/>
                    </a:lnTo>
                    <a:lnTo>
                      <a:pt x="2" y="26"/>
                    </a:lnTo>
                    <a:lnTo>
                      <a:pt x="2" y="26"/>
                    </a:lnTo>
                    <a:lnTo>
                      <a:pt x="2" y="26"/>
                    </a:lnTo>
                    <a:lnTo>
                      <a:pt x="2" y="24"/>
                    </a:lnTo>
                    <a:lnTo>
                      <a:pt x="0" y="24"/>
                    </a:lnTo>
                    <a:lnTo>
                      <a:pt x="0" y="24"/>
                    </a:lnTo>
                    <a:lnTo>
                      <a:pt x="0" y="24"/>
                    </a:lnTo>
                    <a:lnTo>
                      <a:pt x="0" y="22"/>
                    </a:lnTo>
                    <a:lnTo>
                      <a:pt x="0" y="20"/>
                    </a:lnTo>
                    <a:lnTo>
                      <a:pt x="0" y="18"/>
                    </a:lnTo>
                    <a:lnTo>
                      <a:pt x="0" y="15"/>
                    </a:lnTo>
                    <a:lnTo>
                      <a:pt x="0" y="15"/>
                    </a:lnTo>
                    <a:lnTo>
                      <a:pt x="0" y="15"/>
                    </a:lnTo>
                    <a:lnTo>
                      <a:pt x="0" y="15"/>
                    </a:lnTo>
                    <a:lnTo>
                      <a:pt x="0" y="13"/>
                    </a:lnTo>
                    <a:lnTo>
                      <a:pt x="0" y="11"/>
                    </a:lnTo>
                    <a:lnTo>
                      <a:pt x="0" y="9"/>
                    </a:lnTo>
                    <a:lnTo>
                      <a:pt x="0" y="6"/>
                    </a:lnTo>
                    <a:lnTo>
                      <a:pt x="0" y="6"/>
                    </a:lnTo>
                    <a:lnTo>
                      <a:pt x="0" y="9"/>
                    </a:lnTo>
                    <a:lnTo>
                      <a:pt x="0" y="9"/>
                    </a:lnTo>
                    <a:lnTo>
                      <a:pt x="0" y="9"/>
                    </a:lnTo>
                    <a:lnTo>
                      <a:pt x="2" y="9"/>
                    </a:lnTo>
                    <a:lnTo>
                      <a:pt x="2" y="6"/>
                    </a:lnTo>
                    <a:lnTo>
                      <a:pt x="2" y="6"/>
                    </a:lnTo>
                    <a:lnTo>
                      <a:pt x="2" y="6"/>
                    </a:lnTo>
                    <a:lnTo>
                      <a:pt x="2" y="6"/>
                    </a:lnTo>
                    <a:lnTo>
                      <a:pt x="2" y="6"/>
                    </a:lnTo>
                    <a:lnTo>
                      <a:pt x="2" y="6"/>
                    </a:lnTo>
                    <a:lnTo>
                      <a:pt x="2" y="6"/>
                    </a:lnTo>
                    <a:lnTo>
                      <a:pt x="4" y="6"/>
                    </a:lnTo>
                    <a:lnTo>
                      <a:pt x="4" y="6"/>
                    </a:lnTo>
                    <a:lnTo>
                      <a:pt x="4" y="9"/>
                    </a:lnTo>
                    <a:lnTo>
                      <a:pt x="4" y="11"/>
                    </a:lnTo>
                    <a:lnTo>
                      <a:pt x="4" y="13"/>
                    </a:lnTo>
                    <a:lnTo>
                      <a:pt x="4" y="13"/>
                    </a:lnTo>
                    <a:lnTo>
                      <a:pt x="4" y="13"/>
                    </a:lnTo>
                    <a:lnTo>
                      <a:pt x="4" y="11"/>
                    </a:lnTo>
                    <a:lnTo>
                      <a:pt x="4" y="9"/>
                    </a:lnTo>
                    <a:lnTo>
                      <a:pt x="4" y="9"/>
                    </a:lnTo>
                    <a:lnTo>
                      <a:pt x="4" y="6"/>
                    </a:lnTo>
                    <a:lnTo>
                      <a:pt x="4" y="6"/>
                    </a:lnTo>
                    <a:lnTo>
                      <a:pt x="4" y="6"/>
                    </a:lnTo>
                    <a:lnTo>
                      <a:pt x="4" y="6"/>
                    </a:lnTo>
                    <a:lnTo>
                      <a:pt x="4" y="9"/>
                    </a:lnTo>
                    <a:lnTo>
                      <a:pt x="6" y="11"/>
                    </a:lnTo>
                    <a:lnTo>
                      <a:pt x="6" y="13"/>
                    </a:lnTo>
                    <a:lnTo>
                      <a:pt x="6" y="13"/>
                    </a:lnTo>
                    <a:lnTo>
                      <a:pt x="6" y="13"/>
                    </a:lnTo>
                    <a:lnTo>
                      <a:pt x="6" y="13"/>
                    </a:lnTo>
                    <a:lnTo>
                      <a:pt x="6" y="13"/>
                    </a:lnTo>
                    <a:lnTo>
                      <a:pt x="8" y="11"/>
                    </a:lnTo>
                    <a:lnTo>
                      <a:pt x="6" y="9"/>
                    </a:lnTo>
                    <a:lnTo>
                      <a:pt x="6" y="9"/>
                    </a:lnTo>
                    <a:lnTo>
                      <a:pt x="6" y="6"/>
                    </a:lnTo>
                    <a:lnTo>
                      <a:pt x="6" y="6"/>
                    </a:lnTo>
                    <a:lnTo>
                      <a:pt x="6" y="4"/>
                    </a:lnTo>
                    <a:lnTo>
                      <a:pt x="6" y="4"/>
                    </a:lnTo>
                    <a:lnTo>
                      <a:pt x="6" y="4"/>
                    </a:lnTo>
                    <a:lnTo>
                      <a:pt x="8" y="6"/>
                    </a:lnTo>
                    <a:lnTo>
                      <a:pt x="8" y="6"/>
                    </a:lnTo>
                    <a:lnTo>
                      <a:pt x="8" y="6"/>
                    </a:lnTo>
                    <a:lnTo>
                      <a:pt x="8" y="6"/>
                    </a:lnTo>
                    <a:lnTo>
                      <a:pt x="8" y="4"/>
                    </a:lnTo>
                    <a:lnTo>
                      <a:pt x="8" y="4"/>
                    </a:lnTo>
                    <a:lnTo>
                      <a:pt x="11" y="4"/>
                    </a:lnTo>
                    <a:lnTo>
                      <a:pt x="11" y="6"/>
                    </a:lnTo>
                    <a:lnTo>
                      <a:pt x="8" y="6"/>
                    </a:lnTo>
                    <a:lnTo>
                      <a:pt x="8" y="6"/>
                    </a:lnTo>
                    <a:lnTo>
                      <a:pt x="11" y="6"/>
                    </a:lnTo>
                    <a:lnTo>
                      <a:pt x="11" y="9"/>
                    </a:lnTo>
                    <a:lnTo>
                      <a:pt x="11" y="9"/>
                    </a:lnTo>
                    <a:lnTo>
                      <a:pt x="11" y="9"/>
                    </a:lnTo>
                    <a:lnTo>
                      <a:pt x="11" y="9"/>
                    </a:lnTo>
                    <a:lnTo>
                      <a:pt x="11" y="9"/>
                    </a:lnTo>
                    <a:lnTo>
                      <a:pt x="11" y="9"/>
                    </a:lnTo>
                    <a:lnTo>
                      <a:pt x="11" y="9"/>
                    </a:lnTo>
                    <a:lnTo>
                      <a:pt x="11" y="6"/>
                    </a:lnTo>
                    <a:lnTo>
                      <a:pt x="13" y="6"/>
                    </a:lnTo>
                    <a:lnTo>
                      <a:pt x="13" y="6"/>
                    </a:lnTo>
                    <a:lnTo>
                      <a:pt x="11" y="6"/>
                    </a:lnTo>
                    <a:lnTo>
                      <a:pt x="11" y="4"/>
                    </a:lnTo>
                    <a:lnTo>
                      <a:pt x="11" y="4"/>
                    </a:lnTo>
                    <a:lnTo>
                      <a:pt x="11" y="4"/>
                    </a:lnTo>
                    <a:lnTo>
                      <a:pt x="11" y="2"/>
                    </a:lnTo>
                    <a:lnTo>
                      <a:pt x="13" y="2"/>
                    </a:lnTo>
                    <a:lnTo>
                      <a:pt x="13" y="0"/>
                    </a:lnTo>
                    <a:lnTo>
                      <a:pt x="13" y="0"/>
                    </a:lnTo>
                    <a:lnTo>
                      <a:pt x="15" y="0"/>
                    </a:lnTo>
                    <a:lnTo>
                      <a:pt x="15" y="0"/>
                    </a:lnTo>
                    <a:lnTo>
                      <a:pt x="15" y="2"/>
                    </a:lnTo>
                    <a:lnTo>
                      <a:pt x="15" y="2"/>
                    </a:lnTo>
                    <a:lnTo>
                      <a:pt x="15" y="2"/>
                    </a:lnTo>
                    <a:lnTo>
                      <a:pt x="13" y="4"/>
                    </a:lnTo>
                    <a:lnTo>
                      <a:pt x="13" y="6"/>
                    </a:lnTo>
                    <a:lnTo>
                      <a:pt x="13" y="6"/>
                    </a:lnTo>
                    <a:lnTo>
                      <a:pt x="15" y="9"/>
                    </a:lnTo>
                    <a:lnTo>
                      <a:pt x="15" y="9"/>
                    </a:lnTo>
                    <a:lnTo>
                      <a:pt x="15" y="9"/>
                    </a:lnTo>
                    <a:lnTo>
                      <a:pt x="15" y="9"/>
                    </a:lnTo>
                    <a:lnTo>
                      <a:pt x="15" y="6"/>
                    </a:lnTo>
                    <a:lnTo>
                      <a:pt x="15" y="6"/>
                    </a:lnTo>
                    <a:lnTo>
                      <a:pt x="15" y="9"/>
                    </a:lnTo>
                    <a:lnTo>
                      <a:pt x="15" y="9"/>
                    </a:lnTo>
                    <a:lnTo>
                      <a:pt x="15" y="9"/>
                    </a:lnTo>
                    <a:lnTo>
                      <a:pt x="15" y="11"/>
                    </a:lnTo>
                    <a:lnTo>
                      <a:pt x="15" y="11"/>
                    </a:lnTo>
                    <a:lnTo>
                      <a:pt x="15" y="11"/>
                    </a:lnTo>
                    <a:lnTo>
                      <a:pt x="15" y="11"/>
                    </a:lnTo>
                    <a:lnTo>
                      <a:pt x="15" y="11"/>
                    </a:lnTo>
                    <a:lnTo>
                      <a:pt x="15" y="11"/>
                    </a:lnTo>
                    <a:lnTo>
                      <a:pt x="15" y="13"/>
                    </a:lnTo>
                    <a:lnTo>
                      <a:pt x="15" y="13"/>
                    </a:lnTo>
                    <a:lnTo>
                      <a:pt x="15" y="13"/>
                    </a:lnTo>
                    <a:lnTo>
                      <a:pt x="15" y="13"/>
                    </a:lnTo>
                    <a:lnTo>
                      <a:pt x="15" y="15"/>
                    </a:lnTo>
                    <a:lnTo>
                      <a:pt x="15" y="15"/>
                    </a:lnTo>
                    <a:lnTo>
                      <a:pt x="15" y="15"/>
                    </a:lnTo>
                    <a:lnTo>
                      <a:pt x="15" y="15"/>
                    </a:lnTo>
                    <a:lnTo>
                      <a:pt x="15" y="18"/>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79" name="フリーフォーム 89650">
                <a:extLst>
                  <a:ext uri="{FF2B5EF4-FFF2-40B4-BE49-F238E27FC236}">
                    <a16:creationId xmlns:a16="http://schemas.microsoft.com/office/drawing/2014/main" id="{7027A183-2A73-CCD1-D583-0F76D606E4CC}"/>
                  </a:ext>
                </a:extLst>
              </p:cNvPr>
              <p:cNvSpPr/>
              <p:nvPr/>
            </p:nvSpPr>
            <p:spPr>
              <a:xfrm>
                <a:off x="1860" y="3363"/>
                <a:ext cx="20" cy="18"/>
              </a:xfrm>
              <a:custGeom>
                <a:avLst/>
                <a:gdLst/>
                <a:ahLst/>
                <a:cxnLst/>
                <a:rect l="0" t="0" r="0" b="0"/>
                <a:pathLst>
                  <a:path w="20" h="18">
                    <a:moveTo>
                      <a:pt x="11" y="5"/>
                    </a:moveTo>
                    <a:lnTo>
                      <a:pt x="11" y="5"/>
                    </a:lnTo>
                    <a:lnTo>
                      <a:pt x="11" y="3"/>
                    </a:lnTo>
                    <a:lnTo>
                      <a:pt x="11" y="3"/>
                    </a:lnTo>
                    <a:lnTo>
                      <a:pt x="11" y="3"/>
                    </a:lnTo>
                    <a:lnTo>
                      <a:pt x="13" y="3"/>
                    </a:lnTo>
                    <a:lnTo>
                      <a:pt x="13" y="3"/>
                    </a:lnTo>
                    <a:lnTo>
                      <a:pt x="13" y="3"/>
                    </a:lnTo>
                    <a:lnTo>
                      <a:pt x="15" y="3"/>
                    </a:lnTo>
                    <a:lnTo>
                      <a:pt x="15" y="3"/>
                    </a:lnTo>
                    <a:lnTo>
                      <a:pt x="15" y="0"/>
                    </a:lnTo>
                    <a:lnTo>
                      <a:pt x="15" y="0"/>
                    </a:lnTo>
                    <a:lnTo>
                      <a:pt x="15" y="0"/>
                    </a:lnTo>
                    <a:lnTo>
                      <a:pt x="15" y="0"/>
                    </a:lnTo>
                    <a:lnTo>
                      <a:pt x="18" y="0"/>
                    </a:lnTo>
                    <a:lnTo>
                      <a:pt x="18" y="0"/>
                    </a:lnTo>
                    <a:lnTo>
                      <a:pt x="20" y="0"/>
                    </a:lnTo>
                    <a:lnTo>
                      <a:pt x="20" y="3"/>
                    </a:lnTo>
                    <a:lnTo>
                      <a:pt x="20" y="3"/>
                    </a:lnTo>
                    <a:lnTo>
                      <a:pt x="20" y="5"/>
                    </a:lnTo>
                    <a:lnTo>
                      <a:pt x="20" y="5"/>
                    </a:lnTo>
                    <a:lnTo>
                      <a:pt x="20" y="5"/>
                    </a:lnTo>
                    <a:lnTo>
                      <a:pt x="20" y="5"/>
                    </a:lnTo>
                    <a:lnTo>
                      <a:pt x="20" y="5"/>
                    </a:lnTo>
                    <a:lnTo>
                      <a:pt x="18" y="5"/>
                    </a:lnTo>
                    <a:lnTo>
                      <a:pt x="18" y="7"/>
                    </a:lnTo>
                    <a:lnTo>
                      <a:pt x="18" y="7"/>
                    </a:lnTo>
                    <a:lnTo>
                      <a:pt x="15" y="7"/>
                    </a:lnTo>
                    <a:lnTo>
                      <a:pt x="15" y="12"/>
                    </a:lnTo>
                    <a:lnTo>
                      <a:pt x="15" y="14"/>
                    </a:lnTo>
                    <a:lnTo>
                      <a:pt x="15" y="14"/>
                    </a:lnTo>
                    <a:lnTo>
                      <a:pt x="13" y="14"/>
                    </a:lnTo>
                    <a:lnTo>
                      <a:pt x="11" y="14"/>
                    </a:lnTo>
                    <a:lnTo>
                      <a:pt x="11" y="14"/>
                    </a:lnTo>
                    <a:lnTo>
                      <a:pt x="11" y="12"/>
                    </a:lnTo>
                    <a:lnTo>
                      <a:pt x="11" y="12"/>
                    </a:lnTo>
                    <a:lnTo>
                      <a:pt x="9" y="12"/>
                    </a:lnTo>
                    <a:lnTo>
                      <a:pt x="6" y="12"/>
                    </a:lnTo>
                    <a:lnTo>
                      <a:pt x="6" y="12"/>
                    </a:lnTo>
                    <a:lnTo>
                      <a:pt x="6" y="12"/>
                    </a:lnTo>
                    <a:lnTo>
                      <a:pt x="6" y="14"/>
                    </a:lnTo>
                    <a:lnTo>
                      <a:pt x="6" y="18"/>
                    </a:lnTo>
                    <a:lnTo>
                      <a:pt x="0" y="18"/>
                    </a:lnTo>
                    <a:lnTo>
                      <a:pt x="0" y="16"/>
                    </a:lnTo>
                    <a:lnTo>
                      <a:pt x="2" y="14"/>
                    </a:lnTo>
                    <a:lnTo>
                      <a:pt x="2" y="12"/>
                    </a:lnTo>
                    <a:lnTo>
                      <a:pt x="0" y="12"/>
                    </a:lnTo>
                    <a:lnTo>
                      <a:pt x="0" y="12"/>
                    </a:lnTo>
                    <a:lnTo>
                      <a:pt x="0" y="9"/>
                    </a:lnTo>
                    <a:lnTo>
                      <a:pt x="4" y="7"/>
                    </a:lnTo>
                    <a:lnTo>
                      <a:pt x="4" y="5"/>
                    </a:lnTo>
                    <a:lnTo>
                      <a:pt x="2" y="3"/>
                    </a:lnTo>
                    <a:lnTo>
                      <a:pt x="0" y="3"/>
                    </a:lnTo>
                    <a:lnTo>
                      <a:pt x="2" y="3"/>
                    </a:lnTo>
                    <a:lnTo>
                      <a:pt x="4" y="3"/>
                    </a:lnTo>
                    <a:lnTo>
                      <a:pt x="6" y="3"/>
                    </a:lnTo>
                    <a:lnTo>
                      <a:pt x="9" y="5"/>
                    </a:lnTo>
                    <a:lnTo>
                      <a:pt x="9" y="5"/>
                    </a:lnTo>
                    <a:lnTo>
                      <a:pt x="11" y="5"/>
                    </a:lnTo>
                    <a:lnTo>
                      <a:pt x="11" y="5"/>
                    </a:lnTo>
                    <a:close/>
                  </a:path>
                </a:pathLst>
              </a:custGeom>
              <a:solidFill>
                <a:srgbClr val="008837"/>
              </a:solidFill>
              <a:ln w="9525">
                <a:noFill/>
              </a:ln>
            </p:spPr>
            <p:txBody>
              <a:bodyPr/>
              <a:lstStyle/>
              <a:p>
                <a:endParaRPr lang="ja-JP" altLang="en-US" sz="1799"/>
              </a:p>
            </p:txBody>
          </p:sp>
          <p:sp>
            <p:nvSpPr>
              <p:cNvPr id="11780" name="フリーフォーム 89651">
                <a:extLst>
                  <a:ext uri="{FF2B5EF4-FFF2-40B4-BE49-F238E27FC236}">
                    <a16:creationId xmlns:a16="http://schemas.microsoft.com/office/drawing/2014/main" id="{3BFE885D-F887-BDC2-A796-7AEA0504CFEA}"/>
                  </a:ext>
                </a:extLst>
              </p:cNvPr>
              <p:cNvSpPr/>
              <p:nvPr/>
            </p:nvSpPr>
            <p:spPr>
              <a:xfrm>
                <a:off x="1860" y="3363"/>
                <a:ext cx="20" cy="18"/>
              </a:xfrm>
              <a:custGeom>
                <a:avLst/>
                <a:gdLst/>
                <a:ahLst/>
                <a:cxnLst/>
                <a:rect l="0" t="0" r="0" b="0"/>
                <a:pathLst>
                  <a:path w="20" h="18">
                    <a:moveTo>
                      <a:pt x="11" y="5"/>
                    </a:moveTo>
                    <a:lnTo>
                      <a:pt x="11" y="5"/>
                    </a:lnTo>
                    <a:lnTo>
                      <a:pt x="11" y="3"/>
                    </a:lnTo>
                    <a:lnTo>
                      <a:pt x="11" y="3"/>
                    </a:lnTo>
                    <a:lnTo>
                      <a:pt x="11" y="3"/>
                    </a:lnTo>
                    <a:lnTo>
                      <a:pt x="13" y="3"/>
                    </a:lnTo>
                    <a:lnTo>
                      <a:pt x="13" y="3"/>
                    </a:lnTo>
                    <a:lnTo>
                      <a:pt x="13" y="3"/>
                    </a:lnTo>
                    <a:lnTo>
                      <a:pt x="15" y="3"/>
                    </a:lnTo>
                    <a:lnTo>
                      <a:pt x="15" y="3"/>
                    </a:lnTo>
                    <a:lnTo>
                      <a:pt x="15" y="0"/>
                    </a:lnTo>
                    <a:lnTo>
                      <a:pt x="15" y="0"/>
                    </a:lnTo>
                    <a:lnTo>
                      <a:pt x="15" y="0"/>
                    </a:lnTo>
                    <a:lnTo>
                      <a:pt x="15" y="0"/>
                    </a:lnTo>
                    <a:lnTo>
                      <a:pt x="18" y="0"/>
                    </a:lnTo>
                    <a:lnTo>
                      <a:pt x="18" y="0"/>
                    </a:lnTo>
                    <a:lnTo>
                      <a:pt x="20" y="0"/>
                    </a:lnTo>
                    <a:lnTo>
                      <a:pt x="20" y="3"/>
                    </a:lnTo>
                    <a:lnTo>
                      <a:pt x="20" y="3"/>
                    </a:lnTo>
                    <a:lnTo>
                      <a:pt x="20" y="5"/>
                    </a:lnTo>
                    <a:lnTo>
                      <a:pt x="20" y="5"/>
                    </a:lnTo>
                    <a:lnTo>
                      <a:pt x="20" y="5"/>
                    </a:lnTo>
                    <a:lnTo>
                      <a:pt x="20" y="5"/>
                    </a:lnTo>
                    <a:lnTo>
                      <a:pt x="20" y="5"/>
                    </a:lnTo>
                    <a:lnTo>
                      <a:pt x="18" y="5"/>
                    </a:lnTo>
                    <a:lnTo>
                      <a:pt x="18" y="7"/>
                    </a:lnTo>
                    <a:lnTo>
                      <a:pt x="18" y="7"/>
                    </a:lnTo>
                    <a:lnTo>
                      <a:pt x="15" y="7"/>
                    </a:lnTo>
                    <a:lnTo>
                      <a:pt x="15" y="12"/>
                    </a:lnTo>
                    <a:lnTo>
                      <a:pt x="15" y="14"/>
                    </a:lnTo>
                    <a:lnTo>
                      <a:pt x="15" y="14"/>
                    </a:lnTo>
                    <a:lnTo>
                      <a:pt x="13" y="14"/>
                    </a:lnTo>
                    <a:lnTo>
                      <a:pt x="11" y="14"/>
                    </a:lnTo>
                    <a:lnTo>
                      <a:pt x="11" y="14"/>
                    </a:lnTo>
                    <a:lnTo>
                      <a:pt x="11" y="12"/>
                    </a:lnTo>
                    <a:lnTo>
                      <a:pt x="11" y="12"/>
                    </a:lnTo>
                    <a:lnTo>
                      <a:pt x="9" y="12"/>
                    </a:lnTo>
                    <a:lnTo>
                      <a:pt x="6" y="12"/>
                    </a:lnTo>
                    <a:lnTo>
                      <a:pt x="6" y="12"/>
                    </a:lnTo>
                    <a:lnTo>
                      <a:pt x="6" y="12"/>
                    </a:lnTo>
                    <a:lnTo>
                      <a:pt x="6" y="14"/>
                    </a:lnTo>
                    <a:lnTo>
                      <a:pt x="6" y="18"/>
                    </a:lnTo>
                    <a:lnTo>
                      <a:pt x="0" y="18"/>
                    </a:lnTo>
                    <a:lnTo>
                      <a:pt x="0" y="16"/>
                    </a:lnTo>
                    <a:lnTo>
                      <a:pt x="2" y="14"/>
                    </a:lnTo>
                    <a:lnTo>
                      <a:pt x="2" y="12"/>
                    </a:lnTo>
                    <a:lnTo>
                      <a:pt x="0" y="12"/>
                    </a:lnTo>
                    <a:lnTo>
                      <a:pt x="0" y="12"/>
                    </a:lnTo>
                    <a:lnTo>
                      <a:pt x="0" y="9"/>
                    </a:lnTo>
                    <a:lnTo>
                      <a:pt x="4" y="7"/>
                    </a:lnTo>
                    <a:lnTo>
                      <a:pt x="4" y="5"/>
                    </a:lnTo>
                    <a:lnTo>
                      <a:pt x="2" y="3"/>
                    </a:lnTo>
                    <a:lnTo>
                      <a:pt x="0" y="3"/>
                    </a:lnTo>
                    <a:lnTo>
                      <a:pt x="2" y="3"/>
                    </a:lnTo>
                    <a:lnTo>
                      <a:pt x="4" y="3"/>
                    </a:lnTo>
                    <a:lnTo>
                      <a:pt x="6" y="3"/>
                    </a:lnTo>
                    <a:lnTo>
                      <a:pt x="9" y="5"/>
                    </a:lnTo>
                    <a:lnTo>
                      <a:pt x="9" y="5"/>
                    </a:lnTo>
                    <a:lnTo>
                      <a:pt x="11" y="5"/>
                    </a:lnTo>
                    <a:lnTo>
                      <a:pt x="11" y="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81" name="フリーフォーム 89652">
                <a:extLst>
                  <a:ext uri="{FF2B5EF4-FFF2-40B4-BE49-F238E27FC236}">
                    <a16:creationId xmlns:a16="http://schemas.microsoft.com/office/drawing/2014/main" id="{4126E6C8-D1E0-7C64-A64B-8391B12A2EBF}"/>
                  </a:ext>
                </a:extLst>
              </p:cNvPr>
              <p:cNvSpPr/>
              <p:nvPr/>
            </p:nvSpPr>
            <p:spPr>
              <a:xfrm>
                <a:off x="1853" y="3350"/>
                <a:ext cx="27" cy="22"/>
              </a:xfrm>
              <a:custGeom>
                <a:avLst/>
                <a:gdLst/>
                <a:ahLst/>
                <a:cxnLst/>
                <a:rect l="0" t="0" r="0" b="0"/>
                <a:pathLst>
                  <a:path w="27" h="22">
                    <a:moveTo>
                      <a:pt x="2" y="9"/>
                    </a:moveTo>
                    <a:lnTo>
                      <a:pt x="2" y="7"/>
                    </a:lnTo>
                    <a:lnTo>
                      <a:pt x="2" y="7"/>
                    </a:lnTo>
                    <a:lnTo>
                      <a:pt x="4" y="7"/>
                    </a:lnTo>
                    <a:lnTo>
                      <a:pt x="4" y="7"/>
                    </a:lnTo>
                    <a:lnTo>
                      <a:pt x="4" y="7"/>
                    </a:lnTo>
                    <a:lnTo>
                      <a:pt x="4" y="9"/>
                    </a:lnTo>
                    <a:lnTo>
                      <a:pt x="4" y="9"/>
                    </a:lnTo>
                    <a:lnTo>
                      <a:pt x="7" y="11"/>
                    </a:lnTo>
                    <a:lnTo>
                      <a:pt x="7" y="11"/>
                    </a:lnTo>
                    <a:lnTo>
                      <a:pt x="7" y="11"/>
                    </a:lnTo>
                    <a:lnTo>
                      <a:pt x="7" y="9"/>
                    </a:lnTo>
                    <a:lnTo>
                      <a:pt x="9" y="9"/>
                    </a:lnTo>
                    <a:lnTo>
                      <a:pt x="9" y="7"/>
                    </a:lnTo>
                    <a:lnTo>
                      <a:pt x="9" y="4"/>
                    </a:lnTo>
                    <a:lnTo>
                      <a:pt x="9" y="4"/>
                    </a:lnTo>
                    <a:lnTo>
                      <a:pt x="9" y="7"/>
                    </a:lnTo>
                    <a:lnTo>
                      <a:pt x="9" y="7"/>
                    </a:lnTo>
                    <a:lnTo>
                      <a:pt x="9" y="7"/>
                    </a:lnTo>
                    <a:lnTo>
                      <a:pt x="9" y="9"/>
                    </a:lnTo>
                    <a:lnTo>
                      <a:pt x="9" y="11"/>
                    </a:lnTo>
                    <a:lnTo>
                      <a:pt x="9" y="11"/>
                    </a:lnTo>
                    <a:lnTo>
                      <a:pt x="11" y="9"/>
                    </a:lnTo>
                    <a:lnTo>
                      <a:pt x="11" y="9"/>
                    </a:lnTo>
                    <a:lnTo>
                      <a:pt x="13" y="7"/>
                    </a:lnTo>
                    <a:lnTo>
                      <a:pt x="13" y="7"/>
                    </a:lnTo>
                    <a:lnTo>
                      <a:pt x="13" y="7"/>
                    </a:lnTo>
                    <a:lnTo>
                      <a:pt x="16" y="9"/>
                    </a:lnTo>
                    <a:lnTo>
                      <a:pt x="16" y="9"/>
                    </a:lnTo>
                    <a:lnTo>
                      <a:pt x="16" y="9"/>
                    </a:lnTo>
                    <a:lnTo>
                      <a:pt x="16" y="7"/>
                    </a:lnTo>
                    <a:lnTo>
                      <a:pt x="16" y="7"/>
                    </a:lnTo>
                    <a:lnTo>
                      <a:pt x="16" y="4"/>
                    </a:lnTo>
                    <a:lnTo>
                      <a:pt x="16" y="4"/>
                    </a:lnTo>
                    <a:lnTo>
                      <a:pt x="16" y="4"/>
                    </a:lnTo>
                    <a:lnTo>
                      <a:pt x="16" y="4"/>
                    </a:lnTo>
                    <a:lnTo>
                      <a:pt x="16" y="4"/>
                    </a:lnTo>
                    <a:lnTo>
                      <a:pt x="16" y="4"/>
                    </a:lnTo>
                    <a:lnTo>
                      <a:pt x="18" y="4"/>
                    </a:lnTo>
                    <a:lnTo>
                      <a:pt x="18" y="4"/>
                    </a:lnTo>
                    <a:lnTo>
                      <a:pt x="18" y="4"/>
                    </a:lnTo>
                    <a:lnTo>
                      <a:pt x="18" y="7"/>
                    </a:lnTo>
                    <a:lnTo>
                      <a:pt x="18" y="7"/>
                    </a:lnTo>
                    <a:lnTo>
                      <a:pt x="20" y="7"/>
                    </a:lnTo>
                    <a:lnTo>
                      <a:pt x="20" y="7"/>
                    </a:lnTo>
                    <a:lnTo>
                      <a:pt x="20" y="4"/>
                    </a:lnTo>
                    <a:lnTo>
                      <a:pt x="20" y="4"/>
                    </a:lnTo>
                    <a:lnTo>
                      <a:pt x="20" y="4"/>
                    </a:lnTo>
                    <a:lnTo>
                      <a:pt x="20" y="2"/>
                    </a:lnTo>
                    <a:lnTo>
                      <a:pt x="20" y="2"/>
                    </a:lnTo>
                    <a:lnTo>
                      <a:pt x="20" y="2"/>
                    </a:lnTo>
                    <a:lnTo>
                      <a:pt x="22" y="2"/>
                    </a:lnTo>
                    <a:lnTo>
                      <a:pt x="22" y="2"/>
                    </a:lnTo>
                    <a:lnTo>
                      <a:pt x="22" y="4"/>
                    </a:lnTo>
                    <a:lnTo>
                      <a:pt x="22" y="4"/>
                    </a:lnTo>
                    <a:lnTo>
                      <a:pt x="25" y="7"/>
                    </a:lnTo>
                    <a:lnTo>
                      <a:pt x="25" y="7"/>
                    </a:lnTo>
                    <a:lnTo>
                      <a:pt x="25" y="7"/>
                    </a:lnTo>
                    <a:lnTo>
                      <a:pt x="25" y="4"/>
                    </a:lnTo>
                    <a:lnTo>
                      <a:pt x="22" y="4"/>
                    </a:lnTo>
                    <a:lnTo>
                      <a:pt x="22" y="2"/>
                    </a:lnTo>
                    <a:lnTo>
                      <a:pt x="22" y="2"/>
                    </a:lnTo>
                    <a:lnTo>
                      <a:pt x="25" y="0"/>
                    </a:lnTo>
                    <a:lnTo>
                      <a:pt x="25" y="0"/>
                    </a:lnTo>
                    <a:lnTo>
                      <a:pt x="25" y="0"/>
                    </a:lnTo>
                    <a:lnTo>
                      <a:pt x="25" y="0"/>
                    </a:lnTo>
                    <a:lnTo>
                      <a:pt x="27" y="2"/>
                    </a:lnTo>
                    <a:lnTo>
                      <a:pt x="27" y="2"/>
                    </a:lnTo>
                    <a:lnTo>
                      <a:pt x="27" y="2"/>
                    </a:lnTo>
                    <a:lnTo>
                      <a:pt x="27" y="2"/>
                    </a:lnTo>
                    <a:lnTo>
                      <a:pt x="27" y="4"/>
                    </a:lnTo>
                    <a:lnTo>
                      <a:pt x="27" y="4"/>
                    </a:lnTo>
                    <a:lnTo>
                      <a:pt x="27" y="7"/>
                    </a:lnTo>
                    <a:lnTo>
                      <a:pt x="27" y="9"/>
                    </a:lnTo>
                    <a:lnTo>
                      <a:pt x="27" y="9"/>
                    </a:lnTo>
                    <a:lnTo>
                      <a:pt x="27" y="11"/>
                    </a:lnTo>
                    <a:lnTo>
                      <a:pt x="27" y="11"/>
                    </a:lnTo>
                    <a:lnTo>
                      <a:pt x="27" y="9"/>
                    </a:lnTo>
                    <a:lnTo>
                      <a:pt x="27" y="11"/>
                    </a:lnTo>
                    <a:lnTo>
                      <a:pt x="27" y="13"/>
                    </a:lnTo>
                    <a:lnTo>
                      <a:pt x="27" y="16"/>
                    </a:lnTo>
                    <a:lnTo>
                      <a:pt x="27" y="18"/>
                    </a:lnTo>
                    <a:lnTo>
                      <a:pt x="27" y="16"/>
                    </a:lnTo>
                    <a:lnTo>
                      <a:pt x="27" y="16"/>
                    </a:lnTo>
                    <a:lnTo>
                      <a:pt x="27" y="16"/>
                    </a:lnTo>
                    <a:lnTo>
                      <a:pt x="27" y="16"/>
                    </a:lnTo>
                    <a:lnTo>
                      <a:pt x="25" y="16"/>
                    </a:lnTo>
                    <a:lnTo>
                      <a:pt x="25" y="16"/>
                    </a:lnTo>
                    <a:lnTo>
                      <a:pt x="25" y="18"/>
                    </a:lnTo>
                    <a:lnTo>
                      <a:pt x="25" y="16"/>
                    </a:lnTo>
                    <a:lnTo>
                      <a:pt x="22" y="16"/>
                    </a:lnTo>
                    <a:lnTo>
                      <a:pt x="22" y="18"/>
                    </a:lnTo>
                    <a:lnTo>
                      <a:pt x="22" y="18"/>
                    </a:lnTo>
                    <a:lnTo>
                      <a:pt x="22" y="18"/>
                    </a:lnTo>
                    <a:lnTo>
                      <a:pt x="22" y="18"/>
                    </a:lnTo>
                    <a:lnTo>
                      <a:pt x="22" y="16"/>
                    </a:lnTo>
                    <a:lnTo>
                      <a:pt x="22" y="16"/>
                    </a:lnTo>
                    <a:lnTo>
                      <a:pt x="20" y="13"/>
                    </a:lnTo>
                    <a:lnTo>
                      <a:pt x="20" y="11"/>
                    </a:lnTo>
                    <a:lnTo>
                      <a:pt x="18" y="11"/>
                    </a:lnTo>
                    <a:lnTo>
                      <a:pt x="18" y="13"/>
                    </a:lnTo>
                    <a:lnTo>
                      <a:pt x="20" y="13"/>
                    </a:lnTo>
                    <a:lnTo>
                      <a:pt x="20" y="16"/>
                    </a:lnTo>
                    <a:lnTo>
                      <a:pt x="18" y="16"/>
                    </a:lnTo>
                    <a:lnTo>
                      <a:pt x="18" y="16"/>
                    </a:lnTo>
                    <a:lnTo>
                      <a:pt x="18" y="18"/>
                    </a:lnTo>
                    <a:lnTo>
                      <a:pt x="18" y="18"/>
                    </a:lnTo>
                    <a:lnTo>
                      <a:pt x="18" y="16"/>
                    </a:lnTo>
                    <a:lnTo>
                      <a:pt x="18" y="16"/>
                    </a:lnTo>
                    <a:lnTo>
                      <a:pt x="18" y="16"/>
                    </a:lnTo>
                    <a:lnTo>
                      <a:pt x="18" y="13"/>
                    </a:lnTo>
                    <a:lnTo>
                      <a:pt x="18" y="13"/>
                    </a:lnTo>
                    <a:lnTo>
                      <a:pt x="18" y="11"/>
                    </a:lnTo>
                    <a:lnTo>
                      <a:pt x="18" y="11"/>
                    </a:lnTo>
                    <a:lnTo>
                      <a:pt x="16" y="11"/>
                    </a:lnTo>
                    <a:lnTo>
                      <a:pt x="16" y="13"/>
                    </a:lnTo>
                    <a:lnTo>
                      <a:pt x="13" y="13"/>
                    </a:lnTo>
                    <a:lnTo>
                      <a:pt x="16" y="16"/>
                    </a:lnTo>
                    <a:lnTo>
                      <a:pt x="16" y="16"/>
                    </a:lnTo>
                    <a:lnTo>
                      <a:pt x="16" y="16"/>
                    </a:lnTo>
                    <a:lnTo>
                      <a:pt x="16" y="18"/>
                    </a:lnTo>
                    <a:lnTo>
                      <a:pt x="16" y="18"/>
                    </a:lnTo>
                    <a:lnTo>
                      <a:pt x="16" y="20"/>
                    </a:lnTo>
                    <a:lnTo>
                      <a:pt x="16" y="18"/>
                    </a:lnTo>
                    <a:lnTo>
                      <a:pt x="16" y="18"/>
                    </a:lnTo>
                    <a:lnTo>
                      <a:pt x="13" y="18"/>
                    </a:lnTo>
                    <a:lnTo>
                      <a:pt x="13" y="18"/>
                    </a:lnTo>
                    <a:lnTo>
                      <a:pt x="13" y="18"/>
                    </a:lnTo>
                    <a:lnTo>
                      <a:pt x="11" y="20"/>
                    </a:lnTo>
                    <a:lnTo>
                      <a:pt x="11" y="20"/>
                    </a:lnTo>
                    <a:lnTo>
                      <a:pt x="9" y="20"/>
                    </a:lnTo>
                    <a:lnTo>
                      <a:pt x="11" y="18"/>
                    </a:lnTo>
                    <a:lnTo>
                      <a:pt x="11" y="18"/>
                    </a:lnTo>
                    <a:lnTo>
                      <a:pt x="11" y="16"/>
                    </a:lnTo>
                    <a:lnTo>
                      <a:pt x="11" y="16"/>
                    </a:lnTo>
                    <a:lnTo>
                      <a:pt x="11" y="16"/>
                    </a:lnTo>
                    <a:lnTo>
                      <a:pt x="9" y="16"/>
                    </a:lnTo>
                    <a:lnTo>
                      <a:pt x="9" y="16"/>
                    </a:lnTo>
                    <a:lnTo>
                      <a:pt x="9" y="16"/>
                    </a:lnTo>
                    <a:lnTo>
                      <a:pt x="9" y="16"/>
                    </a:lnTo>
                    <a:lnTo>
                      <a:pt x="9" y="16"/>
                    </a:lnTo>
                    <a:lnTo>
                      <a:pt x="9" y="16"/>
                    </a:lnTo>
                    <a:lnTo>
                      <a:pt x="9" y="16"/>
                    </a:lnTo>
                    <a:lnTo>
                      <a:pt x="9" y="16"/>
                    </a:lnTo>
                    <a:lnTo>
                      <a:pt x="9" y="18"/>
                    </a:lnTo>
                    <a:lnTo>
                      <a:pt x="9" y="18"/>
                    </a:lnTo>
                    <a:lnTo>
                      <a:pt x="9" y="18"/>
                    </a:lnTo>
                    <a:lnTo>
                      <a:pt x="9" y="18"/>
                    </a:lnTo>
                    <a:lnTo>
                      <a:pt x="9" y="20"/>
                    </a:lnTo>
                    <a:lnTo>
                      <a:pt x="9" y="20"/>
                    </a:lnTo>
                    <a:lnTo>
                      <a:pt x="9" y="20"/>
                    </a:lnTo>
                    <a:lnTo>
                      <a:pt x="9" y="20"/>
                    </a:lnTo>
                    <a:lnTo>
                      <a:pt x="7" y="22"/>
                    </a:lnTo>
                    <a:lnTo>
                      <a:pt x="7" y="22"/>
                    </a:lnTo>
                    <a:lnTo>
                      <a:pt x="4" y="22"/>
                    </a:lnTo>
                    <a:lnTo>
                      <a:pt x="4" y="22"/>
                    </a:lnTo>
                    <a:lnTo>
                      <a:pt x="4" y="22"/>
                    </a:lnTo>
                    <a:lnTo>
                      <a:pt x="4" y="22"/>
                    </a:lnTo>
                    <a:lnTo>
                      <a:pt x="4" y="22"/>
                    </a:lnTo>
                    <a:lnTo>
                      <a:pt x="4" y="20"/>
                    </a:lnTo>
                    <a:lnTo>
                      <a:pt x="4" y="20"/>
                    </a:lnTo>
                    <a:lnTo>
                      <a:pt x="4" y="20"/>
                    </a:lnTo>
                    <a:lnTo>
                      <a:pt x="4" y="20"/>
                    </a:lnTo>
                    <a:lnTo>
                      <a:pt x="4" y="18"/>
                    </a:lnTo>
                    <a:lnTo>
                      <a:pt x="4" y="18"/>
                    </a:lnTo>
                    <a:lnTo>
                      <a:pt x="4" y="16"/>
                    </a:lnTo>
                    <a:lnTo>
                      <a:pt x="4" y="16"/>
                    </a:lnTo>
                    <a:lnTo>
                      <a:pt x="2" y="16"/>
                    </a:lnTo>
                    <a:lnTo>
                      <a:pt x="2" y="16"/>
                    </a:lnTo>
                    <a:lnTo>
                      <a:pt x="0" y="16"/>
                    </a:lnTo>
                    <a:lnTo>
                      <a:pt x="0" y="16"/>
                    </a:lnTo>
                    <a:lnTo>
                      <a:pt x="0" y="16"/>
                    </a:lnTo>
                    <a:lnTo>
                      <a:pt x="0" y="16"/>
                    </a:lnTo>
                    <a:lnTo>
                      <a:pt x="0" y="16"/>
                    </a:lnTo>
                    <a:lnTo>
                      <a:pt x="0" y="16"/>
                    </a:lnTo>
                    <a:lnTo>
                      <a:pt x="0" y="13"/>
                    </a:lnTo>
                    <a:lnTo>
                      <a:pt x="2" y="13"/>
                    </a:lnTo>
                    <a:lnTo>
                      <a:pt x="2" y="13"/>
                    </a:lnTo>
                    <a:lnTo>
                      <a:pt x="0" y="13"/>
                    </a:lnTo>
                    <a:lnTo>
                      <a:pt x="0" y="13"/>
                    </a:lnTo>
                    <a:lnTo>
                      <a:pt x="0" y="13"/>
                    </a:lnTo>
                    <a:lnTo>
                      <a:pt x="0" y="13"/>
                    </a:lnTo>
                    <a:lnTo>
                      <a:pt x="0" y="13"/>
                    </a:lnTo>
                    <a:lnTo>
                      <a:pt x="0" y="13"/>
                    </a:lnTo>
                    <a:lnTo>
                      <a:pt x="2" y="11"/>
                    </a:lnTo>
                    <a:lnTo>
                      <a:pt x="2" y="11"/>
                    </a:lnTo>
                    <a:lnTo>
                      <a:pt x="2" y="11"/>
                    </a:lnTo>
                    <a:lnTo>
                      <a:pt x="2" y="11"/>
                    </a:lnTo>
                    <a:lnTo>
                      <a:pt x="2" y="11"/>
                    </a:lnTo>
                    <a:lnTo>
                      <a:pt x="2" y="9"/>
                    </a:lnTo>
                    <a:lnTo>
                      <a:pt x="2" y="9"/>
                    </a:lnTo>
                    <a:lnTo>
                      <a:pt x="2" y="9"/>
                    </a:lnTo>
                    <a:close/>
                  </a:path>
                </a:pathLst>
              </a:custGeom>
              <a:solidFill>
                <a:srgbClr val="008837"/>
              </a:solidFill>
              <a:ln w="9525">
                <a:noFill/>
              </a:ln>
            </p:spPr>
            <p:txBody>
              <a:bodyPr/>
              <a:lstStyle/>
              <a:p>
                <a:endParaRPr lang="ja-JP" altLang="en-US" sz="1799"/>
              </a:p>
            </p:txBody>
          </p:sp>
          <p:sp>
            <p:nvSpPr>
              <p:cNvPr id="11782" name="フリーフォーム 89653">
                <a:extLst>
                  <a:ext uri="{FF2B5EF4-FFF2-40B4-BE49-F238E27FC236}">
                    <a16:creationId xmlns:a16="http://schemas.microsoft.com/office/drawing/2014/main" id="{1BA9EB51-B800-3AB0-5012-1620DF557022}"/>
                  </a:ext>
                </a:extLst>
              </p:cNvPr>
              <p:cNvSpPr/>
              <p:nvPr/>
            </p:nvSpPr>
            <p:spPr>
              <a:xfrm>
                <a:off x="1853" y="3350"/>
                <a:ext cx="27" cy="22"/>
              </a:xfrm>
              <a:custGeom>
                <a:avLst/>
                <a:gdLst/>
                <a:ahLst/>
                <a:cxnLst/>
                <a:rect l="0" t="0" r="0" b="0"/>
                <a:pathLst>
                  <a:path w="27" h="22">
                    <a:moveTo>
                      <a:pt x="2" y="9"/>
                    </a:moveTo>
                    <a:lnTo>
                      <a:pt x="2" y="7"/>
                    </a:lnTo>
                    <a:lnTo>
                      <a:pt x="2" y="7"/>
                    </a:lnTo>
                    <a:lnTo>
                      <a:pt x="4" y="7"/>
                    </a:lnTo>
                    <a:lnTo>
                      <a:pt x="4" y="7"/>
                    </a:lnTo>
                    <a:lnTo>
                      <a:pt x="4" y="7"/>
                    </a:lnTo>
                    <a:lnTo>
                      <a:pt x="4" y="9"/>
                    </a:lnTo>
                    <a:lnTo>
                      <a:pt x="4" y="9"/>
                    </a:lnTo>
                    <a:lnTo>
                      <a:pt x="7" y="11"/>
                    </a:lnTo>
                    <a:lnTo>
                      <a:pt x="7" y="11"/>
                    </a:lnTo>
                    <a:lnTo>
                      <a:pt x="7" y="11"/>
                    </a:lnTo>
                    <a:lnTo>
                      <a:pt x="7" y="9"/>
                    </a:lnTo>
                    <a:lnTo>
                      <a:pt x="9" y="9"/>
                    </a:lnTo>
                    <a:lnTo>
                      <a:pt x="9" y="7"/>
                    </a:lnTo>
                    <a:lnTo>
                      <a:pt x="9" y="4"/>
                    </a:lnTo>
                    <a:lnTo>
                      <a:pt x="9" y="4"/>
                    </a:lnTo>
                    <a:lnTo>
                      <a:pt x="9" y="7"/>
                    </a:lnTo>
                    <a:lnTo>
                      <a:pt x="9" y="7"/>
                    </a:lnTo>
                    <a:lnTo>
                      <a:pt x="9" y="7"/>
                    </a:lnTo>
                    <a:lnTo>
                      <a:pt x="9" y="9"/>
                    </a:lnTo>
                    <a:lnTo>
                      <a:pt x="9" y="11"/>
                    </a:lnTo>
                    <a:lnTo>
                      <a:pt x="9" y="11"/>
                    </a:lnTo>
                    <a:lnTo>
                      <a:pt x="11" y="9"/>
                    </a:lnTo>
                    <a:lnTo>
                      <a:pt x="11" y="9"/>
                    </a:lnTo>
                    <a:lnTo>
                      <a:pt x="13" y="7"/>
                    </a:lnTo>
                    <a:lnTo>
                      <a:pt x="13" y="7"/>
                    </a:lnTo>
                    <a:lnTo>
                      <a:pt x="13" y="7"/>
                    </a:lnTo>
                    <a:lnTo>
                      <a:pt x="16" y="9"/>
                    </a:lnTo>
                    <a:lnTo>
                      <a:pt x="16" y="9"/>
                    </a:lnTo>
                    <a:lnTo>
                      <a:pt x="16" y="9"/>
                    </a:lnTo>
                    <a:lnTo>
                      <a:pt x="16" y="7"/>
                    </a:lnTo>
                    <a:lnTo>
                      <a:pt x="16" y="7"/>
                    </a:lnTo>
                    <a:lnTo>
                      <a:pt x="16" y="4"/>
                    </a:lnTo>
                    <a:lnTo>
                      <a:pt x="16" y="4"/>
                    </a:lnTo>
                    <a:lnTo>
                      <a:pt x="16" y="4"/>
                    </a:lnTo>
                    <a:lnTo>
                      <a:pt x="16" y="4"/>
                    </a:lnTo>
                    <a:lnTo>
                      <a:pt x="16" y="4"/>
                    </a:lnTo>
                    <a:lnTo>
                      <a:pt x="16" y="4"/>
                    </a:lnTo>
                    <a:lnTo>
                      <a:pt x="18" y="4"/>
                    </a:lnTo>
                    <a:lnTo>
                      <a:pt x="18" y="4"/>
                    </a:lnTo>
                    <a:lnTo>
                      <a:pt x="18" y="4"/>
                    </a:lnTo>
                    <a:lnTo>
                      <a:pt x="18" y="7"/>
                    </a:lnTo>
                    <a:lnTo>
                      <a:pt x="18" y="7"/>
                    </a:lnTo>
                    <a:lnTo>
                      <a:pt x="20" y="7"/>
                    </a:lnTo>
                    <a:lnTo>
                      <a:pt x="20" y="7"/>
                    </a:lnTo>
                    <a:lnTo>
                      <a:pt x="20" y="4"/>
                    </a:lnTo>
                    <a:lnTo>
                      <a:pt x="20" y="4"/>
                    </a:lnTo>
                    <a:lnTo>
                      <a:pt x="20" y="4"/>
                    </a:lnTo>
                    <a:lnTo>
                      <a:pt x="20" y="2"/>
                    </a:lnTo>
                    <a:lnTo>
                      <a:pt x="20" y="2"/>
                    </a:lnTo>
                    <a:lnTo>
                      <a:pt x="20" y="2"/>
                    </a:lnTo>
                    <a:lnTo>
                      <a:pt x="22" y="2"/>
                    </a:lnTo>
                    <a:lnTo>
                      <a:pt x="22" y="2"/>
                    </a:lnTo>
                    <a:lnTo>
                      <a:pt x="22" y="4"/>
                    </a:lnTo>
                    <a:lnTo>
                      <a:pt x="22" y="4"/>
                    </a:lnTo>
                    <a:lnTo>
                      <a:pt x="25" y="7"/>
                    </a:lnTo>
                    <a:lnTo>
                      <a:pt x="25" y="7"/>
                    </a:lnTo>
                    <a:lnTo>
                      <a:pt x="25" y="7"/>
                    </a:lnTo>
                    <a:lnTo>
                      <a:pt x="25" y="4"/>
                    </a:lnTo>
                    <a:lnTo>
                      <a:pt x="22" y="4"/>
                    </a:lnTo>
                    <a:lnTo>
                      <a:pt x="22" y="2"/>
                    </a:lnTo>
                    <a:lnTo>
                      <a:pt x="22" y="2"/>
                    </a:lnTo>
                    <a:lnTo>
                      <a:pt x="25" y="0"/>
                    </a:lnTo>
                    <a:lnTo>
                      <a:pt x="25" y="0"/>
                    </a:lnTo>
                    <a:lnTo>
                      <a:pt x="25" y="0"/>
                    </a:lnTo>
                    <a:lnTo>
                      <a:pt x="25" y="0"/>
                    </a:lnTo>
                    <a:lnTo>
                      <a:pt x="27" y="2"/>
                    </a:lnTo>
                    <a:lnTo>
                      <a:pt x="27" y="2"/>
                    </a:lnTo>
                    <a:lnTo>
                      <a:pt x="27" y="2"/>
                    </a:lnTo>
                    <a:lnTo>
                      <a:pt x="27" y="2"/>
                    </a:lnTo>
                    <a:lnTo>
                      <a:pt x="27" y="4"/>
                    </a:lnTo>
                    <a:lnTo>
                      <a:pt x="27" y="4"/>
                    </a:lnTo>
                    <a:lnTo>
                      <a:pt x="27" y="7"/>
                    </a:lnTo>
                    <a:lnTo>
                      <a:pt x="27" y="9"/>
                    </a:lnTo>
                    <a:lnTo>
                      <a:pt x="27" y="9"/>
                    </a:lnTo>
                    <a:lnTo>
                      <a:pt x="27" y="11"/>
                    </a:lnTo>
                    <a:lnTo>
                      <a:pt x="27" y="11"/>
                    </a:lnTo>
                    <a:lnTo>
                      <a:pt x="27" y="9"/>
                    </a:lnTo>
                    <a:lnTo>
                      <a:pt x="27" y="11"/>
                    </a:lnTo>
                    <a:lnTo>
                      <a:pt x="27" y="13"/>
                    </a:lnTo>
                    <a:lnTo>
                      <a:pt x="27" y="16"/>
                    </a:lnTo>
                    <a:lnTo>
                      <a:pt x="27" y="18"/>
                    </a:lnTo>
                    <a:lnTo>
                      <a:pt x="27" y="16"/>
                    </a:lnTo>
                    <a:lnTo>
                      <a:pt x="27" y="16"/>
                    </a:lnTo>
                    <a:lnTo>
                      <a:pt x="27" y="16"/>
                    </a:lnTo>
                    <a:lnTo>
                      <a:pt x="27" y="16"/>
                    </a:lnTo>
                    <a:lnTo>
                      <a:pt x="25" y="16"/>
                    </a:lnTo>
                    <a:lnTo>
                      <a:pt x="25" y="16"/>
                    </a:lnTo>
                    <a:lnTo>
                      <a:pt x="25" y="18"/>
                    </a:lnTo>
                    <a:lnTo>
                      <a:pt x="25" y="16"/>
                    </a:lnTo>
                    <a:lnTo>
                      <a:pt x="22" y="16"/>
                    </a:lnTo>
                    <a:lnTo>
                      <a:pt x="22" y="18"/>
                    </a:lnTo>
                    <a:lnTo>
                      <a:pt x="22" y="18"/>
                    </a:lnTo>
                    <a:lnTo>
                      <a:pt x="22" y="18"/>
                    </a:lnTo>
                    <a:lnTo>
                      <a:pt x="22" y="18"/>
                    </a:lnTo>
                    <a:lnTo>
                      <a:pt x="22" y="16"/>
                    </a:lnTo>
                    <a:lnTo>
                      <a:pt x="22" y="16"/>
                    </a:lnTo>
                    <a:lnTo>
                      <a:pt x="20" y="13"/>
                    </a:lnTo>
                    <a:lnTo>
                      <a:pt x="20" y="11"/>
                    </a:lnTo>
                    <a:lnTo>
                      <a:pt x="18" y="11"/>
                    </a:lnTo>
                    <a:lnTo>
                      <a:pt x="18" y="13"/>
                    </a:lnTo>
                    <a:lnTo>
                      <a:pt x="20" y="13"/>
                    </a:lnTo>
                    <a:lnTo>
                      <a:pt x="20" y="16"/>
                    </a:lnTo>
                    <a:lnTo>
                      <a:pt x="18" y="16"/>
                    </a:lnTo>
                    <a:lnTo>
                      <a:pt x="18" y="16"/>
                    </a:lnTo>
                    <a:lnTo>
                      <a:pt x="18" y="18"/>
                    </a:lnTo>
                    <a:lnTo>
                      <a:pt x="18" y="18"/>
                    </a:lnTo>
                    <a:lnTo>
                      <a:pt x="18" y="16"/>
                    </a:lnTo>
                    <a:lnTo>
                      <a:pt x="18" y="16"/>
                    </a:lnTo>
                    <a:lnTo>
                      <a:pt x="18" y="16"/>
                    </a:lnTo>
                    <a:lnTo>
                      <a:pt x="18" y="13"/>
                    </a:lnTo>
                    <a:lnTo>
                      <a:pt x="18" y="13"/>
                    </a:lnTo>
                    <a:lnTo>
                      <a:pt x="18" y="11"/>
                    </a:lnTo>
                    <a:lnTo>
                      <a:pt x="18" y="11"/>
                    </a:lnTo>
                    <a:lnTo>
                      <a:pt x="16" y="11"/>
                    </a:lnTo>
                    <a:lnTo>
                      <a:pt x="16" y="13"/>
                    </a:lnTo>
                    <a:lnTo>
                      <a:pt x="13" y="13"/>
                    </a:lnTo>
                    <a:lnTo>
                      <a:pt x="16" y="16"/>
                    </a:lnTo>
                    <a:lnTo>
                      <a:pt x="16" y="16"/>
                    </a:lnTo>
                    <a:lnTo>
                      <a:pt x="16" y="16"/>
                    </a:lnTo>
                    <a:lnTo>
                      <a:pt x="16" y="18"/>
                    </a:lnTo>
                    <a:lnTo>
                      <a:pt x="16" y="18"/>
                    </a:lnTo>
                    <a:lnTo>
                      <a:pt x="16" y="20"/>
                    </a:lnTo>
                    <a:lnTo>
                      <a:pt x="16" y="18"/>
                    </a:lnTo>
                    <a:lnTo>
                      <a:pt x="16" y="18"/>
                    </a:lnTo>
                    <a:lnTo>
                      <a:pt x="13" y="18"/>
                    </a:lnTo>
                    <a:lnTo>
                      <a:pt x="13" y="18"/>
                    </a:lnTo>
                    <a:lnTo>
                      <a:pt x="13" y="18"/>
                    </a:lnTo>
                    <a:lnTo>
                      <a:pt x="11" y="20"/>
                    </a:lnTo>
                    <a:lnTo>
                      <a:pt x="11" y="20"/>
                    </a:lnTo>
                    <a:lnTo>
                      <a:pt x="9" y="20"/>
                    </a:lnTo>
                    <a:lnTo>
                      <a:pt x="11" y="18"/>
                    </a:lnTo>
                    <a:lnTo>
                      <a:pt x="11" y="18"/>
                    </a:lnTo>
                    <a:lnTo>
                      <a:pt x="11" y="16"/>
                    </a:lnTo>
                    <a:lnTo>
                      <a:pt x="11" y="16"/>
                    </a:lnTo>
                    <a:lnTo>
                      <a:pt x="11" y="16"/>
                    </a:lnTo>
                    <a:lnTo>
                      <a:pt x="9" y="16"/>
                    </a:lnTo>
                    <a:lnTo>
                      <a:pt x="9" y="16"/>
                    </a:lnTo>
                    <a:lnTo>
                      <a:pt x="9" y="16"/>
                    </a:lnTo>
                    <a:lnTo>
                      <a:pt x="9" y="16"/>
                    </a:lnTo>
                    <a:lnTo>
                      <a:pt x="9" y="16"/>
                    </a:lnTo>
                    <a:lnTo>
                      <a:pt x="9" y="16"/>
                    </a:lnTo>
                    <a:lnTo>
                      <a:pt x="9" y="16"/>
                    </a:lnTo>
                    <a:lnTo>
                      <a:pt x="9" y="16"/>
                    </a:lnTo>
                    <a:lnTo>
                      <a:pt x="9" y="18"/>
                    </a:lnTo>
                    <a:lnTo>
                      <a:pt x="9" y="18"/>
                    </a:lnTo>
                    <a:lnTo>
                      <a:pt x="9" y="18"/>
                    </a:lnTo>
                    <a:lnTo>
                      <a:pt x="9" y="18"/>
                    </a:lnTo>
                    <a:lnTo>
                      <a:pt x="9" y="20"/>
                    </a:lnTo>
                    <a:lnTo>
                      <a:pt x="9" y="20"/>
                    </a:lnTo>
                    <a:lnTo>
                      <a:pt x="9" y="20"/>
                    </a:lnTo>
                    <a:lnTo>
                      <a:pt x="9" y="20"/>
                    </a:lnTo>
                    <a:lnTo>
                      <a:pt x="7" y="22"/>
                    </a:lnTo>
                    <a:lnTo>
                      <a:pt x="7" y="22"/>
                    </a:lnTo>
                    <a:lnTo>
                      <a:pt x="4" y="22"/>
                    </a:lnTo>
                    <a:lnTo>
                      <a:pt x="4" y="22"/>
                    </a:lnTo>
                    <a:lnTo>
                      <a:pt x="4" y="22"/>
                    </a:lnTo>
                    <a:lnTo>
                      <a:pt x="4" y="22"/>
                    </a:lnTo>
                    <a:lnTo>
                      <a:pt x="4" y="22"/>
                    </a:lnTo>
                    <a:lnTo>
                      <a:pt x="4" y="20"/>
                    </a:lnTo>
                    <a:lnTo>
                      <a:pt x="4" y="20"/>
                    </a:lnTo>
                    <a:lnTo>
                      <a:pt x="4" y="20"/>
                    </a:lnTo>
                    <a:lnTo>
                      <a:pt x="4" y="20"/>
                    </a:lnTo>
                    <a:lnTo>
                      <a:pt x="4" y="18"/>
                    </a:lnTo>
                    <a:lnTo>
                      <a:pt x="4" y="18"/>
                    </a:lnTo>
                    <a:lnTo>
                      <a:pt x="4" y="16"/>
                    </a:lnTo>
                    <a:lnTo>
                      <a:pt x="4" y="16"/>
                    </a:lnTo>
                    <a:lnTo>
                      <a:pt x="2" y="16"/>
                    </a:lnTo>
                    <a:lnTo>
                      <a:pt x="2" y="16"/>
                    </a:lnTo>
                    <a:lnTo>
                      <a:pt x="0" y="16"/>
                    </a:lnTo>
                    <a:lnTo>
                      <a:pt x="0" y="16"/>
                    </a:lnTo>
                    <a:lnTo>
                      <a:pt x="0" y="16"/>
                    </a:lnTo>
                    <a:lnTo>
                      <a:pt x="0" y="16"/>
                    </a:lnTo>
                    <a:lnTo>
                      <a:pt x="0" y="16"/>
                    </a:lnTo>
                    <a:lnTo>
                      <a:pt x="0" y="16"/>
                    </a:lnTo>
                    <a:lnTo>
                      <a:pt x="0" y="13"/>
                    </a:lnTo>
                    <a:lnTo>
                      <a:pt x="2" y="13"/>
                    </a:lnTo>
                    <a:lnTo>
                      <a:pt x="2" y="13"/>
                    </a:lnTo>
                    <a:lnTo>
                      <a:pt x="0" y="13"/>
                    </a:lnTo>
                    <a:lnTo>
                      <a:pt x="0" y="13"/>
                    </a:lnTo>
                    <a:lnTo>
                      <a:pt x="0" y="13"/>
                    </a:lnTo>
                    <a:lnTo>
                      <a:pt x="0" y="13"/>
                    </a:lnTo>
                    <a:lnTo>
                      <a:pt x="0" y="13"/>
                    </a:lnTo>
                    <a:lnTo>
                      <a:pt x="0" y="13"/>
                    </a:lnTo>
                    <a:lnTo>
                      <a:pt x="2" y="11"/>
                    </a:lnTo>
                    <a:lnTo>
                      <a:pt x="2" y="11"/>
                    </a:lnTo>
                    <a:lnTo>
                      <a:pt x="2" y="11"/>
                    </a:lnTo>
                    <a:lnTo>
                      <a:pt x="2" y="11"/>
                    </a:lnTo>
                    <a:lnTo>
                      <a:pt x="2" y="11"/>
                    </a:lnTo>
                    <a:lnTo>
                      <a:pt x="2" y="9"/>
                    </a:lnTo>
                    <a:lnTo>
                      <a:pt x="2" y="9"/>
                    </a:lnTo>
                    <a:lnTo>
                      <a:pt x="2"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83" name="フリーフォーム 89654">
                <a:extLst>
                  <a:ext uri="{FF2B5EF4-FFF2-40B4-BE49-F238E27FC236}">
                    <a16:creationId xmlns:a16="http://schemas.microsoft.com/office/drawing/2014/main" id="{CC576DEB-ADF2-3BDC-B744-67429526C527}"/>
                  </a:ext>
                </a:extLst>
              </p:cNvPr>
              <p:cNvSpPr/>
              <p:nvPr/>
            </p:nvSpPr>
            <p:spPr>
              <a:xfrm>
                <a:off x="1853" y="3332"/>
                <a:ext cx="27" cy="22"/>
              </a:xfrm>
              <a:custGeom>
                <a:avLst/>
                <a:gdLst/>
                <a:ahLst/>
                <a:cxnLst/>
                <a:rect l="0" t="0" r="0" b="0"/>
                <a:pathLst>
                  <a:path w="27" h="22">
                    <a:moveTo>
                      <a:pt x="2" y="9"/>
                    </a:moveTo>
                    <a:lnTo>
                      <a:pt x="2" y="7"/>
                    </a:lnTo>
                    <a:lnTo>
                      <a:pt x="2" y="7"/>
                    </a:lnTo>
                    <a:lnTo>
                      <a:pt x="4" y="7"/>
                    </a:lnTo>
                    <a:lnTo>
                      <a:pt x="4" y="7"/>
                    </a:lnTo>
                    <a:lnTo>
                      <a:pt x="4" y="7"/>
                    </a:lnTo>
                    <a:lnTo>
                      <a:pt x="4" y="7"/>
                    </a:lnTo>
                    <a:lnTo>
                      <a:pt x="4" y="7"/>
                    </a:lnTo>
                    <a:lnTo>
                      <a:pt x="4" y="9"/>
                    </a:lnTo>
                    <a:lnTo>
                      <a:pt x="7" y="11"/>
                    </a:lnTo>
                    <a:lnTo>
                      <a:pt x="7" y="11"/>
                    </a:lnTo>
                    <a:lnTo>
                      <a:pt x="7" y="11"/>
                    </a:lnTo>
                    <a:lnTo>
                      <a:pt x="7" y="9"/>
                    </a:lnTo>
                    <a:lnTo>
                      <a:pt x="9" y="7"/>
                    </a:lnTo>
                    <a:lnTo>
                      <a:pt x="9" y="7"/>
                    </a:lnTo>
                    <a:lnTo>
                      <a:pt x="9" y="5"/>
                    </a:lnTo>
                    <a:lnTo>
                      <a:pt x="9" y="5"/>
                    </a:lnTo>
                    <a:lnTo>
                      <a:pt x="9" y="5"/>
                    </a:lnTo>
                    <a:lnTo>
                      <a:pt x="9" y="7"/>
                    </a:lnTo>
                    <a:lnTo>
                      <a:pt x="9" y="7"/>
                    </a:lnTo>
                    <a:lnTo>
                      <a:pt x="9" y="9"/>
                    </a:lnTo>
                    <a:lnTo>
                      <a:pt x="9" y="9"/>
                    </a:lnTo>
                    <a:lnTo>
                      <a:pt x="9" y="9"/>
                    </a:lnTo>
                    <a:lnTo>
                      <a:pt x="11" y="7"/>
                    </a:lnTo>
                    <a:lnTo>
                      <a:pt x="13" y="7"/>
                    </a:lnTo>
                    <a:lnTo>
                      <a:pt x="13" y="7"/>
                    </a:lnTo>
                    <a:lnTo>
                      <a:pt x="13" y="7"/>
                    </a:lnTo>
                    <a:lnTo>
                      <a:pt x="16" y="9"/>
                    </a:lnTo>
                    <a:lnTo>
                      <a:pt x="16" y="7"/>
                    </a:lnTo>
                    <a:lnTo>
                      <a:pt x="16" y="7"/>
                    </a:lnTo>
                    <a:lnTo>
                      <a:pt x="16" y="7"/>
                    </a:lnTo>
                    <a:lnTo>
                      <a:pt x="16" y="7"/>
                    </a:lnTo>
                    <a:lnTo>
                      <a:pt x="16" y="5"/>
                    </a:lnTo>
                    <a:lnTo>
                      <a:pt x="16" y="2"/>
                    </a:lnTo>
                    <a:lnTo>
                      <a:pt x="16" y="2"/>
                    </a:lnTo>
                    <a:lnTo>
                      <a:pt x="16" y="2"/>
                    </a:lnTo>
                    <a:lnTo>
                      <a:pt x="16" y="2"/>
                    </a:lnTo>
                    <a:lnTo>
                      <a:pt x="16" y="2"/>
                    </a:lnTo>
                    <a:lnTo>
                      <a:pt x="18" y="5"/>
                    </a:lnTo>
                    <a:lnTo>
                      <a:pt x="18" y="5"/>
                    </a:lnTo>
                    <a:lnTo>
                      <a:pt x="18" y="5"/>
                    </a:lnTo>
                    <a:lnTo>
                      <a:pt x="18" y="7"/>
                    </a:lnTo>
                    <a:lnTo>
                      <a:pt x="18" y="7"/>
                    </a:lnTo>
                    <a:lnTo>
                      <a:pt x="20" y="7"/>
                    </a:lnTo>
                    <a:lnTo>
                      <a:pt x="20" y="7"/>
                    </a:lnTo>
                    <a:lnTo>
                      <a:pt x="20" y="5"/>
                    </a:lnTo>
                    <a:lnTo>
                      <a:pt x="20" y="5"/>
                    </a:lnTo>
                    <a:lnTo>
                      <a:pt x="20" y="2"/>
                    </a:lnTo>
                    <a:lnTo>
                      <a:pt x="20" y="2"/>
                    </a:lnTo>
                    <a:lnTo>
                      <a:pt x="20" y="2"/>
                    </a:lnTo>
                    <a:lnTo>
                      <a:pt x="20" y="2"/>
                    </a:lnTo>
                    <a:lnTo>
                      <a:pt x="22" y="2"/>
                    </a:lnTo>
                    <a:lnTo>
                      <a:pt x="22" y="2"/>
                    </a:lnTo>
                    <a:lnTo>
                      <a:pt x="22" y="5"/>
                    </a:lnTo>
                    <a:lnTo>
                      <a:pt x="22" y="5"/>
                    </a:lnTo>
                    <a:lnTo>
                      <a:pt x="25" y="7"/>
                    </a:lnTo>
                    <a:lnTo>
                      <a:pt x="25" y="7"/>
                    </a:lnTo>
                    <a:lnTo>
                      <a:pt x="25" y="7"/>
                    </a:lnTo>
                    <a:lnTo>
                      <a:pt x="22" y="5"/>
                    </a:lnTo>
                    <a:lnTo>
                      <a:pt x="22" y="2"/>
                    </a:lnTo>
                    <a:lnTo>
                      <a:pt x="22" y="2"/>
                    </a:lnTo>
                    <a:lnTo>
                      <a:pt x="22" y="2"/>
                    </a:lnTo>
                    <a:lnTo>
                      <a:pt x="25" y="0"/>
                    </a:lnTo>
                    <a:lnTo>
                      <a:pt x="25" y="0"/>
                    </a:lnTo>
                    <a:lnTo>
                      <a:pt x="25" y="0"/>
                    </a:lnTo>
                    <a:lnTo>
                      <a:pt x="25" y="0"/>
                    </a:lnTo>
                    <a:lnTo>
                      <a:pt x="27" y="2"/>
                    </a:lnTo>
                    <a:lnTo>
                      <a:pt x="27" y="2"/>
                    </a:lnTo>
                    <a:lnTo>
                      <a:pt x="27" y="2"/>
                    </a:lnTo>
                    <a:lnTo>
                      <a:pt x="27" y="2"/>
                    </a:lnTo>
                    <a:lnTo>
                      <a:pt x="27" y="2"/>
                    </a:lnTo>
                    <a:lnTo>
                      <a:pt x="27" y="5"/>
                    </a:lnTo>
                    <a:lnTo>
                      <a:pt x="27" y="7"/>
                    </a:lnTo>
                    <a:lnTo>
                      <a:pt x="27" y="7"/>
                    </a:lnTo>
                    <a:lnTo>
                      <a:pt x="27" y="9"/>
                    </a:lnTo>
                    <a:lnTo>
                      <a:pt x="27" y="9"/>
                    </a:lnTo>
                    <a:lnTo>
                      <a:pt x="27" y="9"/>
                    </a:lnTo>
                    <a:lnTo>
                      <a:pt x="27" y="9"/>
                    </a:lnTo>
                    <a:lnTo>
                      <a:pt x="27" y="11"/>
                    </a:lnTo>
                    <a:lnTo>
                      <a:pt x="27" y="14"/>
                    </a:lnTo>
                    <a:lnTo>
                      <a:pt x="27" y="16"/>
                    </a:lnTo>
                    <a:lnTo>
                      <a:pt x="27" y="18"/>
                    </a:lnTo>
                    <a:lnTo>
                      <a:pt x="27" y="18"/>
                    </a:lnTo>
                    <a:lnTo>
                      <a:pt x="27" y="16"/>
                    </a:lnTo>
                    <a:lnTo>
                      <a:pt x="27" y="16"/>
                    </a:lnTo>
                    <a:lnTo>
                      <a:pt x="27" y="16"/>
                    </a:lnTo>
                    <a:lnTo>
                      <a:pt x="27" y="16"/>
                    </a:lnTo>
                    <a:lnTo>
                      <a:pt x="25" y="16"/>
                    </a:lnTo>
                    <a:lnTo>
                      <a:pt x="25" y="18"/>
                    </a:lnTo>
                    <a:lnTo>
                      <a:pt x="25" y="18"/>
                    </a:lnTo>
                    <a:lnTo>
                      <a:pt x="25" y="18"/>
                    </a:lnTo>
                    <a:lnTo>
                      <a:pt x="22" y="18"/>
                    </a:lnTo>
                    <a:lnTo>
                      <a:pt x="22" y="18"/>
                    </a:lnTo>
                    <a:lnTo>
                      <a:pt x="22" y="18"/>
                    </a:lnTo>
                    <a:lnTo>
                      <a:pt x="22" y="18"/>
                    </a:lnTo>
                    <a:lnTo>
                      <a:pt x="22" y="18"/>
                    </a:lnTo>
                    <a:lnTo>
                      <a:pt x="22" y="16"/>
                    </a:lnTo>
                    <a:lnTo>
                      <a:pt x="22" y="14"/>
                    </a:lnTo>
                    <a:lnTo>
                      <a:pt x="20" y="14"/>
                    </a:lnTo>
                    <a:lnTo>
                      <a:pt x="20" y="14"/>
                    </a:lnTo>
                    <a:lnTo>
                      <a:pt x="18" y="14"/>
                    </a:lnTo>
                    <a:lnTo>
                      <a:pt x="18" y="14"/>
                    </a:lnTo>
                    <a:lnTo>
                      <a:pt x="20" y="14"/>
                    </a:lnTo>
                    <a:lnTo>
                      <a:pt x="20" y="14"/>
                    </a:lnTo>
                    <a:lnTo>
                      <a:pt x="18" y="16"/>
                    </a:lnTo>
                    <a:lnTo>
                      <a:pt x="18" y="18"/>
                    </a:lnTo>
                    <a:lnTo>
                      <a:pt x="18" y="18"/>
                    </a:lnTo>
                    <a:lnTo>
                      <a:pt x="18" y="18"/>
                    </a:lnTo>
                    <a:lnTo>
                      <a:pt x="18" y="18"/>
                    </a:lnTo>
                    <a:lnTo>
                      <a:pt x="18" y="16"/>
                    </a:lnTo>
                    <a:lnTo>
                      <a:pt x="18" y="16"/>
                    </a:lnTo>
                    <a:lnTo>
                      <a:pt x="18" y="14"/>
                    </a:lnTo>
                    <a:lnTo>
                      <a:pt x="18" y="14"/>
                    </a:lnTo>
                    <a:lnTo>
                      <a:pt x="18" y="14"/>
                    </a:lnTo>
                    <a:lnTo>
                      <a:pt x="18" y="11"/>
                    </a:lnTo>
                    <a:lnTo>
                      <a:pt x="16" y="14"/>
                    </a:lnTo>
                    <a:lnTo>
                      <a:pt x="16" y="14"/>
                    </a:lnTo>
                    <a:lnTo>
                      <a:pt x="13" y="14"/>
                    </a:lnTo>
                    <a:lnTo>
                      <a:pt x="16" y="14"/>
                    </a:lnTo>
                    <a:lnTo>
                      <a:pt x="16" y="14"/>
                    </a:lnTo>
                    <a:lnTo>
                      <a:pt x="16" y="16"/>
                    </a:lnTo>
                    <a:lnTo>
                      <a:pt x="16" y="18"/>
                    </a:lnTo>
                    <a:lnTo>
                      <a:pt x="16" y="18"/>
                    </a:lnTo>
                    <a:lnTo>
                      <a:pt x="16" y="18"/>
                    </a:lnTo>
                    <a:lnTo>
                      <a:pt x="16" y="18"/>
                    </a:lnTo>
                    <a:lnTo>
                      <a:pt x="16" y="18"/>
                    </a:lnTo>
                    <a:lnTo>
                      <a:pt x="16" y="18"/>
                    </a:lnTo>
                    <a:lnTo>
                      <a:pt x="13" y="18"/>
                    </a:lnTo>
                    <a:lnTo>
                      <a:pt x="13" y="18"/>
                    </a:lnTo>
                    <a:lnTo>
                      <a:pt x="13" y="18"/>
                    </a:lnTo>
                    <a:lnTo>
                      <a:pt x="11" y="20"/>
                    </a:lnTo>
                    <a:lnTo>
                      <a:pt x="11" y="20"/>
                    </a:lnTo>
                    <a:lnTo>
                      <a:pt x="9" y="20"/>
                    </a:lnTo>
                    <a:lnTo>
                      <a:pt x="11" y="18"/>
                    </a:lnTo>
                    <a:lnTo>
                      <a:pt x="11" y="18"/>
                    </a:lnTo>
                    <a:lnTo>
                      <a:pt x="11" y="18"/>
                    </a:lnTo>
                    <a:lnTo>
                      <a:pt x="11" y="16"/>
                    </a:lnTo>
                    <a:lnTo>
                      <a:pt x="11" y="16"/>
                    </a:lnTo>
                    <a:lnTo>
                      <a:pt x="9" y="16"/>
                    </a:lnTo>
                    <a:lnTo>
                      <a:pt x="9" y="16"/>
                    </a:lnTo>
                    <a:lnTo>
                      <a:pt x="9" y="16"/>
                    </a:lnTo>
                    <a:lnTo>
                      <a:pt x="9" y="14"/>
                    </a:lnTo>
                    <a:lnTo>
                      <a:pt x="9" y="16"/>
                    </a:lnTo>
                    <a:lnTo>
                      <a:pt x="9" y="16"/>
                    </a:lnTo>
                    <a:lnTo>
                      <a:pt x="9" y="16"/>
                    </a:lnTo>
                    <a:lnTo>
                      <a:pt x="9" y="16"/>
                    </a:lnTo>
                    <a:lnTo>
                      <a:pt x="9" y="16"/>
                    </a:lnTo>
                    <a:lnTo>
                      <a:pt x="9" y="18"/>
                    </a:lnTo>
                    <a:lnTo>
                      <a:pt x="9" y="18"/>
                    </a:lnTo>
                    <a:lnTo>
                      <a:pt x="9" y="18"/>
                    </a:lnTo>
                    <a:lnTo>
                      <a:pt x="9" y="18"/>
                    </a:lnTo>
                    <a:lnTo>
                      <a:pt x="9" y="18"/>
                    </a:lnTo>
                    <a:lnTo>
                      <a:pt x="9" y="20"/>
                    </a:lnTo>
                    <a:lnTo>
                      <a:pt x="9" y="20"/>
                    </a:lnTo>
                    <a:lnTo>
                      <a:pt x="9" y="22"/>
                    </a:lnTo>
                    <a:lnTo>
                      <a:pt x="7" y="22"/>
                    </a:lnTo>
                    <a:lnTo>
                      <a:pt x="7" y="22"/>
                    </a:lnTo>
                    <a:lnTo>
                      <a:pt x="4" y="22"/>
                    </a:lnTo>
                    <a:lnTo>
                      <a:pt x="4" y="22"/>
                    </a:lnTo>
                    <a:lnTo>
                      <a:pt x="4" y="22"/>
                    </a:lnTo>
                    <a:lnTo>
                      <a:pt x="4" y="22"/>
                    </a:lnTo>
                    <a:lnTo>
                      <a:pt x="4" y="22"/>
                    </a:lnTo>
                    <a:lnTo>
                      <a:pt x="4" y="22"/>
                    </a:lnTo>
                    <a:lnTo>
                      <a:pt x="4" y="20"/>
                    </a:lnTo>
                    <a:lnTo>
                      <a:pt x="4" y="20"/>
                    </a:lnTo>
                    <a:lnTo>
                      <a:pt x="4" y="20"/>
                    </a:lnTo>
                    <a:lnTo>
                      <a:pt x="4" y="18"/>
                    </a:lnTo>
                    <a:lnTo>
                      <a:pt x="4" y="18"/>
                    </a:lnTo>
                    <a:lnTo>
                      <a:pt x="4" y="16"/>
                    </a:lnTo>
                    <a:lnTo>
                      <a:pt x="4" y="16"/>
                    </a:lnTo>
                    <a:lnTo>
                      <a:pt x="2" y="16"/>
                    </a:lnTo>
                    <a:lnTo>
                      <a:pt x="2" y="16"/>
                    </a:lnTo>
                    <a:lnTo>
                      <a:pt x="0" y="18"/>
                    </a:lnTo>
                    <a:lnTo>
                      <a:pt x="0" y="16"/>
                    </a:lnTo>
                    <a:lnTo>
                      <a:pt x="0" y="16"/>
                    </a:lnTo>
                    <a:lnTo>
                      <a:pt x="0" y="16"/>
                    </a:lnTo>
                    <a:lnTo>
                      <a:pt x="0" y="16"/>
                    </a:lnTo>
                    <a:lnTo>
                      <a:pt x="0" y="16"/>
                    </a:lnTo>
                    <a:lnTo>
                      <a:pt x="0" y="14"/>
                    </a:lnTo>
                    <a:lnTo>
                      <a:pt x="2" y="14"/>
                    </a:lnTo>
                    <a:lnTo>
                      <a:pt x="2" y="14"/>
                    </a:lnTo>
                    <a:lnTo>
                      <a:pt x="2" y="14"/>
                    </a:lnTo>
                    <a:lnTo>
                      <a:pt x="0" y="14"/>
                    </a:lnTo>
                    <a:lnTo>
                      <a:pt x="0" y="14"/>
                    </a:lnTo>
                    <a:lnTo>
                      <a:pt x="0" y="14"/>
                    </a:lnTo>
                    <a:lnTo>
                      <a:pt x="0" y="14"/>
                    </a:lnTo>
                    <a:lnTo>
                      <a:pt x="0" y="14"/>
                    </a:lnTo>
                    <a:lnTo>
                      <a:pt x="2" y="14"/>
                    </a:lnTo>
                    <a:lnTo>
                      <a:pt x="2" y="11"/>
                    </a:lnTo>
                    <a:lnTo>
                      <a:pt x="2" y="11"/>
                    </a:lnTo>
                    <a:lnTo>
                      <a:pt x="2" y="11"/>
                    </a:lnTo>
                    <a:lnTo>
                      <a:pt x="2" y="9"/>
                    </a:lnTo>
                    <a:lnTo>
                      <a:pt x="2" y="9"/>
                    </a:lnTo>
                    <a:lnTo>
                      <a:pt x="2" y="9"/>
                    </a:lnTo>
                    <a:lnTo>
                      <a:pt x="2" y="9"/>
                    </a:lnTo>
                    <a:close/>
                  </a:path>
                </a:pathLst>
              </a:custGeom>
              <a:solidFill>
                <a:srgbClr val="008837"/>
              </a:solidFill>
              <a:ln w="9525">
                <a:noFill/>
              </a:ln>
            </p:spPr>
            <p:txBody>
              <a:bodyPr/>
              <a:lstStyle/>
              <a:p>
                <a:endParaRPr lang="ja-JP" altLang="en-US" sz="1799"/>
              </a:p>
            </p:txBody>
          </p:sp>
          <p:sp>
            <p:nvSpPr>
              <p:cNvPr id="11784" name="フリーフォーム 89655">
                <a:extLst>
                  <a:ext uri="{FF2B5EF4-FFF2-40B4-BE49-F238E27FC236}">
                    <a16:creationId xmlns:a16="http://schemas.microsoft.com/office/drawing/2014/main" id="{DC92CB4A-5D83-827F-403C-63AC62DEFA27}"/>
                  </a:ext>
                </a:extLst>
              </p:cNvPr>
              <p:cNvSpPr/>
              <p:nvPr/>
            </p:nvSpPr>
            <p:spPr>
              <a:xfrm>
                <a:off x="1853" y="3332"/>
                <a:ext cx="27" cy="22"/>
              </a:xfrm>
              <a:custGeom>
                <a:avLst/>
                <a:gdLst/>
                <a:ahLst/>
                <a:cxnLst/>
                <a:rect l="0" t="0" r="0" b="0"/>
                <a:pathLst>
                  <a:path w="27" h="22">
                    <a:moveTo>
                      <a:pt x="2" y="9"/>
                    </a:moveTo>
                    <a:lnTo>
                      <a:pt x="2" y="7"/>
                    </a:lnTo>
                    <a:lnTo>
                      <a:pt x="2" y="7"/>
                    </a:lnTo>
                    <a:lnTo>
                      <a:pt x="4" y="7"/>
                    </a:lnTo>
                    <a:lnTo>
                      <a:pt x="4" y="7"/>
                    </a:lnTo>
                    <a:lnTo>
                      <a:pt x="4" y="7"/>
                    </a:lnTo>
                    <a:lnTo>
                      <a:pt x="4" y="7"/>
                    </a:lnTo>
                    <a:lnTo>
                      <a:pt x="4" y="7"/>
                    </a:lnTo>
                    <a:lnTo>
                      <a:pt x="4" y="9"/>
                    </a:lnTo>
                    <a:lnTo>
                      <a:pt x="7" y="11"/>
                    </a:lnTo>
                    <a:lnTo>
                      <a:pt x="7" y="11"/>
                    </a:lnTo>
                    <a:lnTo>
                      <a:pt x="7" y="11"/>
                    </a:lnTo>
                    <a:lnTo>
                      <a:pt x="7" y="9"/>
                    </a:lnTo>
                    <a:lnTo>
                      <a:pt x="9" y="7"/>
                    </a:lnTo>
                    <a:lnTo>
                      <a:pt x="9" y="7"/>
                    </a:lnTo>
                    <a:lnTo>
                      <a:pt x="9" y="5"/>
                    </a:lnTo>
                    <a:lnTo>
                      <a:pt x="9" y="5"/>
                    </a:lnTo>
                    <a:lnTo>
                      <a:pt x="9" y="5"/>
                    </a:lnTo>
                    <a:lnTo>
                      <a:pt x="9" y="7"/>
                    </a:lnTo>
                    <a:lnTo>
                      <a:pt x="9" y="7"/>
                    </a:lnTo>
                    <a:lnTo>
                      <a:pt x="9" y="9"/>
                    </a:lnTo>
                    <a:lnTo>
                      <a:pt x="9" y="9"/>
                    </a:lnTo>
                    <a:lnTo>
                      <a:pt x="9" y="9"/>
                    </a:lnTo>
                    <a:lnTo>
                      <a:pt x="11" y="7"/>
                    </a:lnTo>
                    <a:lnTo>
                      <a:pt x="13" y="7"/>
                    </a:lnTo>
                    <a:lnTo>
                      <a:pt x="13" y="7"/>
                    </a:lnTo>
                    <a:lnTo>
                      <a:pt x="13" y="7"/>
                    </a:lnTo>
                    <a:lnTo>
                      <a:pt x="16" y="9"/>
                    </a:lnTo>
                    <a:lnTo>
                      <a:pt x="16" y="7"/>
                    </a:lnTo>
                    <a:lnTo>
                      <a:pt x="16" y="7"/>
                    </a:lnTo>
                    <a:lnTo>
                      <a:pt x="16" y="7"/>
                    </a:lnTo>
                    <a:lnTo>
                      <a:pt x="16" y="7"/>
                    </a:lnTo>
                    <a:lnTo>
                      <a:pt x="16" y="5"/>
                    </a:lnTo>
                    <a:lnTo>
                      <a:pt x="16" y="2"/>
                    </a:lnTo>
                    <a:lnTo>
                      <a:pt x="16" y="2"/>
                    </a:lnTo>
                    <a:lnTo>
                      <a:pt x="16" y="2"/>
                    </a:lnTo>
                    <a:lnTo>
                      <a:pt x="16" y="2"/>
                    </a:lnTo>
                    <a:lnTo>
                      <a:pt x="16" y="2"/>
                    </a:lnTo>
                    <a:lnTo>
                      <a:pt x="18" y="5"/>
                    </a:lnTo>
                    <a:lnTo>
                      <a:pt x="18" y="5"/>
                    </a:lnTo>
                    <a:lnTo>
                      <a:pt x="18" y="5"/>
                    </a:lnTo>
                    <a:lnTo>
                      <a:pt x="18" y="7"/>
                    </a:lnTo>
                    <a:lnTo>
                      <a:pt x="18" y="7"/>
                    </a:lnTo>
                    <a:lnTo>
                      <a:pt x="20" y="7"/>
                    </a:lnTo>
                    <a:lnTo>
                      <a:pt x="20" y="7"/>
                    </a:lnTo>
                    <a:lnTo>
                      <a:pt x="20" y="5"/>
                    </a:lnTo>
                    <a:lnTo>
                      <a:pt x="20" y="5"/>
                    </a:lnTo>
                    <a:lnTo>
                      <a:pt x="20" y="2"/>
                    </a:lnTo>
                    <a:lnTo>
                      <a:pt x="20" y="2"/>
                    </a:lnTo>
                    <a:lnTo>
                      <a:pt x="20" y="2"/>
                    </a:lnTo>
                    <a:lnTo>
                      <a:pt x="20" y="2"/>
                    </a:lnTo>
                    <a:lnTo>
                      <a:pt x="22" y="2"/>
                    </a:lnTo>
                    <a:lnTo>
                      <a:pt x="22" y="2"/>
                    </a:lnTo>
                    <a:lnTo>
                      <a:pt x="22" y="5"/>
                    </a:lnTo>
                    <a:lnTo>
                      <a:pt x="22" y="5"/>
                    </a:lnTo>
                    <a:lnTo>
                      <a:pt x="25" y="7"/>
                    </a:lnTo>
                    <a:lnTo>
                      <a:pt x="25" y="7"/>
                    </a:lnTo>
                    <a:lnTo>
                      <a:pt x="25" y="7"/>
                    </a:lnTo>
                    <a:lnTo>
                      <a:pt x="22" y="5"/>
                    </a:lnTo>
                    <a:lnTo>
                      <a:pt x="22" y="2"/>
                    </a:lnTo>
                    <a:lnTo>
                      <a:pt x="22" y="2"/>
                    </a:lnTo>
                    <a:lnTo>
                      <a:pt x="22" y="2"/>
                    </a:lnTo>
                    <a:lnTo>
                      <a:pt x="25" y="0"/>
                    </a:lnTo>
                    <a:lnTo>
                      <a:pt x="25" y="0"/>
                    </a:lnTo>
                    <a:lnTo>
                      <a:pt x="25" y="0"/>
                    </a:lnTo>
                    <a:lnTo>
                      <a:pt x="25" y="0"/>
                    </a:lnTo>
                    <a:lnTo>
                      <a:pt x="27" y="2"/>
                    </a:lnTo>
                    <a:lnTo>
                      <a:pt x="27" y="2"/>
                    </a:lnTo>
                    <a:lnTo>
                      <a:pt x="27" y="2"/>
                    </a:lnTo>
                    <a:lnTo>
                      <a:pt x="27" y="2"/>
                    </a:lnTo>
                    <a:lnTo>
                      <a:pt x="27" y="2"/>
                    </a:lnTo>
                    <a:lnTo>
                      <a:pt x="27" y="5"/>
                    </a:lnTo>
                    <a:lnTo>
                      <a:pt x="27" y="7"/>
                    </a:lnTo>
                    <a:lnTo>
                      <a:pt x="27" y="7"/>
                    </a:lnTo>
                    <a:lnTo>
                      <a:pt x="27" y="9"/>
                    </a:lnTo>
                    <a:lnTo>
                      <a:pt x="27" y="9"/>
                    </a:lnTo>
                    <a:lnTo>
                      <a:pt x="27" y="9"/>
                    </a:lnTo>
                    <a:lnTo>
                      <a:pt x="27" y="9"/>
                    </a:lnTo>
                    <a:lnTo>
                      <a:pt x="27" y="11"/>
                    </a:lnTo>
                    <a:lnTo>
                      <a:pt x="27" y="14"/>
                    </a:lnTo>
                    <a:lnTo>
                      <a:pt x="27" y="16"/>
                    </a:lnTo>
                    <a:lnTo>
                      <a:pt x="27" y="18"/>
                    </a:lnTo>
                    <a:lnTo>
                      <a:pt x="27" y="18"/>
                    </a:lnTo>
                    <a:lnTo>
                      <a:pt x="27" y="16"/>
                    </a:lnTo>
                    <a:lnTo>
                      <a:pt x="27" y="16"/>
                    </a:lnTo>
                    <a:lnTo>
                      <a:pt x="27" y="16"/>
                    </a:lnTo>
                    <a:lnTo>
                      <a:pt x="27" y="16"/>
                    </a:lnTo>
                    <a:lnTo>
                      <a:pt x="25" y="16"/>
                    </a:lnTo>
                    <a:lnTo>
                      <a:pt x="25" y="18"/>
                    </a:lnTo>
                    <a:lnTo>
                      <a:pt x="25" y="18"/>
                    </a:lnTo>
                    <a:lnTo>
                      <a:pt x="25" y="18"/>
                    </a:lnTo>
                    <a:lnTo>
                      <a:pt x="22" y="18"/>
                    </a:lnTo>
                    <a:lnTo>
                      <a:pt x="22" y="18"/>
                    </a:lnTo>
                    <a:lnTo>
                      <a:pt x="22" y="18"/>
                    </a:lnTo>
                    <a:lnTo>
                      <a:pt x="22" y="18"/>
                    </a:lnTo>
                    <a:lnTo>
                      <a:pt x="22" y="18"/>
                    </a:lnTo>
                    <a:lnTo>
                      <a:pt x="22" y="16"/>
                    </a:lnTo>
                    <a:lnTo>
                      <a:pt x="22" y="14"/>
                    </a:lnTo>
                    <a:lnTo>
                      <a:pt x="20" y="14"/>
                    </a:lnTo>
                    <a:lnTo>
                      <a:pt x="20" y="14"/>
                    </a:lnTo>
                    <a:lnTo>
                      <a:pt x="18" y="14"/>
                    </a:lnTo>
                    <a:lnTo>
                      <a:pt x="18" y="14"/>
                    </a:lnTo>
                    <a:lnTo>
                      <a:pt x="20" y="14"/>
                    </a:lnTo>
                    <a:lnTo>
                      <a:pt x="20" y="14"/>
                    </a:lnTo>
                    <a:lnTo>
                      <a:pt x="18" y="16"/>
                    </a:lnTo>
                    <a:lnTo>
                      <a:pt x="18" y="18"/>
                    </a:lnTo>
                    <a:lnTo>
                      <a:pt x="18" y="18"/>
                    </a:lnTo>
                    <a:lnTo>
                      <a:pt x="18" y="18"/>
                    </a:lnTo>
                    <a:lnTo>
                      <a:pt x="18" y="18"/>
                    </a:lnTo>
                    <a:lnTo>
                      <a:pt x="18" y="16"/>
                    </a:lnTo>
                    <a:lnTo>
                      <a:pt x="18" y="16"/>
                    </a:lnTo>
                    <a:lnTo>
                      <a:pt x="18" y="14"/>
                    </a:lnTo>
                    <a:lnTo>
                      <a:pt x="18" y="14"/>
                    </a:lnTo>
                    <a:lnTo>
                      <a:pt x="18" y="14"/>
                    </a:lnTo>
                    <a:lnTo>
                      <a:pt x="18" y="11"/>
                    </a:lnTo>
                    <a:lnTo>
                      <a:pt x="16" y="14"/>
                    </a:lnTo>
                    <a:lnTo>
                      <a:pt x="16" y="14"/>
                    </a:lnTo>
                    <a:lnTo>
                      <a:pt x="13" y="14"/>
                    </a:lnTo>
                    <a:lnTo>
                      <a:pt x="16" y="14"/>
                    </a:lnTo>
                    <a:lnTo>
                      <a:pt x="16" y="14"/>
                    </a:lnTo>
                    <a:lnTo>
                      <a:pt x="16" y="16"/>
                    </a:lnTo>
                    <a:lnTo>
                      <a:pt x="16" y="18"/>
                    </a:lnTo>
                    <a:lnTo>
                      <a:pt x="16" y="18"/>
                    </a:lnTo>
                    <a:lnTo>
                      <a:pt x="16" y="18"/>
                    </a:lnTo>
                    <a:lnTo>
                      <a:pt x="16" y="18"/>
                    </a:lnTo>
                    <a:lnTo>
                      <a:pt x="16" y="18"/>
                    </a:lnTo>
                    <a:lnTo>
                      <a:pt x="16" y="18"/>
                    </a:lnTo>
                    <a:lnTo>
                      <a:pt x="13" y="18"/>
                    </a:lnTo>
                    <a:lnTo>
                      <a:pt x="13" y="18"/>
                    </a:lnTo>
                    <a:lnTo>
                      <a:pt x="13" y="18"/>
                    </a:lnTo>
                    <a:lnTo>
                      <a:pt x="11" y="20"/>
                    </a:lnTo>
                    <a:lnTo>
                      <a:pt x="11" y="20"/>
                    </a:lnTo>
                    <a:lnTo>
                      <a:pt x="9" y="20"/>
                    </a:lnTo>
                    <a:lnTo>
                      <a:pt x="11" y="18"/>
                    </a:lnTo>
                    <a:lnTo>
                      <a:pt x="11" y="18"/>
                    </a:lnTo>
                    <a:lnTo>
                      <a:pt x="11" y="18"/>
                    </a:lnTo>
                    <a:lnTo>
                      <a:pt x="11" y="16"/>
                    </a:lnTo>
                    <a:lnTo>
                      <a:pt x="11" y="16"/>
                    </a:lnTo>
                    <a:lnTo>
                      <a:pt x="9" y="16"/>
                    </a:lnTo>
                    <a:lnTo>
                      <a:pt x="9" y="16"/>
                    </a:lnTo>
                    <a:lnTo>
                      <a:pt x="9" y="16"/>
                    </a:lnTo>
                    <a:lnTo>
                      <a:pt x="9" y="14"/>
                    </a:lnTo>
                    <a:lnTo>
                      <a:pt x="9" y="16"/>
                    </a:lnTo>
                    <a:lnTo>
                      <a:pt x="9" y="16"/>
                    </a:lnTo>
                    <a:lnTo>
                      <a:pt x="9" y="16"/>
                    </a:lnTo>
                    <a:lnTo>
                      <a:pt x="9" y="16"/>
                    </a:lnTo>
                    <a:lnTo>
                      <a:pt x="9" y="16"/>
                    </a:lnTo>
                    <a:lnTo>
                      <a:pt x="9" y="18"/>
                    </a:lnTo>
                    <a:lnTo>
                      <a:pt x="9" y="18"/>
                    </a:lnTo>
                    <a:lnTo>
                      <a:pt x="9" y="18"/>
                    </a:lnTo>
                    <a:lnTo>
                      <a:pt x="9" y="18"/>
                    </a:lnTo>
                    <a:lnTo>
                      <a:pt x="9" y="18"/>
                    </a:lnTo>
                    <a:lnTo>
                      <a:pt x="9" y="20"/>
                    </a:lnTo>
                    <a:lnTo>
                      <a:pt x="9" y="20"/>
                    </a:lnTo>
                    <a:lnTo>
                      <a:pt x="9" y="22"/>
                    </a:lnTo>
                    <a:lnTo>
                      <a:pt x="7" y="22"/>
                    </a:lnTo>
                    <a:lnTo>
                      <a:pt x="7" y="22"/>
                    </a:lnTo>
                    <a:lnTo>
                      <a:pt x="4" y="22"/>
                    </a:lnTo>
                    <a:lnTo>
                      <a:pt x="4" y="22"/>
                    </a:lnTo>
                    <a:lnTo>
                      <a:pt x="4" y="22"/>
                    </a:lnTo>
                    <a:lnTo>
                      <a:pt x="4" y="22"/>
                    </a:lnTo>
                    <a:lnTo>
                      <a:pt x="4" y="22"/>
                    </a:lnTo>
                    <a:lnTo>
                      <a:pt x="4" y="22"/>
                    </a:lnTo>
                    <a:lnTo>
                      <a:pt x="4" y="20"/>
                    </a:lnTo>
                    <a:lnTo>
                      <a:pt x="4" y="20"/>
                    </a:lnTo>
                    <a:lnTo>
                      <a:pt x="4" y="20"/>
                    </a:lnTo>
                    <a:lnTo>
                      <a:pt x="4" y="18"/>
                    </a:lnTo>
                    <a:lnTo>
                      <a:pt x="4" y="18"/>
                    </a:lnTo>
                    <a:lnTo>
                      <a:pt x="4" y="16"/>
                    </a:lnTo>
                    <a:lnTo>
                      <a:pt x="4" y="16"/>
                    </a:lnTo>
                    <a:lnTo>
                      <a:pt x="2" y="16"/>
                    </a:lnTo>
                    <a:lnTo>
                      <a:pt x="2" y="16"/>
                    </a:lnTo>
                    <a:lnTo>
                      <a:pt x="0" y="18"/>
                    </a:lnTo>
                    <a:lnTo>
                      <a:pt x="0" y="16"/>
                    </a:lnTo>
                    <a:lnTo>
                      <a:pt x="0" y="16"/>
                    </a:lnTo>
                    <a:lnTo>
                      <a:pt x="0" y="16"/>
                    </a:lnTo>
                    <a:lnTo>
                      <a:pt x="0" y="16"/>
                    </a:lnTo>
                    <a:lnTo>
                      <a:pt x="0" y="16"/>
                    </a:lnTo>
                    <a:lnTo>
                      <a:pt x="0" y="14"/>
                    </a:lnTo>
                    <a:lnTo>
                      <a:pt x="2" y="14"/>
                    </a:lnTo>
                    <a:lnTo>
                      <a:pt x="2" y="14"/>
                    </a:lnTo>
                    <a:lnTo>
                      <a:pt x="2" y="14"/>
                    </a:lnTo>
                    <a:lnTo>
                      <a:pt x="0" y="14"/>
                    </a:lnTo>
                    <a:lnTo>
                      <a:pt x="0" y="14"/>
                    </a:lnTo>
                    <a:lnTo>
                      <a:pt x="0" y="14"/>
                    </a:lnTo>
                    <a:lnTo>
                      <a:pt x="0" y="14"/>
                    </a:lnTo>
                    <a:lnTo>
                      <a:pt x="0" y="14"/>
                    </a:lnTo>
                    <a:lnTo>
                      <a:pt x="2" y="14"/>
                    </a:lnTo>
                    <a:lnTo>
                      <a:pt x="2" y="11"/>
                    </a:lnTo>
                    <a:lnTo>
                      <a:pt x="2" y="11"/>
                    </a:lnTo>
                    <a:lnTo>
                      <a:pt x="2" y="11"/>
                    </a:lnTo>
                    <a:lnTo>
                      <a:pt x="2" y="9"/>
                    </a:lnTo>
                    <a:lnTo>
                      <a:pt x="2" y="9"/>
                    </a:lnTo>
                    <a:lnTo>
                      <a:pt x="2" y="9"/>
                    </a:lnTo>
                    <a:lnTo>
                      <a:pt x="2"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85" name="フリーフォーム 89656">
                <a:extLst>
                  <a:ext uri="{FF2B5EF4-FFF2-40B4-BE49-F238E27FC236}">
                    <a16:creationId xmlns:a16="http://schemas.microsoft.com/office/drawing/2014/main" id="{27716151-E255-1829-81E4-36537ADF741D}"/>
                  </a:ext>
                </a:extLst>
              </p:cNvPr>
              <p:cNvSpPr/>
              <p:nvPr/>
            </p:nvSpPr>
            <p:spPr>
              <a:xfrm>
                <a:off x="1855" y="3299"/>
                <a:ext cx="20" cy="20"/>
              </a:xfrm>
              <a:custGeom>
                <a:avLst/>
                <a:gdLst/>
                <a:ahLst/>
                <a:cxnLst/>
                <a:rect l="0" t="0" r="0" b="0"/>
                <a:pathLst>
                  <a:path w="20" h="20">
                    <a:moveTo>
                      <a:pt x="11" y="15"/>
                    </a:moveTo>
                    <a:lnTo>
                      <a:pt x="11" y="15"/>
                    </a:lnTo>
                    <a:lnTo>
                      <a:pt x="11" y="17"/>
                    </a:lnTo>
                    <a:lnTo>
                      <a:pt x="11" y="17"/>
                    </a:lnTo>
                    <a:lnTo>
                      <a:pt x="14" y="17"/>
                    </a:lnTo>
                    <a:lnTo>
                      <a:pt x="14" y="17"/>
                    </a:lnTo>
                    <a:lnTo>
                      <a:pt x="14" y="17"/>
                    </a:lnTo>
                    <a:lnTo>
                      <a:pt x="14" y="17"/>
                    </a:lnTo>
                    <a:lnTo>
                      <a:pt x="16" y="17"/>
                    </a:lnTo>
                    <a:lnTo>
                      <a:pt x="16" y="20"/>
                    </a:lnTo>
                    <a:lnTo>
                      <a:pt x="16" y="20"/>
                    </a:lnTo>
                    <a:lnTo>
                      <a:pt x="16" y="20"/>
                    </a:lnTo>
                    <a:lnTo>
                      <a:pt x="16" y="20"/>
                    </a:lnTo>
                    <a:lnTo>
                      <a:pt x="16" y="20"/>
                    </a:lnTo>
                    <a:lnTo>
                      <a:pt x="18" y="20"/>
                    </a:lnTo>
                    <a:lnTo>
                      <a:pt x="18" y="20"/>
                    </a:lnTo>
                    <a:lnTo>
                      <a:pt x="20" y="20"/>
                    </a:lnTo>
                    <a:lnTo>
                      <a:pt x="20" y="20"/>
                    </a:lnTo>
                    <a:lnTo>
                      <a:pt x="20" y="17"/>
                    </a:lnTo>
                    <a:lnTo>
                      <a:pt x="20" y="15"/>
                    </a:lnTo>
                    <a:lnTo>
                      <a:pt x="20" y="15"/>
                    </a:lnTo>
                    <a:lnTo>
                      <a:pt x="20" y="15"/>
                    </a:lnTo>
                    <a:lnTo>
                      <a:pt x="20" y="15"/>
                    </a:lnTo>
                    <a:lnTo>
                      <a:pt x="20" y="15"/>
                    </a:lnTo>
                    <a:lnTo>
                      <a:pt x="18" y="15"/>
                    </a:lnTo>
                    <a:lnTo>
                      <a:pt x="18" y="13"/>
                    </a:lnTo>
                    <a:lnTo>
                      <a:pt x="18" y="11"/>
                    </a:lnTo>
                    <a:lnTo>
                      <a:pt x="16" y="11"/>
                    </a:lnTo>
                    <a:lnTo>
                      <a:pt x="16" y="6"/>
                    </a:lnTo>
                    <a:lnTo>
                      <a:pt x="16" y="4"/>
                    </a:lnTo>
                    <a:lnTo>
                      <a:pt x="16" y="2"/>
                    </a:lnTo>
                    <a:lnTo>
                      <a:pt x="14" y="2"/>
                    </a:lnTo>
                    <a:lnTo>
                      <a:pt x="14" y="4"/>
                    </a:lnTo>
                    <a:lnTo>
                      <a:pt x="11" y="4"/>
                    </a:lnTo>
                    <a:lnTo>
                      <a:pt x="11" y="4"/>
                    </a:lnTo>
                    <a:lnTo>
                      <a:pt x="11" y="6"/>
                    </a:lnTo>
                    <a:lnTo>
                      <a:pt x="9" y="6"/>
                    </a:lnTo>
                    <a:lnTo>
                      <a:pt x="9" y="8"/>
                    </a:lnTo>
                    <a:lnTo>
                      <a:pt x="7" y="8"/>
                    </a:lnTo>
                    <a:lnTo>
                      <a:pt x="7" y="8"/>
                    </a:lnTo>
                    <a:lnTo>
                      <a:pt x="7" y="4"/>
                    </a:lnTo>
                    <a:lnTo>
                      <a:pt x="7" y="0"/>
                    </a:lnTo>
                    <a:lnTo>
                      <a:pt x="0" y="0"/>
                    </a:lnTo>
                    <a:lnTo>
                      <a:pt x="0" y="2"/>
                    </a:lnTo>
                    <a:lnTo>
                      <a:pt x="2" y="4"/>
                    </a:lnTo>
                    <a:lnTo>
                      <a:pt x="2" y="4"/>
                    </a:lnTo>
                    <a:lnTo>
                      <a:pt x="0" y="6"/>
                    </a:lnTo>
                    <a:lnTo>
                      <a:pt x="0" y="8"/>
                    </a:lnTo>
                    <a:lnTo>
                      <a:pt x="0" y="11"/>
                    </a:lnTo>
                    <a:lnTo>
                      <a:pt x="7" y="11"/>
                    </a:lnTo>
                    <a:lnTo>
                      <a:pt x="7" y="15"/>
                    </a:lnTo>
                    <a:lnTo>
                      <a:pt x="5" y="15"/>
                    </a:lnTo>
                    <a:lnTo>
                      <a:pt x="0" y="20"/>
                    </a:lnTo>
                    <a:lnTo>
                      <a:pt x="2" y="20"/>
                    </a:lnTo>
                    <a:lnTo>
                      <a:pt x="5" y="17"/>
                    </a:lnTo>
                    <a:lnTo>
                      <a:pt x="7" y="15"/>
                    </a:lnTo>
                    <a:lnTo>
                      <a:pt x="9" y="15"/>
                    </a:lnTo>
                    <a:lnTo>
                      <a:pt x="11" y="15"/>
                    </a:lnTo>
                    <a:lnTo>
                      <a:pt x="11" y="15"/>
                    </a:lnTo>
                    <a:lnTo>
                      <a:pt x="11" y="15"/>
                    </a:lnTo>
                    <a:close/>
                  </a:path>
                </a:pathLst>
              </a:custGeom>
              <a:solidFill>
                <a:srgbClr val="008837"/>
              </a:solidFill>
              <a:ln w="9525">
                <a:noFill/>
              </a:ln>
            </p:spPr>
            <p:txBody>
              <a:bodyPr/>
              <a:lstStyle/>
              <a:p>
                <a:endParaRPr lang="ja-JP" altLang="en-US" sz="1799"/>
              </a:p>
            </p:txBody>
          </p:sp>
          <p:sp>
            <p:nvSpPr>
              <p:cNvPr id="11786" name="フリーフォーム 89657">
                <a:extLst>
                  <a:ext uri="{FF2B5EF4-FFF2-40B4-BE49-F238E27FC236}">
                    <a16:creationId xmlns:a16="http://schemas.microsoft.com/office/drawing/2014/main" id="{967A7E45-10F5-40EC-3FFB-56A5DE6531D2}"/>
                  </a:ext>
                </a:extLst>
              </p:cNvPr>
              <p:cNvSpPr/>
              <p:nvPr/>
            </p:nvSpPr>
            <p:spPr>
              <a:xfrm>
                <a:off x="1855" y="3299"/>
                <a:ext cx="20" cy="20"/>
              </a:xfrm>
              <a:custGeom>
                <a:avLst/>
                <a:gdLst/>
                <a:ahLst/>
                <a:cxnLst/>
                <a:rect l="0" t="0" r="0" b="0"/>
                <a:pathLst>
                  <a:path w="20" h="20">
                    <a:moveTo>
                      <a:pt x="11" y="15"/>
                    </a:moveTo>
                    <a:lnTo>
                      <a:pt x="11" y="15"/>
                    </a:lnTo>
                    <a:lnTo>
                      <a:pt x="11" y="17"/>
                    </a:lnTo>
                    <a:lnTo>
                      <a:pt x="11" y="17"/>
                    </a:lnTo>
                    <a:lnTo>
                      <a:pt x="14" y="17"/>
                    </a:lnTo>
                    <a:lnTo>
                      <a:pt x="14" y="17"/>
                    </a:lnTo>
                    <a:lnTo>
                      <a:pt x="14" y="17"/>
                    </a:lnTo>
                    <a:lnTo>
                      <a:pt x="14" y="17"/>
                    </a:lnTo>
                    <a:lnTo>
                      <a:pt x="16" y="17"/>
                    </a:lnTo>
                    <a:lnTo>
                      <a:pt x="16" y="20"/>
                    </a:lnTo>
                    <a:lnTo>
                      <a:pt x="16" y="20"/>
                    </a:lnTo>
                    <a:lnTo>
                      <a:pt x="16" y="20"/>
                    </a:lnTo>
                    <a:lnTo>
                      <a:pt x="16" y="20"/>
                    </a:lnTo>
                    <a:lnTo>
                      <a:pt x="16" y="20"/>
                    </a:lnTo>
                    <a:lnTo>
                      <a:pt x="18" y="20"/>
                    </a:lnTo>
                    <a:lnTo>
                      <a:pt x="18" y="20"/>
                    </a:lnTo>
                    <a:lnTo>
                      <a:pt x="20" y="20"/>
                    </a:lnTo>
                    <a:lnTo>
                      <a:pt x="20" y="20"/>
                    </a:lnTo>
                    <a:lnTo>
                      <a:pt x="20" y="17"/>
                    </a:lnTo>
                    <a:lnTo>
                      <a:pt x="20" y="15"/>
                    </a:lnTo>
                    <a:lnTo>
                      <a:pt x="20" y="15"/>
                    </a:lnTo>
                    <a:lnTo>
                      <a:pt x="20" y="15"/>
                    </a:lnTo>
                    <a:lnTo>
                      <a:pt x="20" y="15"/>
                    </a:lnTo>
                    <a:lnTo>
                      <a:pt x="20" y="15"/>
                    </a:lnTo>
                    <a:lnTo>
                      <a:pt x="18" y="15"/>
                    </a:lnTo>
                    <a:lnTo>
                      <a:pt x="18" y="13"/>
                    </a:lnTo>
                    <a:lnTo>
                      <a:pt x="18" y="11"/>
                    </a:lnTo>
                    <a:lnTo>
                      <a:pt x="16" y="11"/>
                    </a:lnTo>
                    <a:lnTo>
                      <a:pt x="16" y="6"/>
                    </a:lnTo>
                    <a:lnTo>
                      <a:pt x="16" y="4"/>
                    </a:lnTo>
                    <a:lnTo>
                      <a:pt x="16" y="2"/>
                    </a:lnTo>
                    <a:lnTo>
                      <a:pt x="14" y="2"/>
                    </a:lnTo>
                    <a:lnTo>
                      <a:pt x="14" y="4"/>
                    </a:lnTo>
                    <a:lnTo>
                      <a:pt x="11" y="4"/>
                    </a:lnTo>
                    <a:lnTo>
                      <a:pt x="11" y="4"/>
                    </a:lnTo>
                    <a:lnTo>
                      <a:pt x="11" y="6"/>
                    </a:lnTo>
                    <a:lnTo>
                      <a:pt x="9" y="6"/>
                    </a:lnTo>
                    <a:lnTo>
                      <a:pt x="9" y="8"/>
                    </a:lnTo>
                    <a:lnTo>
                      <a:pt x="7" y="8"/>
                    </a:lnTo>
                    <a:lnTo>
                      <a:pt x="7" y="8"/>
                    </a:lnTo>
                    <a:lnTo>
                      <a:pt x="7" y="4"/>
                    </a:lnTo>
                    <a:lnTo>
                      <a:pt x="7" y="0"/>
                    </a:lnTo>
                    <a:lnTo>
                      <a:pt x="0" y="0"/>
                    </a:lnTo>
                    <a:lnTo>
                      <a:pt x="0" y="2"/>
                    </a:lnTo>
                    <a:lnTo>
                      <a:pt x="2" y="4"/>
                    </a:lnTo>
                    <a:lnTo>
                      <a:pt x="2" y="4"/>
                    </a:lnTo>
                    <a:lnTo>
                      <a:pt x="0" y="6"/>
                    </a:lnTo>
                    <a:lnTo>
                      <a:pt x="0" y="8"/>
                    </a:lnTo>
                    <a:lnTo>
                      <a:pt x="0" y="11"/>
                    </a:lnTo>
                    <a:lnTo>
                      <a:pt x="7" y="11"/>
                    </a:lnTo>
                    <a:lnTo>
                      <a:pt x="7" y="15"/>
                    </a:lnTo>
                    <a:lnTo>
                      <a:pt x="5" y="15"/>
                    </a:lnTo>
                    <a:lnTo>
                      <a:pt x="0" y="20"/>
                    </a:lnTo>
                    <a:lnTo>
                      <a:pt x="2" y="20"/>
                    </a:lnTo>
                    <a:lnTo>
                      <a:pt x="5" y="17"/>
                    </a:lnTo>
                    <a:lnTo>
                      <a:pt x="7" y="15"/>
                    </a:lnTo>
                    <a:lnTo>
                      <a:pt x="9" y="15"/>
                    </a:lnTo>
                    <a:lnTo>
                      <a:pt x="11" y="15"/>
                    </a:lnTo>
                    <a:lnTo>
                      <a:pt x="11" y="15"/>
                    </a:lnTo>
                    <a:lnTo>
                      <a:pt x="11" y="1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87" name="フリーフォーム 89658">
                <a:extLst>
                  <a:ext uri="{FF2B5EF4-FFF2-40B4-BE49-F238E27FC236}">
                    <a16:creationId xmlns:a16="http://schemas.microsoft.com/office/drawing/2014/main" id="{E7663BCD-4C1D-580C-18BA-680020C7F42C}"/>
                  </a:ext>
                </a:extLst>
              </p:cNvPr>
              <p:cNvSpPr/>
              <p:nvPr/>
            </p:nvSpPr>
            <p:spPr>
              <a:xfrm>
                <a:off x="1846" y="3307"/>
                <a:ext cx="29" cy="21"/>
              </a:xfrm>
              <a:custGeom>
                <a:avLst/>
                <a:gdLst/>
                <a:ahLst/>
                <a:cxnLst/>
                <a:rect l="0" t="0" r="0" b="0"/>
                <a:pathLst>
                  <a:path w="29" h="21">
                    <a:moveTo>
                      <a:pt x="2" y="14"/>
                    </a:moveTo>
                    <a:lnTo>
                      <a:pt x="5" y="14"/>
                    </a:lnTo>
                    <a:lnTo>
                      <a:pt x="5" y="14"/>
                    </a:lnTo>
                    <a:lnTo>
                      <a:pt x="5" y="16"/>
                    </a:lnTo>
                    <a:lnTo>
                      <a:pt x="5" y="16"/>
                    </a:lnTo>
                    <a:lnTo>
                      <a:pt x="5" y="14"/>
                    </a:lnTo>
                    <a:lnTo>
                      <a:pt x="5" y="14"/>
                    </a:lnTo>
                    <a:lnTo>
                      <a:pt x="7" y="12"/>
                    </a:lnTo>
                    <a:lnTo>
                      <a:pt x="7" y="12"/>
                    </a:lnTo>
                    <a:lnTo>
                      <a:pt x="7" y="12"/>
                    </a:lnTo>
                    <a:lnTo>
                      <a:pt x="7" y="12"/>
                    </a:lnTo>
                    <a:lnTo>
                      <a:pt x="9" y="12"/>
                    </a:lnTo>
                    <a:lnTo>
                      <a:pt x="9" y="14"/>
                    </a:lnTo>
                    <a:lnTo>
                      <a:pt x="9" y="16"/>
                    </a:lnTo>
                    <a:lnTo>
                      <a:pt x="9" y="16"/>
                    </a:lnTo>
                    <a:lnTo>
                      <a:pt x="9" y="16"/>
                    </a:lnTo>
                    <a:lnTo>
                      <a:pt x="9" y="16"/>
                    </a:lnTo>
                    <a:lnTo>
                      <a:pt x="9" y="16"/>
                    </a:lnTo>
                    <a:lnTo>
                      <a:pt x="9" y="14"/>
                    </a:lnTo>
                    <a:lnTo>
                      <a:pt x="9" y="14"/>
                    </a:lnTo>
                    <a:lnTo>
                      <a:pt x="9" y="12"/>
                    </a:lnTo>
                    <a:lnTo>
                      <a:pt x="11" y="12"/>
                    </a:lnTo>
                    <a:lnTo>
                      <a:pt x="14" y="14"/>
                    </a:lnTo>
                    <a:lnTo>
                      <a:pt x="14" y="14"/>
                    </a:lnTo>
                    <a:lnTo>
                      <a:pt x="16" y="14"/>
                    </a:lnTo>
                    <a:lnTo>
                      <a:pt x="16" y="14"/>
                    </a:lnTo>
                    <a:lnTo>
                      <a:pt x="16" y="14"/>
                    </a:lnTo>
                    <a:lnTo>
                      <a:pt x="18" y="14"/>
                    </a:lnTo>
                    <a:lnTo>
                      <a:pt x="18" y="14"/>
                    </a:lnTo>
                    <a:lnTo>
                      <a:pt x="18" y="14"/>
                    </a:lnTo>
                    <a:lnTo>
                      <a:pt x="18" y="16"/>
                    </a:lnTo>
                    <a:lnTo>
                      <a:pt x="18" y="16"/>
                    </a:lnTo>
                    <a:lnTo>
                      <a:pt x="16" y="18"/>
                    </a:lnTo>
                    <a:lnTo>
                      <a:pt x="16" y="18"/>
                    </a:lnTo>
                    <a:lnTo>
                      <a:pt x="16" y="18"/>
                    </a:lnTo>
                    <a:lnTo>
                      <a:pt x="18" y="18"/>
                    </a:lnTo>
                    <a:lnTo>
                      <a:pt x="18" y="18"/>
                    </a:lnTo>
                    <a:lnTo>
                      <a:pt x="18" y="18"/>
                    </a:lnTo>
                    <a:lnTo>
                      <a:pt x="18" y="18"/>
                    </a:lnTo>
                    <a:lnTo>
                      <a:pt x="20" y="16"/>
                    </a:lnTo>
                    <a:lnTo>
                      <a:pt x="20" y="16"/>
                    </a:lnTo>
                    <a:lnTo>
                      <a:pt x="20" y="16"/>
                    </a:lnTo>
                    <a:lnTo>
                      <a:pt x="20" y="16"/>
                    </a:lnTo>
                    <a:lnTo>
                      <a:pt x="23" y="16"/>
                    </a:lnTo>
                    <a:lnTo>
                      <a:pt x="23" y="16"/>
                    </a:lnTo>
                    <a:lnTo>
                      <a:pt x="23" y="18"/>
                    </a:lnTo>
                    <a:lnTo>
                      <a:pt x="20" y="18"/>
                    </a:lnTo>
                    <a:lnTo>
                      <a:pt x="20" y="18"/>
                    </a:lnTo>
                    <a:lnTo>
                      <a:pt x="23" y="18"/>
                    </a:lnTo>
                    <a:lnTo>
                      <a:pt x="23" y="21"/>
                    </a:lnTo>
                    <a:lnTo>
                      <a:pt x="23" y="21"/>
                    </a:lnTo>
                    <a:lnTo>
                      <a:pt x="25" y="18"/>
                    </a:lnTo>
                    <a:lnTo>
                      <a:pt x="25" y="18"/>
                    </a:lnTo>
                    <a:lnTo>
                      <a:pt x="25" y="16"/>
                    </a:lnTo>
                    <a:lnTo>
                      <a:pt x="25" y="16"/>
                    </a:lnTo>
                    <a:lnTo>
                      <a:pt x="25" y="16"/>
                    </a:lnTo>
                    <a:lnTo>
                      <a:pt x="25" y="16"/>
                    </a:lnTo>
                    <a:lnTo>
                      <a:pt x="25" y="16"/>
                    </a:lnTo>
                    <a:lnTo>
                      <a:pt x="25" y="18"/>
                    </a:lnTo>
                    <a:lnTo>
                      <a:pt x="25" y="18"/>
                    </a:lnTo>
                    <a:lnTo>
                      <a:pt x="25" y="21"/>
                    </a:lnTo>
                    <a:lnTo>
                      <a:pt x="27" y="21"/>
                    </a:lnTo>
                    <a:lnTo>
                      <a:pt x="27" y="21"/>
                    </a:lnTo>
                    <a:lnTo>
                      <a:pt x="27" y="21"/>
                    </a:lnTo>
                    <a:lnTo>
                      <a:pt x="27" y="21"/>
                    </a:lnTo>
                    <a:lnTo>
                      <a:pt x="29" y="18"/>
                    </a:lnTo>
                    <a:lnTo>
                      <a:pt x="29" y="21"/>
                    </a:lnTo>
                    <a:lnTo>
                      <a:pt x="29" y="21"/>
                    </a:lnTo>
                    <a:lnTo>
                      <a:pt x="29" y="18"/>
                    </a:lnTo>
                    <a:lnTo>
                      <a:pt x="29" y="16"/>
                    </a:lnTo>
                    <a:lnTo>
                      <a:pt x="29" y="14"/>
                    </a:lnTo>
                    <a:lnTo>
                      <a:pt x="29" y="14"/>
                    </a:lnTo>
                    <a:lnTo>
                      <a:pt x="29" y="12"/>
                    </a:lnTo>
                    <a:lnTo>
                      <a:pt x="29" y="12"/>
                    </a:lnTo>
                    <a:lnTo>
                      <a:pt x="29" y="12"/>
                    </a:lnTo>
                    <a:lnTo>
                      <a:pt x="29" y="12"/>
                    </a:lnTo>
                    <a:lnTo>
                      <a:pt x="29" y="9"/>
                    </a:lnTo>
                    <a:lnTo>
                      <a:pt x="29" y="9"/>
                    </a:lnTo>
                    <a:lnTo>
                      <a:pt x="29" y="7"/>
                    </a:lnTo>
                    <a:lnTo>
                      <a:pt x="29" y="7"/>
                    </a:lnTo>
                    <a:lnTo>
                      <a:pt x="29" y="5"/>
                    </a:lnTo>
                    <a:lnTo>
                      <a:pt x="29" y="5"/>
                    </a:lnTo>
                    <a:lnTo>
                      <a:pt x="29" y="7"/>
                    </a:lnTo>
                    <a:lnTo>
                      <a:pt x="29" y="7"/>
                    </a:lnTo>
                    <a:lnTo>
                      <a:pt x="29" y="7"/>
                    </a:lnTo>
                    <a:lnTo>
                      <a:pt x="27" y="7"/>
                    </a:lnTo>
                    <a:lnTo>
                      <a:pt x="27" y="7"/>
                    </a:lnTo>
                    <a:lnTo>
                      <a:pt x="27" y="5"/>
                    </a:lnTo>
                    <a:lnTo>
                      <a:pt x="27" y="5"/>
                    </a:lnTo>
                    <a:lnTo>
                      <a:pt x="27" y="5"/>
                    </a:lnTo>
                    <a:lnTo>
                      <a:pt x="27" y="5"/>
                    </a:lnTo>
                    <a:lnTo>
                      <a:pt x="25" y="5"/>
                    </a:lnTo>
                    <a:lnTo>
                      <a:pt x="25" y="5"/>
                    </a:lnTo>
                    <a:lnTo>
                      <a:pt x="25" y="5"/>
                    </a:lnTo>
                    <a:lnTo>
                      <a:pt x="25" y="5"/>
                    </a:lnTo>
                    <a:lnTo>
                      <a:pt x="25" y="5"/>
                    </a:lnTo>
                    <a:lnTo>
                      <a:pt x="25" y="7"/>
                    </a:lnTo>
                    <a:lnTo>
                      <a:pt x="23" y="7"/>
                    </a:lnTo>
                    <a:lnTo>
                      <a:pt x="23" y="9"/>
                    </a:lnTo>
                    <a:lnTo>
                      <a:pt x="20" y="9"/>
                    </a:lnTo>
                    <a:lnTo>
                      <a:pt x="20" y="9"/>
                    </a:lnTo>
                    <a:lnTo>
                      <a:pt x="20" y="9"/>
                    </a:lnTo>
                    <a:lnTo>
                      <a:pt x="20" y="9"/>
                    </a:lnTo>
                    <a:lnTo>
                      <a:pt x="20" y="7"/>
                    </a:lnTo>
                    <a:lnTo>
                      <a:pt x="20" y="7"/>
                    </a:lnTo>
                    <a:lnTo>
                      <a:pt x="20" y="5"/>
                    </a:lnTo>
                    <a:lnTo>
                      <a:pt x="20" y="5"/>
                    </a:lnTo>
                    <a:lnTo>
                      <a:pt x="20" y="5"/>
                    </a:lnTo>
                    <a:lnTo>
                      <a:pt x="20" y="5"/>
                    </a:lnTo>
                    <a:lnTo>
                      <a:pt x="20" y="7"/>
                    </a:lnTo>
                    <a:lnTo>
                      <a:pt x="20" y="7"/>
                    </a:lnTo>
                    <a:lnTo>
                      <a:pt x="20" y="9"/>
                    </a:lnTo>
                    <a:lnTo>
                      <a:pt x="20" y="9"/>
                    </a:lnTo>
                    <a:lnTo>
                      <a:pt x="20" y="9"/>
                    </a:lnTo>
                    <a:lnTo>
                      <a:pt x="18" y="9"/>
                    </a:lnTo>
                    <a:lnTo>
                      <a:pt x="18" y="9"/>
                    </a:lnTo>
                    <a:lnTo>
                      <a:pt x="16" y="9"/>
                    </a:lnTo>
                    <a:lnTo>
                      <a:pt x="16" y="7"/>
                    </a:lnTo>
                    <a:lnTo>
                      <a:pt x="16" y="7"/>
                    </a:lnTo>
                    <a:lnTo>
                      <a:pt x="18" y="7"/>
                    </a:lnTo>
                    <a:lnTo>
                      <a:pt x="18" y="7"/>
                    </a:lnTo>
                    <a:lnTo>
                      <a:pt x="18" y="5"/>
                    </a:lnTo>
                    <a:lnTo>
                      <a:pt x="18" y="5"/>
                    </a:lnTo>
                    <a:lnTo>
                      <a:pt x="18" y="3"/>
                    </a:lnTo>
                    <a:lnTo>
                      <a:pt x="18" y="3"/>
                    </a:lnTo>
                    <a:lnTo>
                      <a:pt x="16" y="3"/>
                    </a:lnTo>
                    <a:lnTo>
                      <a:pt x="16" y="5"/>
                    </a:lnTo>
                    <a:lnTo>
                      <a:pt x="16" y="5"/>
                    </a:lnTo>
                    <a:lnTo>
                      <a:pt x="16" y="5"/>
                    </a:lnTo>
                    <a:lnTo>
                      <a:pt x="14" y="5"/>
                    </a:lnTo>
                    <a:lnTo>
                      <a:pt x="14" y="3"/>
                    </a:lnTo>
                    <a:lnTo>
                      <a:pt x="11" y="3"/>
                    </a:lnTo>
                    <a:lnTo>
                      <a:pt x="11" y="3"/>
                    </a:lnTo>
                    <a:lnTo>
                      <a:pt x="11" y="3"/>
                    </a:lnTo>
                    <a:lnTo>
                      <a:pt x="11" y="5"/>
                    </a:lnTo>
                    <a:lnTo>
                      <a:pt x="11" y="5"/>
                    </a:lnTo>
                    <a:lnTo>
                      <a:pt x="11" y="7"/>
                    </a:lnTo>
                    <a:lnTo>
                      <a:pt x="11" y="7"/>
                    </a:lnTo>
                    <a:lnTo>
                      <a:pt x="11" y="7"/>
                    </a:lnTo>
                    <a:lnTo>
                      <a:pt x="9" y="7"/>
                    </a:lnTo>
                    <a:lnTo>
                      <a:pt x="9" y="7"/>
                    </a:lnTo>
                    <a:lnTo>
                      <a:pt x="9" y="7"/>
                    </a:lnTo>
                    <a:lnTo>
                      <a:pt x="9" y="7"/>
                    </a:lnTo>
                    <a:lnTo>
                      <a:pt x="9" y="7"/>
                    </a:lnTo>
                    <a:lnTo>
                      <a:pt x="9" y="7"/>
                    </a:lnTo>
                    <a:lnTo>
                      <a:pt x="9" y="5"/>
                    </a:lnTo>
                    <a:lnTo>
                      <a:pt x="9" y="5"/>
                    </a:lnTo>
                    <a:lnTo>
                      <a:pt x="9" y="5"/>
                    </a:lnTo>
                    <a:lnTo>
                      <a:pt x="9" y="5"/>
                    </a:lnTo>
                    <a:lnTo>
                      <a:pt x="9" y="3"/>
                    </a:lnTo>
                    <a:lnTo>
                      <a:pt x="9" y="3"/>
                    </a:lnTo>
                    <a:lnTo>
                      <a:pt x="9" y="3"/>
                    </a:lnTo>
                    <a:lnTo>
                      <a:pt x="9" y="3"/>
                    </a:lnTo>
                    <a:lnTo>
                      <a:pt x="9" y="0"/>
                    </a:lnTo>
                    <a:lnTo>
                      <a:pt x="9" y="0"/>
                    </a:lnTo>
                    <a:lnTo>
                      <a:pt x="7" y="0"/>
                    </a:lnTo>
                    <a:lnTo>
                      <a:pt x="5" y="0"/>
                    </a:lnTo>
                    <a:lnTo>
                      <a:pt x="5" y="0"/>
                    </a:lnTo>
                    <a:lnTo>
                      <a:pt x="5" y="0"/>
                    </a:lnTo>
                    <a:lnTo>
                      <a:pt x="5" y="0"/>
                    </a:lnTo>
                    <a:lnTo>
                      <a:pt x="5" y="0"/>
                    </a:lnTo>
                    <a:lnTo>
                      <a:pt x="5" y="3"/>
                    </a:lnTo>
                    <a:lnTo>
                      <a:pt x="5" y="3"/>
                    </a:lnTo>
                    <a:lnTo>
                      <a:pt x="5" y="3"/>
                    </a:lnTo>
                    <a:lnTo>
                      <a:pt x="5" y="5"/>
                    </a:lnTo>
                    <a:lnTo>
                      <a:pt x="5" y="5"/>
                    </a:lnTo>
                    <a:lnTo>
                      <a:pt x="5" y="7"/>
                    </a:lnTo>
                    <a:lnTo>
                      <a:pt x="5" y="7"/>
                    </a:lnTo>
                    <a:lnTo>
                      <a:pt x="5" y="7"/>
                    </a:lnTo>
                    <a:lnTo>
                      <a:pt x="2" y="7"/>
                    </a:lnTo>
                    <a:lnTo>
                      <a:pt x="2" y="5"/>
                    </a:lnTo>
                    <a:lnTo>
                      <a:pt x="0" y="7"/>
                    </a:lnTo>
                    <a:lnTo>
                      <a:pt x="0" y="7"/>
                    </a:lnTo>
                    <a:lnTo>
                      <a:pt x="0" y="7"/>
                    </a:lnTo>
                    <a:lnTo>
                      <a:pt x="0" y="7"/>
                    </a:lnTo>
                    <a:lnTo>
                      <a:pt x="0" y="7"/>
                    </a:lnTo>
                    <a:lnTo>
                      <a:pt x="0" y="7"/>
                    </a:lnTo>
                    <a:lnTo>
                      <a:pt x="2" y="7"/>
                    </a:lnTo>
                    <a:lnTo>
                      <a:pt x="2" y="9"/>
                    </a:lnTo>
                    <a:lnTo>
                      <a:pt x="2" y="9"/>
                    </a:lnTo>
                    <a:lnTo>
                      <a:pt x="0" y="9"/>
                    </a:lnTo>
                    <a:lnTo>
                      <a:pt x="0" y="9"/>
                    </a:lnTo>
                    <a:lnTo>
                      <a:pt x="0" y="9"/>
                    </a:lnTo>
                    <a:lnTo>
                      <a:pt x="0" y="9"/>
                    </a:lnTo>
                    <a:lnTo>
                      <a:pt x="2" y="9"/>
                    </a:lnTo>
                    <a:lnTo>
                      <a:pt x="2" y="9"/>
                    </a:lnTo>
                    <a:lnTo>
                      <a:pt x="2" y="9"/>
                    </a:lnTo>
                    <a:lnTo>
                      <a:pt x="2" y="12"/>
                    </a:lnTo>
                    <a:lnTo>
                      <a:pt x="5" y="12"/>
                    </a:lnTo>
                    <a:lnTo>
                      <a:pt x="5" y="12"/>
                    </a:lnTo>
                    <a:lnTo>
                      <a:pt x="5" y="12"/>
                    </a:lnTo>
                    <a:lnTo>
                      <a:pt x="2" y="12"/>
                    </a:lnTo>
                    <a:lnTo>
                      <a:pt x="2" y="14"/>
                    </a:lnTo>
                    <a:close/>
                  </a:path>
                </a:pathLst>
              </a:custGeom>
              <a:solidFill>
                <a:srgbClr val="008837"/>
              </a:solidFill>
              <a:ln w="9525">
                <a:noFill/>
              </a:ln>
            </p:spPr>
            <p:txBody>
              <a:bodyPr/>
              <a:lstStyle/>
              <a:p>
                <a:endParaRPr lang="ja-JP" altLang="en-US" sz="1799"/>
              </a:p>
            </p:txBody>
          </p:sp>
          <p:sp>
            <p:nvSpPr>
              <p:cNvPr id="11788" name="フリーフォーム 89659">
                <a:extLst>
                  <a:ext uri="{FF2B5EF4-FFF2-40B4-BE49-F238E27FC236}">
                    <a16:creationId xmlns:a16="http://schemas.microsoft.com/office/drawing/2014/main" id="{C5CD9F8B-E65C-6E00-EA2F-5AAD95AD95BB}"/>
                  </a:ext>
                </a:extLst>
              </p:cNvPr>
              <p:cNvSpPr/>
              <p:nvPr/>
            </p:nvSpPr>
            <p:spPr>
              <a:xfrm>
                <a:off x="1846" y="3307"/>
                <a:ext cx="29" cy="21"/>
              </a:xfrm>
              <a:custGeom>
                <a:avLst/>
                <a:gdLst/>
                <a:ahLst/>
                <a:cxnLst/>
                <a:rect l="0" t="0" r="0" b="0"/>
                <a:pathLst>
                  <a:path w="29" h="21">
                    <a:moveTo>
                      <a:pt x="2" y="14"/>
                    </a:moveTo>
                    <a:lnTo>
                      <a:pt x="5" y="14"/>
                    </a:lnTo>
                    <a:lnTo>
                      <a:pt x="5" y="14"/>
                    </a:lnTo>
                    <a:lnTo>
                      <a:pt x="5" y="16"/>
                    </a:lnTo>
                    <a:lnTo>
                      <a:pt x="5" y="16"/>
                    </a:lnTo>
                    <a:lnTo>
                      <a:pt x="5" y="14"/>
                    </a:lnTo>
                    <a:lnTo>
                      <a:pt x="5" y="14"/>
                    </a:lnTo>
                    <a:lnTo>
                      <a:pt x="7" y="12"/>
                    </a:lnTo>
                    <a:lnTo>
                      <a:pt x="7" y="12"/>
                    </a:lnTo>
                    <a:lnTo>
                      <a:pt x="7" y="12"/>
                    </a:lnTo>
                    <a:lnTo>
                      <a:pt x="7" y="12"/>
                    </a:lnTo>
                    <a:lnTo>
                      <a:pt x="9" y="12"/>
                    </a:lnTo>
                    <a:lnTo>
                      <a:pt x="9" y="14"/>
                    </a:lnTo>
                    <a:lnTo>
                      <a:pt x="9" y="16"/>
                    </a:lnTo>
                    <a:lnTo>
                      <a:pt x="9" y="16"/>
                    </a:lnTo>
                    <a:lnTo>
                      <a:pt x="9" y="16"/>
                    </a:lnTo>
                    <a:lnTo>
                      <a:pt x="9" y="16"/>
                    </a:lnTo>
                    <a:lnTo>
                      <a:pt x="9" y="16"/>
                    </a:lnTo>
                    <a:lnTo>
                      <a:pt x="9" y="14"/>
                    </a:lnTo>
                    <a:lnTo>
                      <a:pt x="9" y="14"/>
                    </a:lnTo>
                    <a:lnTo>
                      <a:pt x="9" y="12"/>
                    </a:lnTo>
                    <a:lnTo>
                      <a:pt x="11" y="12"/>
                    </a:lnTo>
                    <a:lnTo>
                      <a:pt x="14" y="14"/>
                    </a:lnTo>
                    <a:lnTo>
                      <a:pt x="14" y="14"/>
                    </a:lnTo>
                    <a:lnTo>
                      <a:pt x="16" y="14"/>
                    </a:lnTo>
                    <a:lnTo>
                      <a:pt x="16" y="14"/>
                    </a:lnTo>
                    <a:lnTo>
                      <a:pt x="16" y="14"/>
                    </a:lnTo>
                    <a:lnTo>
                      <a:pt x="18" y="14"/>
                    </a:lnTo>
                    <a:lnTo>
                      <a:pt x="18" y="14"/>
                    </a:lnTo>
                    <a:lnTo>
                      <a:pt x="18" y="14"/>
                    </a:lnTo>
                    <a:lnTo>
                      <a:pt x="18" y="16"/>
                    </a:lnTo>
                    <a:lnTo>
                      <a:pt x="18" y="16"/>
                    </a:lnTo>
                    <a:lnTo>
                      <a:pt x="16" y="18"/>
                    </a:lnTo>
                    <a:lnTo>
                      <a:pt x="16" y="18"/>
                    </a:lnTo>
                    <a:lnTo>
                      <a:pt x="16" y="18"/>
                    </a:lnTo>
                    <a:lnTo>
                      <a:pt x="18" y="18"/>
                    </a:lnTo>
                    <a:lnTo>
                      <a:pt x="18" y="18"/>
                    </a:lnTo>
                    <a:lnTo>
                      <a:pt x="18" y="18"/>
                    </a:lnTo>
                    <a:lnTo>
                      <a:pt x="18" y="18"/>
                    </a:lnTo>
                    <a:lnTo>
                      <a:pt x="20" y="16"/>
                    </a:lnTo>
                    <a:lnTo>
                      <a:pt x="20" y="16"/>
                    </a:lnTo>
                    <a:lnTo>
                      <a:pt x="20" y="16"/>
                    </a:lnTo>
                    <a:lnTo>
                      <a:pt x="20" y="16"/>
                    </a:lnTo>
                    <a:lnTo>
                      <a:pt x="23" y="16"/>
                    </a:lnTo>
                    <a:lnTo>
                      <a:pt x="23" y="16"/>
                    </a:lnTo>
                    <a:lnTo>
                      <a:pt x="23" y="18"/>
                    </a:lnTo>
                    <a:lnTo>
                      <a:pt x="20" y="18"/>
                    </a:lnTo>
                    <a:lnTo>
                      <a:pt x="20" y="18"/>
                    </a:lnTo>
                    <a:lnTo>
                      <a:pt x="23" y="18"/>
                    </a:lnTo>
                    <a:lnTo>
                      <a:pt x="23" y="21"/>
                    </a:lnTo>
                    <a:lnTo>
                      <a:pt x="23" y="21"/>
                    </a:lnTo>
                    <a:lnTo>
                      <a:pt x="25" y="18"/>
                    </a:lnTo>
                    <a:lnTo>
                      <a:pt x="25" y="18"/>
                    </a:lnTo>
                    <a:lnTo>
                      <a:pt x="25" y="16"/>
                    </a:lnTo>
                    <a:lnTo>
                      <a:pt x="25" y="16"/>
                    </a:lnTo>
                    <a:lnTo>
                      <a:pt x="25" y="16"/>
                    </a:lnTo>
                    <a:lnTo>
                      <a:pt x="25" y="16"/>
                    </a:lnTo>
                    <a:lnTo>
                      <a:pt x="25" y="16"/>
                    </a:lnTo>
                    <a:lnTo>
                      <a:pt x="25" y="18"/>
                    </a:lnTo>
                    <a:lnTo>
                      <a:pt x="25" y="18"/>
                    </a:lnTo>
                    <a:lnTo>
                      <a:pt x="25" y="21"/>
                    </a:lnTo>
                    <a:lnTo>
                      <a:pt x="27" y="21"/>
                    </a:lnTo>
                    <a:lnTo>
                      <a:pt x="27" y="21"/>
                    </a:lnTo>
                    <a:lnTo>
                      <a:pt x="27" y="21"/>
                    </a:lnTo>
                    <a:lnTo>
                      <a:pt x="27" y="21"/>
                    </a:lnTo>
                    <a:lnTo>
                      <a:pt x="29" y="18"/>
                    </a:lnTo>
                    <a:lnTo>
                      <a:pt x="29" y="21"/>
                    </a:lnTo>
                    <a:lnTo>
                      <a:pt x="29" y="21"/>
                    </a:lnTo>
                    <a:lnTo>
                      <a:pt x="29" y="18"/>
                    </a:lnTo>
                    <a:lnTo>
                      <a:pt x="29" y="16"/>
                    </a:lnTo>
                    <a:lnTo>
                      <a:pt x="29" y="14"/>
                    </a:lnTo>
                    <a:lnTo>
                      <a:pt x="29" y="14"/>
                    </a:lnTo>
                    <a:lnTo>
                      <a:pt x="29" y="12"/>
                    </a:lnTo>
                    <a:lnTo>
                      <a:pt x="29" y="12"/>
                    </a:lnTo>
                    <a:lnTo>
                      <a:pt x="29" y="12"/>
                    </a:lnTo>
                    <a:lnTo>
                      <a:pt x="29" y="12"/>
                    </a:lnTo>
                    <a:lnTo>
                      <a:pt x="29" y="9"/>
                    </a:lnTo>
                    <a:lnTo>
                      <a:pt x="29" y="9"/>
                    </a:lnTo>
                    <a:lnTo>
                      <a:pt x="29" y="7"/>
                    </a:lnTo>
                    <a:lnTo>
                      <a:pt x="29" y="7"/>
                    </a:lnTo>
                    <a:lnTo>
                      <a:pt x="29" y="5"/>
                    </a:lnTo>
                    <a:lnTo>
                      <a:pt x="29" y="5"/>
                    </a:lnTo>
                    <a:lnTo>
                      <a:pt x="29" y="7"/>
                    </a:lnTo>
                    <a:lnTo>
                      <a:pt x="29" y="7"/>
                    </a:lnTo>
                    <a:lnTo>
                      <a:pt x="29" y="7"/>
                    </a:lnTo>
                    <a:lnTo>
                      <a:pt x="27" y="7"/>
                    </a:lnTo>
                    <a:lnTo>
                      <a:pt x="27" y="7"/>
                    </a:lnTo>
                    <a:lnTo>
                      <a:pt x="27" y="5"/>
                    </a:lnTo>
                    <a:lnTo>
                      <a:pt x="27" y="5"/>
                    </a:lnTo>
                    <a:lnTo>
                      <a:pt x="27" y="5"/>
                    </a:lnTo>
                    <a:lnTo>
                      <a:pt x="27" y="5"/>
                    </a:lnTo>
                    <a:lnTo>
                      <a:pt x="25" y="5"/>
                    </a:lnTo>
                    <a:lnTo>
                      <a:pt x="25" y="5"/>
                    </a:lnTo>
                    <a:lnTo>
                      <a:pt x="25" y="5"/>
                    </a:lnTo>
                    <a:lnTo>
                      <a:pt x="25" y="5"/>
                    </a:lnTo>
                    <a:lnTo>
                      <a:pt x="25" y="5"/>
                    </a:lnTo>
                    <a:lnTo>
                      <a:pt x="25" y="7"/>
                    </a:lnTo>
                    <a:lnTo>
                      <a:pt x="23" y="7"/>
                    </a:lnTo>
                    <a:lnTo>
                      <a:pt x="23" y="9"/>
                    </a:lnTo>
                    <a:lnTo>
                      <a:pt x="20" y="9"/>
                    </a:lnTo>
                    <a:lnTo>
                      <a:pt x="20" y="9"/>
                    </a:lnTo>
                    <a:lnTo>
                      <a:pt x="20" y="9"/>
                    </a:lnTo>
                    <a:lnTo>
                      <a:pt x="20" y="9"/>
                    </a:lnTo>
                    <a:lnTo>
                      <a:pt x="20" y="7"/>
                    </a:lnTo>
                    <a:lnTo>
                      <a:pt x="20" y="7"/>
                    </a:lnTo>
                    <a:lnTo>
                      <a:pt x="20" y="5"/>
                    </a:lnTo>
                    <a:lnTo>
                      <a:pt x="20" y="5"/>
                    </a:lnTo>
                    <a:lnTo>
                      <a:pt x="20" y="5"/>
                    </a:lnTo>
                    <a:lnTo>
                      <a:pt x="20" y="5"/>
                    </a:lnTo>
                    <a:lnTo>
                      <a:pt x="20" y="7"/>
                    </a:lnTo>
                    <a:lnTo>
                      <a:pt x="20" y="7"/>
                    </a:lnTo>
                    <a:lnTo>
                      <a:pt x="20" y="9"/>
                    </a:lnTo>
                    <a:lnTo>
                      <a:pt x="20" y="9"/>
                    </a:lnTo>
                    <a:lnTo>
                      <a:pt x="20" y="9"/>
                    </a:lnTo>
                    <a:lnTo>
                      <a:pt x="18" y="9"/>
                    </a:lnTo>
                    <a:lnTo>
                      <a:pt x="18" y="9"/>
                    </a:lnTo>
                    <a:lnTo>
                      <a:pt x="16" y="9"/>
                    </a:lnTo>
                    <a:lnTo>
                      <a:pt x="16" y="7"/>
                    </a:lnTo>
                    <a:lnTo>
                      <a:pt x="16" y="7"/>
                    </a:lnTo>
                    <a:lnTo>
                      <a:pt x="18" y="7"/>
                    </a:lnTo>
                    <a:lnTo>
                      <a:pt x="18" y="7"/>
                    </a:lnTo>
                    <a:lnTo>
                      <a:pt x="18" y="5"/>
                    </a:lnTo>
                    <a:lnTo>
                      <a:pt x="18" y="5"/>
                    </a:lnTo>
                    <a:lnTo>
                      <a:pt x="18" y="3"/>
                    </a:lnTo>
                    <a:lnTo>
                      <a:pt x="18" y="3"/>
                    </a:lnTo>
                    <a:lnTo>
                      <a:pt x="16" y="3"/>
                    </a:lnTo>
                    <a:lnTo>
                      <a:pt x="16" y="5"/>
                    </a:lnTo>
                    <a:lnTo>
                      <a:pt x="16" y="5"/>
                    </a:lnTo>
                    <a:lnTo>
                      <a:pt x="16" y="5"/>
                    </a:lnTo>
                    <a:lnTo>
                      <a:pt x="14" y="5"/>
                    </a:lnTo>
                    <a:lnTo>
                      <a:pt x="14" y="3"/>
                    </a:lnTo>
                    <a:lnTo>
                      <a:pt x="11" y="3"/>
                    </a:lnTo>
                    <a:lnTo>
                      <a:pt x="11" y="3"/>
                    </a:lnTo>
                    <a:lnTo>
                      <a:pt x="11" y="3"/>
                    </a:lnTo>
                    <a:lnTo>
                      <a:pt x="11" y="5"/>
                    </a:lnTo>
                    <a:lnTo>
                      <a:pt x="11" y="5"/>
                    </a:lnTo>
                    <a:lnTo>
                      <a:pt x="11" y="7"/>
                    </a:lnTo>
                    <a:lnTo>
                      <a:pt x="11" y="7"/>
                    </a:lnTo>
                    <a:lnTo>
                      <a:pt x="11" y="7"/>
                    </a:lnTo>
                    <a:lnTo>
                      <a:pt x="9" y="7"/>
                    </a:lnTo>
                    <a:lnTo>
                      <a:pt x="9" y="7"/>
                    </a:lnTo>
                    <a:lnTo>
                      <a:pt x="9" y="7"/>
                    </a:lnTo>
                    <a:lnTo>
                      <a:pt x="9" y="7"/>
                    </a:lnTo>
                    <a:lnTo>
                      <a:pt x="9" y="7"/>
                    </a:lnTo>
                    <a:lnTo>
                      <a:pt x="9" y="7"/>
                    </a:lnTo>
                    <a:lnTo>
                      <a:pt x="9" y="5"/>
                    </a:lnTo>
                    <a:lnTo>
                      <a:pt x="9" y="5"/>
                    </a:lnTo>
                    <a:lnTo>
                      <a:pt x="9" y="5"/>
                    </a:lnTo>
                    <a:lnTo>
                      <a:pt x="9" y="5"/>
                    </a:lnTo>
                    <a:lnTo>
                      <a:pt x="9" y="3"/>
                    </a:lnTo>
                    <a:lnTo>
                      <a:pt x="9" y="3"/>
                    </a:lnTo>
                    <a:lnTo>
                      <a:pt x="9" y="3"/>
                    </a:lnTo>
                    <a:lnTo>
                      <a:pt x="9" y="3"/>
                    </a:lnTo>
                    <a:lnTo>
                      <a:pt x="9" y="0"/>
                    </a:lnTo>
                    <a:lnTo>
                      <a:pt x="9" y="0"/>
                    </a:lnTo>
                    <a:lnTo>
                      <a:pt x="7" y="0"/>
                    </a:lnTo>
                    <a:lnTo>
                      <a:pt x="5" y="0"/>
                    </a:lnTo>
                    <a:lnTo>
                      <a:pt x="5" y="0"/>
                    </a:lnTo>
                    <a:lnTo>
                      <a:pt x="5" y="0"/>
                    </a:lnTo>
                    <a:lnTo>
                      <a:pt x="5" y="0"/>
                    </a:lnTo>
                    <a:lnTo>
                      <a:pt x="5" y="0"/>
                    </a:lnTo>
                    <a:lnTo>
                      <a:pt x="5" y="3"/>
                    </a:lnTo>
                    <a:lnTo>
                      <a:pt x="5" y="3"/>
                    </a:lnTo>
                    <a:lnTo>
                      <a:pt x="5" y="3"/>
                    </a:lnTo>
                    <a:lnTo>
                      <a:pt x="5" y="5"/>
                    </a:lnTo>
                    <a:lnTo>
                      <a:pt x="5" y="5"/>
                    </a:lnTo>
                    <a:lnTo>
                      <a:pt x="5" y="7"/>
                    </a:lnTo>
                    <a:lnTo>
                      <a:pt x="5" y="7"/>
                    </a:lnTo>
                    <a:lnTo>
                      <a:pt x="5" y="7"/>
                    </a:lnTo>
                    <a:lnTo>
                      <a:pt x="2" y="7"/>
                    </a:lnTo>
                    <a:lnTo>
                      <a:pt x="2" y="5"/>
                    </a:lnTo>
                    <a:lnTo>
                      <a:pt x="0" y="7"/>
                    </a:lnTo>
                    <a:lnTo>
                      <a:pt x="0" y="7"/>
                    </a:lnTo>
                    <a:lnTo>
                      <a:pt x="0" y="7"/>
                    </a:lnTo>
                    <a:lnTo>
                      <a:pt x="0" y="7"/>
                    </a:lnTo>
                    <a:lnTo>
                      <a:pt x="0" y="7"/>
                    </a:lnTo>
                    <a:lnTo>
                      <a:pt x="0" y="7"/>
                    </a:lnTo>
                    <a:lnTo>
                      <a:pt x="2" y="7"/>
                    </a:lnTo>
                    <a:lnTo>
                      <a:pt x="2" y="9"/>
                    </a:lnTo>
                    <a:lnTo>
                      <a:pt x="2" y="9"/>
                    </a:lnTo>
                    <a:lnTo>
                      <a:pt x="0" y="9"/>
                    </a:lnTo>
                    <a:lnTo>
                      <a:pt x="0" y="9"/>
                    </a:lnTo>
                    <a:lnTo>
                      <a:pt x="0" y="9"/>
                    </a:lnTo>
                    <a:lnTo>
                      <a:pt x="0" y="9"/>
                    </a:lnTo>
                    <a:lnTo>
                      <a:pt x="2" y="9"/>
                    </a:lnTo>
                    <a:lnTo>
                      <a:pt x="2" y="9"/>
                    </a:lnTo>
                    <a:lnTo>
                      <a:pt x="2" y="9"/>
                    </a:lnTo>
                    <a:lnTo>
                      <a:pt x="2" y="12"/>
                    </a:lnTo>
                    <a:lnTo>
                      <a:pt x="5" y="12"/>
                    </a:lnTo>
                    <a:lnTo>
                      <a:pt x="5" y="12"/>
                    </a:lnTo>
                    <a:lnTo>
                      <a:pt x="5" y="12"/>
                    </a:lnTo>
                    <a:lnTo>
                      <a:pt x="2" y="12"/>
                    </a:lnTo>
                    <a:lnTo>
                      <a:pt x="2" y="14"/>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89" name="フリーフォーム 89660">
                <a:extLst>
                  <a:ext uri="{FF2B5EF4-FFF2-40B4-BE49-F238E27FC236}">
                    <a16:creationId xmlns:a16="http://schemas.microsoft.com/office/drawing/2014/main" id="{07DB9977-5083-35A4-D41C-405C9C0A2804}"/>
                  </a:ext>
                </a:extLst>
              </p:cNvPr>
              <p:cNvSpPr/>
              <p:nvPr/>
            </p:nvSpPr>
            <p:spPr>
              <a:xfrm>
                <a:off x="1846" y="3323"/>
                <a:ext cx="27" cy="20"/>
              </a:xfrm>
              <a:custGeom>
                <a:avLst/>
                <a:gdLst/>
                <a:ahLst/>
                <a:cxnLst/>
                <a:rect l="0" t="0" r="0" b="0"/>
                <a:pathLst>
                  <a:path w="27" h="20">
                    <a:moveTo>
                      <a:pt x="0" y="14"/>
                    </a:moveTo>
                    <a:lnTo>
                      <a:pt x="2" y="14"/>
                    </a:lnTo>
                    <a:lnTo>
                      <a:pt x="2" y="16"/>
                    </a:lnTo>
                    <a:lnTo>
                      <a:pt x="2" y="16"/>
                    </a:lnTo>
                    <a:lnTo>
                      <a:pt x="2" y="16"/>
                    </a:lnTo>
                    <a:lnTo>
                      <a:pt x="5" y="16"/>
                    </a:lnTo>
                    <a:lnTo>
                      <a:pt x="5" y="14"/>
                    </a:lnTo>
                    <a:lnTo>
                      <a:pt x="5" y="14"/>
                    </a:lnTo>
                    <a:lnTo>
                      <a:pt x="5" y="11"/>
                    </a:lnTo>
                    <a:lnTo>
                      <a:pt x="5" y="11"/>
                    </a:lnTo>
                    <a:lnTo>
                      <a:pt x="5" y="11"/>
                    </a:lnTo>
                    <a:lnTo>
                      <a:pt x="5" y="11"/>
                    </a:lnTo>
                    <a:lnTo>
                      <a:pt x="5" y="11"/>
                    </a:lnTo>
                    <a:lnTo>
                      <a:pt x="7" y="14"/>
                    </a:lnTo>
                    <a:lnTo>
                      <a:pt x="7" y="16"/>
                    </a:lnTo>
                    <a:lnTo>
                      <a:pt x="7" y="16"/>
                    </a:lnTo>
                    <a:lnTo>
                      <a:pt x="9" y="16"/>
                    </a:lnTo>
                    <a:lnTo>
                      <a:pt x="9" y="16"/>
                    </a:lnTo>
                    <a:lnTo>
                      <a:pt x="7" y="16"/>
                    </a:lnTo>
                    <a:lnTo>
                      <a:pt x="7" y="14"/>
                    </a:lnTo>
                    <a:lnTo>
                      <a:pt x="7" y="14"/>
                    </a:lnTo>
                    <a:lnTo>
                      <a:pt x="7" y="11"/>
                    </a:lnTo>
                    <a:lnTo>
                      <a:pt x="9" y="11"/>
                    </a:lnTo>
                    <a:lnTo>
                      <a:pt x="9" y="14"/>
                    </a:lnTo>
                    <a:lnTo>
                      <a:pt x="11" y="16"/>
                    </a:lnTo>
                    <a:lnTo>
                      <a:pt x="11" y="16"/>
                    </a:lnTo>
                    <a:lnTo>
                      <a:pt x="14" y="16"/>
                    </a:lnTo>
                    <a:lnTo>
                      <a:pt x="16" y="14"/>
                    </a:lnTo>
                    <a:lnTo>
                      <a:pt x="16" y="14"/>
                    </a:lnTo>
                    <a:lnTo>
                      <a:pt x="16" y="14"/>
                    </a:lnTo>
                    <a:lnTo>
                      <a:pt x="16" y="16"/>
                    </a:lnTo>
                    <a:lnTo>
                      <a:pt x="16" y="16"/>
                    </a:lnTo>
                    <a:lnTo>
                      <a:pt x="16" y="16"/>
                    </a:lnTo>
                    <a:lnTo>
                      <a:pt x="14" y="18"/>
                    </a:lnTo>
                    <a:lnTo>
                      <a:pt x="14" y="18"/>
                    </a:lnTo>
                    <a:lnTo>
                      <a:pt x="14" y="18"/>
                    </a:lnTo>
                    <a:lnTo>
                      <a:pt x="16" y="18"/>
                    </a:lnTo>
                    <a:lnTo>
                      <a:pt x="16" y="18"/>
                    </a:lnTo>
                    <a:lnTo>
                      <a:pt x="16" y="18"/>
                    </a:lnTo>
                    <a:lnTo>
                      <a:pt x="16" y="16"/>
                    </a:lnTo>
                    <a:lnTo>
                      <a:pt x="16" y="16"/>
                    </a:lnTo>
                    <a:lnTo>
                      <a:pt x="18" y="16"/>
                    </a:lnTo>
                    <a:lnTo>
                      <a:pt x="18" y="16"/>
                    </a:lnTo>
                    <a:lnTo>
                      <a:pt x="20" y="16"/>
                    </a:lnTo>
                    <a:lnTo>
                      <a:pt x="20" y="16"/>
                    </a:lnTo>
                    <a:lnTo>
                      <a:pt x="20" y="16"/>
                    </a:lnTo>
                    <a:lnTo>
                      <a:pt x="20" y="16"/>
                    </a:lnTo>
                    <a:lnTo>
                      <a:pt x="20" y="18"/>
                    </a:lnTo>
                    <a:lnTo>
                      <a:pt x="20" y="18"/>
                    </a:lnTo>
                    <a:lnTo>
                      <a:pt x="20" y="18"/>
                    </a:lnTo>
                    <a:lnTo>
                      <a:pt x="20" y="20"/>
                    </a:lnTo>
                    <a:lnTo>
                      <a:pt x="20" y="20"/>
                    </a:lnTo>
                    <a:lnTo>
                      <a:pt x="20" y="18"/>
                    </a:lnTo>
                    <a:lnTo>
                      <a:pt x="23" y="16"/>
                    </a:lnTo>
                    <a:lnTo>
                      <a:pt x="23" y="16"/>
                    </a:lnTo>
                    <a:lnTo>
                      <a:pt x="23" y="16"/>
                    </a:lnTo>
                    <a:lnTo>
                      <a:pt x="25" y="16"/>
                    </a:lnTo>
                    <a:lnTo>
                      <a:pt x="23" y="16"/>
                    </a:lnTo>
                    <a:lnTo>
                      <a:pt x="23" y="16"/>
                    </a:lnTo>
                    <a:lnTo>
                      <a:pt x="23" y="18"/>
                    </a:lnTo>
                    <a:lnTo>
                      <a:pt x="23" y="18"/>
                    </a:lnTo>
                    <a:lnTo>
                      <a:pt x="23" y="20"/>
                    </a:lnTo>
                    <a:lnTo>
                      <a:pt x="25" y="20"/>
                    </a:lnTo>
                    <a:lnTo>
                      <a:pt x="25" y="20"/>
                    </a:lnTo>
                    <a:lnTo>
                      <a:pt x="25" y="20"/>
                    </a:lnTo>
                    <a:lnTo>
                      <a:pt x="25" y="20"/>
                    </a:lnTo>
                    <a:lnTo>
                      <a:pt x="25" y="18"/>
                    </a:lnTo>
                    <a:lnTo>
                      <a:pt x="25" y="20"/>
                    </a:lnTo>
                    <a:lnTo>
                      <a:pt x="27" y="20"/>
                    </a:lnTo>
                    <a:lnTo>
                      <a:pt x="27" y="18"/>
                    </a:lnTo>
                    <a:lnTo>
                      <a:pt x="27" y="16"/>
                    </a:lnTo>
                    <a:lnTo>
                      <a:pt x="27" y="16"/>
                    </a:lnTo>
                    <a:lnTo>
                      <a:pt x="27" y="14"/>
                    </a:lnTo>
                    <a:lnTo>
                      <a:pt x="27" y="11"/>
                    </a:lnTo>
                    <a:lnTo>
                      <a:pt x="27" y="11"/>
                    </a:lnTo>
                    <a:lnTo>
                      <a:pt x="25" y="11"/>
                    </a:lnTo>
                    <a:lnTo>
                      <a:pt x="25" y="11"/>
                    </a:lnTo>
                    <a:lnTo>
                      <a:pt x="25" y="11"/>
                    </a:lnTo>
                    <a:lnTo>
                      <a:pt x="25" y="9"/>
                    </a:lnTo>
                    <a:lnTo>
                      <a:pt x="27" y="7"/>
                    </a:lnTo>
                    <a:lnTo>
                      <a:pt x="27" y="5"/>
                    </a:lnTo>
                    <a:lnTo>
                      <a:pt x="27" y="7"/>
                    </a:lnTo>
                    <a:lnTo>
                      <a:pt x="25" y="7"/>
                    </a:lnTo>
                    <a:lnTo>
                      <a:pt x="25" y="7"/>
                    </a:lnTo>
                    <a:lnTo>
                      <a:pt x="25" y="7"/>
                    </a:lnTo>
                    <a:lnTo>
                      <a:pt x="25" y="7"/>
                    </a:lnTo>
                    <a:lnTo>
                      <a:pt x="25" y="7"/>
                    </a:lnTo>
                    <a:lnTo>
                      <a:pt x="25" y="7"/>
                    </a:lnTo>
                    <a:lnTo>
                      <a:pt x="25" y="7"/>
                    </a:lnTo>
                    <a:lnTo>
                      <a:pt x="25" y="7"/>
                    </a:lnTo>
                    <a:lnTo>
                      <a:pt x="23" y="7"/>
                    </a:lnTo>
                    <a:lnTo>
                      <a:pt x="23" y="5"/>
                    </a:lnTo>
                    <a:lnTo>
                      <a:pt x="23" y="5"/>
                    </a:lnTo>
                    <a:lnTo>
                      <a:pt x="23" y="5"/>
                    </a:lnTo>
                    <a:lnTo>
                      <a:pt x="23" y="5"/>
                    </a:lnTo>
                    <a:lnTo>
                      <a:pt x="20" y="7"/>
                    </a:lnTo>
                    <a:lnTo>
                      <a:pt x="20" y="7"/>
                    </a:lnTo>
                    <a:lnTo>
                      <a:pt x="20" y="9"/>
                    </a:lnTo>
                    <a:lnTo>
                      <a:pt x="20" y="9"/>
                    </a:lnTo>
                    <a:lnTo>
                      <a:pt x="18" y="9"/>
                    </a:lnTo>
                    <a:lnTo>
                      <a:pt x="18" y="9"/>
                    </a:lnTo>
                    <a:lnTo>
                      <a:pt x="18" y="9"/>
                    </a:lnTo>
                    <a:lnTo>
                      <a:pt x="18" y="7"/>
                    </a:lnTo>
                    <a:lnTo>
                      <a:pt x="18" y="7"/>
                    </a:lnTo>
                    <a:lnTo>
                      <a:pt x="18" y="7"/>
                    </a:lnTo>
                    <a:lnTo>
                      <a:pt x="18" y="7"/>
                    </a:lnTo>
                    <a:lnTo>
                      <a:pt x="18" y="7"/>
                    </a:lnTo>
                    <a:lnTo>
                      <a:pt x="18" y="7"/>
                    </a:lnTo>
                    <a:lnTo>
                      <a:pt x="18" y="7"/>
                    </a:lnTo>
                    <a:lnTo>
                      <a:pt x="18" y="7"/>
                    </a:lnTo>
                    <a:lnTo>
                      <a:pt x="18" y="9"/>
                    </a:lnTo>
                    <a:lnTo>
                      <a:pt x="18" y="9"/>
                    </a:lnTo>
                    <a:lnTo>
                      <a:pt x="16" y="11"/>
                    </a:lnTo>
                    <a:lnTo>
                      <a:pt x="16" y="11"/>
                    </a:lnTo>
                    <a:lnTo>
                      <a:pt x="16" y="11"/>
                    </a:lnTo>
                    <a:lnTo>
                      <a:pt x="16" y="9"/>
                    </a:lnTo>
                    <a:lnTo>
                      <a:pt x="14" y="9"/>
                    </a:lnTo>
                    <a:lnTo>
                      <a:pt x="14" y="9"/>
                    </a:lnTo>
                    <a:lnTo>
                      <a:pt x="16" y="7"/>
                    </a:lnTo>
                    <a:lnTo>
                      <a:pt x="16" y="7"/>
                    </a:lnTo>
                    <a:lnTo>
                      <a:pt x="16" y="7"/>
                    </a:lnTo>
                    <a:lnTo>
                      <a:pt x="16" y="5"/>
                    </a:lnTo>
                    <a:lnTo>
                      <a:pt x="16" y="5"/>
                    </a:lnTo>
                    <a:lnTo>
                      <a:pt x="16" y="5"/>
                    </a:lnTo>
                    <a:lnTo>
                      <a:pt x="16" y="5"/>
                    </a:lnTo>
                    <a:lnTo>
                      <a:pt x="14" y="5"/>
                    </a:lnTo>
                    <a:lnTo>
                      <a:pt x="14" y="5"/>
                    </a:lnTo>
                    <a:lnTo>
                      <a:pt x="14" y="5"/>
                    </a:lnTo>
                    <a:lnTo>
                      <a:pt x="11" y="5"/>
                    </a:lnTo>
                    <a:lnTo>
                      <a:pt x="11" y="2"/>
                    </a:lnTo>
                    <a:lnTo>
                      <a:pt x="9" y="2"/>
                    </a:lnTo>
                    <a:lnTo>
                      <a:pt x="9" y="2"/>
                    </a:lnTo>
                    <a:lnTo>
                      <a:pt x="9" y="5"/>
                    </a:lnTo>
                    <a:lnTo>
                      <a:pt x="9" y="5"/>
                    </a:lnTo>
                    <a:lnTo>
                      <a:pt x="9" y="7"/>
                    </a:lnTo>
                    <a:lnTo>
                      <a:pt x="9" y="7"/>
                    </a:lnTo>
                    <a:lnTo>
                      <a:pt x="9" y="7"/>
                    </a:lnTo>
                    <a:lnTo>
                      <a:pt x="9" y="7"/>
                    </a:lnTo>
                    <a:lnTo>
                      <a:pt x="9" y="7"/>
                    </a:lnTo>
                    <a:lnTo>
                      <a:pt x="9" y="7"/>
                    </a:lnTo>
                    <a:lnTo>
                      <a:pt x="9" y="7"/>
                    </a:lnTo>
                    <a:lnTo>
                      <a:pt x="9" y="7"/>
                    </a:lnTo>
                    <a:lnTo>
                      <a:pt x="7" y="7"/>
                    </a:lnTo>
                    <a:lnTo>
                      <a:pt x="7" y="7"/>
                    </a:lnTo>
                    <a:lnTo>
                      <a:pt x="7" y="7"/>
                    </a:lnTo>
                    <a:lnTo>
                      <a:pt x="7" y="7"/>
                    </a:lnTo>
                    <a:lnTo>
                      <a:pt x="7" y="7"/>
                    </a:lnTo>
                    <a:lnTo>
                      <a:pt x="7" y="5"/>
                    </a:lnTo>
                    <a:lnTo>
                      <a:pt x="7" y="5"/>
                    </a:lnTo>
                    <a:lnTo>
                      <a:pt x="7" y="5"/>
                    </a:lnTo>
                    <a:lnTo>
                      <a:pt x="7" y="5"/>
                    </a:lnTo>
                    <a:lnTo>
                      <a:pt x="7" y="2"/>
                    </a:lnTo>
                    <a:lnTo>
                      <a:pt x="7" y="2"/>
                    </a:lnTo>
                    <a:lnTo>
                      <a:pt x="7" y="2"/>
                    </a:lnTo>
                    <a:lnTo>
                      <a:pt x="5" y="0"/>
                    </a:lnTo>
                    <a:lnTo>
                      <a:pt x="5" y="0"/>
                    </a:lnTo>
                    <a:lnTo>
                      <a:pt x="2" y="0"/>
                    </a:lnTo>
                    <a:lnTo>
                      <a:pt x="2" y="0"/>
                    </a:lnTo>
                    <a:lnTo>
                      <a:pt x="2" y="0"/>
                    </a:lnTo>
                    <a:lnTo>
                      <a:pt x="2" y="2"/>
                    </a:lnTo>
                    <a:lnTo>
                      <a:pt x="2" y="2"/>
                    </a:lnTo>
                    <a:lnTo>
                      <a:pt x="2" y="2"/>
                    </a:lnTo>
                    <a:lnTo>
                      <a:pt x="5" y="2"/>
                    </a:lnTo>
                    <a:lnTo>
                      <a:pt x="5" y="2"/>
                    </a:lnTo>
                    <a:lnTo>
                      <a:pt x="5" y="5"/>
                    </a:lnTo>
                    <a:lnTo>
                      <a:pt x="5" y="7"/>
                    </a:lnTo>
                    <a:lnTo>
                      <a:pt x="2" y="7"/>
                    </a:lnTo>
                    <a:lnTo>
                      <a:pt x="2" y="7"/>
                    </a:lnTo>
                    <a:lnTo>
                      <a:pt x="2" y="7"/>
                    </a:lnTo>
                    <a:lnTo>
                      <a:pt x="0"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0" y="9"/>
                    </a:lnTo>
                    <a:lnTo>
                      <a:pt x="0" y="9"/>
                    </a:lnTo>
                    <a:lnTo>
                      <a:pt x="0" y="9"/>
                    </a:lnTo>
                    <a:lnTo>
                      <a:pt x="0" y="11"/>
                    </a:lnTo>
                    <a:lnTo>
                      <a:pt x="0" y="11"/>
                    </a:lnTo>
                    <a:lnTo>
                      <a:pt x="0" y="11"/>
                    </a:lnTo>
                    <a:lnTo>
                      <a:pt x="2" y="11"/>
                    </a:lnTo>
                    <a:lnTo>
                      <a:pt x="2" y="11"/>
                    </a:lnTo>
                    <a:lnTo>
                      <a:pt x="2" y="11"/>
                    </a:lnTo>
                    <a:lnTo>
                      <a:pt x="0" y="14"/>
                    </a:lnTo>
                    <a:lnTo>
                      <a:pt x="0" y="14"/>
                    </a:lnTo>
                    <a:close/>
                  </a:path>
                </a:pathLst>
              </a:custGeom>
              <a:solidFill>
                <a:srgbClr val="008837"/>
              </a:solidFill>
              <a:ln w="9525">
                <a:noFill/>
              </a:ln>
            </p:spPr>
            <p:txBody>
              <a:bodyPr/>
              <a:lstStyle/>
              <a:p>
                <a:endParaRPr lang="ja-JP" altLang="en-US" sz="1799"/>
              </a:p>
            </p:txBody>
          </p:sp>
          <p:sp>
            <p:nvSpPr>
              <p:cNvPr id="11790" name="フリーフォーム 89661">
                <a:extLst>
                  <a:ext uri="{FF2B5EF4-FFF2-40B4-BE49-F238E27FC236}">
                    <a16:creationId xmlns:a16="http://schemas.microsoft.com/office/drawing/2014/main" id="{4E09B335-DE19-41F1-B7AE-458CA3540011}"/>
                  </a:ext>
                </a:extLst>
              </p:cNvPr>
              <p:cNvSpPr/>
              <p:nvPr/>
            </p:nvSpPr>
            <p:spPr>
              <a:xfrm>
                <a:off x="1846" y="3323"/>
                <a:ext cx="27" cy="20"/>
              </a:xfrm>
              <a:custGeom>
                <a:avLst/>
                <a:gdLst/>
                <a:ahLst/>
                <a:cxnLst/>
                <a:rect l="0" t="0" r="0" b="0"/>
                <a:pathLst>
                  <a:path w="27" h="20">
                    <a:moveTo>
                      <a:pt x="0" y="14"/>
                    </a:moveTo>
                    <a:lnTo>
                      <a:pt x="2" y="14"/>
                    </a:lnTo>
                    <a:lnTo>
                      <a:pt x="2" y="16"/>
                    </a:lnTo>
                    <a:lnTo>
                      <a:pt x="2" y="16"/>
                    </a:lnTo>
                    <a:lnTo>
                      <a:pt x="2" y="16"/>
                    </a:lnTo>
                    <a:lnTo>
                      <a:pt x="5" y="16"/>
                    </a:lnTo>
                    <a:lnTo>
                      <a:pt x="5" y="14"/>
                    </a:lnTo>
                    <a:lnTo>
                      <a:pt x="5" y="14"/>
                    </a:lnTo>
                    <a:lnTo>
                      <a:pt x="5" y="11"/>
                    </a:lnTo>
                    <a:lnTo>
                      <a:pt x="5" y="11"/>
                    </a:lnTo>
                    <a:lnTo>
                      <a:pt x="5" y="11"/>
                    </a:lnTo>
                    <a:lnTo>
                      <a:pt x="5" y="11"/>
                    </a:lnTo>
                    <a:lnTo>
                      <a:pt x="5" y="11"/>
                    </a:lnTo>
                    <a:lnTo>
                      <a:pt x="7" y="14"/>
                    </a:lnTo>
                    <a:lnTo>
                      <a:pt x="7" y="16"/>
                    </a:lnTo>
                    <a:lnTo>
                      <a:pt x="7" y="16"/>
                    </a:lnTo>
                    <a:lnTo>
                      <a:pt x="9" y="16"/>
                    </a:lnTo>
                    <a:lnTo>
                      <a:pt x="9" y="16"/>
                    </a:lnTo>
                    <a:lnTo>
                      <a:pt x="7" y="16"/>
                    </a:lnTo>
                    <a:lnTo>
                      <a:pt x="7" y="14"/>
                    </a:lnTo>
                    <a:lnTo>
                      <a:pt x="7" y="14"/>
                    </a:lnTo>
                    <a:lnTo>
                      <a:pt x="7" y="11"/>
                    </a:lnTo>
                    <a:lnTo>
                      <a:pt x="9" y="11"/>
                    </a:lnTo>
                    <a:lnTo>
                      <a:pt x="9" y="14"/>
                    </a:lnTo>
                    <a:lnTo>
                      <a:pt x="11" y="16"/>
                    </a:lnTo>
                    <a:lnTo>
                      <a:pt x="11" y="16"/>
                    </a:lnTo>
                    <a:lnTo>
                      <a:pt x="14" y="16"/>
                    </a:lnTo>
                    <a:lnTo>
                      <a:pt x="16" y="14"/>
                    </a:lnTo>
                    <a:lnTo>
                      <a:pt x="16" y="14"/>
                    </a:lnTo>
                    <a:lnTo>
                      <a:pt x="16" y="14"/>
                    </a:lnTo>
                    <a:lnTo>
                      <a:pt x="16" y="16"/>
                    </a:lnTo>
                    <a:lnTo>
                      <a:pt x="16" y="16"/>
                    </a:lnTo>
                    <a:lnTo>
                      <a:pt x="16" y="16"/>
                    </a:lnTo>
                    <a:lnTo>
                      <a:pt x="14" y="18"/>
                    </a:lnTo>
                    <a:lnTo>
                      <a:pt x="14" y="18"/>
                    </a:lnTo>
                    <a:lnTo>
                      <a:pt x="14" y="18"/>
                    </a:lnTo>
                    <a:lnTo>
                      <a:pt x="16" y="18"/>
                    </a:lnTo>
                    <a:lnTo>
                      <a:pt x="16" y="18"/>
                    </a:lnTo>
                    <a:lnTo>
                      <a:pt x="16" y="18"/>
                    </a:lnTo>
                    <a:lnTo>
                      <a:pt x="16" y="16"/>
                    </a:lnTo>
                    <a:lnTo>
                      <a:pt x="16" y="16"/>
                    </a:lnTo>
                    <a:lnTo>
                      <a:pt x="18" y="16"/>
                    </a:lnTo>
                    <a:lnTo>
                      <a:pt x="18" y="16"/>
                    </a:lnTo>
                    <a:lnTo>
                      <a:pt x="20" y="16"/>
                    </a:lnTo>
                    <a:lnTo>
                      <a:pt x="20" y="16"/>
                    </a:lnTo>
                    <a:lnTo>
                      <a:pt x="20" y="16"/>
                    </a:lnTo>
                    <a:lnTo>
                      <a:pt x="20" y="16"/>
                    </a:lnTo>
                    <a:lnTo>
                      <a:pt x="20" y="18"/>
                    </a:lnTo>
                    <a:lnTo>
                      <a:pt x="20" y="18"/>
                    </a:lnTo>
                    <a:lnTo>
                      <a:pt x="20" y="18"/>
                    </a:lnTo>
                    <a:lnTo>
                      <a:pt x="20" y="20"/>
                    </a:lnTo>
                    <a:lnTo>
                      <a:pt x="20" y="20"/>
                    </a:lnTo>
                    <a:lnTo>
                      <a:pt x="20" y="18"/>
                    </a:lnTo>
                    <a:lnTo>
                      <a:pt x="23" y="16"/>
                    </a:lnTo>
                    <a:lnTo>
                      <a:pt x="23" y="16"/>
                    </a:lnTo>
                    <a:lnTo>
                      <a:pt x="23" y="16"/>
                    </a:lnTo>
                    <a:lnTo>
                      <a:pt x="25" y="16"/>
                    </a:lnTo>
                    <a:lnTo>
                      <a:pt x="23" y="16"/>
                    </a:lnTo>
                    <a:lnTo>
                      <a:pt x="23" y="16"/>
                    </a:lnTo>
                    <a:lnTo>
                      <a:pt x="23" y="18"/>
                    </a:lnTo>
                    <a:lnTo>
                      <a:pt x="23" y="18"/>
                    </a:lnTo>
                    <a:lnTo>
                      <a:pt x="23" y="20"/>
                    </a:lnTo>
                    <a:lnTo>
                      <a:pt x="25" y="20"/>
                    </a:lnTo>
                    <a:lnTo>
                      <a:pt x="25" y="20"/>
                    </a:lnTo>
                    <a:lnTo>
                      <a:pt x="25" y="20"/>
                    </a:lnTo>
                    <a:lnTo>
                      <a:pt x="25" y="20"/>
                    </a:lnTo>
                    <a:lnTo>
                      <a:pt x="25" y="18"/>
                    </a:lnTo>
                    <a:lnTo>
                      <a:pt x="25" y="20"/>
                    </a:lnTo>
                    <a:lnTo>
                      <a:pt x="27" y="20"/>
                    </a:lnTo>
                    <a:lnTo>
                      <a:pt x="27" y="18"/>
                    </a:lnTo>
                    <a:lnTo>
                      <a:pt x="27" y="16"/>
                    </a:lnTo>
                    <a:lnTo>
                      <a:pt x="27" y="16"/>
                    </a:lnTo>
                    <a:lnTo>
                      <a:pt x="27" y="14"/>
                    </a:lnTo>
                    <a:lnTo>
                      <a:pt x="27" y="11"/>
                    </a:lnTo>
                    <a:lnTo>
                      <a:pt x="27" y="11"/>
                    </a:lnTo>
                    <a:lnTo>
                      <a:pt x="25" y="11"/>
                    </a:lnTo>
                    <a:lnTo>
                      <a:pt x="25" y="11"/>
                    </a:lnTo>
                    <a:lnTo>
                      <a:pt x="25" y="11"/>
                    </a:lnTo>
                    <a:lnTo>
                      <a:pt x="25" y="9"/>
                    </a:lnTo>
                    <a:lnTo>
                      <a:pt x="27" y="7"/>
                    </a:lnTo>
                    <a:lnTo>
                      <a:pt x="27" y="5"/>
                    </a:lnTo>
                    <a:lnTo>
                      <a:pt x="27" y="7"/>
                    </a:lnTo>
                    <a:lnTo>
                      <a:pt x="25" y="7"/>
                    </a:lnTo>
                    <a:lnTo>
                      <a:pt x="25" y="7"/>
                    </a:lnTo>
                    <a:lnTo>
                      <a:pt x="25" y="7"/>
                    </a:lnTo>
                    <a:lnTo>
                      <a:pt x="25" y="7"/>
                    </a:lnTo>
                    <a:lnTo>
                      <a:pt x="25" y="7"/>
                    </a:lnTo>
                    <a:lnTo>
                      <a:pt x="25" y="7"/>
                    </a:lnTo>
                    <a:lnTo>
                      <a:pt x="25" y="7"/>
                    </a:lnTo>
                    <a:lnTo>
                      <a:pt x="25" y="7"/>
                    </a:lnTo>
                    <a:lnTo>
                      <a:pt x="23" y="7"/>
                    </a:lnTo>
                    <a:lnTo>
                      <a:pt x="23" y="5"/>
                    </a:lnTo>
                    <a:lnTo>
                      <a:pt x="23" y="5"/>
                    </a:lnTo>
                    <a:lnTo>
                      <a:pt x="23" y="5"/>
                    </a:lnTo>
                    <a:lnTo>
                      <a:pt x="23" y="5"/>
                    </a:lnTo>
                    <a:lnTo>
                      <a:pt x="20" y="7"/>
                    </a:lnTo>
                    <a:lnTo>
                      <a:pt x="20" y="7"/>
                    </a:lnTo>
                    <a:lnTo>
                      <a:pt x="20" y="9"/>
                    </a:lnTo>
                    <a:lnTo>
                      <a:pt x="20" y="9"/>
                    </a:lnTo>
                    <a:lnTo>
                      <a:pt x="18" y="9"/>
                    </a:lnTo>
                    <a:lnTo>
                      <a:pt x="18" y="9"/>
                    </a:lnTo>
                    <a:lnTo>
                      <a:pt x="18" y="9"/>
                    </a:lnTo>
                    <a:lnTo>
                      <a:pt x="18" y="7"/>
                    </a:lnTo>
                    <a:lnTo>
                      <a:pt x="18" y="7"/>
                    </a:lnTo>
                    <a:lnTo>
                      <a:pt x="18" y="7"/>
                    </a:lnTo>
                    <a:lnTo>
                      <a:pt x="18" y="7"/>
                    </a:lnTo>
                    <a:lnTo>
                      <a:pt x="18" y="7"/>
                    </a:lnTo>
                    <a:lnTo>
                      <a:pt x="18" y="7"/>
                    </a:lnTo>
                    <a:lnTo>
                      <a:pt x="18" y="7"/>
                    </a:lnTo>
                    <a:lnTo>
                      <a:pt x="18" y="7"/>
                    </a:lnTo>
                    <a:lnTo>
                      <a:pt x="18" y="9"/>
                    </a:lnTo>
                    <a:lnTo>
                      <a:pt x="18" y="9"/>
                    </a:lnTo>
                    <a:lnTo>
                      <a:pt x="16" y="11"/>
                    </a:lnTo>
                    <a:lnTo>
                      <a:pt x="16" y="11"/>
                    </a:lnTo>
                    <a:lnTo>
                      <a:pt x="16" y="11"/>
                    </a:lnTo>
                    <a:lnTo>
                      <a:pt x="16" y="9"/>
                    </a:lnTo>
                    <a:lnTo>
                      <a:pt x="14" y="9"/>
                    </a:lnTo>
                    <a:lnTo>
                      <a:pt x="14" y="9"/>
                    </a:lnTo>
                    <a:lnTo>
                      <a:pt x="16" y="7"/>
                    </a:lnTo>
                    <a:lnTo>
                      <a:pt x="16" y="7"/>
                    </a:lnTo>
                    <a:lnTo>
                      <a:pt x="16" y="7"/>
                    </a:lnTo>
                    <a:lnTo>
                      <a:pt x="16" y="5"/>
                    </a:lnTo>
                    <a:lnTo>
                      <a:pt x="16" y="5"/>
                    </a:lnTo>
                    <a:lnTo>
                      <a:pt x="16" y="5"/>
                    </a:lnTo>
                    <a:lnTo>
                      <a:pt x="16" y="5"/>
                    </a:lnTo>
                    <a:lnTo>
                      <a:pt x="14" y="5"/>
                    </a:lnTo>
                    <a:lnTo>
                      <a:pt x="14" y="5"/>
                    </a:lnTo>
                    <a:lnTo>
                      <a:pt x="14" y="5"/>
                    </a:lnTo>
                    <a:lnTo>
                      <a:pt x="11" y="5"/>
                    </a:lnTo>
                    <a:lnTo>
                      <a:pt x="11" y="2"/>
                    </a:lnTo>
                    <a:lnTo>
                      <a:pt x="9" y="2"/>
                    </a:lnTo>
                    <a:lnTo>
                      <a:pt x="9" y="2"/>
                    </a:lnTo>
                    <a:lnTo>
                      <a:pt x="9" y="5"/>
                    </a:lnTo>
                    <a:lnTo>
                      <a:pt x="9" y="5"/>
                    </a:lnTo>
                    <a:lnTo>
                      <a:pt x="9" y="7"/>
                    </a:lnTo>
                    <a:lnTo>
                      <a:pt x="9" y="7"/>
                    </a:lnTo>
                    <a:lnTo>
                      <a:pt x="9" y="7"/>
                    </a:lnTo>
                    <a:lnTo>
                      <a:pt x="9" y="7"/>
                    </a:lnTo>
                    <a:lnTo>
                      <a:pt x="9" y="7"/>
                    </a:lnTo>
                    <a:lnTo>
                      <a:pt x="9" y="7"/>
                    </a:lnTo>
                    <a:lnTo>
                      <a:pt x="9" y="7"/>
                    </a:lnTo>
                    <a:lnTo>
                      <a:pt x="9" y="7"/>
                    </a:lnTo>
                    <a:lnTo>
                      <a:pt x="7" y="7"/>
                    </a:lnTo>
                    <a:lnTo>
                      <a:pt x="7" y="7"/>
                    </a:lnTo>
                    <a:lnTo>
                      <a:pt x="7" y="7"/>
                    </a:lnTo>
                    <a:lnTo>
                      <a:pt x="7" y="7"/>
                    </a:lnTo>
                    <a:lnTo>
                      <a:pt x="7" y="7"/>
                    </a:lnTo>
                    <a:lnTo>
                      <a:pt x="7" y="5"/>
                    </a:lnTo>
                    <a:lnTo>
                      <a:pt x="7" y="5"/>
                    </a:lnTo>
                    <a:lnTo>
                      <a:pt x="7" y="5"/>
                    </a:lnTo>
                    <a:lnTo>
                      <a:pt x="7" y="5"/>
                    </a:lnTo>
                    <a:lnTo>
                      <a:pt x="7" y="2"/>
                    </a:lnTo>
                    <a:lnTo>
                      <a:pt x="7" y="2"/>
                    </a:lnTo>
                    <a:lnTo>
                      <a:pt x="7" y="2"/>
                    </a:lnTo>
                    <a:lnTo>
                      <a:pt x="5" y="0"/>
                    </a:lnTo>
                    <a:lnTo>
                      <a:pt x="5" y="0"/>
                    </a:lnTo>
                    <a:lnTo>
                      <a:pt x="2" y="0"/>
                    </a:lnTo>
                    <a:lnTo>
                      <a:pt x="2" y="0"/>
                    </a:lnTo>
                    <a:lnTo>
                      <a:pt x="2" y="0"/>
                    </a:lnTo>
                    <a:lnTo>
                      <a:pt x="2" y="2"/>
                    </a:lnTo>
                    <a:lnTo>
                      <a:pt x="2" y="2"/>
                    </a:lnTo>
                    <a:lnTo>
                      <a:pt x="2" y="2"/>
                    </a:lnTo>
                    <a:lnTo>
                      <a:pt x="5" y="2"/>
                    </a:lnTo>
                    <a:lnTo>
                      <a:pt x="5" y="2"/>
                    </a:lnTo>
                    <a:lnTo>
                      <a:pt x="5" y="5"/>
                    </a:lnTo>
                    <a:lnTo>
                      <a:pt x="5" y="7"/>
                    </a:lnTo>
                    <a:lnTo>
                      <a:pt x="2" y="7"/>
                    </a:lnTo>
                    <a:lnTo>
                      <a:pt x="2" y="7"/>
                    </a:lnTo>
                    <a:lnTo>
                      <a:pt x="2" y="7"/>
                    </a:lnTo>
                    <a:lnTo>
                      <a:pt x="0"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0" y="9"/>
                    </a:lnTo>
                    <a:lnTo>
                      <a:pt x="0" y="9"/>
                    </a:lnTo>
                    <a:lnTo>
                      <a:pt x="0" y="9"/>
                    </a:lnTo>
                    <a:lnTo>
                      <a:pt x="0" y="11"/>
                    </a:lnTo>
                    <a:lnTo>
                      <a:pt x="0" y="11"/>
                    </a:lnTo>
                    <a:lnTo>
                      <a:pt x="0" y="11"/>
                    </a:lnTo>
                    <a:lnTo>
                      <a:pt x="2" y="11"/>
                    </a:lnTo>
                    <a:lnTo>
                      <a:pt x="2" y="11"/>
                    </a:lnTo>
                    <a:lnTo>
                      <a:pt x="2" y="11"/>
                    </a:lnTo>
                    <a:lnTo>
                      <a:pt x="0" y="14"/>
                    </a:lnTo>
                    <a:lnTo>
                      <a:pt x="0" y="14"/>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91" name="フリーフォーム 89662">
                <a:extLst>
                  <a:ext uri="{FF2B5EF4-FFF2-40B4-BE49-F238E27FC236}">
                    <a16:creationId xmlns:a16="http://schemas.microsoft.com/office/drawing/2014/main" id="{C61D2150-B35E-B08C-0511-4E7F39CDE953}"/>
                  </a:ext>
                </a:extLst>
              </p:cNvPr>
              <p:cNvSpPr/>
              <p:nvPr/>
            </p:nvSpPr>
            <p:spPr>
              <a:xfrm>
                <a:off x="1831" y="3339"/>
                <a:ext cx="24" cy="22"/>
              </a:xfrm>
              <a:custGeom>
                <a:avLst/>
                <a:gdLst/>
                <a:ahLst/>
                <a:cxnLst/>
                <a:rect l="0" t="0" r="0" b="0"/>
                <a:pathLst>
                  <a:path w="24" h="22">
                    <a:moveTo>
                      <a:pt x="24" y="7"/>
                    </a:moveTo>
                    <a:lnTo>
                      <a:pt x="24" y="7"/>
                    </a:lnTo>
                    <a:lnTo>
                      <a:pt x="22" y="7"/>
                    </a:lnTo>
                    <a:lnTo>
                      <a:pt x="22" y="7"/>
                    </a:lnTo>
                    <a:lnTo>
                      <a:pt x="22" y="7"/>
                    </a:lnTo>
                    <a:lnTo>
                      <a:pt x="22" y="7"/>
                    </a:lnTo>
                    <a:lnTo>
                      <a:pt x="20" y="7"/>
                    </a:lnTo>
                    <a:lnTo>
                      <a:pt x="20" y="7"/>
                    </a:lnTo>
                    <a:lnTo>
                      <a:pt x="20" y="9"/>
                    </a:lnTo>
                    <a:lnTo>
                      <a:pt x="20" y="11"/>
                    </a:lnTo>
                    <a:lnTo>
                      <a:pt x="20" y="11"/>
                    </a:lnTo>
                    <a:lnTo>
                      <a:pt x="20" y="11"/>
                    </a:lnTo>
                    <a:lnTo>
                      <a:pt x="20" y="9"/>
                    </a:lnTo>
                    <a:lnTo>
                      <a:pt x="20" y="7"/>
                    </a:lnTo>
                    <a:lnTo>
                      <a:pt x="17" y="7"/>
                    </a:lnTo>
                    <a:lnTo>
                      <a:pt x="17" y="4"/>
                    </a:lnTo>
                    <a:lnTo>
                      <a:pt x="17" y="4"/>
                    </a:lnTo>
                    <a:lnTo>
                      <a:pt x="17" y="7"/>
                    </a:lnTo>
                    <a:lnTo>
                      <a:pt x="17" y="7"/>
                    </a:lnTo>
                    <a:lnTo>
                      <a:pt x="17" y="7"/>
                    </a:lnTo>
                    <a:lnTo>
                      <a:pt x="17" y="9"/>
                    </a:lnTo>
                    <a:lnTo>
                      <a:pt x="17" y="9"/>
                    </a:lnTo>
                    <a:lnTo>
                      <a:pt x="17" y="9"/>
                    </a:lnTo>
                    <a:lnTo>
                      <a:pt x="15" y="7"/>
                    </a:lnTo>
                    <a:lnTo>
                      <a:pt x="15" y="7"/>
                    </a:lnTo>
                    <a:lnTo>
                      <a:pt x="13" y="7"/>
                    </a:lnTo>
                    <a:lnTo>
                      <a:pt x="13" y="7"/>
                    </a:lnTo>
                    <a:lnTo>
                      <a:pt x="11" y="9"/>
                    </a:lnTo>
                    <a:lnTo>
                      <a:pt x="11" y="7"/>
                    </a:lnTo>
                    <a:lnTo>
                      <a:pt x="11" y="7"/>
                    </a:lnTo>
                    <a:lnTo>
                      <a:pt x="11" y="7"/>
                    </a:lnTo>
                    <a:lnTo>
                      <a:pt x="11" y="7"/>
                    </a:lnTo>
                    <a:lnTo>
                      <a:pt x="11" y="4"/>
                    </a:lnTo>
                    <a:lnTo>
                      <a:pt x="11" y="2"/>
                    </a:lnTo>
                    <a:lnTo>
                      <a:pt x="11" y="2"/>
                    </a:lnTo>
                    <a:lnTo>
                      <a:pt x="11" y="2"/>
                    </a:lnTo>
                    <a:lnTo>
                      <a:pt x="11" y="2"/>
                    </a:lnTo>
                    <a:lnTo>
                      <a:pt x="11" y="2"/>
                    </a:lnTo>
                    <a:lnTo>
                      <a:pt x="8" y="2"/>
                    </a:lnTo>
                    <a:lnTo>
                      <a:pt x="8" y="4"/>
                    </a:lnTo>
                    <a:lnTo>
                      <a:pt x="8" y="7"/>
                    </a:lnTo>
                    <a:lnTo>
                      <a:pt x="8" y="7"/>
                    </a:lnTo>
                    <a:lnTo>
                      <a:pt x="8" y="7"/>
                    </a:lnTo>
                    <a:lnTo>
                      <a:pt x="6" y="7"/>
                    </a:lnTo>
                    <a:lnTo>
                      <a:pt x="6" y="7"/>
                    </a:lnTo>
                    <a:lnTo>
                      <a:pt x="6" y="4"/>
                    </a:lnTo>
                    <a:lnTo>
                      <a:pt x="6" y="4"/>
                    </a:lnTo>
                    <a:lnTo>
                      <a:pt x="6" y="2"/>
                    </a:lnTo>
                    <a:lnTo>
                      <a:pt x="6" y="2"/>
                    </a:lnTo>
                    <a:lnTo>
                      <a:pt x="6" y="2"/>
                    </a:lnTo>
                    <a:lnTo>
                      <a:pt x="6" y="0"/>
                    </a:lnTo>
                    <a:lnTo>
                      <a:pt x="6" y="0"/>
                    </a:lnTo>
                    <a:lnTo>
                      <a:pt x="4" y="2"/>
                    </a:lnTo>
                    <a:lnTo>
                      <a:pt x="4" y="4"/>
                    </a:lnTo>
                    <a:lnTo>
                      <a:pt x="4" y="4"/>
                    </a:lnTo>
                    <a:lnTo>
                      <a:pt x="4" y="7"/>
                    </a:lnTo>
                    <a:lnTo>
                      <a:pt x="4" y="7"/>
                    </a:lnTo>
                    <a:lnTo>
                      <a:pt x="4" y="7"/>
                    </a:lnTo>
                    <a:lnTo>
                      <a:pt x="4" y="7"/>
                    </a:lnTo>
                    <a:lnTo>
                      <a:pt x="4" y="2"/>
                    </a:lnTo>
                    <a:lnTo>
                      <a:pt x="4" y="2"/>
                    </a:lnTo>
                    <a:lnTo>
                      <a:pt x="4" y="0"/>
                    </a:lnTo>
                    <a:lnTo>
                      <a:pt x="4" y="0"/>
                    </a:lnTo>
                    <a:lnTo>
                      <a:pt x="2" y="0"/>
                    </a:lnTo>
                    <a:lnTo>
                      <a:pt x="2" y="0"/>
                    </a:lnTo>
                    <a:lnTo>
                      <a:pt x="2" y="0"/>
                    </a:lnTo>
                    <a:lnTo>
                      <a:pt x="2" y="0"/>
                    </a:lnTo>
                    <a:lnTo>
                      <a:pt x="2" y="0"/>
                    </a:lnTo>
                    <a:lnTo>
                      <a:pt x="2" y="0"/>
                    </a:lnTo>
                    <a:lnTo>
                      <a:pt x="2" y="0"/>
                    </a:lnTo>
                    <a:lnTo>
                      <a:pt x="0" y="0"/>
                    </a:lnTo>
                    <a:lnTo>
                      <a:pt x="0" y="2"/>
                    </a:lnTo>
                    <a:lnTo>
                      <a:pt x="0" y="4"/>
                    </a:lnTo>
                    <a:lnTo>
                      <a:pt x="0" y="7"/>
                    </a:lnTo>
                    <a:lnTo>
                      <a:pt x="0" y="7"/>
                    </a:lnTo>
                    <a:lnTo>
                      <a:pt x="0" y="9"/>
                    </a:lnTo>
                    <a:lnTo>
                      <a:pt x="0" y="9"/>
                    </a:lnTo>
                    <a:lnTo>
                      <a:pt x="0" y="9"/>
                    </a:lnTo>
                    <a:lnTo>
                      <a:pt x="2" y="9"/>
                    </a:lnTo>
                    <a:lnTo>
                      <a:pt x="2" y="11"/>
                    </a:lnTo>
                    <a:lnTo>
                      <a:pt x="2" y="13"/>
                    </a:lnTo>
                    <a:lnTo>
                      <a:pt x="0" y="15"/>
                    </a:lnTo>
                    <a:lnTo>
                      <a:pt x="0" y="18"/>
                    </a:lnTo>
                    <a:lnTo>
                      <a:pt x="0" y="15"/>
                    </a:lnTo>
                    <a:lnTo>
                      <a:pt x="0" y="15"/>
                    </a:lnTo>
                    <a:lnTo>
                      <a:pt x="2" y="15"/>
                    </a:lnTo>
                    <a:lnTo>
                      <a:pt x="2" y="15"/>
                    </a:lnTo>
                    <a:lnTo>
                      <a:pt x="2" y="15"/>
                    </a:lnTo>
                    <a:lnTo>
                      <a:pt x="2" y="15"/>
                    </a:lnTo>
                    <a:lnTo>
                      <a:pt x="2" y="15"/>
                    </a:lnTo>
                    <a:lnTo>
                      <a:pt x="2" y="15"/>
                    </a:lnTo>
                    <a:lnTo>
                      <a:pt x="4" y="15"/>
                    </a:lnTo>
                    <a:lnTo>
                      <a:pt x="4" y="15"/>
                    </a:lnTo>
                    <a:lnTo>
                      <a:pt x="4" y="18"/>
                    </a:lnTo>
                    <a:lnTo>
                      <a:pt x="4" y="18"/>
                    </a:lnTo>
                    <a:lnTo>
                      <a:pt x="4" y="18"/>
                    </a:lnTo>
                    <a:lnTo>
                      <a:pt x="4" y="15"/>
                    </a:lnTo>
                    <a:lnTo>
                      <a:pt x="4" y="15"/>
                    </a:lnTo>
                    <a:lnTo>
                      <a:pt x="6" y="13"/>
                    </a:lnTo>
                    <a:lnTo>
                      <a:pt x="6" y="13"/>
                    </a:lnTo>
                    <a:lnTo>
                      <a:pt x="6" y="11"/>
                    </a:lnTo>
                    <a:lnTo>
                      <a:pt x="8" y="11"/>
                    </a:lnTo>
                    <a:lnTo>
                      <a:pt x="8" y="13"/>
                    </a:lnTo>
                    <a:lnTo>
                      <a:pt x="8" y="13"/>
                    </a:lnTo>
                    <a:lnTo>
                      <a:pt x="8" y="15"/>
                    </a:lnTo>
                    <a:lnTo>
                      <a:pt x="8" y="15"/>
                    </a:lnTo>
                    <a:lnTo>
                      <a:pt x="8" y="15"/>
                    </a:lnTo>
                    <a:lnTo>
                      <a:pt x="8" y="15"/>
                    </a:lnTo>
                    <a:lnTo>
                      <a:pt x="8" y="15"/>
                    </a:lnTo>
                    <a:lnTo>
                      <a:pt x="8" y="15"/>
                    </a:lnTo>
                    <a:lnTo>
                      <a:pt x="8" y="15"/>
                    </a:lnTo>
                    <a:lnTo>
                      <a:pt x="8" y="15"/>
                    </a:lnTo>
                    <a:lnTo>
                      <a:pt x="8" y="13"/>
                    </a:lnTo>
                    <a:lnTo>
                      <a:pt x="8" y="11"/>
                    </a:lnTo>
                    <a:lnTo>
                      <a:pt x="8" y="11"/>
                    </a:lnTo>
                    <a:lnTo>
                      <a:pt x="8" y="11"/>
                    </a:lnTo>
                    <a:lnTo>
                      <a:pt x="11" y="11"/>
                    </a:lnTo>
                    <a:lnTo>
                      <a:pt x="11" y="11"/>
                    </a:lnTo>
                    <a:lnTo>
                      <a:pt x="13" y="13"/>
                    </a:lnTo>
                    <a:lnTo>
                      <a:pt x="11" y="15"/>
                    </a:lnTo>
                    <a:lnTo>
                      <a:pt x="11" y="15"/>
                    </a:lnTo>
                    <a:lnTo>
                      <a:pt x="11" y="15"/>
                    </a:lnTo>
                    <a:lnTo>
                      <a:pt x="11" y="18"/>
                    </a:lnTo>
                    <a:lnTo>
                      <a:pt x="11" y="18"/>
                    </a:lnTo>
                    <a:lnTo>
                      <a:pt x="11" y="18"/>
                    </a:lnTo>
                    <a:lnTo>
                      <a:pt x="11" y="18"/>
                    </a:lnTo>
                    <a:lnTo>
                      <a:pt x="11" y="18"/>
                    </a:lnTo>
                    <a:lnTo>
                      <a:pt x="13" y="18"/>
                    </a:lnTo>
                    <a:lnTo>
                      <a:pt x="13" y="18"/>
                    </a:lnTo>
                    <a:lnTo>
                      <a:pt x="15" y="18"/>
                    </a:lnTo>
                    <a:lnTo>
                      <a:pt x="15" y="20"/>
                    </a:lnTo>
                    <a:lnTo>
                      <a:pt x="15" y="20"/>
                    </a:lnTo>
                    <a:lnTo>
                      <a:pt x="15" y="20"/>
                    </a:lnTo>
                    <a:lnTo>
                      <a:pt x="15" y="18"/>
                    </a:lnTo>
                    <a:lnTo>
                      <a:pt x="15" y="18"/>
                    </a:lnTo>
                    <a:lnTo>
                      <a:pt x="15" y="15"/>
                    </a:lnTo>
                    <a:lnTo>
                      <a:pt x="15" y="15"/>
                    </a:lnTo>
                    <a:lnTo>
                      <a:pt x="15" y="15"/>
                    </a:lnTo>
                    <a:lnTo>
                      <a:pt x="17" y="15"/>
                    </a:lnTo>
                    <a:lnTo>
                      <a:pt x="17" y="15"/>
                    </a:lnTo>
                    <a:lnTo>
                      <a:pt x="17" y="15"/>
                    </a:lnTo>
                    <a:lnTo>
                      <a:pt x="17" y="15"/>
                    </a:lnTo>
                    <a:lnTo>
                      <a:pt x="17" y="15"/>
                    </a:lnTo>
                    <a:lnTo>
                      <a:pt x="17" y="15"/>
                    </a:lnTo>
                    <a:lnTo>
                      <a:pt x="17" y="15"/>
                    </a:lnTo>
                    <a:lnTo>
                      <a:pt x="20" y="15"/>
                    </a:lnTo>
                    <a:lnTo>
                      <a:pt x="20" y="15"/>
                    </a:lnTo>
                    <a:lnTo>
                      <a:pt x="20" y="18"/>
                    </a:lnTo>
                    <a:lnTo>
                      <a:pt x="20" y="18"/>
                    </a:lnTo>
                    <a:lnTo>
                      <a:pt x="17" y="18"/>
                    </a:lnTo>
                    <a:lnTo>
                      <a:pt x="17" y="18"/>
                    </a:lnTo>
                    <a:lnTo>
                      <a:pt x="17" y="20"/>
                    </a:lnTo>
                    <a:lnTo>
                      <a:pt x="17" y="20"/>
                    </a:lnTo>
                    <a:lnTo>
                      <a:pt x="17" y="22"/>
                    </a:lnTo>
                    <a:lnTo>
                      <a:pt x="20" y="22"/>
                    </a:lnTo>
                    <a:lnTo>
                      <a:pt x="20" y="22"/>
                    </a:lnTo>
                    <a:lnTo>
                      <a:pt x="20" y="22"/>
                    </a:lnTo>
                    <a:lnTo>
                      <a:pt x="22" y="22"/>
                    </a:lnTo>
                    <a:lnTo>
                      <a:pt x="22" y="22"/>
                    </a:lnTo>
                    <a:lnTo>
                      <a:pt x="22" y="22"/>
                    </a:lnTo>
                    <a:lnTo>
                      <a:pt x="22" y="22"/>
                    </a:lnTo>
                    <a:lnTo>
                      <a:pt x="22" y="22"/>
                    </a:lnTo>
                    <a:lnTo>
                      <a:pt x="22" y="20"/>
                    </a:lnTo>
                    <a:lnTo>
                      <a:pt x="22" y="20"/>
                    </a:lnTo>
                    <a:lnTo>
                      <a:pt x="20" y="20"/>
                    </a:lnTo>
                    <a:lnTo>
                      <a:pt x="20" y="18"/>
                    </a:lnTo>
                    <a:lnTo>
                      <a:pt x="20" y="15"/>
                    </a:lnTo>
                    <a:lnTo>
                      <a:pt x="22" y="15"/>
                    </a:lnTo>
                    <a:lnTo>
                      <a:pt x="22" y="15"/>
                    </a:lnTo>
                    <a:lnTo>
                      <a:pt x="22" y="15"/>
                    </a:lnTo>
                    <a:lnTo>
                      <a:pt x="24" y="15"/>
                    </a:lnTo>
                    <a:lnTo>
                      <a:pt x="24" y="15"/>
                    </a:lnTo>
                    <a:lnTo>
                      <a:pt x="24" y="15"/>
                    </a:lnTo>
                    <a:lnTo>
                      <a:pt x="24" y="15"/>
                    </a:lnTo>
                    <a:lnTo>
                      <a:pt x="24" y="15"/>
                    </a:lnTo>
                    <a:lnTo>
                      <a:pt x="24" y="15"/>
                    </a:lnTo>
                    <a:lnTo>
                      <a:pt x="24" y="15"/>
                    </a:lnTo>
                    <a:lnTo>
                      <a:pt x="24" y="13"/>
                    </a:lnTo>
                    <a:lnTo>
                      <a:pt x="24" y="13"/>
                    </a:lnTo>
                    <a:lnTo>
                      <a:pt x="24" y="13"/>
                    </a:lnTo>
                    <a:lnTo>
                      <a:pt x="24" y="13"/>
                    </a:lnTo>
                    <a:lnTo>
                      <a:pt x="24" y="13"/>
                    </a:lnTo>
                    <a:lnTo>
                      <a:pt x="24" y="13"/>
                    </a:lnTo>
                    <a:lnTo>
                      <a:pt x="24" y="11"/>
                    </a:lnTo>
                    <a:lnTo>
                      <a:pt x="24" y="11"/>
                    </a:lnTo>
                    <a:lnTo>
                      <a:pt x="24" y="11"/>
                    </a:lnTo>
                    <a:lnTo>
                      <a:pt x="24" y="11"/>
                    </a:lnTo>
                    <a:lnTo>
                      <a:pt x="24" y="11"/>
                    </a:lnTo>
                    <a:lnTo>
                      <a:pt x="24" y="11"/>
                    </a:lnTo>
                    <a:lnTo>
                      <a:pt x="24" y="9"/>
                    </a:lnTo>
                    <a:lnTo>
                      <a:pt x="24" y="9"/>
                    </a:lnTo>
                    <a:lnTo>
                      <a:pt x="24" y="9"/>
                    </a:lnTo>
                    <a:lnTo>
                      <a:pt x="24" y="7"/>
                    </a:lnTo>
                    <a:close/>
                  </a:path>
                </a:pathLst>
              </a:custGeom>
              <a:solidFill>
                <a:srgbClr val="008837"/>
              </a:solidFill>
              <a:ln w="9525">
                <a:noFill/>
              </a:ln>
            </p:spPr>
            <p:txBody>
              <a:bodyPr/>
              <a:lstStyle/>
              <a:p>
                <a:endParaRPr lang="ja-JP" altLang="en-US" sz="1799"/>
              </a:p>
            </p:txBody>
          </p:sp>
          <p:sp>
            <p:nvSpPr>
              <p:cNvPr id="11792" name="フリーフォーム 89663">
                <a:extLst>
                  <a:ext uri="{FF2B5EF4-FFF2-40B4-BE49-F238E27FC236}">
                    <a16:creationId xmlns:a16="http://schemas.microsoft.com/office/drawing/2014/main" id="{8BE192DF-B2B7-E678-9748-8F3A3EAEF8C3}"/>
                  </a:ext>
                </a:extLst>
              </p:cNvPr>
              <p:cNvSpPr/>
              <p:nvPr/>
            </p:nvSpPr>
            <p:spPr>
              <a:xfrm>
                <a:off x="1831" y="3339"/>
                <a:ext cx="24" cy="22"/>
              </a:xfrm>
              <a:custGeom>
                <a:avLst/>
                <a:gdLst/>
                <a:ahLst/>
                <a:cxnLst/>
                <a:rect l="0" t="0" r="0" b="0"/>
                <a:pathLst>
                  <a:path w="24" h="22">
                    <a:moveTo>
                      <a:pt x="24" y="7"/>
                    </a:moveTo>
                    <a:lnTo>
                      <a:pt x="24" y="7"/>
                    </a:lnTo>
                    <a:lnTo>
                      <a:pt x="22" y="7"/>
                    </a:lnTo>
                    <a:lnTo>
                      <a:pt x="22" y="7"/>
                    </a:lnTo>
                    <a:lnTo>
                      <a:pt x="22" y="7"/>
                    </a:lnTo>
                    <a:lnTo>
                      <a:pt x="22" y="7"/>
                    </a:lnTo>
                    <a:lnTo>
                      <a:pt x="20" y="7"/>
                    </a:lnTo>
                    <a:lnTo>
                      <a:pt x="20" y="7"/>
                    </a:lnTo>
                    <a:lnTo>
                      <a:pt x="20" y="9"/>
                    </a:lnTo>
                    <a:lnTo>
                      <a:pt x="20" y="11"/>
                    </a:lnTo>
                    <a:lnTo>
                      <a:pt x="20" y="11"/>
                    </a:lnTo>
                    <a:lnTo>
                      <a:pt x="20" y="11"/>
                    </a:lnTo>
                    <a:lnTo>
                      <a:pt x="20" y="9"/>
                    </a:lnTo>
                    <a:lnTo>
                      <a:pt x="20" y="7"/>
                    </a:lnTo>
                    <a:lnTo>
                      <a:pt x="17" y="7"/>
                    </a:lnTo>
                    <a:lnTo>
                      <a:pt x="17" y="4"/>
                    </a:lnTo>
                    <a:lnTo>
                      <a:pt x="17" y="4"/>
                    </a:lnTo>
                    <a:lnTo>
                      <a:pt x="17" y="7"/>
                    </a:lnTo>
                    <a:lnTo>
                      <a:pt x="17" y="7"/>
                    </a:lnTo>
                    <a:lnTo>
                      <a:pt x="17" y="7"/>
                    </a:lnTo>
                    <a:lnTo>
                      <a:pt x="17" y="9"/>
                    </a:lnTo>
                    <a:lnTo>
                      <a:pt x="17" y="9"/>
                    </a:lnTo>
                    <a:lnTo>
                      <a:pt x="17" y="9"/>
                    </a:lnTo>
                    <a:lnTo>
                      <a:pt x="15" y="7"/>
                    </a:lnTo>
                    <a:lnTo>
                      <a:pt x="15" y="7"/>
                    </a:lnTo>
                    <a:lnTo>
                      <a:pt x="13" y="7"/>
                    </a:lnTo>
                    <a:lnTo>
                      <a:pt x="13" y="7"/>
                    </a:lnTo>
                    <a:lnTo>
                      <a:pt x="11" y="9"/>
                    </a:lnTo>
                    <a:lnTo>
                      <a:pt x="11" y="7"/>
                    </a:lnTo>
                    <a:lnTo>
                      <a:pt x="11" y="7"/>
                    </a:lnTo>
                    <a:lnTo>
                      <a:pt x="11" y="7"/>
                    </a:lnTo>
                    <a:lnTo>
                      <a:pt x="11" y="7"/>
                    </a:lnTo>
                    <a:lnTo>
                      <a:pt x="11" y="4"/>
                    </a:lnTo>
                    <a:lnTo>
                      <a:pt x="11" y="2"/>
                    </a:lnTo>
                    <a:lnTo>
                      <a:pt x="11" y="2"/>
                    </a:lnTo>
                    <a:lnTo>
                      <a:pt x="11" y="2"/>
                    </a:lnTo>
                    <a:lnTo>
                      <a:pt x="11" y="2"/>
                    </a:lnTo>
                    <a:lnTo>
                      <a:pt x="11" y="2"/>
                    </a:lnTo>
                    <a:lnTo>
                      <a:pt x="8" y="2"/>
                    </a:lnTo>
                    <a:lnTo>
                      <a:pt x="8" y="4"/>
                    </a:lnTo>
                    <a:lnTo>
                      <a:pt x="8" y="7"/>
                    </a:lnTo>
                    <a:lnTo>
                      <a:pt x="8" y="7"/>
                    </a:lnTo>
                    <a:lnTo>
                      <a:pt x="8" y="7"/>
                    </a:lnTo>
                    <a:lnTo>
                      <a:pt x="6" y="7"/>
                    </a:lnTo>
                    <a:lnTo>
                      <a:pt x="6" y="7"/>
                    </a:lnTo>
                    <a:lnTo>
                      <a:pt x="6" y="4"/>
                    </a:lnTo>
                    <a:lnTo>
                      <a:pt x="6" y="4"/>
                    </a:lnTo>
                    <a:lnTo>
                      <a:pt x="6" y="2"/>
                    </a:lnTo>
                    <a:lnTo>
                      <a:pt x="6" y="2"/>
                    </a:lnTo>
                    <a:lnTo>
                      <a:pt x="6" y="2"/>
                    </a:lnTo>
                    <a:lnTo>
                      <a:pt x="6" y="0"/>
                    </a:lnTo>
                    <a:lnTo>
                      <a:pt x="6" y="0"/>
                    </a:lnTo>
                    <a:lnTo>
                      <a:pt x="4" y="2"/>
                    </a:lnTo>
                    <a:lnTo>
                      <a:pt x="4" y="4"/>
                    </a:lnTo>
                    <a:lnTo>
                      <a:pt x="4" y="4"/>
                    </a:lnTo>
                    <a:lnTo>
                      <a:pt x="4" y="7"/>
                    </a:lnTo>
                    <a:lnTo>
                      <a:pt x="4" y="7"/>
                    </a:lnTo>
                    <a:lnTo>
                      <a:pt x="4" y="7"/>
                    </a:lnTo>
                    <a:lnTo>
                      <a:pt x="4" y="7"/>
                    </a:lnTo>
                    <a:lnTo>
                      <a:pt x="4" y="2"/>
                    </a:lnTo>
                    <a:lnTo>
                      <a:pt x="4" y="2"/>
                    </a:lnTo>
                    <a:lnTo>
                      <a:pt x="4" y="0"/>
                    </a:lnTo>
                    <a:lnTo>
                      <a:pt x="4" y="0"/>
                    </a:lnTo>
                    <a:lnTo>
                      <a:pt x="2" y="0"/>
                    </a:lnTo>
                    <a:lnTo>
                      <a:pt x="2" y="0"/>
                    </a:lnTo>
                    <a:lnTo>
                      <a:pt x="2" y="0"/>
                    </a:lnTo>
                    <a:lnTo>
                      <a:pt x="2" y="0"/>
                    </a:lnTo>
                    <a:lnTo>
                      <a:pt x="2" y="0"/>
                    </a:lnTo>
                    <a:lnTo>
                      <a:pt x="2" y="0"/>
                    </a:lnTo>
                    <a:lnTo>
                      <a:pt x="2" y="0"/>
                    </a:lnTo>
                    <a:lnTo>
                      <a:pt x="0" y="0"/>
                    </a:lnTo>
                    <a:lnTo>
                      <a:pt x="0" y="2"/>
                    </a:lnTo>
                    <a:lnTo>
                      <a:pt x="0" y="4"/>
                    </a:lnTo>
                    <a:lnTo>
                      <a:pt x="0" y="7"/>
                    </a:lnTo>
                    <a:lnTo>
                      <a:pt x="0" y="7"/>
                    </a:lnTo>
                    <a:lnTo>
                      <a:pt x="0" y="9"/>
                    </a:lnTo>
                    <a:lnTo>
                      <a:pt x="0" y="9"/>
                    </a:lnTo>
                    <a:lnTo>
                      <a:pt x="0" y="9"/>
                    </a:lnTo>
                    <a:lnTo>
                      <a:pt x="2" y="9"/>
                    </a:lnTo>
                    <a:lnTo>
                      <a:pt x="2" y="11"/>
                    </a:lnTo>
                    <a:lnTo>
                      <a:pt x="2" y="13"/>
                    </a:lnTo>
                    <a:lnTo>
                      <a:pt x="0" y="15"/>
                    </a:lnTo>
                    <a:lnTo>
                      <a:pt x="0" y="18"/>
                    </a:lnTo>
                    <a:lnTo>
                      <a:pt x="0" y="15"/>
                    </a:lnTo>
                    <a:lnTo>
                      <a:pt x="0" y="15"/>
                    </a:lnTo>
                    <a:lnTo>
                      <a:pt x="2" y="15"/>
                    </a:lnTo>
                    <a:lnTo>
                      <a:pt x="2" y="15"/>
                    </a:lnTo>
                    <a:lnTo>
                      <a:pt x="2" y="15"/>
                    </a:lnTo>
                    <a:lnTo>
                      <a:pt x="2" y="15"/>
                    </a:lnTo>
                    <a:lnTo>
                      <a:pt x="2" y="15"/>
                    </a:lnTo>
                    <a:lnTo>
                      <a:pt x="2" y="15"/>
                    </a:lnTo>
                    <a:lnTo>
                      <a:pt x="4" y="15"/>
                    </a:lnTo>
                    <a:lnTo>
                      <a:pt x="4" y="15"/>
                    </a:lnTo>
                    <a:lnTo>
                      <a:pt x="4" y="18"/>
                    </a:lnTo>
                    <a:lnTo>
                      <a:pt x="4" y="18"/>
                    </a:lnTo>
                    <a:lnTo>
                      <a:pt x="4" y="18"/>
                    </a:lnTo>
                    <a:lnTo>
                      <a:pt x="4" y="15"/>
                    </a:lnTo>
                    <a:lnTo>
                      <a:pt x="4" y="15"/>
                    </a:lnTo>
                    <a:lnTo>
                      <a:pt x="6" y="13"/>
                    </a:lnTo>
                    <a:lnTo>
                      <a:pt x="6" y="13"/>
                    </a:lnTo>
                    <a:lnTo>
                      <a:pt x="6" y="11"/>
                    </a:lnTo>
                    <a:lnTo>
                      <a:pt x="8" y="11"/>
                    </a:lnTo>
                    <a:lnTo>
                      <a:pt x="8" y="13"/>
                    </a:lnTo>
                    <a:lnTo>
                      <a:pt x="8" y="13"/>
                    </a:lnTo>
                    <a:lnTo>
                      <a:pt x="8" y="15"/>
                    </a:lnTo>
                    <a:lnTo>
                      <a:pt x="8" y="15"/>
                    </a:lnTo>
                    <a:lnTo>
                      <a:pt x="8" y="15"/>
                    </a:lnTo>
                    <a:lnTo>
                      <a:pt x="8" y="15"/>
                    </a:lnTo>
                    <a:lnTo>
                      <a:pt x="8" y="15"/>
                    </a:lnTo>
                    <a:lnTo>
                      <a:pt x="8" y="15"/>
                    </a:lnTo>
                    <a:lnTo>
                      <a:pt x="8" y="15"/>
                    </a:lnTo>
                    <a:lnTo>
                      <a:pt x="8" y="15"/>
                    </a:lnTo>
                    <a:lnTo>
                      <a:pt x="8" y="13"/>
                    </a:lnTo>
                    <a:lnTo>
                      <a:pt x="8" y="11"/>
                    </a:lnTo>
                    <a:lnTo>
                      <a:pt x="8" y="11"/>
                    </a:lnTo>
                    <a:lnTo>
                      <a:pt x="8" y="11"/>
                    </a:lnTo>
                    <a:lnTo>
                      <a:pt x="11" y="11"/>
                    </a:lnTo>
                    <a:lnTo>
                      <a:pt x="11" y="11"/>
                    </a:lnTo>
                    <a:lnTo>
                      <a:pt x="13" y="13"/>
                    </a:lnTo>
                    <a:lnTo>
                      <a:pt x="11" y="15"/>
                    </a:lnTo>
                    <a:lnTo>
                      <a:pt x="11" y="15"/>
                    </a:lnTo>
                    <a:lnTo>
                      <a:pt x="11" y="15"/>
                    </a:lnTo>
                    <a:lnTo>
                      <a:pt x="11" y="18"/>
                    </a:lnTo>
                    <a:lnTo>
                      <a:pt x="11" y="18"/>
                    </a:lnTo>
                    <a:lnTo>
                      <a:pt x="11" y="18"/>
                    </a:lnTo>
                    <a:lnTo>
                      <a:pt x="11" y="18"/>
                    </a:lnTo>
                    <a:lnTo>
                      <a:pt x="11" y="18"/>
                    </a:lnTo>
                    <a:lnTo>
                      <a:pt x="13" y="18"/>
                    </a:lnTo>
                    <a:lnTo>
                      <a:pt x="13" y="18"/>
                    </a:lnTo>
                    <a:lnTo>
                      <a:pt x="15" y="18"/>
                    </a:lnTo>
                    <a:lnTo>
                      <a:pt x="15" y="20"/>
                    </a:lnTo>
                    <a:lnTo>
                      <a:pt x="15" y="20"/>
                    </a:lnTo>
                    <a:lnTo>
                      <a:pt x="15" y="20"/>
                    </a:lnTo>
                    <a:lnTo>
                      <a:pt x="15" y="18"/>
                    </a:lnTo>
                    <a:lnTo>
                      <a:pt x="15" y="18"/>
                    </a:lnTo>
                    <a:lnTo>
                      <a:pt x="15" y="15"/>
                    </a:lnTo>
                    <a:lnTo>
                      <a:pt x="15" y="15"/>
                    </a:lnTo>
                    <a:lnTo>
                      <a:pt x="15" y="15"/>
                    </a:lnTo>
                    <a:lnTo>
                      <a:pt x="17" y="15"/>
                    </a:lnTo>
                    <a:lnTo>
                      <a:pt x="17" y="15"/>
                    </a:lnTo>
                    <a:lnTo>
                      <a:pt x="17" y="15"/>
                    </a:lnTo>
                    <a:lnTo>
                      <a:pt x="17" y="15"/>
                    </a:lnTo>
                    <a:lnTo>
                      <a:pt x="17" y="15"/>
                    </a:lnTo>
                    <a:lnTo>
                      <a:pt x="17" y="15"/>
                    </a:lnTo>
                    <a:lnTo>
                      <a:pt x="17" y="15"/>
                    </a:lnTo>
                    <a:lnTo>
                      <a:pt x="20" y="15"/>
                    </a:lnTo>
                    <a:lnTo>
                      <a:pt x="20" y="15"/>
                    </a:lnTo>
                    <a:lnTo>
                      <a:pt x="20" y="18"/>
                    </a:lnTo>
                    <a:lnTo>
                      <a:pt x="20" y="18"/>
                    </a:lnTo>
                    <a:lnTo>
                      <a:pt x="17" y="18"/>
                    </a:lnTo>
                    <a:lnTo>
                      <a:pt x="17" y="18"/>
                    </a:lnTo>
                    <a:lnTo>
                      <a:pt x="17" y="20"/>
                    </a:lnTo>
                    <a:lnTo>
                      <a:pt x="17" y="20"/>
                    </a:lnTo>
                    <a:lnTo>
                      <a:pt x="17" y="22"/>
                    </a:lnTo>
                    <a:lnTo>
                      <a:pt x="20" y="22"/>
                    </a:lnTo>
                    <a:lnTo>
                      <a:pt x="20" y="22"/>
                    </a:lnTo>
                    <a:lnTo>
                      <a:pt x="20" y="22"/>
                    </a:lnTo>
                    <a:lnTo>
                      <a:pt x="22" y="22"/>
                    </a:lnTo>
                    <a:lnTo>
                      <a:pt x="22" y="22"/>
                    </a:lnTo>
                    <a:lnTo>
                      <a:pt x="22" y="22"/>
                    </a:lnTo>
                    <a:lnTo>
                      <a:pt x="22" y="22"/>
                    </a:lnTo>
                    <a:lnTo>
                      <a:pt x="22" y="22"/>
                    </a:lnTo>
                    <a:lnTo>
                      <a:pt x="22" y="20"/>
                    </a:lnTo>
                    <a:lnTo>
                      <a:pt x="22" y="20"/>
                    </a:lnTo>
                    <a:lnTo>
                      <a:pt x="20" y="20"/>
                    </a:lnTo>
                    <a:lnTo>
                      <a:pt x="20" y="18"/>
                    </a:lnTo>
                    <a:lnTo>
                      <a:pt x="20" y="15"/>
                    </a:lnTo>
                    <a:lnTo>
                      <a:pt x="22" y="15"/>
                    </a:lnTo>
                    <a:lnTo>
                      <a:pt x="22" y="15"/>
                    </a:lnTo>
                    <a:lnTo>
                      <a:pt x="22" y="15"/>
                    </a:lnTo>
                    <a:lnTo>
                      <a:pt x="24" y="15"/>
                    </a:lnTo>
                    <a:lnTo>
                      <a:pt x="24" y="15"/>
                    </a:lnTo>
                    <a:lnTo>
                      <a:pt x="24" y="15"/>
                    </a:lnTo>
                    <a:lnTo>
                      <a:pt x="24" y="15"/>
                    </a:lnTo>
                    <a:lnTo>
                      <a:pt x="24" y="15"/>
                    </a:lnTo>
                    <a:lnTo>
                      <a:pt x="24" y="15"/>
                    </a:lnTo>
                    <a:lnTo>
                      <a:pt x="24" y="15"/>
                    </a:lnTo>
                    <a:lnTo>
                      <a:pt x="24" y="13"/>
                    </a:lnTo>
                    <a:lnTo>
                      <a:pt x="24" y="13"/>
                    </a:lnTo>
                    <a:lnTo>
                      <a:pt x="24" y="13"/>
                    </a:lnTo>
                    <a:lnTo>
                      <a:pt x="24" y="13"/>
                    </a:lnTo>
                    <a:lnTo>
                      <a:pt x="24" y="13"/>
                    </a:lnTo>
                    <a:lnTo>
                      <a:pt x="24" y="13"/>
                    </a:lnTo>
                    <a:lnTo>
                      <a:pt x="24" y="11"/>
                    </a:lnTo>
                    <a:lnTo>
                      <a:pt x="24" y="11"/>
                    </a:lnTo>
                    <a:lnTo>
                      <a:pt x="24" y="11"/>
                    </a:lnTo>
                    <a:lnTo>
                      <a:pt x="24" y="11"/>
                    </a:lnTo>
                    <a:lnTo>
                      <a:pt x="24" y="11"/>
                    </a:lnTo>
                    <a:lnTo>
                      <a:pt x="24" y="11"/>
                    </a:lnTo>
                    <a:lnTo>
                      <a:pt x="24" y="9"/>
                    </a:lnTo>
                    <a:lnTo>
                      <a:pt x="24" y="9"/>
                    </a:lnTo>
                    <a:lnTo>
                      <a:pt x="24" y="9"/>
                    </a:lnTo>
                    <a:lnTo>
                      <a:pt x="24"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93" name="フリーフォーム 89664">
                <a:extLst>
                  <a:ext uri="{FF2B5EF4-FFF2-40B4-BE49-F238E27FC236}">
                    <a16:creationId xmlns:a16="http://schemas.microsoft.com/office/drawing/2014/main" id="{253EDEFC-93D8-2E09-FFB7-528C3AF2FF6B}"/>
                  </a:ext>
                </a:extLst>
              </p:cNvPr>
              <p:cNvSpPr/>
              <p:nvPr/>
            </p:nvSpPr>
            <p:spPr>
              <a:xfrm>
                <a:off x="1846" y="3283"/>
                <a:ext cx="23" cy="20"/>
              </a:xfrm>
              <a:custGeom>
                <a:avLst/>
                <a:gdLst/>
                <a:ahLst/>
                <a:cxnLst/>
                <a:rect l="0" t="0" r="0" b="0"/>
                <a:pathLst>
                  <a:path w="23" h="20">
                    <a:moveTo>
                      <a:pt x="0" y="13"/>
                    </a:moveTo>
                    <a:lnTo>
                      <a:pt x="0" y="16"/>
                    </a:lnTo>
                    <a:lnTo>
                      <a:pt x="2" y="16"/>
                    </a:lnTo>
                    <a:lnTo>
                      <a:pt x="2" y="16"/>
                    </a:lnTo>
                    <a:lnTo>
                      <a:pt x="2" y="16"/>
                    </a:lnTo>
                    <a:lnTo>
                      <a:pt x="2" y="16"/>
                    </a:lnTo>
                    <a:lnTo>
                      <a:pt x="2" y="13"/>
                    </a:lnTo>
                    <a:lnTo>
                      <a:pt x="5" y="11"/>
                    </a:lnTo>
                    <a:lnTo>
                      <a:pt x="5" y="11"/>
                    </a:lnTo>
                    <a:lnTo>
                      <a:pt x="5" y="16"/>
                    </a:lnTo>
                    <a:lnTo>
                      <a:pt x="5" y="16"/>
                    </a:lnTo>
                    <a:lnTo>
                      <a:pt x="7" y="16"/>
                    </a:lnTo>
                    <a:lnTo>
                      <a:pt x="7" y="16"/>
                    </a:lnTo>
                    <a:lnTo>
                      <a:pt x="7" y="16"/>
                    </a:lnTo>
                    <a:lnTo>
                      <a:pt x="7" y="16"/>
                    </a:lnTo>
                    <a:lnTo>
                      <a:pt x="5" y="13"/>
                    </a:lnTo>
                    <a:lnTo>
                      <a:pt x="7" y="13"/>
                    </a:lnTo>
                    <a:lnTo>
                      <a:pt x="7" y="13"/>
                    </a:lnTo>
                    <a:lnTo>
                      <a:pt x="9" y="13"/>
                    </a:lnTo>
                    <a:lnTo>
                      <a:pt x="9" y="16"/>
                    </a:lnTo>
                    <a:lnTo>
                      <a:pt x="9" y="16"/>
                    </a:lnTo>
                    <a:lnTo>
                      <a:pt x="11" y="16"/>
                    </a:lnTo>
                    <a:lnTo>
                      <a:pt x="11" y="13"/>
                    </a:lnTo>
                    <a:lnTo>
                      <a:pt x="11" y="16"/>
                    </a:lnTo>
                    <a:lnTo>
                      <a:pt x="14" y="16"/>
                    </a:lnTo>
                    <a:lnTo>
                      <a:pt x="14" y="16"/>
                    </a:lnTo>
                    <a:lnTo>
                      <a:pt x="11" y="16"/>
                    </a:lnTo>
                    <a:lnTo>
                      <a:pt x="11" y="18"/>
                    </a:lnTo>
                    <a:lnTo>
                      <a:pt x="11" y="18"/>
                    </a:lnTo>
                    <a:lnTo>
                      <a:pt x="11" y="18"/>
                    </a:lnTo>
                    <a:lnTo>
                      <a:pt x="11" y="18"/>
                    </a:lnTo>
                    <a:lnTo>
                      <a:pt x="11" y="20"/>
                    </a:lnTo>
                    <a:lnTo>
                      <a:pt x="14" y="18"/>
                    </a:lnTo>
                    <a:lnTo>
                      <a:pt x="14" y="18"/>
                    </a:lnTo>
                    <a:lnTo>
                      <a:pt x="14" y="18"/>
                    </a:lnTo>
                    <a:lnTo>
                      <a:pt x="14" y="16"/>
                    </a:lnTo>
                    <a:lnTo>
                      <a:pt x="16" y="16"/>
                    </a:lnTo>
                    <a:lnTo>
                      <a:pt x="16" y="16"/>
                    </a:lnTo>
                    <a:lnTo>
                      <a:pt x="16" y="16"/>
                    </a:lnTo>
                    <a:lnTo>
                      <a:pt x="16" y="16"/>
                    </a:lnTo>
                    <a:lnTo>
                      <a:pt x="16" y="16"/>
                    </a:lnTo>
                    <a:lnTo>
                      <a:pt x="16" y="18"/>
                    </a:lnTo>
                    <a:lnTo>
                      <a:pt x="16" y="18"/>
                    </a:lnTo>
                    <a:lnTo>
                      <a:pt x="16" y="18"/>
                    </a:lnTo>
                    <a:lnTo>
                      <a:pt x="16" y="20"/>
                    </a:lnTo>
                    <a:lnTo>
                      <a:pt x="16" y="20"/>
                    </a:lnTo>
                    <a:lnTo>
                      <a:pt x="16" y="20"/>
                    </a:lnTo>
                    <a:lnTo>
                      <a:pt x="18" y="20"/>
                    </a:lnTo>
                    <a:lnTo>
                      <a:pt x="18" y="20"/>
                    </a:lnTo>
                    <a:lnTo>
                      <a:pt x="18" y="18"/>
                    </a:lnTo>
                    <a:lnTo>
                      <a:pt x="20" y="16"/>
                    </a:lnTo>
                    <a:lnTo>
                      <a:pt x="20" y="16"/>
                    </a:lnTo>
                    <a:lnTo>
                      <a:pt x="20" y="16"/>
                    </a:lnTo>
                    <a:lnTo>
                      <a:pt x="20" y="16"/>
                    </a:lnTo>
                    <a:lnTo>
                      <a:pt x="20" y="16"/>
                    </a:lnTo>
                    <a:lnTo>
                      <a:pt x="20" y="18"/>
                    </a:lnTo>
                    <a:lnTo>
                      <a:pt x="20" y="20"/>
                    </a:lnTo>
                    <a:lnTo>
                      <a:pt x="20" y="20"/>
                    </a:lnTo>
                    <a:lnTo>
                      <a:pt x="20" y="20"/>
                    </a:lnTo>
                    <a:lnTo>
                      <a:pt x="20" y="20"/>
                    </a:lnTo>
                    <a:lnTo>
                      <a:pt x="20" y="20"/>
                    </a:lnTo>
                    <a:lnTo>
                      <a:pt x="20" y="20"/>
                    </a:lnTo>
                    <a:lnTo>
                      <a:pt x="20" y="20"/>
                    </a:lnTo>
                    <a:lnTo>
                      <a:pt x="20" y="20"/>
                    </a:lnTo>
                    <a:lnTo>
                      <a:pt x="20" y="20"/>
                    </a:lnTo>
                    <a:lnTo>
                      <a:pt x="23" y="20"/>
                    </a:lnTo>
                    <a:lnTo>
                      <a:pt x="23" y="18"/>
                    </a:lnTo>
                    <a:lnTo>
                      <a:pt x="23" y="16"/>
                    </a:lnTo>
                    <a:lnTo>
                      <a:pt x="23" y="13"/>
                    </a:lnTo>
                    <a:lnTo>
                      <a:pt x="23" y="13"/>
                    </a:lnTo>
                    <a:lnTo>
                      <a:pt x="23" y="13"/>
                    </a:lnTo>
                    <a:lnTo>
                      <a:pt x="23" y="11"/>
                    </a:lnTo>
                    <a:lnTo>
                      <a:pt x="20" y="13"/>
                    </a:lnTo>
                    <a:lnTo>
                      <a:pt x="20" y="11"/>
                    </a:lnTo>
                    <a:lnTo>
                      <a:pt x="20" y="9"/>
                    </a:lnTo>
                    <a:lnTo>
                      <a:pt x="23" y="7"/>
                    </a:lnTo>
                    <a:lnTo>
                      <a:pt x="23" y="4"/>
                    </a:lnTo>
                    <a:lnTo>
                      <a:pt x="23" y="7"/>
                    </a:lnTo>
                    <a:lnTo>
                      <a:pt x="23" y="7"/>
                    </a:lnTo>
                    <a:lnTo>
                      <a:pt x="20" y="7"/>
                    </a:lnTo>
                    <a:lnTo>
                      <a:pt x="20" y="7"/>
                    </a:lnTo>
                    <a:lnTo>
                      <a:pt x="20" y="7"/>
                    </a:lnTo>
                    <a:lnTo>
                      <a:pt x="20" y="7"/>
                    </a:lnTo>
                    <a:lnTo>
                      <a:pt x="20" y="4"/>
                    </a:lnTo>
                    <a:lnTo>
                      <a:pt x="20" y="4"/>
                    </a:lnTo>
                    <a:lnTo>
                      <a:pt x="20" y="4"/>
                    </a:lnTo>
                    <a:lnTo>
                      <a:pt x="20" y="4"/>
                    </a:lnTo>
                    <a:lnTo>
                      <a:pt x="20" y="4"/>
                    </a:lnTo>
                    <a:lnTo>
                      <a:pt x="18" y="4"/>
                    </a:lnTo>
                    <a:lnTo>
                      <a:pt x="18" y="4"/>
                    </a:lnTo>
                    <a:lnTo>
                      <a:pt x="18" y="4"/>
                    </a:lnTo>
                    <a:lnTo>
                      <a:pt x="18" y="7"/>
                    </a:lnTo>
                    <a:lnTo>
                      <a:pt x="16" y="9"/>
                    </a:lnTo>
                    <a:lnTo>
                      <a:pt x="16" y="11"/>
                    </a:lnTo>
                    <a:lnTo>
                      <a:pt x="16" y="11"/>
                    </a:lnTo>
                    <a:lnTo>
                      <a:pt x="16" y="9"/>
                    </a:lnTo>
                    <a:lnTo>
                      <a:pt x="16" y="7"/>
                    </a:lnTo>
                    <a:lnTo>
                      <a:pt x="16" y="7"/>
                    </a:lnTo>
                    <a:lnTo>
                      <a:pt x="16" y="7"/>
                    </a:lnTo>
                    <a:lnTo>
                      <a:pt x="16" y="4"/>
                    </a:lnTo>
                    <a:lnTo>
                      <a:pt x="16" y="4"/>
                    </a:lnTo>
                    <a:lnTo>
                      <a:pt x="16" y="4"/>
                    </a:lnTo>
                    <a:lnTo>
                      <a:pt x="16" y="7"/>
                    </a:lnTo>
                    <a:lnTo>
                      <a:pt x="16" y="9"/>
                    </a:lnTo>
                    <a:lnTo>
                      <a:pt x="14" y="11"/>
                    </a:lnTo>
                    <a:lnTo>
                      <a:pt x="14" y="11"/>
                    </a:lnTo>
                    <a:lnTo>
                      <a:pt x="14" y="11"/>
                    </a:lnTo>
                    <a:lnTo>
                      <a:pt x="14" y="11"/>
                    </a:lnTo>
                    <a:lnTo>
                      <a:pt x="11" y="11"/>
                    </a:lnTo>
                    <a:lnTo>
                      <a:pt x="11" y="9"/>
                    </a:lnTo>
                    <a:lnTo>
                      <a:pt x="11" y="7"/>
                    </a:lnTo>
                    <a:lnTo>
                      <a:pt x="14" y="7"/>
                    </a:lnTo>
                    <a:lnTo>
                      <a:pt x="14" y="4"/>
                    </a:lnTo>
                    <a:lnTo>
                      <a:pt x="14" y="4"/>
                    </a:lnTo>
                    <a:lnTo>
                      <a:pt x="14" y="4"/>
                    </a:lnTo>
                    <a:lnTo>
                      <a:pt x="11" y="4"/>
                    </a:lnTo>
                    <a:lnTo>
                      <a:pt x="11" y="4"/>
                    </a:lnTo>
                    <a:lnTo>
                      <a:pt x="11" y="4"/>
                    </a:lnTo>
                    <a:lnTo>
                      <a:pt x="11" y="4"/>
                    </a:lnTo>
                    <a:lnTo>
                      <a:pt x="9" y="4"/>
                    </a:lnTo>
                    <a:lnTo>
                      <a:pt x="9" y="4"/>
                    </a:lnTo>
                    <a:lnTo>
                      <a:pt x="9" y="4"/>
                    </a:lnTo>
                    <a:lnTo>
                      <a:pt x="9" y="2"/>
                    </a:lnTo>
                    <a:lnTo>
                      <a:pt x="7" y="2"/>
                    </a:lnTo>
                    <a:lnTo>
                      <a:pt x="7" y="4"/>
                    </a:lnTo>
                    <a:lnTo>
                      <a:pt x="9" y="4"/>
                    </a:lnTo>
                    <a:lnTo>
                      <a:pt x="9" y="4"/>
                    </a:lnTo>
                    <a:lnTo>
                      <a:pt x="7" y="7"/>
                    </a:lnTo>
                    <a:lnTo>
                      <a:pt x="7" y="7"/>
                    </a:lnTo>
                    <a:lnTo>
                      <a:pt x="7" y="7"/>
                    </a:lnTo>
                    <a:lnTo>
                      <a:pt x="7" y="7"/>
                    </a:lnTo>
                    <a:lnTo>
                      <a:pt x="7" y="7"/>
                    </a:lnTo>
                    <a:lnTo>
                      <a:pt x="7" y="7"/>
                    </a:lnTo>
                    <a:lnTo>
                      <a:pt x="7" y="7"/>
                    </a:lnTo>
                    <a:lnTo>
                      <a:pt x="5" y="7"/>
                    </a:lnTo>
                    <a:lnTo>
                      <a:pt x="5" y="7"/>
                    </a:lnTo>
                    <a:lnTo>
                      <a:pt x="5" y="4"/>
                    </a:lnTo>
                    <a:lnTo>
                      <a:pt x="5" y="4"/>
                    </a:lnTo>
                    <a:lnTo>
                      <a:pt x="5" y="4"/>
                    </a:lnTo>
                    <a:lnTo>
                      <a:pt x="5" y="4"/>
                    </a:lnTo>
                    <a:lnTo>
                      <a:pt x="5" y="4"/>
                    </a:lnTo>
                    <a:lnTo>
                      <a:pt x="5" y="2"/>
                    </a:lnTo>
                    <a:lnTo>
                      <a:pt x="5" y="2"/>
                    </a:lnTo>
                    <a:lnTo>
                      <a:pt x="5" y="0"/>
                    </a:lnTo>
                    <a:lnTo>
                      <a:pt x="5" y="0"/>
                    </a:lnTo>
                    <a:lnTo>
                      <a:pt x="2" y="0"/>
                    </a:lnTo>
                    <a:lnTo>
                      <a:pt x="2" y="0"/>
                    </a:lnTo>
                    <a:lnTo>
                      <a:pt x="2" y="0"/>
                    </a:lnTo>
                    <a:lnTo>
                      <a:pt x="2" y="0"/>
                    </a:lnTo>
                    <a:lnTo>
                      <a:pt x="2" y="2"/>
                    </a:lnTo>
                    <a:lnTo>
                      <a:pt x="2" y="2"/>
                    </a:lnTo>
                    <a:lnTo>
                      <a:pt x="2" y="2"/>
                    </a:lnTo>
                    <a:lnTo>
                      <a:pt x="2" y="4"/>
                    </a:lnTo>
                    <a:lnTo>
                      <a:pt x="2" y="4"/>
                    </a:lnTo>
                    <a:lnTo>
                      <a:pt x="2" y="7"/>
                    </a:lnTo>
                    <a:lnTo>
                      <a:pt x="2" y="7"/>
                    </a:lnTo>
                    <a:lnTo>
                      <a:pt x="0"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0" y="11"/>
                    </a:lnTo>
                    <a:lnTo>
                      <a:pt x="0" y="11"/>
                    </a:lnTo>
                    <a:lnTo>
                      <a:pt x="0" y="11"/>
                    </a:lnTo>
                    <a:lnTo>
                      <a:pt x="0" y="11"/>
                    </a:lnTo>
                    <a:lnTo>
                      <a:pt x="0" y="13"/>
                    </a:lnTo>
                    <a:lnTo>
                      <a:pt x="0" y="13"/>
                    </a:lnTo>
                    <a:lnTo>
                      <a:pt x="0" y="13"/>
                    </a:lnTo>
                    <a:lnTo>
                      <a:pt x="0" y="13"/>
                    </a:lnTo>
                    <a:close/>
                  </a:path>
                </a:pathLst>
              </a:custGeom>
              <a:solidFill>
                <a:srgbClr val="008837"/>
              </a:solidFill>
              <a:ln w="9525">
                <a:noFill/>
              </a:ln>
            </p:spPr>
            <p:txBody>
              <a:bodyPr/>
              <a:lstStyle/>
              <a:p>
                <a:endParaRPr lang="ja-JP" altLang="en-US" sz="1799"/>
              </a:p>
            </p:txBody>
          </p:sp>
          <p:sp>
            <p:nvSpPr>
              <p:cNvPr id="11794" name="フリーフォーム 89665">
                <a:extLst>
                  <a:ext uri="{FF2B5EF4-FFF2-40B4-BE49-F238E27FC236}">
                    <a16:creationId xmlns:a16="http://schemas.microsoft.com/office/drawing/2014/main" id="{1C6E3B7C-7C43-AD06-54F2-2AECF51E506C}"/>
                  </a:ext>
                </a:extLst>
              </p:cNvPr>
              <p:cNvSpPr/>
              <p:nvPr/>
            </p:nvSpPr>
            <p:spPr>
              <a:xfrm>
                <a:off x="1846" y="3283"/>
                <a:ext cx="23" cy="20"/>
              </a:xfrm>
              <a:custGeom>
                <a:avLst/>
                <a:gdLst/>
                <a:ahLst/>
                <a:cxnLst/>
                <a:rect l="0" t="0" r="0" b="0"/>
                <a:pathLst>
                  <a:path w="23" h="20">
                    <a:moveTo>
                      <a:pt x="0" y="13"/>
                    </a:moveTo>
                    <a:lnTo>
                      <a:pt x="0" y="16"/>
                    </a:lnTo>
                    <a:lnTo>
                      <a:pt x="2" y="16"/>
                    </a:lnTo>
                    <a:lnTo>
                      <a:pt x="2" y="16"/>
                    </a:lnTo>
                    <a:lnTo>
                      <a:pt x="2" y="16"/>
                    </a:lnTo>
                    <a:lnTo>
                      <a:pt x="2" y="16"/>
                    </a:lnTo>
                    <a:lnTo>
                      <a:pt x="2" y="13"/>
                    </a:lnTo>
                    <a:lnTo>
                      <a:pt x="5" y="11"/>
                    </a:lnTo>
                    <a:lnTo>
                      <a:pt x="5" y="11"/>
                    </a:lnTo>
                    <a:lnTo>
                      <a:pt x="5" y="16"/>
                    </a:lnTo>
                    <a:lnTo>
                      <a:pt x="5" y="16"/>
                    </a:lnTo>
                    <a:lnTo>
                      <a:pt x="7" y="16"/>
                    </a:lnTo>
                    <a:lnTo>
                      <a:pt x="7" y="16"/>
                    </a:lnTo>
                    <a:lnTo>
                      <a:pt x="7" y="16"/>
                    </a:lnTo>
                    <a:lnTo>
                      <a:pt x="7" y="16"/>
                    </a:lnTo>
                    <a:lnTo>
                      <a:pt x="5" y="13"/>
                    </a:lnTo>
                    <a:lnTo>
                      <a:pt x="7" y="13"/>
                    </a:lnTo>
                    <a:lnTo>
                      <a:pt x="7" y="13"/>
                    </a:lnTo>
                    <a:lnTo>
                      <a:pt x="9" y="13"/>
                    </a:lnTo>
                    <a:lnTo>
                      <a:pt x="9" y="16"/>
                    </a:lnTo>
                    <a:lnTo>
                      <a:pt x="9" y="16"/>
                    </a:lnTo>
                    <a:lnTo>
                      <a:pt x="11" y="16"/>
                    </a:lnTo>
                    <a:lnTo>
                      <a:pt x="11" y="13"/>
                    </a:lnTo>
                    <a:lnTo>
                      <a:pt x="11" y="16"/>
                    </a:lnTo>
                    <a:lnTo>
                      <a:pt x="14" y="16"/>
                    </a:lnTo>
                    <a:lnTo>
                      <a:pt x="14" y="16"/>
                    </a:lnTo>
                    <a:lnTo>
                      <a:pt x="11" y="16"/>
                    </a:lnTo>
                    <a:lnTo>
                      <a:pt x="11" y="18"/>
                    </a:lnTo>
                    <a:lnTo>
                      <a:pt x="11" y="18"/>
                    </a:lnTo>
                    <a:lnTo>
                      <a:pt x="11" y="18"/>
                    </a:lnTo>
                    <a:lnTo>
                      <a:pt x="11" y="18"/>
                    </a:lnTo>
                    <a:lnTo>
                      <a:pt x="11" y="20"/>
                    </a:lnTo>
                    <a:lnTo>
                      <a:pt x="14" y="18"/>
                    </a:lnTo>
                    <a:lnTo>
                      <a:pt x="14" y="18"/>
                    </a:lnTo>
                    <a:lnTo>
                      <a:pt x="14" y="18"/>
                    </a:lnTo>
                    <a:lnTo>
                      <a:pt x="14" y="16"/>
                    </a:lnTo>
                    <a:lnTo>
                      <a:pt x="16" y="16"/>
                    </a:lnTo>
                    <a:lnTo>
                      <a:pt x="16" y="16"/>
                    </a:lnTo>
                    <a:lnTo>
                      <a:pt x="16" y="16"/>
                    </a:lnTo>
                    <a:lnTo>
                      <a:pt x="16" y="16"/>
                    </a:lnTo>
                    <a:lnTo>
                      <a:pt x="16" y="16"/>
                    </a:lnTo>
                    <a:lnTo>
                      <a:pt x="16" y="18"/>
                    </a:lnTo>
                    <a:lnTo>
                      <a:pt x="16" y="18"/>
                    </a:lnTo>
                    <a:lnTo>
                      <a:pt x="16" y="18"/>
                    </a:lnTo>
                    <a:lnTo>
                      <a:pt x="16" y="20"/>
                    </a:lnTo>
                    <a:lnTo>
                      <a:pt x="16" y="20"/>
                    </a:lnTo>
                    <a:lnTo>
                      <a:pt x="16" y="20"/>
                    </a:lnTo>
                    <a:lnTo>
                      <a:pt x="18" y="20"/>
                    </a:lnTo>
                    <a:lnTo>
                      <a:pt x="18" y="20"/>
                    </a:lnTo>
                    <a:lnTo>
                      <a:pt x="18" y="18"/>
                    </a:lnTo>
                    <a:lnTo>
                      <a:pt x="20" y="16"/>
                    </a:lnTo>
                    <a:lnTo>
                      <a:pt x="20" y="16"/>
                    </a:lnTo>
                    <a:lnTo>
                      <a:pt x="20" y="16"/>
                    </a:lnTo>
                    <a:lnTo>
                      <a:pt x="20" y="16"/>
                    </a:lnTo>
                    <a:lnTo>
                      <a:pt x="20" y="16"/>
                    </a:lnTo>
                    <a:lnTo>
                      <a:pt x="20" y="18"/>
                    </a:lnTo>
                    <a:lnTo>
                      <a:pt x="20" y="20"/>
                    </a:lnTo>
                    <a:lnTo>
                      <a:pt x="20" y="20"/>
                    </a:lnTo>
                    <a:lnTo>
                      <a:pt x="20" y="20"/>
                    </a:lnTo>
                    <a:lnTo>
                      <a:pt x="20" y="20"/>
                    </a:lnTo>
                    <a:lnTo>
                      <a:pt x="20" y="20"/>
                    </a:lnTo>
                    <a:lnTo>
                      <a:pt x="20" y="20"/>
                    </a:lnTo>
                    <a:lnTo>
                      <a:pt x="20" y="20"/>
                    </a:lnTo>
                    <a:lnTo>
                      <a:pt x="20" y="20"/>
                    </a:lnTo>
                    <a:lnTo>
                      <a:pt x="20" y="20"/>
                    </a:lnTo>
                    <a:lnTo>
                      <a:pt x="23" y="20"/>
                    </a:lnTo>
                    <a:lnTo>
                      <a:pt x="23" y="18"/>
                    </a:lnTo>
                    <a:lnTo>
                      <a:pt x="23" y="16"/>
                    </a:lnTo>
                    <a:lnTo>
                      <a:pt x="23" y="13"/>
                    </a:lnTo>
                    <a:lnTo>
                      <a:pt x="23" y="13"/>
                    </a:lnTo>
                    <a:lnTo>
                      <a:pt x="23" y="13"/>
                    </a:lnTo>
                    <a:lnTo>
                      <a:pt x="23" y="11"/>
                    </a:lnTo>
                    <a:lnTo>
                      <a:pt x="20" y="13"/>
                    </a:lnTo>
                    <a:lnTo>
                      <a:pt x="20" y="11"/>
                    </a:lnTo>
                    <a:lnTo>
                      <a:pt x="20" y="9"/>
                    </a:lnTo>
                    <a:lnTo>
                      <a:pt x="23" y="7"/>
                    </a:lnTo>
                    <a:lnTo>
                      <a:pt x="23" y="4"/>
                    </a:lnTo>
                    <a:lnTo>
                      <a:pt x="23" y="7"/>
                    </a:lnTo>
                    <a:lnTo>
                      <a:pt x="23" y="7"/>
                    </a:lnTo>
                    <a:lnTo>
                      <a:pt x="20" y="7"/>
                    </a:lnTo>
                    <a:lnTo>
                      <a:pt x="20" y="7"/>
                    </a:lnTo>
                    <a:lnTo>
                      <a:pt x="20" y="7"/>
                    </a:lnTo>
                    <a:lnTo>
                      <a:pt x="20" y="7"/>
                    </a:lnTo>
                    <a:lnTo>
                      <a:pt x="20" y="4"/>
                    </a:lnTo>
                    <a:lnTo>
                      <a:pt x="20" y="4"/>
                    </a:lnTo>
                    <a:lnTo>
                      <a:pt x="20" y="4"/>
                    </a:lnTo>
                    <a:lnTo>
                      <a:pt x="20" y="4"/>
                    </a:lnTo>
                    <a:lnTo>
                      <a:pt x="20" y="4"/>
                    </a:lnTo>
                    <a:lnTo>
                      <a:pt x="18" y="4"/>
                    </a:lnTo>
                    <a:lnTo>
                      <a:pt x="18" y="4"/>
                    </a:lnTo>
                    <a:lnTo>
                      <a:pt x="18" y="4"/>
                    </a:lnTo>
                    <a:lnTo>
                      <a:pt x="18" y="7"/>
                    </a:lnTo>
                    <a:lnTo>
                      <a:pt x="16" y="9"/>
                    </a:lnTo>
                    <a:lnTo>
                      <a:pt x="16" y="11"/>
                    </a:lnTo>
                    <a:lnTo>
                      <a:pt x="16" y="11"/>
                    </a:lnTo>
                    <a:lnTo>
                      <a:pt x="16" y="9"/>
                    </a:lnTo>
                    <a:lnTo>
                      <a:pt x="16" y="7"/>
                    </a:lnTo>
                    <a:lnTo>
                      <a:pt x="16" y="7"/>
                    </a:lnTo>
                    <a:lnTo>
                      <a:pt x="16" y="7"/>
                    </a:lnTo>
                    <a:lnTo>
                      <a:pt x="16" y="4"/>
                    </a:lnTo>
                    <a:lnTo>
                      <a:pt x="16" y="4"/>
                    </a:lnTo>
                    <a:lnTo>
                      <a:pt x="16" y="4"/>
                    </a:lnTo>
                    <a:lnTo>
                      <a:pt x="16" y="7"/>
                    </a:lnTo>
                    <a:lnTo>
                      <a:pt x="16" y="9"/>
                    </a:lnTo>
                    <a:lnTo>
                      <a:pt x="14" y="11"/>
                    </a:lnTo>
                    <a:lnTo>
                      <a:pt x="14" y="11"/>
                    </a:lnTo>
                    <a:lnTo>
                      <a:pt x="14" y="11"/>
                    </a:lnTo>
                    <a:lnTo>
                      <a:pt x="14" y="11"/>
                    </a:lnTo>
                    <a:lnTo>
                      <a:pt x="11" y="11"/>
                    </a:lnTo>
                    <a:lnTo>
                      <a:pt x="11" y="9"/>
                    </a:lnTo>
                    <a:lnTo>
                      <a:pt x="11" y="7"/>
                    </a:lnTo>
                    <a:lnTo>
                      <a:pt x="14" y="7"/>
                    </a:lnTo>
                    <a:lnTo>
                      <a:pt x="14" y="4"/>
                    </a:lnTo>
                    <a:lnTo>
                      <a:pt x="14" y="4"/>
                    </a:lnTo>
                    <a:lnTo>
                      <a:pt x="14" y="4"/>
                    </a:lnTo>
                    <a:lnTo>
                      <a:pt x="11" y="4"/>
                    </a:lnTo>
                    <a:lnTo>
                      <a:pt x="11" y="4"/>
                    </a:lnTo>
                    <a:lnTo>
                      <a:pt x="11" y="4"/>
                    </a:lnTo>
                    <a:lnTo>
                      <a:pt x="11" y="4"/>
                    </a:lnTo>
                    <a:lnTo>
                      <a:pt x="9" y="4"/>
                    </a:lnTo>
                    <a:lnTo>
                      <a:pt x="9" y="4"/>
                    </a:lnTo>
                    <a:lnTo>
                      <a:pt x="9" y="4"/>
                    </a:lnTo>
                    <a:lnTo>
                      <a:pt x="9" y="2"/>
                    </a:lnTo>
                    <a:lnTo>
                      <a:pt x="7" y="2"/>
                    </a:lnTo>
                    <a:lnTo>
                      <a:pt x="7" y="4"/>
                    </a:lnTo>
                    <a:lnTo>
                      <a:pt x="9" y="4"/>
                    </a:lnTo>
                    <a:lnTo>
                      <a:pt x="9" y="4"/>
                    </a:lnTo>
                    <a:lnTo>
                      <a:pt x="7" y="7"/>
                    </a:lnTo>
                    <a:lnTo>
                      <a:pt x="7" y="7"/>
                    </a:lnTo>
                    <a:lnTo>
                      <a:pt x="7" y="7"/>
                    </a:lnTo>
                    <a:lnTo>
                      <a:pt x="7" y="7"/>
                    </a:lnTo>
                    <a:lnTo>
                      <a:pt x="7" y="7"/>
                    </a:lnTo>
                    <a:lnTo>
                      <a:pt x="7" y="7"/>
                    </a:lnTo>
                    <a:lnTo>
                      <a:pt x="7" y="7"/>
                    </a:lnTo>
                    <a:lnTo>
                      <a:pt x="5" y="7"/>
                    </a:lnTo>
                    <a:lnTo>
                      <a:pt x="5" y="7"/>
                    </a:lnTo>
                    <a:lnTo>
                      <a:pt x="5" y="4"/>
                    </a:lnTo>
                    <a:lnTo>
                      <a:pt x="5" y="4"/>
                    </a:lnTo>
                    <a:lnTo>
                      <a:pt x="5" y="4"/>
                    </a:lnTo>
                    <a:lnTo>
                      <a:pt x="5" y="4"/>
                    </a:lnTo>
                    <a:lnTo>
                      <a:pt x="5" y="4"/>
                    </a:lnTo>
                    <a:lnTo>
                      <a:pt x="5" y="2"/>
                    </a:lnTo>
                    <a:lnTo>
                      <a:pt x="5" y="2"/>
                    </a:lnTo>
                    <a:lnTo>
                      <a:pt x="5" y="0"/>
                    </a:lnTo>
                    <a:lnTo>
                      <a:pt x="5" y="0"/>
                    </a:lnTo>
                    <a:lnTo>
                      <a:pt x="2" y="0"/>
                    </a:lnTo>
                    <a:lnTo>
                      <a:pt x="2" y="0"/>
                    </a:lnTo>
                    <a:lnTo>
                      <a:pt x="2" y="0"/>
                    </a:lnTo>
                    <a:lnTo>
                      <a:pt x="2" y="0"/>
                    </a:lnTo>
                    <a:lnTo>
                      <a:pt x="2" y="2"/>
                    </a:lnTo>
                    <a:lnTo>
                      <a:pt x="2" y="2"/>
                    </a:lnTo>
                    <a:lnTo>
                      <a:pt x="2" y="2"/>
                    </a:lnTo>
                    <a:lnTo>
                      <a:pt x="2" y="4"/>
                    </a:lnTo>
                    <a:lnTo>
                      <a:pt x="2" y="4"/>
                    </a:lnTo>
                    <a:lnTo>
                      <a:pt x="2" y="7"/>
                    </a:lnTo>
                    <a:lnTo>
                      <a:pt x="2" y="7"/>
                    </a:lnTo>
                    <a:lnTo>
                      <a:pt x="0" y="7"/>
                    </a:lnTo>
                    <a:lnTo>
                      <a:pt x="0" y="7"/>
                    </a:lnTo>
                    <a:lnTo>
                      <a:pt x="0" y="7"/>
                    </a:lnTo>
                    <a:lnTo>
                      <a:pt x="0" y="7"/>
                    </a:lnTo>
                    <a:lnTo>
                      <a:pt x="0" y="7"/>
                    </a:lnTo>
                    <a:lnTo>
                      <a:pt x="0" y="7"/>
                    </a:lnTo>
                    <a:lnTo>
                      <a:pt x="0" y="7"/>
                    </a:lnTo>
                    <a:lnTo>
                      <a:pt x="0" y="9"/>
                    </a:lnTo>
                    <a:lnTo>
                      <a:pt x="0" y="9"/>
                    </a:lnTo>
                    <a:lnTo>
                      <a:pt x="0" y="9"/>
                    </a:lnTo>
                    <a:lnTo>
                      <a:pt x="0" y="9"/>
                    </a:lnTo>
                    <a:lnTo>
                      <a:pt x="0" y="9"/>
                    </a:lnTo>
                    <a:lnTo>
                      <a:pt x="0" y="9"/>
                    </a:lnTo>
                    <a:lnTo>
                      <a:pt x="0" y="11"/>
                    </a:lnTo>
                    <a:lnTo>
                      <a:pt x="0" y="11"/>
                    </a:lnTo>
                    <a:lnTo>
                      <a:pt x="0" y="11"/>
                    </a:lnTo>
                    <a:lnTo>
                      <a:pt x="0" y="11"/>
                    </a:lnTo>
                    <a:lnTo>
                      <a:pt x="0" y="13"/>
                    </a:lnTo>
                    <a:lnTo>
                      <a:pt x="0" y="13"/>
                    </a:lnTo>
                    <a:lnTo>
                      <a:pt x="0" y="13"/>
                    </a:lnTo>
                    <a:lnTo>
                      <a:pt x="0" y="13"/>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95" name="フリーフォーム 89666">
                <a:extLst>
                  <a:ext uri="{FF2B5EF4-FFF2-40B4-BE49-F238E27FC236}">
                    <a16:creationId xmlns:a16="http://schemas.microsoft.com/office/drawing/2014/main" id="{1A7C66A4-7429-EECB-EDA1-2E3FC59E3992}"/>
                  </a:ext>
                </a:extLst>
              </p:cNvPr>
              <p:cNvSpPr/>
              <p:nvPr/>
            </p:nvSpPr>
            <p:spPr>
              <a:xfrm>
                <a:off x="1833" y="3422"/>
                <a:ext cx="13" cy="20"/>
              </a:xfrm>
              <a:custGeom>
                <a:avLst/>
                <a:gdLst/>
                <a:ahLst/>
                <a:cxnLst/>
                <a:rect l="0" t="0" r="0" b="0"/>
                <a:pathLst>
                  <a:path w="13" h="20">
                    <a:moveTo>
                      <a:pt x="6" y="6"/>
                    </a:moveTo>
                    <a:lnTo>
                      <a:pt x="6" y="4"/>
                    </a:lnTo>
                    <a:lnTo>
                      <a:pt x="6" y="4"/>
                    </a:lnTo>
                    <a:lnTo>
                      <a:pt x="6" y="2"/>
                    </a:lnTo>
                    <a:lnTo>
                      <a:pt x="6" y="2"/>
                    </a:lnTo>
                    <a:lnTo>
                      <a:pt x="4" y="2"/>
                    </a:lnTo>
                    <a:lnTo>
                      <a:pt x="4" y="4"/>
                    </a:lnTo>
                    <a:lnTo>
                      <a:pt x="4" y="4"/>
                    </a:lnTo>
                    <a:lnTo>
                      <a:pt x="4" y="2"/>
                    </a:lnTo>
                    <a:lnTo>
                      <a:pt x="2" y="0"/>
                    </a:lnTo>
                    <a:lnTo>
                      <a:pt x="2" y="0"/>
                    </a:lnTo>
                    <a:lnTo>
                      <a:pt x="2" y="0"/>
                    </a:lnTo>
                    <a:lnTo>
                      <a:pt x="2" y="0"/>
                    </a:lnTo>
                    <a:lnTo>
                      <a:pt x="2" y="0"/>
                    </a:lnTo>
                    <a:lnTo>
                      <a:pt x="0" y="0"/>
                    </a:lnTo>
                    <a:lnTo>
                      <a:pt x="0" y="2"/>
                    </a:lnTo>
                    <a:lnTo>
                      <a:pt x="0" y="4"/>
                    </a:lnTo>
                    <a:lnTo>
                      <a:pt x="0" y="4"/>
                    </a:lnTo>
                    <a:lnTo>
                      <a:pt x="0" y="4"/>
                    </a:lnTo>
                    <a:lnTo>
                      <a:pt x="0" y="6"/>
                    </a:lnTo>
                    <a:lnTo>
                      <a:pt x="0" y="6"/>
                    </a:lnTo>
                    <a:lnTo>
                      <a:pt x="2" y="6"/>
                    </a:lnTo>
                    <a:lnTo>
                      <a:pt x="2" y="9"/>
                    </a:lnTo>
                    <a:lnTo>
                      <a:pt x="4" y="9"/>
                    </a:lnTo>
                    <a:lnTo>
                      <a:pt x="4" y="15"/>
                    </a:lnTo>
                    <a:lnTo>
                      <a:pt x="4" y="15"/>
                    </a:lnTo>
                    <a:lnTo>
                      <a:pt x="6" y="15"/>
                    </a:lnTo>
                    <a:lnTo>
                      <a:pt x="6" y="15"/>
                    </a:lnTo>
                    <a:lnTo>
                      <a:pt x="6" y="13"/>
                    </a:lnTo>
                    <a:lnTo>
                      <a:pt x="6" y="13"/>
                    </a:lnTo>
                    <a:lnTo>
                      <a:pt x="9" y="11"/>
                    </a:lnTo>
                    <a:lnTo>
                      <a:pt x="11" y="11"/>
                    </a:lnTo>
                    <a:lnTo>
                      <a:pt x="9" y="20"/>
                    </a:lnTo>
                    <a:lnTo>
                      <a:pt x="11" y="20"/>
                    </a:lnTo>
                    <a:lnTo>
                      <a:pt x="13" y="20"/>
                    </a:lnTo>
                    <a:lnTo>
                      <a:pt x="13" y="13"/>
                    </a:lnTo>
                    <a:lnTo>
                      <a:pt x="13" y="13"/>
                    </a:lnTo>
                    <a:lnTo>
                      <a:pt x="13" y="11"/>
                    </a:lnTo>
                    <a:lnTo>
                      <a:pt x="13" y="11"/>
                    </a:lnTo>
                    <a:lnTo>
                      <a:pt x="13" y="9"/>
                    </a:lnTo>
                    <a:lnTo>
                      <a:pt x="11" y="9"/>
                    </a:lnTo>
                    <a:lnTo>
                      <a:pt x="11" y="6"/>
                    </a:lnTo>
                    <a:lnTo>
                      <a:pt x="13" y="4"/>
                    </a:lnTo>
                    <a:lnTo>
                      <a:pt x="13" y="2"/>
                    </a:lnTo>
                    <a:lnTo>
                      <a:pt x="13" y="2"/>
                    </a:lnTo>
                    <a:lnTo>
                      <a:pt x="13" y="2"/>
                    </a:lnTo>
                    <a:lnTo>
                      <a:pt x="11" y="4"/>
                    </a:lnTo>
                    <a:lnTo>
                      <a:pt x="9" y="6"/>
                    </a:lnTo>
                    <a:lnTo>
                      <a:pt x="6" y="6"/>
                    </a:lnTo>
                    <a:lnTo>
                      <a:pt x="6" y="6"/>
                    </a:lnTo>
                    <a:lnTo>
                      <a:pt x="6" y="6"/>
                    </a:lnTo>
                    <a:close/>
                  </a:path>
                </a:pathLst>
              </a:custGeom>
              <a:solidFill>
                <a:srgbClr val="008837"/>
              </a:solidFill>
              <a:ln w="9525">
                <a:noFill/>
              </a:ln>
            </p:spPr>
            <p:txBody>
              <a:bodyPr/>
              <a:lstStyle/>
              <a:p>
                <a:endParaRPr lang="ja-JP" altLang="en-US" sz="1799"/>
              </a:p>
            </p:txBody>
          </p:sp>
          <p:sp>
            <p:nvSpPr>
              <p:cNvPr id="11796" name="フリーフォーム 89667">
                <a:extLst>
                  <a:ext uri="{FF2B5EF4-FFF2-40B4-BE49-F238E27FC236}">
                    <a16:creationId xmlns:a16="http://schemas.microsoft.com/office/drawing/2014/main" id="{9694FD80-7E7F-0AE5-513D-39A99A6A445C}"/>
                  </a:ext>
                </a:extLst>
              </p:cNvPr>
              <p:cNvSpPr/>
              <p:nvPr/>
            </p:nvSpPr>
            <p:spPr>
              <a:xfrm>
                <a:off x="1833" y="3422"/>
                <a:ext cx="13" cy="20"/>
              </a:xfrm>
              <a:custGeom>
                <a:avLst/>
                <a:gdLst/>
                <a:ahLst/>
                <a:cxnLst/>
                <a:rect l="0" t="0" r="0" b="0"/>
                <a:pathLst>
                  <a:path w="13" h="20">
                    <a:moveTo>
                      <a:pt x="6" y="6"/>
                    </a:moveTo>
                    <a:lnTo>
                      <a:pt x="6" y="4"/>
                    </a:lnTo>
                    <a:lnTo>
                      <a:pt x="6" y="4"/>
                    </a:lnTo>
                    <a:lnTo>
                      <a:pt x="6" y="2"/>
                    </a:lnTo>
                    <a:lnTo>
                      <a:pt x="6" y="2"/>
                    </a:lnTo>
                    <a:lnTo>
                      <a:pt x="4" y="2"/>
                    </a:lnTo>
                    <a:lnTo>
                      <a:pt x="4" y="4"/>
                    </a:lnTo>
                    <a:lnTo>
                      <a:pt x="4" y="4"/>
                    </a:lnTo>
                    <a:lnTo>
                      <a:pt x="4" y="2"/>
                    </a:lnTo>
                    <a:lnTo>
                      <a:pt x="2" y="0"/>
                    </a:lnTo>
                    <a:lnTo>
                      <a:pt x="2" y="0"/>
                    </a:lnTo>
                    <a:lnTo>
                      <a:pt x="2" y="0"/>
                    </a:lnTo>
                    <a:lnTo>
                      <a:pt x="2" y="0"/>
                    </a:lnTo>
                    <a:lnTo>
                      <a:pt x="2" y="0"/>
                    </a:lnTo>
                    <a:lnTo>
                      <a:pt x="0" y="0"/>
                    </a:lnTo>
                    <a:lnTo>
                      <a:pt x="0" y="2"/>
                    </a:lnTo>
                    <a:lnTo>
                      <a:pt x="0" y="4"/>
                    </a:lnTo>
                    <a:lnTo>
                      <a:pt x="0" y="4"/>
                    </a:lnTo>
                    <a:lnTo>
                      <a:pt x="0" y="4"/>
                    </a:lnTo>
                    <a:lnTo>
                      <a:pt x="0" y="6"/>
                    </a:lnTo>
                    <a:lnTo>
                      <a:pt x="0" y="6"/>
                    </a:lnTo>
                    <a:lnTo>
                      <a:pt x="2" y="6"/>
                    </a:lnTo>
                    <a:lnTo>
                      <a:pt x="2" y="9"/>
                    </a:lnTo>
                    <a:lnTo>
                      <a:pt x="4" y="9"/>
                    </a:lnTo>
                    <a:lnTo>
                      <a:pt x="4" y="15"/>
                    </a:lnTo>
                    <a:lnTo>
                      <a:pt x="4" y="15"/>
                    </a:lnTo>
                    <a:lnTo>
                      <a:pt x="6" y="15"/>
                    </a:lnTo>
                    <a:lnTo>
                      <a:pt x="6" y="15"/>
                    </a:lnTo>
                    <a:lnTo>
                      <a:pt x="6" y="13"/>
                    </a:lnTo>
                    <a:lnTo>
                      <a:pt x="6" y="13"/>
                    </a:lnTo>
                    <a:lnTo>
                      <a:pt x="9" y="11"/>
                    </a:lnTo>
                    <a:lnTo>
                      <a:pt x="11" y="11"/>
                    </a:lnTo>
                    <a:lnTo>
                      <a:pt x="9" y="20"/>
                    </a:lnTo>
                    <a:lnTo>
                      <a:pt x="11" y="20"/>
                    </a:lnTo>
                    <a:lnTo>
                      <a:pt x="13" y="20"/>
                    </a:lnTo>
                    <a:lnTo>
                      <a:pt x="13" y="13"/>
                    </a:lnTo>
                    <a:lnTo>
                      <a:pt x="13" y="13"/>
                    </a:lnTo>
                    <a:lnTo>
                      <a:pt x="13" y="11"/>
                    </a:lnTo>
                    <a:lnTo>
                      <a:pt x="13" y="11"/>
                    </a:lnTo>
                    <a:lnTo>
                      <a:pt x="13" y="9"/>
                    </a:lnTo>
                    <a:lnTo>
                      <a:pt x="11" y="9"/>
                    </a:lnTo>
                    <a:lnTo>
                      <a:pt x="11" y="6"/>
                    </a:lnTo>
                    <a:lnTo>
                      <a:pt x="13" y="4"/>
                    </a:lnTo>
                    <a:lnTo>
                      <a:pt x="13" y="2"/>
                    </a:lnTo>
                    <a:lnTo>
                      <a:pt x="13" y="2"/>
                    </a:lnTo>
                    <a:lnTo>
                      <a:pt x="13" y="2"/>
                    </a:lnTo>
                    <a:lnTo>
                      <a:pt x="11" y="4"/>
                    </a:lnTo>
                    <a:lnTo>
                      <a:pt x="9" y="6"/>
                    </a:lnTo>
                    <a:lnTo>
                      <a:pt x="6" y="6"/>
                    </a:lnTo>
                    <a:lnTo>
                      <a:pt x="6" y="6"/>
                    </a:lnTo>
                    <a:lnTo>
                      <a:pt x="6"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97" name="フリーフォーム 89668">
                <a:extLst>
                  <a:ext uri="{FF2B5EF4-FFF2-40B4-BE49-F238E27FC236}">
                    <a16:creationId xmlns:a16="http://schemas.microsoft.com/office/drawing/2014/main" id="{04B72B9A-C161-E9A4-C2DF-455787C1A9B5}"/>
                  </a:ext>
                </a:extLst>
              </p:cNvPr>
              <p:cNvSpPr/>
              <p:nvPr/>
            </p:nvSpPr>
            <p:spPr>
              <a:xfrm>
                <a:off x="1833" y="3413"/>
                <a:ext cx="20" cy="22"/>
              </a:xfrm>
              <a:custGeom>
                <a:avLst/>
                <a:gdLst/>
                <a:ahLst/>
                <a:cxnLst/>
                <a:rect l="0" t="0" r="0" b="0"/>
                <a:pathLst>
                  <a:path w="20" h="22">
                    <a:moveTo>
                      <a:pt x="20" y="9"/>
                    </a:moveTo>
                    <a:lnTo>
                      <a:pt x="18" y="6"/>
                    </a:lnTo>
                    <a:lnTo>
                      <a:pt x="18" y="6"/>
                    </a:lnTo>
                    <a:lnTo>
                      <a:pt x="18" y="6"/>
                    </a:lnTo>
                    <a:lnTo>
                      <a:pt x="18" y="6"/>
                    </a:lnTo>
                    <a:lnTo>
                      <a:pt x="18" y="6"/>
                    </a:lnTo>
                    <a:lnTo>
                      <a:pt x="18" y="9"/>
                    </a:lnTo>
                    <a:lnTo>
                      <a:pt x="18" y="9"/>
                    </a:lnTo>
                    <a:lnTo>
                      <a:pt x="18" y="9"/>
                    </a:lnTo>
                    <a:lnTo>
                      <a:pt x="15" y="11"/>
                    </a:lnTo>
                    <a:lnTo>
                      <a:pt x="15" y="9"/>
                    </a:lnTo>
                    <a:lnTo>
                      <a:pt x="15" y="6"/>
                    </a:lnTo>
                    <a:lnTo>
                      <a:pt x="13" y="4"/>
                    </a:lnTo>
                    <a:lnTo>
                      <a:pt x="13" y="4"/>
                    </a:lnTo>
                    <a:lnTo>
                      <a:pt x="13" y="6"/>
                    </a:lnTo>
                    <a:lnTo>
                      <a:pt x="13" y="6"/>
                    </a:lnTo>
                    <a:lnTo>
                      <a:pt x="13" y="6"/>
                    </a:lnTo>
                    <a:lnTo>
                      <a:pt x="15" y="9"/>
                    </a:lnTo>
                    <a:lnTo>
                      <a:pt x="13" y="9"/>
                    </a:lnTo>
                    <a:lnTo>
                      <a:pt x="13" y="9"/>
                    </a:lnTo>
                    <a:lnTo>
                      <a:pt x="11" y="6"/>
                    </a:lnTo>
                    <a:lnTo>
                      <a:pt x="11" y="6"/>
                    </a:lnTo>
                    <a:lnTo>
                      <a:pt x="9" y="9"/>
                    </a:lnTo>
                    <a:lnTo>
                      <a:pt x="9" y="9"/>
                    </a:lnTo>
                    <a:lnTo>
                      <a:pt x="9" y="9"/>
                    </a:lnTo>
                    <a:lnTo>
                      <a:pt x="9" y="6"/>
                    </a:lnTo>
                    <a:lnTo>
                      <a:pt x="9" y="6"/>
                    </a:lnTo>
                    <a:lnTo>
                      <a:pt x="9" y="4"/>
                    </a:lnTo>
                    <a:lnTo>
                      <a:pt x="9" y="4"/>
                    </a:lnTo>
                    <a:lnTo>
                      <a:pt x="9" y="4"/>
                    </a:lnTo>
                    <a:lnTo>
                      <a:pt x="9" y="4"/>
                    </a:lnTo>
                    <a:lnTo>
                      <a:pt x="9" y="4"/>
                    </a:lnTo>
                    <a:lnTo>
                      <a:pt x="6" y="4"/>
                    </a:lnTo>
                    <a:lnTo>
                      <a:pt x="6" y="4"/>
                    </a:lnTo>
                    <a:lnTo>
                      <a:pt x="6" y="6"/>
                    </a:lnTo>
                    <a:lnTo>
                      <a:pt x="6" y="6"/>
                    </a:lnTo>
                    <a:lnTo>
                      <a:pt x="6" y="6"/>
                    </a:lnTo>
                    <a:lnTo>
                      <a:pt x="6" y="6"/>
                    </a:lnTo>
                    <a:lnTo>
                      <a:pt x="6" y="4"/>
                    </a:lnTo>
                    <a:lnTo>
                      <a:pt x="6" y="4"/>
                    </a:lnTo>
                    <a:lnTo>
                      <a:pt x="6" y="4"/>
                    </a:lnTo>
                    <a:lnTo>
                      <a:pt x="6" y="4"/>
                    </a:lnTo>
                    <a:lnTo>
                      <a:pt x="6" y="2"/>
                    </a:lnTo>
                    <a:lnTo>
                      <a:pt x="6" y="2"/>
                    </a:lnTo>
                    <a:lnTo>
                      <a:pt x="4" y="2"/>
                    </a:lnTo>
                    <a:lnTo>
                      <a:pt x="4" y="2"/>
                    </a:lnTo>
                    <a:lnTo>
                      <a:pt x="2" y="4"/>
                    </a:lnTo>
                    <a:lnTo>
                      <a:pt x="2" y="4"/>
                    </a:lnTo>
                    <a:lnTo>
                      <a:pt x="2" y="6"/>
                    </a:lnTo>
                    <a:lnTo>
                      <a:pt x="2" y="6"/>
                    </a:lnTo>
                    <a:lnTo>
                      <a:pt x="2" y="6"/>
                    </a:lnTo>
                    <a:lnTo>
                      <a:pt x="2" y="4"/>
                    </a:lnTo>
                    <a:lnTo>
                      <a:pt x="2" y="4"/>
                    </a:lnTo>
                    <a:lnTo>
                      <a:pt x="2" y="2"/>
                    </a:lnTo>
                    <a:lnTo>
                      <a:pt x="2" y="2"/>
                    </a:lnTo>
                    <a:lnTo>
                      <a:pt x="2" y="0"/>
                    </a:lnTo>
                    <a:lnTo>
                      <a:pt x="2" y="0"/>
                    </a:lnTo>
                    <a:lnTo>
                      <a:pt x="2" y="0"/>
                    </a:lnTo>
                    <a:lnTo>
                      <a:pt x="2" y="0"/>
                    </a:lnTo>
                    <a:lnTo>
                      <a:pt x="2" y="2"/>
                    </a:lnTo>
                    <a:lnTo>
                      <a:pt x="2" y="2"/>
                    </a:lnTo>
                    <a:lnTo>
                      <a:pt x="0" y="2"/>
                    </a:lnTo>
                    <a:lnTo>
                      <a:pt x="0" y="2"/>
                    </a:lnTo>
                    <a:lnTo>
                      <a:pt x="0" y="4"/>
                    </a:lnTo>
                    <a:lnTo>
                      <a:pt x="0" y="4"/>
                    </a:lnTo>
                    <a:lnTo>
                      <a:pt x="0" y="6"/>
                    </a:lnTo>
                    <a:lnTo>
                      <a:pt x="0" y="9"/>
                    </a:lnTo>
                    <a:lnTo>
                      <a:pt x="0" y="9"/>
                    </a:lnTo>
                    <a:lnTo>
                      <a:pt x="0" y="9"/>
                    </a:lnTo>
                    <a:lnTo>
                      <a:pt x="0" y="9"/>
                    </a:lnTo>
                    <a:lnTo>
                      <a:pt x="2" y="9"/>
                    </a:lnTo>
                    <a:lnTo>
                      <a:pt x="2" y="11"/>
                    </a:lnTo>
                    <a:lnTo>
                      <a:pt x="2" y="13"/>
                    </a:lnTo>
                    <a:lnTo>
                      <a:pt x="0" y="13"/>
                    </a:lnTo>
                    <a:lnTo>
                      <a:pt x="0" y="18"/>
                    </a:lnTo>
                    <a:lnTo>
                      <a:pt x="0" y="15"/>
                    </a:lnTo>
                    <a:lnTo>
                      <a:pt x="0" y="15"/>
                    </a:lnTo>
                    <a:lnTo>
                      <a:pt x="2" y="15"/>
                    </a:lnTo>
                    <a:lnTo>
                      <a:pt x="2" y="15"/>
                    </a:lnTo>
                    <a:lnTo>
                      <a:pt x="2" y="15"/>
                    </a:lnTo>
                    <a:lnTo>
                      <a:pt x="2" y="15"/>
                    </a:lnTo>
                    <a:lnTo>
                      <a:pt x="2" y="18"/>
                    </a:lnTo>
                    <a:lnTo>
                      <a:pt x="2" y="18"/>
                    </a:lnTo>
                    <a:lnTo>
                      <a:pt x="2" y="15"/>
                    </a:lnTo>
                    <a:lnTo>
                      <a:pt x="2" y="18"/>
                    </a:lnTo>
                    <a:lnTo>
                      <a:pt x="2" y="18"/>
                    </a:lnTo>
                    <a:lnTo>
                      <a:pt x="4" y="18"/>
                    </a:lnTo>
                    <a:lnTo>
                      <a:pt x="4" y="15"/>
                    </a:lnTo>
                    <a:lnTo>
                      <a:pt x="4" y="13"/>
                    </a:lnTo>
                    <a:lnTo>
                      <a:pt x="6" y="11"/>
                    </a:lnTo>
                    <a:lnTo>
                      <a:pt x="6" y="11"/>
                    </a:lnTo>
                    <a:lnTo>
                      <a:pt x="6" y="13"/>
                    </a:lnTo>
                    <a:lnTo>
                      <a:pt x="6" y="13"/>
                    </a:lnTo>
                    <a:lnTo>
                      <a:pt x="6" y="15"/>
                    </a:lnTo>
                    <a:lnTo>
                      <a:pt x="6" y="15"/>
                    </a:lnTo>
                    <a:lnTo>
                      <a:pt x="6" y="18"/>
                    </a:lnTo>
                    <a:lnTo>
                      <a:pt x="6" y="18"/>
                    </a:lnTo>
                    <a:lnTo>
                      <a:pt x="6" y="15"/>
                    </a:lnTo>
                    <a:lnTo>
                      <a:pt x="6" y="15"/>
                    </a:lnTo>
                    <a:lnTo>
                      <a:pt x="6" y="13"/>
                    </a:lnTo>
                    <a:lnTo>
                      <a:pt x="6" y="11"/>
                    </a:lnTo>
                    <a:lnTo>
                      <a:pt x="6" y="11"/>
                    </a:lnTo>
                    <a:lnTo>
                      <a:pt x="9" y="11"/>
                    </a:lnTo>
                    <a:lnTo>
                      <a:pt x="9" y="13"/>
                    </a:lnTo>
                    <a:lnTo>
                      <a:pt x="9" y="13"/>
                    </a:lnTo>
                    <a:lnTo>
                      <a:pt x="9" y="13"/>
                    </a:lnTo>
                    <a:lnTo>
                      <a:pt x="9" y="15"/>
                    </a:lnTo>
                    <a:lnTo>
                      <a:pt x="9" y="15"/>
                    </a:lnTo>
                    <a:lnTo>
                      <a:pt x="9" y="18"/>
                    </a:lnTo>
                    <a:lnTo>
                      <a:pt x="9" y="18"/>
                    </a:lnTo>
                    <a:lnTo>
                      <a:pt x="9" y="18"/>
                    </a:lnTo>
                    <a:lnTo>
                      <a:pt x="9" y="18"/>
                    </a:lnTo>
                    <a:lnTo>
                      <a:pt x="9" y="18"/>
                    </a:lnTo>
                    <a:lnTo>
                      <a:pt x="11" y="18"/>
                    </a:lnTo>
                    <a:lnTo>
                      <a:pt x="11" y="18"/>
                    </a:lnTo>
                    <a:lnTo>
                      <a:pt x="11" y="18"/>
                    </a:lnTo>
                    <a:lnTo>
                      <a:pt x="13" y="20"/>
                    </a:lnTo>
                    <a:lnTo>
                      <a:pt x="13" y="20"/>
                    </a:lnTo>
                    <a:lnTo>
                      <a:pt x="13" y="20"/>
                    </a:lnTo>
                    <a:lnTo>
                      <a:pt x="13" y="18"/>
                    </a:lnTo>
                    <a:lnTo>
                      <a:pt x="13" y="18"/>
                    </a:lnTo>
                    <a:lnTo>
                      <a:pt x="13" y="15"/>
                    </a:lnTo>
                    <a:lnTo>
                      <a:pt x="13" y="15"/>
                    </a:lnTo>
                    <a:lnTo>
                      <a:pt x="13" y="15"/>
                    </a:lnTo>
                    <a:lnTo>
                      <a:pt x="13" y="15"/>
                    </a:lnTo>
                    <a:lnTo>
                      <a:pt x="13" y="13"/>
                    </a:lnTo>
                    <a:lnTo>
                      <a:pt x="13" y="13"/>
                    </a:lnTo>
                    <a:lnTo>
                      <a:pt x="13" y="13"/>
                    </a:lnTo>
                    <a:lnTo>
                      <a:pt x="13" y="15"/>
                    </a:lnTo>
                    <a:lnTo>
                      <a:pt x="15" y="15"/>
                    </a:lnTo>
                    <a:lnTo>
                      <a:pt x="15" y="18"/>
                    </a:lnTo>
                    <a:lnTo>
                      <a:pt x="15" y="18"/>
                    </a:lnTo>
                    <a:lnTo>
                      <a:pt x="15" y="18"/>
                    </a:lnTo>
                    <a:lnTo>
                      <a:pt x="15" y="18"/>
                    </a:lnTo>
                    <a:lnTo>
                      <a:pt x="13" y="20"/>
                    </a:lnTo>
                    <a:lnTo>
                      <a:pt x="13" y="20"/>
                    </a:lnTo>
                    <a:lnTo>
                      <a:pt x="15" y="20"/>
                    </a:lnTo>
                    <a:lnTo>
                      <a:pt x="15" y="22"/>
                    </a:lnTo>
                    <a:lnTo>
                      <a:pt x="15" y="22"/>
                    </a:lnTo>
                    <a:lnTo>
                      <a:pt x="18" y="22"/>
                    </a:lnTo>
                    <a:lnTo>
                      <a:pt x="18" y="22"/>
                    </a:lnTo>
                    <a:lnTo>
                      <a:pt x="18" y="22"/>
                    </a:lnTo>
                    <a:lnTo>
                      <a:pt x="18" y="22"/>
                    </a:lnTo>
                    <a:lnTo>
                      <a:pt x="18" y="20"/>
                    </a:lnTo>
                    <a:lnTo>
                      <a:pt x="18" y="20"/>
                    </a:lnTo>
                    <a:lnTo>
                      <a:pt x="18" y="20"/>
                    </a:lnTo>
                    <a:lnTo>
                      <a:pt x="18" y="18"/>
                    </a:lnTo>
                    <a:lnTo>
                      <a:pt x="18" y="18"/>
                    </a:lnTo>
                    <a:lnTo>
                      <a:pt x="18" y="15"/>
                    </a:lnTo>
                    <a:lnTo>
                      <a:pt x="18" y="15"/>
                    </a:lnTo>
                    <a:lnTo>
                      <a:pt x="18" y="13"/>
                    </a:lnTo>
                    <a:lnTo>
                      <a:pt x="20" y="15"/>
                    </a:lnTo>
                    <a:lnTo>
                      <a:pt x="20" y="15"/>
                    </a:lnTo>
                    <a:lnTo>
                      <a:pt x="20" y="15"/>
                    </a:lnTo>
                    <a:lnTo>
                      <a:pt x="20" y="15"/>
                    </a:lnTo>
                    <a:lnTo>
                      <a:pt x="20" y="15"/>
                    </a:lnTo>
                    <a:lnTo>
                      <a:pt x="20" y="13"/>
                    </a:lnTo>
                    <a:lnTo>
                      <a:pt x="20" y="13"/>
                    </a:lnTo>
                    <a:lnTo>
                      <a:pt x="20" y="13"/>
                    </a:lnTo>
                    <a:lnTo>
                      <a:pt x="20" y="13"/>
                    </a:lnTo>
                    <a:lnTo>
                      <a:pt x="20" y="13"/>
                    </a:lnTo>
                    <a:lnTo>
                      <a:pt x="20" y="13"/>
                    </a:lnTo>
                    <a:lnTo>
                      <a:pt x="20" y="13"/>
                    </a:lnTo>
                    <a:lnTo>
                      <a:pt x="20" y="11"/>
                    </a:lnTo>
                    <a:lnTo>
                      <a:pt x="20" y="11"/>
                    </a:lnTo>
                    <a:lnTo>
                      <a:pt x="20" y="11"/>
                    </a:lnTo>
                    <a:lnTo>
                      <a:pt x="18" y="9"/>
                    </a:lnTo>
                    <a:lnTo>
                      <a:pt x="18" y="9"/>
                    </a:lnTo>
                    <a:lnTo>
                      <a:pt x="18" y="9"/>
                    </a:lnTo>
                    <a:lnTo>
                      <a:pt x="18" y="9"/>
                    </a:lnTo>
                    <a:lnTo>
                      <a:pt x="20" y="9"/>
                    </a:lnTo>
                    <a:close/>
                  </a:path>
                </a:pathLst>
              </a:custGeom>
              <a:solidFill>
                <a:srgbClr val="008837"/>
              </a:solidFill>
              <a:ln w="9525">
                <a:noFill/>
              </a:ln>
            </p:spPr>
            <p:txBody>
              <a:bodyPr/>
              <a:lstStyle/>
              <a:p>
                <a:endParaRPr lang="ja-JP" altLang="en-US" sz="1799"/>
              </a:p>
            </p:txBody>
          </p:sp>
          <p:sp>
            <p:nvSpPr>
              <p:cNvPr id="11798" name="フリーフォーム 89669">
                <a:extLst>
                  <a:ext uri="{FF2B5EF4-FFF2-40B4-BE49-F238E27FC236}">
                    <a16:creationId xmlns:a16="http://schemas.microsoft.com/office/drawing/2014/main" id="{B502568F-9A91-6252-956C-C8BAA37B689A}"/>
                  </a:ext>
                </a:extLst>
              </p:cNvPr>
              <p:cNvSpPr/>
              <p:nvPr/>
            </p:nvSpPr>
            <p:spPr>
              <a:xfrm>
                <a:off x="1833" y="3413"/>
                <a:ext cx="20" cy="22"/>
              </a:xfrm>
              <a:custGeom>
                <a:avLst/>
                <a:gdLst/>
                <a:ahLst/>
                <a:cxnLst/>
                <a:rect l="0" t="0" r="0" b="0"/>
                <a:pathLst>
                  <a:path w="20" h="22">
                    <a:moveTo>
                      <a:pt x="20" y="9"/>
                    </a:moveTo>
                    <a:lnTo>
                      <a:pt x="18" y="6"/>
                    </a:lnTo>
                    <a:lnTo>
                      <a:pt x="18" y="6"/>
                    </a:lnTo>
                    <a:lnTo>
                      <a:pt x="18" y="6"/>
                    </a:lnTo>
                    <a:lnTo>
                      <a:pt x="18" y="6"/>
                    </a:lnTo>
                    <a:lnTo>
                      <a:pt x="18" y="6"/>
                    </a:lnTo>
                    <a:lnTo>
                      <a:pt x="18" y="9"/>
                    </a:lnTo>
                    <a:lnTo>
                      <a:pt x="18" y="9"/>
                    </a:lnTo>
                    <a:lnTo>
                      <a:pt x="18" y="9"/>
                    </a:lnTo>
                    <a:lnTo>
                      <a:pt x="15" y="11"/>
                    </a:lnTo>
                    <a:lnTo>
                      <a:pt x="15" y="9"/>
                    </a:lnTo>
                    <a:lnTo>
                      <a:pt x="15" y="6"/>
                    </a:lnTo>
                    <a:lnTo>
                      <a:pt x="13" y="4"/>
                    </a:lnTo>
                    <a:lnTo>
                      <a:pt x="13" y="4"/>
                    </a:lnTo>
                    <a:lnTo>
                      <a:pt x="13" y="6"/>
                    </a:lnTo>
                    <a:lnTo>
                      <a:pt x="13" y="6"/>
                    </a:lnTo>
                    <a:lnTo>
                      <a:pt x="13" y="6"/>
                    </a:lnTo>
                    <a:lnTo>
                      <a:pt x="15" y="9"/>
                    </a:lnTo>
                    <a:lnTo>
                      <a:pt x="13" y="9"/>
                    </a:lnTo>
                    <a:lnTo>
                      <a:pt x="13" y="9"/>
                    </a:lnTo>
                    <a:lnTo>
                      <a:pt x="11" y="6"/>
                    </a:lnTo>
                    <a:lnTo>
                      <a:pt x="11" y="6"/>
                    </a:lnTo>
                    <a:lnTo>
                      <a:pt x="9" y="9"/>
                    </a:lnTo>
                    <a:lnTo>
                      <a:pt x="9" y="9"/>
                    </a:lnTo>
                    <a:lnTo>
                      <a:pt x="9" y="9"/>
                    </a:lnTo>
                    <a:lnTo>
                      <a:pt x="9" y="6"/>
                    </a:lnTo>
                    <a:lnTo>
                      <a:pt x="9" y="6"/>
                    </a:lnTo>
                    <a:lnTo>
                      <a:pt x="9" y="4"/>
                    </a:lnTo>
                    <a:lnTo>
                      <a:pt x="9" y="4"/>
                    </a:lnTo>
                    <a:lnTo>
                      <a:pt x="9" y="4"/>
                    </a:lnTo>
                    <a:lnTo>
                      <a:pt x="9" y="4"/>
                    </a:lnTo>
                    <a:lnTo>
                      <a:pt x="9" y="4"/>
                    </a:lnTo>
                    <a:lnTo>
                      <a:pt x="6" y="4"/>
                    </a:lnTo>
                    <a:lnTo>
                      <a:pt x="6" y="4"/>
                    </a:lnTo>
                    <a:lnTo>
                      <a:pt x="6" y="6"/>
                    </a:lnTo>
                    <a:lnTo>
                      <a:pt x="6" y="6"/>
                    </a:lnTo>
                    <a:lnTo>
                      <a:pt x="6" y="6"/>
                    </a:lnTo>
                    <a:lnTo>
                      <a:pt x="6" y="6"/>
                    </a:lnTo>
                    <a:lnTo>
                      <a:pt x="6" y="4"/>
                    </a:lnTo>
                    <a:lnTo>
                      <a:pt x="6" y="4"/>
                    </a:lnTo>
                    <a:lnTo>
                      <a:pt x="6" y="4"/>
                    </a:lnTo>
                    <a:lnTo>
                      <a:pt x="6" y="4"/>
                    </a:lnTo>
                    <a:lnTo>
                      <a:pt x="6" y="2"/>
                    </a:lnTo>
                    <a:lnTo>
                      <a:pt x="6" y="2"/>
                    </a:lnTo>
                    <a:lnTo>
                      <a:pt x="4" y="2"/>
                    </a:lnTo>
                    <a:lnTo>
                      <a:pt x="4" y="2"/>
                    </a:lnTo>
                    <a:lnTo>
                      <a:pt x="2" y="4"/>
                    </a:lnTo>
                    <a:lnTo>
                      <a:pt x="2" y="4"/>
                    </a:lnTo>
                    <a:lnTo>
                      <a:pt x="2" y="6"/>
                    </a:lnTo>
                    <a:lnTo>
                      <a:pt x="2" y="6"/>
                    </a:lnTo>
                    <a:lnTo>
                      <a:pt x="2" y="6"/>
                    </a:lnTo>
                    <a:lnTo>
                      <a:pt x="2" y="4"/>
                    </a:lnTo>
                    <a:lnTo>
                      <a:pt x="2" y="4"/>
                    </a:lnTo>
                    <a:lnTo>
                      <a:pt x="2" y="2"/>
                    </a:lnTo>
                    <a:lnTo>
                      <a:pt x="2" y="2"/>
                    </a:lnTo>
                    <a:lnTo>
                      <a:pt x="2" y="0"/>
                    </a:lnTo>
                    <a:lnTo>
                      <a:pt x="2" y="0"/>
                    </a:lnTo>
                    <a:lnTo>
                      <a:pt x="2" y="0"/>
                    </a:lnTo>
                    <a:lnTo>
                      <a:pt x="2" y="0"/>
                    </a:lnTo>
                    <a:lnTo>
                      <a:pt x="2" y="2"/>
                    </a:lnTo>
                    <a:lnTo>
                      <a:pt x="2" y="2"/>
                    </a:lnTo>
                    <a:lnTo>
                      <a:pt x="0" y="2"/>
                    </a:lnTo>
                    <a:lnTo>
                      <a:pt x="0" y="2"/>
                    </a:lnTo>
                    <a:lnTo>
                      <a:pt x="0" y="4"/>
                    </a:lnTo>
                    <a:lnTo>
                      <a:pt x="0" y="4"/>
                    </a:lnTo>
                    <a:lnTo>
                      <a:pt x="0" y="6"/>
                    </a:lnTo>
                    <a:lnTo>
                      <a:pt x="0" y="9"/>
                    </a:lnTo>
                    <a:lnTo>
                      <a:pt x="0" y="9"/>
                    </a:lnTo>
                    <a:lnTo>
                      <a:pt x="0" y="9"/>
                    </a:lnTo>
                    <a:lnTo>
                      <a:pt x="0" y="9"/>
                    </a:lnTo>
                    <a:lnTo>
                      <a:pt x="2" y="9"/>
                    </a:lnTo>
                    <a:lnTo>
                      <a:pt x="2" y="11"/>
                    </a:lnTo>
                    <a:lnTo>
                      <a:pt x="2" y="13"/>
                    </a:lnTo>
                    <a:lnTo>
                      <a:pt x="0" y="13"/>
                    </a:lnTo>
                    <a:lnTo>
                      <a:pt x="0" y="18"/>
                    </a:lnTo>
                    <a:lnTo>
                      <a:pt x="0" y="15"/>
                    </a:lnTo>
                    <a:lnTo>
                      <a:pt x="0" y="15"/>
                    </a:lnTo>
                    <a:lnTo>
                      <a:pt x="2" y="15"/>
                    </a:lnTo>
                    <a:lnTo>
                      <a:pt x="2" y="15"/>
                    </a:lnTo>
                    <a:lnTo>
                      <a:pt x="2" y="15"/>
                    </a:lnTo>
                    <a:lnTo>
                      <a:pt x="2" y="15"/>
                    </a:lnTo>
                    <a:lnTo>
                      <a:pt x="2" y="18"/>
                    </a:lnTo>
                    <a:lnTo>
                      <a:pt x="2" y="18"/>
                    </a:lnTo>
                    <a:lnTo>
                      <a:pt x="2" y="15"/>
                    </a:lnTo>
                    <a:lnTo>
                      <a:pt x="2" y="18"/>
                    </a:lnTo>
                    <a:lnTo>
                      <a:pt x="2" y="18"/>
                    </a:lnTo>
                    <a:lnTo>
                      <a:pt x="4" y="18"/>
                    </a:lnTo>
                    <a:lnTo>
                      <a:pt x="4" y="15"/>
                    </a:lnTo>
                    <a:lnTo>
                      <a:pt x="4" y="13"/>
                    </a:lnTo>
                    <a:lnTo>
                      <a:pt x="6" y="11"/>
                    </a:lnTo>
                    <a:lnTo>
                      <a:pt x="6" y="11"/>
                    </a:lnTo>
                    <a:lnTo>
                      <a:pt x="6" y="13"/>
                    </a:lnTo>
                    <a:lnTo>
                      <a:pt x="6" y="13"/>
                    </a:lnTo>
                    <a:lnTo>
                      <a:pt x="6" y="15"/>
                    </a:lnTo>
                    <a:lnTo>
                      <a:pt x="6" y="15"/>
                    </a:lnTo>
                    <a:lnTo>
                      <a:pt x="6" y="18"/>
                    </a:lnTo>
                    <a:lnTo>
                      <a:pt x="6" y="18"/>
                    </a:lnTo>
                    <a:lnTo>
                      <a:pt x="6" y="15"/>
                    </a:lnTo>
                    <a:lnTo>
                      <a:pt x="6" y="15"/>
                    </a:lnTo>
                    <a:lnTo>
                      <a:pt x="6" y="13"/>
                    </a:lnTo>
                    <a:lnTo>
                      <a:pt x="6" y="11"/>
                    </a:lnTo>
                    <a:lnTo>
                      <a:pt x="6" y="11"/>
                    </a:lnTo>
                    <a:lnTo>
                      <a:pt x="9" y="11"/>
                    </a:lnTo>
                    <a:lnTo>
                      <a:pt x="9" y="13"/>
                    </a:lnTo>
                    <a:lnTo>
                      <a:pt x="9" y="13"/>
                    </a:lnTo>
                    <a:lnTo>
                      <a:pt x="9" y="13"/>
                    </a:lnTo>
                    <a:lnTo>
                      <a:pt x="9" y="15"/>
                    </a:lnTo>
                    <a:lnTo>
                      <a:pt x="9" y="15"/>
                    </a:lnTo>
                    <a:lnTo>
                      <a:pt x="9" y="18"/>
                    </a:lnTo>
                    <a:lnTo>
                      <a:pt x="9" y="18"/>
                    </a:lnTo>
                    <a:lnTo>
                      <a:pt x="9" y="18"/>
                    </a:lnTo>
                    <a:lnTo>
                      <a:pt x="9" y="18"/>
                    </a:lnTo>
                    <a:lnTo>
                      <a:pt x="9" y="18"/>
                    </a:lnTo>
                    <a:lnTo>
                      <a:pt x="11" y="18"/>
                    </a:lnTo>
                    <a:lnTo>
                      <a:pt x="11" y="18"/>
                    </a:lnTo>
                    <a:lnTo>
                      <a:pt x="11" y="18"/>
                    </a:lnTo>
                    <a:lnTo>
                      <a:pt x="13" y="20"/>
                    </a:lnTo>
                    <a:lnTo>
                      <a:pt x="13" y="20"/>
                    </a:lnTo>
                    <a:lnTo>
                      <a:pt x="13" y="20"/>
                    </a:lnTo>
                    <a:lnTo>
                      <a:pt x="13" y="18"/>
                    </a:lnTo>
                    <a:lnTo>
                      <a:pt x="13" y="18"/>
                    </a:lnTo>
                    <a:lnTo>
                      <a:pt x="13" y="15"/>
                    </a:lnTo>
                    <a:lnTo>
                      <a:pt x="13" y="15"/>
                    </a:lnTo>
                    <a:lnTo>
                      <a:pt x="13" y="15"/>
                    </a:lnTo>
                    <a:lnTo>
                      <a:pt x="13" y="15"/>
                    </a:lnTo>
                    <a:lnTo>
                      <a:pt x="13" y="13"/>
                    </a:lnTo>
                    <a:lnTo>
                      <a:pt x="13" y="13"/>
                    </a:lnTo>
                    <a:lnTo>
                      <a:pt x="13" y="13"/>
                    </a:lnTo>
                    <a:lnTo>
                      <a:pt x="13" y="15"/>
                    </a:lnTo>
                    <a:lnTo>
                      <a:pt x="15" y="15"/>
                    </a:lnTo>
                    <a:lnTo>
                      <a:pt x="15" y="18"/>
                    </a:lnTo>
                    <a:lnTo>
                      <a:pt x="15" y="18"/>
                    </a:lnTo>
                    <a:lnTo>
                      <a:pt x="15" y="18"/>
                    </a:lnTo>
                    <a:lnTo>
                      <a:pt x="15" y="18"/>
                    </a:lnTo>
                    <a:lnTo>
                      <a:pt x="13" y="20"/>
                    </a:lnTo>
                    <a:lnTo>
                      <a:pt x="13" y="20"/>
                    </a:lnTo>
                    <a:lnTo>
                      <a:pt x="15" y="20"/>
                    </a:lnTo>
                    <a:lnTo>
                      <a:pt x="15" y="22"/>
                    </a:lnTo>
                    <a:lnTo>
                      <a:pt x="15" y="22"/>
                    </a:lnTo>
                    <a:lnTo>
                      <a:pt x="18" y="22"/>
                    </a:lnTo>
                    <a:lnTo>
                      <a:pt x="18" y="22"/>
                    </a:lnTo>
                    <a:lnTo>
                      <a:pt x="18" y="22"/>
                    </a:lnTo>
                    <a:lnTo>
                      <a:pt x="18" y="22"/>
                    </a:lnTo>
                    <a:lnTo>
                      <a:pt x="18" y="20"/>
                    </a:lnTo>
                    <a:lnTo>
                      <a:pt x="18" y="20"/>
                    </a:lnTo>
                    <a:lnTo>
                      <a:pt x="18" y="20"/>
                    </a:lnTo>
                    <a:lnTo>
                      <a:pt x="18" y="18"/>
                    </a:lnTo>
                    <a:lnTo>
                      <a:pt x="18" y="18"/>
                    </a:lnTo>
                    <a:lnTo>
                      <a:pt x="18" y="15"/>
                    </a:lnTo>
                    <a:lnTo>
                      <a:pt x="18" y="15"/>
                    </a:lnTo>
                    <a:lnTo>
                      <a:pt x="18" y="13"/>
                    </a:lnTo>
                    <a:lnTo>
                      <a:pt x="20" y="15"/>
                    </a:lnTo>
                    <a:lnTo>
                      <a:pt x="20" y="15"/>
                    </a:lnTo>
                    <a:lnTo>
                      <a:pt x="20" y="15"/>
                    </a:lnTo>
                    <a:lnTo>
                      <a:pt x="20" y="15"/>
                    </a:lnTo>
                    <a:lnTo>
                      <a:pt x="20" y="15"/>
                    </a:lnTo>
                    <a:lnTo>
                      <a:pt x="20" y="13"/>
                    </a:lnTo>
                    <a:lnTo>
                      <a:pt x="20" y="13"/>
                    </a:lnTo>
                    <a:lnTo>
                      <a:pt x="20" y="13"/>
                    </a:lnTo>
                    <a:lnTo>
                      <a:pt x="20" y="13"/>
                    </a:lnTo>
                    <a:lnTo>
                      <a:pt x="20" y="13"/>
                    </a:lnTo>
                    <a:lnTo>
                      <a:pt x="20" y="13"/>
                    </a:lnTo>
                    <a:lnTo>
                      <a:pt x="20" y="13"/>
                    </a:lnTo>
                    <a:lnTo>
                      <a:pt x="20" y="11"/>
                    </a:lnTo>
                    <a:lnTo>
                      <a:pt x="20" y="11"/>
                    </a:lnTo>
                    <a:lnTo>
                      <a:pt x="20" y="11"/>
                    </a:lnTo>
                    <a:lnTo>
                      <a:pt x="18" y="9"/>
                    </a:lnTo>
                    <a:lnTo>
                      <a:pt x="18" y="9"/>
                    </a:lnTo>
                    <a:lnTo>
                      <a:pt x="18" y="9"/>
                    </a:lnTo>
                    <a:lnTo>
                      <a:pt x="18" y="9"/>
                    </a:lnTo>
                    <a:lnTo>
                      <a:pt x="2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799" name="フリーフォーム 89670">
                <a:extLst>
                  <a:ext uri="{FF2B5EF4-FFF2-40B4-BE49-F238E27FC236}">
                    <a16:creationId xmlns:a16="http://schemas.microsoft.com/office/drawing/2014/main" id="{213C74E8-8D75-FEAC-21D3-60219B413C87}"/>
                  </a:ext>
                </a:extLst>
              </p:cNvPr>
              <p:cNvSpPr/>
              <p:nvPr/>
            </p:nvSpPr>
            <p:spPr>
              <a:xfrm>
                <a:off x="1839" y="3399"/>
                <a:ext cx="16" cy="20"/>
              </a:xfrm>
              <a:custGeom>
                <a:avLst/>
                <a:gdLst/>
                <a:ahLst/>
                <a:cxnLst/>
                <a:rect l="0" t="0" r="0" b="0"/>
                <a:pathLst>
                  <a:path w="16" h="20">
                    <a:moveTo>
                      <a:pt x="16" y="7"/>
                    </a:moveTo>
                    <a:lnTo>
                      <a:pt x="16" y="7"/>
                    </a:lnTo>
                    <a:lnTo>
                      <a:pt x="16" y="5"/>
                    </a:lnTo>
                    <a:lnTo>
                      <a:pt x="16" y="5"/>
                    </a:lnTo>
                    <a:lnTo>
                      <a:pt x="14" y="5"/>
                    </a:lnTo>
                    <a:lnTo>
                      <a:pt x="14" y="5"/>
                    </a:lnTo>
                    <a:lnTo>
                      <a:pt x="14" y="7"/>
                    </a:lnTo>
                    <a:lnTo>
                      <a:pt x="14" y="7"/>
                    </a:lnTo>
                    <a:lnTo>
                      <a:pt x="14" y="7"/>
                    </a:lnTo>
                    <a:lnTo>
                      <a:pt x="14" y="9"/>
                    </a:lnTo>
                    <a:lnTo>
                      <a:pt x="12" y="7"/>
                    </a:lnTo>
                    <a:lnTo>
                      <a:pt x="12" y="5"/>
                    </a:lnTo>
                    <a:lnTo>
                      <a:pt x="12" y="5"/>
                    </a:lnTo>
                    <a:lnTo>
                      <a:pt x="12" y="5"/>
                    </a:lnTo>
                    <a:lnTo>
                      <a:pt x="12" y="5"/>
                    </a:lnTo>
                    <a:lnTo>
                      <a:pt x="12" y="5"/>
                    </a:lnTo>
                    <a:lnTo>
                      <a:pt x="12" y="7"/>
                    </a:lnTo>
                    <a:lnTo>
                      <a:pt x="12" y="7"/>
                    </a:lnTo>
                    <a:lnTo>
                      <a:pt x="12" y="7"/>
                    </a:lnTo>
                    <a:lnTo>
                      <a:pt x="12" y="7"/>
                    </a:lnTo>
                    <a:lnTo>
                      <a:pt x="12" y="7"/>
                    </a:lnTo>
                    <a:lnTo>
                      <a:pt x="9" y="5"/>
                    </a:lnTo>
                    <a:lnTo>
                      <a:pt x="9" y="5"/>
                    </a:lnTo>
                    <a:lnTo>
                      <a:pt x="7" y="7"/>
                    </a:lnTo>
                    <a:lnTo>
                      <a:pt x="7" y="7"/>
                    </a:lnTo>
                    <a:lnTo>
                      <a:pt x="7" y="7"/>
                    </a:lnTo>
                    <a:lnTo>
                      <a:pt x="7" y="5"/>
                    </a:lnTo>
                    <a:lnTo>
                      <a:pt x="7" y="5"/>
                    </a:lnTo>
                    <a:lnTo>
                      <a:pt x="7" y="2"/>
                    </a:lnTo>
                    <a:lnTo>
                      <a:pt x="7" y="2"/>
                    </a:lnTo>
                    <a:lnTo>
                      <a:pt x="7" y="2"/>
                    </a:lnTo>
                    <a:lnTo>
                      <a:pt x="7" y="2"/>
                    </a:lnTo>
                    <a:lnTo>
                      <a:pt x="7" y="2"/>
                    </a:lnTo>
                    <a:lnTo>
                      <a:pt x="7" y="2"/>
                    </a:lnTo>
                    <a:lnTo>
                      <a:pt x="7" y="2"/>
                    </a:lnTo>
                    <a:lnTo>
                      <a:pt x="7" y="2"/>
                    </a:lnTo>
                    <a:lnTo>
                      <a:pt x="7" y="5"/>
                    </a:lnTo>
                    <a:lnTo>
                      <a:pt x="5" y="5"/>
                    </a:lnTo>
                    <a:lnTo>
                      <a:pt x="5" y="5"/>
                    </a:lnTo>
                    <a:lnTo>
                      <a:pt x="5" y="5"/>
                    </a:lnTo>
                    <a:lnTo>
                      <a:pt x="5" y="2"/>
                    </a:lnTo>
                    <a:lnTo>
                      <a:pt x="5" y="2"/>
                    </a:lnTo>
                    <a:lnTo>
                      <a:pt x="5" y="2"/>
                    </a:lnTo>
                    <a:lnTo>
                      <a:pt x="5" y="2"/>
                    </a:lnTo>
                    <a:lnTo>
                      <a:pt x="5" y="2"/>
                    </a:lnTo>
                    <a:lnTo>
                      <a:pt x="5" y="2"/>
                    </a:lnTo>
                    <a:lnTo>
                      <a:pt x="5" y="0"/>
                    </a:lnTo>
                    <a:lnTo>
                      <a:pt x="5" y="0"/>
                    </a:lnTo>
                    <a:lnTo>
                      <a:pt x="3" y="2"/>
                    </a:lnTo>
                    <a:lnTo>
                      <a:pt x="3" y="5"/>
                    </a:lnTo>
                    <a:lnTo>
                      <a:pt x="3" y="5"/>
                    </a:lnTo>
                    <a:lnTo>
                      <a:pt x="3" y="5"/>
                    </a:lnTo>
                    <a:lnTo>
                      <a:pt x="3" y="5"/>
                    </a:lnTo>
                    <a:lnTo>
                      <a:pt x="3" y="5"/>
                    </a:lnTo>
                    <a:lnTo>
                      <a:pt x="3" y="2"/>
                    </a:lnTo>
                    <a:lnTo>
                      <a:pt x="3" y="2"/>
                    </a:lnTo>
                    <a:lnTo>
                      <a:pt x="3" y="0"/>
                    </a:lnTo>
                    <a:lnTo>
                      <a:pt x="3" y="0"/>
                    </a:lnTo>
                    <a:lnTo>
                      <a:pt x="0" y="0"/>
                    </a:lnTo>
                    <a:lnTo>
                      <a:pt x="0" y="0"/>
                    </a:lnTo>
                    <a:lnTo>
                      <a:pt x="0" y="0"/>
                    </a:lnTo>
                    <a:lnTo>
                      <a:pt x="0" y="0"/>
                    </a:lnTo>
                    <a:lnTo>
                      <a:pt x="0" y="0"/>
                    </a:lnTo>
                    <a:lnTo>
                      <a:pt x="0" y="0"/>
                    </a:lnTo>
                    <a:lnTo>
                      <a:pt x="0" y="0"/>
                    </a:lnTo>
                    <a:lnTo>
                      <a:pt x="0" y="2"/>
                    </a:lnTo>
                    <a:lnTo>
                      <a:pt x="0" y="5"/>
                    </a:lnTo>
                    <a:lnTo>
                      <a:pt x="0" y="5"/>
                    </a:lnTo>
                    <a:lnTo>
                      <a:pt x="0" y="7"/>
                    </a:lnTo>
                    <a:lnTo>
                      <a:pt x="0" y="7"/>
                    </a:lnTo>
                    <a:lnTo>
                      <a:pt x="0" y="7"/>
                    </a:lnTo>
                    <a:lnTo>
                      <a:pt x="0" y="7"/>
                    </a:lnTo>
                    <a:lnTo>
                      <a:pt x="0" y="7"/>
                    </a:lnTo>
                    <a:lnTo>
                      <a:pt x="0" y="9"/>
                    </a:lnTo>
                    <a:lnTo>
                      <a:pt x="0" y="11"/>
                    </a:lnTo>
                    <a:lnTo>
                      <a:pt x="0" y="14"/>
                    </a:lnTo>
                    <a:lnTo>
                      <a:pt x="0" y="16"/>
                    </a:lnTo>
                    <a:lnTo>
                      <a:pt x="0" y="14"/>
                    </a:lnTo>
                    <a:lnTo>
                      <a:pt x="0" y="14"/>
                    </a:lnTo>
                    <a:lnTo>
                      <a:pt x="0" y="14"/>
                    </a:lnTo>
                    <a:lnTo>
                      <a:pt x="0" y="14"/>
                    </a:lnTo>
                    <a:lnTo>
                      <a:pt x="0" y="14"/>
                    </a:lnTo>
                    <a:lnTo>
                      <a:pt x="0" y="14"/>
                    </a:lnTo>
                    <a:lnTo>
                      <a:pt x="0" y="14"/>
                    </a:lnTo>
                    <a:lnTo>
                      <a:pt x="3" y="14"/>
                    </a:lnTo>
                    <a:lnTo>
                      <a:pt x="3" y="14"/>
                    </a:lnTo>
                    <a:lnTo>
                      <a:pt x="3" y="16"/>
                    </a:lnTo>
                    <a:lnTo>
                      <a:pt x="3" y="16"/>
                    </a:lnTo>
                    <a:lnTo>
                      <a:pt x="3" y="14"/>
                    </a:lnTo>
                    <a:lnTo>
                      <a:pt x="3" y="14"/>
                    </a:lnTo>
                    <a:lnTo>
                      <a:pt x="5" y="11"/>
                    </a:lnTo>
                    <a:lnTo>
                      <a:pt x="5" y="9"/>
                    </a:lnTo>
                    <a:lnTo>
                      <a:pt x="5" y="9"/>
                    </a:lnTo>
                    <a:lnTo>
                      <a:pt x="5" y="11"/>
                    </a:lnTo>
                    <a:lnTo>
                      <a:pt x="5" y="14"/>
                    </a:lnTo>
                    <a:lnTo>
                      <a:pt x="5" y="14"/>
                    </a:lnTo>
                    <a:lnTo>
                      <a:pt x="5" y="14"/>
                    </a:lnTo>
                    <a:lnTo>
                      <a:pt x="7" y="14"/>
                    </a:lnTo>
                    <a:lnTo>
                      <a:pt x="7" y="14"/>
                    </a:lnTo>
                    <a:lnTo>
                      <a:pt x="7" y="14"/>
                    </a:lnTo>
                    <a:lnTo>
                      <a:pt x="5" y="14"/>
                    </a:lnTo>
                    <a:lnTo>
                      <a:pt x="7" y="11"/>
                    </a:lnTo>
                    <a:lnTo>
                      <a:pt x="7" y="9"/>
                    </a:lnTo>
                    <a:lnTo>
                      <a:pt x="7" y="9"/>
                    </a:lnTo>
                    <a:lnTo>
                      <a:pt x="7" y="9"/>
                    </a:lnTo>
                    <a:lnTo>
                      <a:pt x="7" y="11"/>
                    </a:lnTo>
                    <a:lnTo>
                      <a:pt x="7" y="11"/>
                    </a:lnTo>
                    <a:lnTo>
                      <a:pt x="7" y="14"/>
                    </a:lnTo>
                    <a:lnTo>
                      <a:pt x="7" y="14"/>
                    </a:lnTo>
                    <a:lnTo>
                      <a:pt x="7" y="14"/>
                    </a:lnTo>
                    <a:lnTo>
                      <a:pt x="7" y="16"/>
                    </a:lnTo>
                    <a:lnTo>
                      <a:pt x="7" y="16"/>
                    </a:lnTo>
                    <a:lnTo>
                      <a:pt x="7" y="16"/>
                    </a:lnTo>
                    <a:lnTo>
                      <a:pt x="7" y="16"/>
                    </a:lnTo>
                    <a:lnTo>
                      <a:pt x="7" y="16"/>
                    </a:lnTo>
                    <a:lnTo>
                      <a:pt x="9" y="16"/>
                    </a:lnTo>
                    <a:lnTo>
                      <a:pt x="9" y="16"/>
                    </a:lnTo>
                    <a:lnTo>
                      <a:pt x="9" y="16"/>
                    </a:lnTo>
                    <a:lnTo>
                      <a:pt x="9" y="16"/>
                    </a:lnTo>
                    <a:lnTo>
                      <a:pt x="12" y="18"/>
                    </a:lnTo>
                    <a:lnTo>
                      <a:pt x="12" y="18"/>
                    </a:lnTo>
                    <a:lnTo>
                      <a:pt x="12" y="16"/>
                    </a:lnTo>
                    <a:lnTo>
                      <a:pt x="12" y="16"/>
                    </a:lnTo>
                    <a:lnTo>
                      <a:pt x="12" y="14"/>
                    </a:lnTo>
                    <a:lnTo>
                      <a:pt x="12" y="14"/>
                    </a:lnTo>
                    <a:lnTo>
                      <a:pt x="12" y="14"/>
                    </a:lnTo>
                    <a:lnTo>
                      <a:pt x="12" y="14"/>
                    </a:lnTo>
                    <a:lnTo>
                      <a:pt x="12" y="14"/>
                    </a:lnTo>
                    <a:lnTo>
                      <a:pt x="12" y="14"/>
                    </a:lnTo>
                    <a:lnTo>
                      <a:pt x="12" y="14"/>
                    </a:lnTo>
                    <a:lnTo>
                      <a:pt x="12" y="14"/>
                    </a:lnTo>
                    <a:lnTo>
                      <a:pt x="12" y="14"/>
                    </a:lnTo>
                    <a:lnTo>
                      <a:pt x="12" y="14"/>
                    </a:lnTo>
                    <a:lnTo>
                      <a:pt x="12" y="14"/>
                    </a:lnTo>
                    <a:lnTo>
                      <a:pt x="12" y="16"/>
                    </a:lnTo>
                    <a:lnTo>
                      <a:pt x="12" y="16"/>
                    </a:lnTo>
                    <a:lnTo>
                      <a:pt x="12" y="16"/>
                    </a:lnTo>
                    <a:lnTo>
                      <a:pt x="12" y="16"/>
                    </a:lnTo>
                    <a:lnTo>
                      <a:pt x="12" y="16"/>
                    </a:lnTo>
                    <a:lnTo>
                      <a:pt x="12" y="18"/>
                    </a:lnTo>
                    <a:lnTo>
                      <a:pt x="12" y="18"/>
                    </a:lnTo>
                    <a:lnTo>
                      <a:pt x="14" y="18"/>
                    </a:lnTo>
                    <a:lnTo>
                      <a:pt x="14" y="20"/>
                    </a:lnTo>
                    <a:lnTo>
                      <a:pt x="14" y="20"/>
                    </a:lnTo>
                    <a:lnTo>
                      <a:pt x="14" y="20"/>
                    </a:lnTo>
                    <a:lnTo>
                      <a:pt x="16" y="20"/>
                    </a:lnTo>
                    <a:lnTo>
                      <a:pt x="16" y="18"/>
                    </a:lnTo>
                    <a:lnTo>
                      <a:pt x="16" y="18"/>
                    </a:lnTo>
                    <a:lnTo>
                      <a:pt x="16" y="18"/>
                    </a:lnTo>
                    <a:lnTo>
                      <a:pt x="14" y="16"/>
                    </a:lnTo>
                    <a:lnTo>
                      <a:pt x="14" y="16"/>
                    </a:lnTo>
                    <a:lnTo>
                      <a:pt x="14" y="14"/>
                    </a:lnTo>
                    <a:lnTo>
                      <a:pt x="14" y="14"/>
                    </a:lnTo>
                    <a:lnTo>
                      <a:pt x="16" y="14"/>
                    </a:lnTo>
                    <a:lnTo>
                      <a:pt x="16" y="14"/>
                    </a:lnTo>
                    <a:lnTo>
                      <a:pt x="16" y="14"/>
                    </a:lnTo>
                    <a:lnTo>
                      <a:pt x="16" y="14"/>
                    </a:lnTo>
                    <a:lnTo>
                      <a:pt x="16" y="14"/>
                    </a:lnTo>
                    <a:lnTo>
                      <a:pt x="16" y="14"/>
                    </a:lnTo>
                    <a:lnTo>
                      <a:pt x="16" y="14"/>
                    </a:lnTo>
                    <a:lnTo>
                      <a:pt x="16" y="14"/>
                    </a:lnTo>
                    <a:lnTo>
                      <a:pt x="16" y="11"/>
                    </a:lnTo>
                    <a:lnTo>
                      <a:pt x="16" y="11"/>
                    </a:lnTo>
                    <a:lnTo>
                      <a:pt x="16" y="11"/>
                    </a:lnTo>
                    <a:lnTo>
                      <a:pt x="16" y="11"/>
                    </a:lnTo>
                    <a:lnTo>
                      <a:pt x="16" y="11"/>
                    </a:lnTo>
                    <a:lnTo>
                      <a:pt x="16" y="11"/>
                    </a:lnTo>
                    <a:lnTo>
                      <a:pt x="16" y="9"/>
                    </a:lnTo>
                    <a:lnTo>
                      <a:pt x="16" y="9"/>
                    </a:lnTo>
                    <a:lnTo>
                      <a:pt x="16" y="7"/>
                    </a:lnTo>
                    <a:lnTo>
                      <a:pt x="16" y="7"/>
                    </a:lnTo>
                    <a:lnTo>
                      <a:pt x="16" y="7"/>
                    </a:lnTo>
                    <a:lnTo>
                      <a:pt x="16" y="7"/>
                    </a:lnTo>
                    <a:lnTo>
                      <a:pt x="16" y="7"/>
                    </a:lnTo>
                    <a:close/>
                  </a:path>
                </a:pathLst>
              </a:custGeom>
              <a:solidFill>
                <a:srgbClr val="008837"/>
              </a:solidFill>
              <a:ln w="9525">
                <a:noFill/>
              </a:ln>
            </p:spPr>
            <p:txBody>
              <a:bodyPr/>
              <a:lstStyle/>
              <a:p>
                <a:endParaRPr lang="ja-JP" altLang="en-US" sz="1799"/>
              </a:p>
            </p:txBody>
          </p:sp>
          <p:sp>
            <p:nvSpPr>
              <p:cNvPr id="11800" name="フリーフォーム 89671">
                <a:extLst>
                  <a:ext uri="{FF2B5EF4-FFF2-40B4-BE49-F238E27FC236}">
                    <a16:creationId xmlns:a16="http://schemas.microsoft.com/office/drawing/2014/main" id="{D69CD6A2-6ED5-77E8-90BC-E466559DA3A9}"/>
                  </a:ext>
                </a:extLst>
              </p:cNvPr>
              <p:cNvSpPr/>
              <p:nvPr/>
            </p:nvSpPr>
            <p:spPr>
              <a:xfrm>
                <a:off x="1839" y="3399"/>
                <a:ext cx="16" cy="20"/>
              </a:xfrm>
              <a:custGeom>
                <a:avLst/>
                <a:gdLst/>
                <a:ahLst/>
                <a:cxnLst/>
                <a:rect l="0" t="0" r="0" b="0"/>
                <a:pathLst>
                  <a:path w="16" h="20">
                    <a:moveTo>
                      <a:pt x="16" y="7"/>
                    </a:moveTo>
                    <a:lnTo>
                      <a:pt x="16" y="7"/>
                    </a:lnTo>
                    <a:lnTo>
                      <a:pt x="16" y="5"/>
                    </a:lnTo>
                    <a:lnTo>
                      <a:pt x="16" y="5"/>
                    </a:lnTo>
                    <a:lnTo>
                      <a:pt x="14" y="5"/>
                    </a:lnTo>
                    <a:lnTo>
                      <a:pt x="14" y="5"/>
                    </a:lnTo>
                    <a:lnTo>
                      <a:pt x="14" y="7"/>
                    </a:lnTo>
                    <a:lnTo>
                      <a:pt x="14" y="7"/>
                    </a:lnTo>
                    <a:lnTo>
                      <a:pt x="14" y="7"/>
                    </a:lnTo>
                    <a:lnTo>
                      <a:pt x="14" y="9"/>
                    </a:lnTo>
                    <a:lnTo>
                      <a:pt x="12" y="7"/>
                    </a:lnTo>
                    <a:lnTo>
                      <a:pt x="12" y="5"/>
                    </a:lnTo>
                    <a:lnTo>
                      <a:pt x="12" y="5"/>
                    </a:lnTo>
                    <a:lnTo>
                      <a:pt x="12" y="5"/>
                    </a:lnTo>
                    <a:lnTo>
                      <a:pt x="12" y="5"/>
                    </a:lnTo>
                    <a:lnTo>
                      <a:pt x="12" y="5"/>
                    </a:lnTo>
                    <a:lnTo>
                      <a:pt x="12" y="7"/>
                    </a:lnTo>
                    <a:lnTo>
                      <a:pt x="12" y="7"/>
                    </a:lnTo>
                    <a:lnTo>
                      <a:pt x="12" y="7"/>
                    </a:lnTo>
                    <a:lnTo>
                      <a:pt x="12" y="7"/>
                    </a:lnTo>
                    <a:lnTo>
                      <a:pt x="12" y="7"/>
                    </a:lnTo>
                    <a:lnTo>
                      <a:pt x="9" y="5"/>
                    </a:lnTo>
                    <a:lnTo>
                      <a:pt x="9" y="5"/>
                    </a:lnTo>
                    <a:lnTo>
                      <a:pt x="7" y="7"/>
                    </a:lnTo>
                    <a:lnTo>
                      <a:pt x="7" y="7"/>
                    </a:lnTo>
                    <a:lnTo>
                      <a:pt x="7" y="7"/>
                    </a:lnTo>
                    <a:lnTo>
                      <a:pt x="7" y="5"/>
                    </a:lnTo>
                    <a:lnTo>
                      <a:pt x="7" y="5"/>
                    </a:lnTo>
                    <a:lnTo>
                      <a:pt x="7" y="2"/>
                    </a:lnTo>
                    <a:lnTo>
                      <a:pt x="7" y="2"/>
                    </a:lnTo>
                    <a:lnTo>
                      <a:pt x="7" y="2"/>
                    </a:lnTo>
                    <a:lnTo>
                      <a:pt x="7" y="2"/>
                    </a:lnTo>
                    <a:lnTo>
                      <a:pt x="7" y="2"/>
                    </a:lnTo>
                    <a:lnTo>
                      <a:pt x="7" y="2"/>
                    </a:lnTo>
                    <a:lnTo>
                      <a:pt x="7" y="2"/>
                    </a:lnTo>
                    <a:lnTo>
                      <a:pt x="7" y="2"/>
                    </a:lnTo>
                    <a:lnTo>
                      <a:pt x="7" y="5"/>
                    </a:lnTo>
                    <a:lnTo>
                      <a:pt x="5" y="5"/>
                    </a:lnTo>
                    <a:lnTo>
                      <a:pt x="5" y="5"/>
                    </a:lnTo>
                    <a:lnTo>
                      <a:pt x="5" y="5"/>
                    </a:lnTo>
                    <a:lnTo>
                      <a:pt x="5" y="2"/>
                    </a:lnTo>
                    <a:lnTo>
                      <a:pt x="5" y="2"/>
                    </a:lnTo>
                    <a:lnTo>
                      <a:pt x="5" y="2"/>
                    </a:lnTo>
                    <a:lnTo>
                      <a:pt x="5" y="2"/>
                    </a:lnTo>
                    <a:lnTo>
                      <a:pt x="5" y="2"/>
                    </a:lnTo>
                    <a:lnTo>
                      <a:pt x="5" y="2"/>
                    </a:lnTo>
                    <a:lnTo>
                      <a:pt x="5" y="0"/>
                    </a:lnTo>
                    <a:lnTo>
                      <a:pt x="5" y="0"/>
                    </a:lnTo>
                    <a:lnTo>
                      <a:pt x="3" y="2"/>
                    </a:lnTo>
                    <a:lnTo>
                      <a:pt x="3" y="5"/>
                    </a:lnTo>
                    <a:lnTo>
                      <a:pt x="3" y="5"/>
                    </a:lnTo>
                    <a:lnTo>
                      <a:pt x="3" y="5"/>
                    </a:lnTo>
                    <a:lnTo>
                      <a:pt x="3" y="5"/>
                    </a:lnTo>
                    <a:lnTo>
                      <a:pt x="3" y="5"/>
                    </a:lnTo>
                    <a:lnTo>
                      <a:pt x="3" y="2"/>
                    </a:lnTo>
                    <a:lnTo>
                      <a:pt x="3" y="2"/>
                    </a:lnTo>
                    <a:lnTo>
                      <a:pt x="3" y="0"/>
                    </a:lnTo>
                    <a:lnTo>
                      <a:pt x="3" y="0"/>
                    </a:lnTo>
                    <a:lnTo>
                      <a:pt x="0" y="0"/>
                    </a:lnTo>
                    <a:lnTo>
                      <a:pt x="0" y="0"/>
                    </a:lnTo>
                    <a:lnTo>
                      <a:pt x="0" y="0"/>
                    </a:lnTo>
                    <a:lnTo>
                      <a:pt x="0" y="0"/>
                    </a:lnTo>
                    <a:lnTo>
                      <a:pt x="0" y="0"/>
                    </a:lnTo>
                    <a:lnTo>
                      <a:pt x="0" y="0"/>
                    </a:lnTo>
                    <a:lnTo>
                      <a:pt x="0" y="0"/>
                    </a:lnTo>
                    <a:lnTo>
                      <a:pt x="0" y="2"/>
                    </a:lnTo>
                    <a:lnTo>
                      <a:pt x="0" y="5"/>
                    </a:lnTo>
                    <a:lnTo>
                      <a:pt x="0" y="5"/>
                    </a:lnTo>
                    <a:lnTo>
                      <a:pt x="0" y="7"/>
                    </a:lnTo>
                    <a:lnTo>
                      <a:pt x="0" y="7"/>
                    </a:lnTo>
                    <a:lnTo>
                      <a:pt x="0" y="7"/>
                    </a:lnTo>
                    <a:lnTo>
                      <a:pt x="0" y="7"/>
                    </a:lnTo>
                    <a:lnTo>
                      <a:pt x="0" y="7"/>
                    </a:lnTo>
                    <a:lnTo>
                      <a:pt x="0" y="9"/>
                    </a:lnTo>
                    <a:lnTo>
                      <a:pt x="0" y="11"/>
                    </a:lnTo>
                    <a:lnTo>
                      <a:pt x="0" y="14"/>
                    </a:lnTo>
                    <a:lnTo>
                      <a:pt x="0" y="16"/>
                    </a:lnTo>
                    <a:lnTo>
                      <a:pt x="0" y="14"/>
                    </a:lnTo>
                    <a:lnTo>
                      <a:pt x="0" y="14"/>
                    </a:lnTo>
                    <a:lnTo>
                      <a:pt x="0" y="14"/>
                    </a:lnTo>
                    <a:lnTo>
                      <a:pt x="0" y="14"/>
                    </a:lnTo>
                    <a:lnTo>
                      <a:pt x="0" y="14"/>
                    </a:lnTo>
                    <a:lnTo>
                      <a:pt x="0" y="14"/>
                    </a:lnTo>
                    <a:lnTo>
                      <a:pt x="0" y="14"/>
                    </a:lnTo>
                    <a:lnTo>
                      <a:pt x="3" y="14"/>
                    </a:lnTo>
                    <a:lnTo>
                      <a:pt x="3" y="14"/>
                    </a:lnTo>
                    <a:lnTo>
                      <a:pt x="3" y="16"/>
                    </a:lnTo>
                    <a:lnTo>
                      <a:pt x="3" y="16"/>
                    </a:lnTo>
                    <a:lnTo>
                      <a:pt x="3" y="14"/>
                    </a:lnTo>
                    <a:lnTo>
                      <a:pt x="3" y="14"/>
                    </a:lnTo>
                    <a:lnTo>
                      <a:pt x="5" y="11"/>
                    </a:lnTo>
                    <a:lnTo>
                      <a:pt x="5" y="9"/>
                    </a:lnTo>
                    <a:lnTo>
                      <a:pt x="5" y="9"/>
                    </a:lnTo>
                    <a:lnTo>
                      <a:pt x="5" y="11"/>
                    </a:lnTo>
                    <a:lnTo>
                      <a:pt x="5" y="14"/>
                    </a:lnTo>
                    <a:lnTo>
                      <a:pt x="5" y="14"/>
                    </a:lnTo>
                    <a:lnTo>
                      <a:pt x="5" y="14"/>
                    </a:lnTo>
                    <a:lnTo>
                      <a:pt x="7" y="14"/>
                    </a:lnTo>
                    <a:lnTo>
                      <a:pt x="7" y="14"/>
                    </a:lnTo>
                    <a:lnTo>
                      <a:pt x="7" y="14"/>
                    </a:lnTo>
                    <a:lnTo>
                      <a:pt x="5" y="14"/>
                    </a:lnTo>
                    <a:lnTo>
                      <a:pt x="7" y="11"/>
                    </a:lnTo>
                    <a:lnTo>
                      <a:pt x="7" y="9"/>
                    </a:lnTo>
                    <a:lnTo>
                      <a:pt x="7" y="9"/>
                    </a:lnTo>
                    <a:lnTo>
                      <a:pt x="7" y="9"/>
                    </a:lnTo>
                    <a:lnTo>
                      <a:pt x="7" y="11"/>
                    </a:lnTo>
                    <a:lnTo>
                      <a:pt x="7" y="11"/>
                    </a:lnTo>
                    <a:lnTo>
                      <a:pt x="7" y="14"/>
                    </a:lnTo>
                    <a:lnTo>
                      <a:pt x="7" y="14"/>
                    </a:lnTo>
                    <a:lnTo>
                      <a:pt x="7" y="14"/>
                    </a:lnTo>
                    <a:lnTo>
                      <a:pt x="7" y="16"/>
                    </a:lnTo>
                    <a:lnTo>
                      <a:pt x="7" y="16"/>
                    </a:lnTo>
                    <a:lnTo>
                      <a:pt x="7" y="16"/>
                    </a:lnTo>
                    <a:lnTo>
                      <a:pt x="7" y="16"/>
                    </a:lnTo>
                    <a:lnTo>
                      <a:pt x="7" y="16"/>
                    </a:lnTo>
                    <a:lnTo>
                      <a:pt x="9" y="16"/>
                    </a:lnTo>
                    <a:lnTo>
                      <a:pt x="9" y="16"/>
                    </a:lnTo>
                    <a:lnTo>
                      <a:pt x="9" y="16"/>
                    </a:lnTo>
                    <a:lnTo>
                      <a:pt x="9" y="16"/>
                    </a:lnTo>
                    <a:lnTo>
                      <a:pt x="12" y="18"/>
                    </a:lnTo>
                    <a:lnTo>
                      <a:pt x="12" y="18"/>
                    </a:lnTo>
                    <a:lnTo>
                      <a:pt x="12" y="16"/>
                    </a:lnTo>
                    <a:lnTo>
                      <a:pt x="12" y="16"/>
                    </a:lnTo>
                    <a:lnTo>
                      <a:pt x="12" y="14"/>
                    </a:lnTo>
                    <a:lnTo>
                      <a:pt x="12" y="14"/>
                    </a:lnTo>
                    <a:lnTo>
                      <a:pt x="12" y="14"/>
                    </a:lnTo>
                    <a:lnTo>
                      <a:pt x="12" y="14"/>
                    </a:lnTo>
                    <a:lnTo>
                      <a:pt x="12" y="14"/>
                    </a:lnTo>
                    <a:lnTo>
                      <a:pt x="12" y="14"/>
                    </a:lnTo>
                    <a:lnTo>
                      <a:pt x="12" y="14"/>
                    </a:lnTo>
                    <a:lnTo>
                      <a:pt x="12" y="14"/>
                    </a:lnTo>
                    <a:lnTo>
                      <a:pt x="12" y="14"/>
                    </a:lnTo>
                    <a:lnTo>
                      <a:pt x="12" y="14"/>
                    </a:lnTo>
                    <a:lnTo>
                      <a:pt x="12" y="14"/>
                    </a:lnTo>
                    <a:lnTo>
                      <a:pt x="12" y="16"/>
                    </a:lnTo>
                    <a:lnTo>
                      <a:pt x="12" y="16"/>
                    </a:lnTo>
                    <a:lnTo>
                      <a:pt x="12" y="16"/>
                    </a:lnTo>
                    <a:lnTo>
                      <a:pt x="12" y="16"/>
                    </a:lnTo>
                    <a:lnTo>
                      <a:pt x="12" y="16"/>
                    </a:lnTo>
                    <a:lnTo>
                      <a:pt x="12" y="18"/>
                    </a:lnTo>
                    <a:lnTo>
                      <a:pt x="12" y="18"/>
                    </a:lnTo>
                    <a:lnTo>
                      <a:pt x="14" y="18"/>
                    </a:lnTo>
                    <a:lnTo>
                      <a:pt x="14" y="20"/>
                    </a:lnTo>
                    <a:lnTo>
                      <a:pt x="14" y="20"/>
                    </a:lnTo>
                    <a:lnTo>
                      <a:pt x="14" y="20"/>
                    </a:lnTo>
                    <a:lnTo>
                      <a:pt x="16" y="20"/>
                    </a:lnTo>
                    <a:lnTo>
                      <a:pt x="16" y="18"/>
                    </a:lnTo>
                    <a:lnTo>
                      <a:pt x="16" y="18"/>
                    </a:lnTo>
                    <a:lnTo>
                      <a:pt x="16" y="18"/>
                    </a:lnTo>
                    <a:lnTo>
                      <a:pt x="14" y="16"/>
                    </a:lnTo>
                    <a:lnTo>
                      <a:pt x="14" y="16"/>
                    </a:lnTo>
                    <a:lnTo>
                      <a:pt x="14" y="14"/>
                    </a:lnTo>
                    <a:lnTo>
                      <a:pt x="14" y="14"/>
                    </a:lnTo>
                    <a:lnTo>
                      <a:pt x="16" y="14"/>
                    </a:lnTo>
                    <a:lnTo>
                      <a:pt x="16" y="14"/>
                    </a:lnTo>
                    <a:lnTo>
                      <a:pt x="16" y="14"/>
                    </a:lnTo>
                    <a:lnTo>
                      <a:pt x="16" y="14"/>
                    </a:lnTo>
                    <a:lnTo>
                      <a:pt x="16" y="14"/>
                    </a:lnTo>
                    <a:lnTo>
                      <a:pt x="16" y="14"/>
                    </a:lnTo>
                    <a:lnTo>
                      <a:pt x="16" y="14"/>
                    </a:lnTo>
                    <a:lnTo>
                      <a:pt x="16" y="14"/>
                    </a:lnTo>
                    <a:lnTo>
                      <a:pt x="16" y="11"/>
                    </a:lnTo>
                    <a:lnTo>
                      <a:pt x="16" y="11"/>
                    </a:lnTo>
                    <a:lnTo>
                      <a:pt x="16" y="11"/>
                    </a:lnTo>
                    <a:lnTo>
                      <a:pt x="16" y="11"/>
                    </a:lnTo>
                    <a:lnTo>
                      <a:pt x="16" y="11"/>
                    </a:lnTo>
                    <a:lnTo>
                      <a:pt x="16" y="11"/>
                    </a:lnTo>
                    <a:lnTo>
                      <a:pt x="16" y="9"/>
                    </a:lnTo>
                    <a:lnTo>
                      <a:pt x="16" y="9"/>
                    </a:lnTo>
                    <a:lnTo>
                      <a:pt x="16" y="7"/>
                    </a:lnTo>
                    <a:lnTo>
                      <a:pt x="16" y="7"/>
                    </a:lnTo>
                    <a:lnTo>
                      <a:pt x="16" y="7"/>
                    </a:lnTo>
                    <a:lnTo>
                      <a:pt x="16" y="7"/>
                    </a:lnTo>
                    <a:lnTo>
                      <a:pt x="16"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01" name="フリーフォーム 89672">
                <a:extLst>
                  <a:ext uri="{FF2B5EF4-FFF2-40B4-BE49-F238E27FC236}">
                    <a16:creationId xmlns:a16="http://schemas.microsoft.com/office/drawing/2014/main" id="{227C039E-1586-C505-7C54-F86ADE5C6EB7}"/>
                  </a:ext>
                </a:extLst>
              </p:cNvPr>
              <p:cNvSpPr/>
              <p:nvPr/>
            </p:nvSpPr>
            <p:spPr>
              <a:xfrm>
                <a:off x="1842" y="3372"/>
                <a:ext cx="11" cy="14"/>
              </a:xfrm>
              <a:custGeom>
                <a:avLst/>
                <a:gdLst/>
                <a:ahLst/>
                <a:cxnLst/>
                <a:rect l="0" t="0" r="0" b="0"/>
                <a:pathLst>
                  <a:path w="11" h="14">
                    <a:moveTo>
                      <a:pt x="4" y="9"/>
                    </a:moveTo>
                    <a:lnTo>
                      <a:pt x="4" y="12"/>
                    </a:lnTo>
                    <a:lnTo>
                      <a:pt x="4" y="12"/>
                    </a:lnTo>
                    <a:lnTo>
                      <a:pt x="4" y="12"/>
                    </a:lnTo>
                    <a:lnTo>
                      <a:pt x="4" y="12"/>
                    </a:lnTo>
                    <a:lnTo>
                      <a:pt x="4" y="12"/>
                    </a:lnTo>
                    <a:lnTo>
                      <a:pt x="4" y="12"/>
                    </a:lnTo>
                    <a:lnTo>
                      <a:pt x="4" y="14"/>
                    </a:lnTo>
                    <a:lnTo>
                      <a:pt x="4" y="14"/>
                    </a:lnTo>
                    <a:lnTo>
                      <a:pt x="2" y="14"/>
                    </a:lnTo>
                    <a:lnTo>
                      <a:pt x="2" y="14"/>
                    </a:lnTo>
                    <a:lnTo>
                      <a:pt x="2" y="14"/>
                    </a:lnTo>
                    <a:lnTo>
                      <a:pt x="2" y="14"/>
                    </a:lnTo>
                    <a:lnTo>
                      <a:pt x="0" y="14"/>
                    </a:lnTo>
                    <a:lnTo>
                      <a:pt x="0" y="14"/>
                    </a:lnTo>
                    <a:lnTo>
                      <a:pt x="0" y="12"/>
                    </a:lnTo>
                    <a:lnTo>
                      <a:pt x="0" y="12"/>
                    </a:lnTo>
                    <a:lnTo>
                      <a:pt x="0" y="9"/>
                    </a:lnTo>
                    <a:lnTo>
                      <a:pt x="0" y="9"/>
                    </a:lnTo>
                    <a:lnTo>
                      <a:pt x="0" y="9"/>
                    </a:lnTo>
                    <a:lnTo>
                      <a:pt x="2" y="9"/>
                    </a:lnTo>
                    <a:lnTo>
                      <a:pt x="2" y="9"/>
                    </a:lnTo>
                    <a:lnTo>
                      <a:pt x="2" y="9"/>
                    </a:lnTo>
                    <a:lnTo>
                      <a:pt x="4" y="9"/>
                    </a:lnTo>
                    <a:lnTo>
                      <a:pt x="4" y="5"/>
                    </a:lnTo>
                    <a:lnTo>
                      <a:pt x="4" y="3"/>
                    </a:lnTo>
                    <a:lnTo>
                      <a:pt x="4" y="3"/>
                    </a:lnTo>
                    <a:lnTo>
                      <a:pt x="4" y="3"/>
                    </a:lnTo>
                    <a:lnTo>
                      <a:pt x="6" y="3"/>
                    </a:lnTo>
                    <a:lnTo>
                      <a:pt x="6" y="5"/>
                    </a:lnTo>
                    <a:lnTo>
                      <a:pt x="6" y="5"/>
                    </a:lnTo>
                    <a:lnTo>
                      <a:pt x="9" y="5"/>
                    </a:lnTo>
                    <a:lnTo>
                      <a:pt x="9" y="5"/>
                    </a:lnTo>
                    <a:lnTo>
                      <a:pt x="9" y="3"/>
                    </a:lnTo>
                    <a:lnTo>
                      <a:pt x="9" y="0"/>
                    </a:lnTo>
                    <a:lnTo>
                      <a:pt x="9" y="0"/>
                    </a:lnTo>
                    <a:lnTo>
                      <a:pt x="11" y="0"/>
                    </a:lnTo>
                    <a:lnTo>
                      <a:pt x="11" y="3"/>
                    </a:lnTo>
                    <a:lnTo>
                      <a:pt x="11" y="3"/>
                    </a:lnTo>
                    <a:lnTo>
                      <a:pt x="11" y="5"/>
                    </a:lnTo>
                    <a:lnTo>
                      <a:pt x="11" y="5"/>
                    </a:lnTo>
                    <a:lnTo>
                      <a:pt x="11" y="5"/>
                    </a:lnTo>
                    <a:lnTo>
                      <a:pt x="11" y="7"/>
                    </a:lnTo>
                    <a:lnTo>
                      <a:pt x="11" y="7"/>
                    </a:lnTo>
                    <a:lnTo>
                      <a:pt x="9" y="9"/>
                    </a:lnTo>
                    <a:lnTo>
                      <a:pt x="9" y="9"/>
                    </a:lnTo>
                    <a:lnTo>
                      <a:pt x="11" y="12"/>
                    </a:lnTo>
                    <a:lnTo>
                      <a:pt x="11" y="14"/>
                    </a:lnTo>
                    <a:lnTo>
                      <a:pt x="11" y="14"/>
                    </a:lnTo>
                    <a:lnTo>
                      <a:pt x="9" y="12"/>
                    </a:lnTo>
                    <a:lnTo>
                      <a:pt x="9" y="12"/>
                    </a:lnTo>
                    <a:lnTo>
                      <a:pt x="6" y="9"/>
                    </a:lnTo>
                    <a:lnTo>
                      <a:pt x="6" y="9"/>
                    </a:lnTo>
                    <a:lnTo>
                      <a:pt x="4" y="9"/>
                    </a:lnTo>
                    <a:lnTo>
                      <a:pt x="4" y="9"/>
                    </a:lnTo>
                    <a:close/>
                  </a:path>
                </a:pathLst>
              </a:custGeom>
              <a:solidFill>
                <a:srgbClr val="008837"/>
              </a:solidFill>
              <a:ln w="9525">
                <a:noFill/>
              </a:ln>
            </p:spPr>
            <p:txBody>
              <a:bodyPr/>
              <a:lstStyle/>
              <a:p>
                <a:endParaRPr lang="ja-JP" altLang="en-US" sz="1799"/>
              </a:p>
            </p:txBody>
          </p:sp>
          <p:sp>
            <p:nvSpPr>
              <p:cNvPr id="11802" name="フリーフォーム 89673">
                <a:extLst>
                  <a:ext uri="{FF2B5EF4-FFF2-40B4-BE49-F238E27FC236}">
                    <a16:creationId xmlns:a16="http://schemas.microsoft.com/office/drawing/2014/main" id="{FBF92916-DA7A-0A3E-C593-D9622E406FB8}"/>
                  </a:ext>
                </a:extLst>
              </p:cNvPr>
              <p:cNvSpPr/>
              <p:nvPr/>
            </p:nvSpPr>
            <p:spPr>
              <a:xfrm>
                <a:off x="1842" y="3372"/>
                <a:ext cx="11" cy="14"/>
              </a:xfrm>
              <a:custGeom>
                <a:avLst/>
                <a:gdLst/>
                <a:ahLst/>
                <a:cxnLst/>
                <a:rect l="0" t="0" r="0" b="0"/>
                <a:pathLst>
                  <a:path w="11" h="14">
                    <a:moveTo>
                      <a:pt x="4" y="9"/>
                    </a:moveTo>
                    <a:lnTo>
                      <a:pt x="4" y="12"/>
                    </a:lnTo>
                    <a:lnTo>
                      <a:pt x="4" y="12"/>
                    </a:lnTo>
                    <a:lnTo>
                      <a:pt x="4" y="12"/>
                    </a:lnTo>
                    <a:lnTo>
                      <a:pt x="4" y="12"/>
                    </a:lnTo>
                    <a:lnTo>
                      <a:pt x="4" y="12"/>
                    </a:lnTo>
                    <a:lnTo>
                      <a:pt x="4" y="12"/>
                    </a:lnTo>
                    <a:lnTo>
                      <a:pt x="4" y="14"/>
                    </a:lnTo>
                    <a:lnTo>
                      <a:pt x="4" y="14"/>
                    </a:lnTo>
                    <a:lnTo>
                      <a:pt x="2" y="14"/>
                    </a:lnTo>
                    <a:lnTo>
                      <a:pt x="2" y="14"/>
                    </a:lnTo>
                    <a:lnTo>
                      <a:pt x="2" y="14"/>
                    </a:lnTo>
                    <a:lnTo>
                      <a:pt x="2" y="14"/>
                    </a:lnTo>
                    <a:lnTo>
                      <a:pt x="0" y="14"/>
                    </a:lnTo>
                    <a:lnTo>
                      <a:pt x="0" y="14"/>
                    </a:lnTo>
                    <a:lnTo>
                      <a:pt x="0" y="12"/>
                    </a:lnTo>
                    <a:lnTo>
                      <a:pt x="0" y="12"/>
                    </a:lnTo>
                    <a:lnTo>
                      <a:pt x="0" y="9"/>
                    </a:lnTo>
                    <a:lnTo>
                      <a:pt x="0" y="9"/>
                    </a:lnTo>
                    <a:lnTo>
                      <a:pt x="0" y="9"/>
                    </a:lnTo>
                    <a:lnTo>
                      <a:pt x="2" y="9"/>
                    </a:lnTo>
                    <a:lnTo>
                      <a:pt x="2" y="9"/>
                    </a:lnTo>
                    <a:lnTo>
                      <a:pt x="2" y="9"/>
                    </a:lnTo>
                    <a:lnTo>
                      <a:pt x="4" y="9"/>
                    </a:lnTo>
                    <a:lnTo>
                      <a:pt x="4" y="5"/>
                    </a:lnTo>
                    <a:lnTo>
                      <a:pt x="4" y="3"/>
                    </a:lnTo>
                    <a:lnTo>
                      <a:pt x="4" y="3"/>
                    </a:lnTo>
                    <a:lnTo>
                      <a:pt x="4" y="3"/>
                    </a:lnTo>
                    <a:lnTo>
                      <a:pt x="6" y="3"/>
                    </a:lnTo>
                    <a:lnTo>
                      <a:pt x="6" y="5"/>
                    </a:lnTo>
                    <a:lnTo>
                      <a:pt x="6" y="5"/>
                    </a:lnTo>
                    <a:lnTo>
                      <a:pt x="9" y="5"/>
                    </a:lnTo>
                    <a:lnTo>
                      <a:pt x="9" y="5"/>
                    </a:lnTo>
                    <a:lnTo>
                      <a:pt x="9" y="3"/>
                    </a:lnTo>
                    <a:lnTo>
                      <a:pt x="9" y="0"/>
                    </a:lnTo>
                    <a:lnTo>
                      <a:pt x="9" y="0"/>
                    </a:lnTo>
                    <a:lnTo>
                      <a:pt x="11" y="0"/>
                    </a:lnTo>
                    <a:lnTo>
                      <a:pt x="11" y="3"/>
                    </a:lnTo>
                    <a:lnTo>
                      <a:pt x="11" y="3"/>
                    </a:lnTo>
                    <a:lnTo>
                      <a:pt x="11" y="5"/>
                    </a:lnTo>
                    <a:lnTo>
                      <a:pt x="11" y="5"/>
                    </a:lnTo>
                    <a:lnTo>
                      <a:pt x="11" y="5"/>
                    </a:lnTo>
                    <a:lnTo>
                      <a:pt x="11" y="7"/>
                    </a:lnTo>
                    <a:lnTo>
                      <a:pt x="11" y="7"/>
                    </a:lnTo>
                    <a:lnTo>
                      <a:pt x="9" y="9"/>
                    </a:lnTo>
                    <a:lnTo>
                      <a:pt x="9" y="9"/>
                    </a:lnTo>
                    <a:lnTo>
                      <a:pt x="11" y="12"/>
                    </a:lnTo>
                    <a:lnTo>
                      <a:pt x="11" y="14"/>
                    </a:lnTo>
                    <a:lnTo>
                      <a:pt x="11" y="14"/>
                    </a:lnTo>
                    <a:lnTo>
                      <a:pt x="9" y="12"/>
                    </a:lnTo>
                    <a:lnTo>
                      <a:pt x="9" y="12"/>
                    </a:lnTo>
                    <a:lnTo>
                      <a:pt x="6" y="9"/>
                    </a:lnTo>
                    <a:lnTo>
                      <a:pt x="6" y="9"/>
                    </a:lnTo>
                    <a:lnTo>
                      <a:pt x="4" y="9"/>
                    </a:lnTo>
                    <a:lnTo>
                      <a:pt x="4"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03" name="フリーフォーム 89674">
                <a:extLst>
                  <a:ext uri="{FF2B5EF4-FFF2-40B4-BE49-F238E27FC236}">
                    <a16:creationId xmlns:a16="http://schemas.microsoft.com/office/drawing/2014/main" id="{618BB545-62EB-BF62-7B2B-AAD25339A774}"/>
                  </a:ext>
                </a:extLst>
              </p:cNvPr>
              <p:cNvSpPr/>
              <p:nvPr/>
            </p:nvSpPr>
            <p:spPr>
              <a:xfrm>
                <a:off x="1842" y="3381"/>
                <a:ext cx="18" cy="16"/>
              </a:xfrm>
              <a:custGeom>
                <a:avLst/>
                <a:gdLst/>
                <a:ahLst/>
                <a:cxnLst/>
                <a:rect l="0" t="0" r="0" b="0"/>
                <a:pathLst>
                  <a:path w="18" h="16">
                    <a:moveTo>
                      <a:pt x="18" y="9"/>
                    </a:moveTo>
                    <a:lnTo>
                      <a:pt x="18" y="12"/>
                    </a:lnTo>
                    <a:lnTo>
                      <a:pt x="15" y="12"/>
                    </a:lnTo>
                    <a:lnTo>
                      <a:pt x="15" y="12"/>
                    </a:lnTo>
                    <a:lnTo>
                      <a:pt x="15" y="12"/>
                    </a:lnTo>
                    <a:lnTo>
                      <a:pt x="15" y="12"/>
                    </a:lnTo>
                    <a:lnTo>
                      <a:pt x="15" y="9"/>
                    </a:lnTo>
                    <a:lnTo>
                      <a:pt x="15" y="9"/>
                    </a:lnTo>
                    <a:lnTo>
                      <a:pt x="13" y="9"/>
                    </a:lnTo>
                    <a:lnTo>
                      <a:pt x="13" y="9"/>
                    </a:lnTo>
                    <a:lnTo>
                      <a:pt x="13" y="9"/>
                    </a:lnTo>
                    <a:lnTo>
                      <a:pt x="13" y="12"/>
                    </a:lnTo>
                    <a:lnTo>
                      <a:pt x="13" y="14"/>
                    </a:lnTo>
                    <a:lnTo>
                      <a:pt x="13" y="14"/>
                    </a:lnTo>
                    <a:lnTo>
                      <a:pt x="13" y="12"/>
                    </a:lnTo>
                    <a:lnTo>
                      <a:pt x="13" y="12"/>
                    </a:lnTo>
                    <a:lnTo>
                      <a:pt x="13" y="12"/>
                    </a:lnTo>
                    <a:lnTo>
                      <a:pt x="13" y="9"/>
                    </a:lnTo>
                    <a:lnTo>
                      <a:pt x="13" y="9"/>
                    </a:lnTo>
                    <a:lnTo>
                      <a:pt x="11" y="9"/>
                    </a:lnTo>
                    <a:lnTo>
                      <a:pt x="11" y="9"/>
                    </a:lnTo>
                    <a:lnTo>
                      <a:pt x="11" y="12"/>
                    </a:lnTo>
                    <a:lnTo>
                      <a:pt x="9" y="12"/>
                    </a:lnTo>
                    <a:lnTo>
                      <a:pt x="9" y="12"/>
                    </a:lnTo>
                    <a:lnTo>
                      <a:pt x="9" y="9"/>
                    </a:lnTo>
                    <a:lnTo>
                      <a:pt x="9" y="9"/>
                    </a:lnTo>
                    <a:lnTo>
                      <a:pt x="9" y="12"/>
                    </a:lnTo>
                    <a:lnTo>
                      <a:pt x="9" y="12"/>
                    </a:lnTo>
                    <a:lnTo>
                      <a:pt x="9" y="12"/>
                    </a:lnTo>
                    <a:lnTo>
                      <a:pt x="9" y="14"/>
                    </a:lnTo>
                    <a:lnTo>
                      <a:pt x="9" y="14"/>
                    </a:lnTo>
                    <a:lnTo>
                      <a:pt x="9" y="14"/>
                    </a:lnTo>
                    <a:lnTo>
                      <a:pt x="9" y="16"/>
                    </a:lnTo>
                    <a:lnTo>
                      <a:pt x="9" y="16"/>
                    </a:lnTo>
                    <a:lnTo>
                      <a:pt x="6" y="14"/>
                    </a:lnTo>
                    <a:lnTo>
                      <a:pt x="6" y="14"/>
                    </a:lnTo>
                    <a:lnTo>
                      <a:pt x="6" y="12"/>
                    </a:lnTo>
                    <a:lnTo>
                      <a:pt x="6" y="12"/>
                    </a:lnTo>
                    <a:lnTo>
                      <a:pt x="4" y="12"/>
                    </a:lnTo>
                    <a:lnTo>
                      <a:pt x="4" y="12"/>
                    </a:lnTo>
                    <a:lnTo>
                      <a:pt x="4" y="14"/>
                    </a:lnTo>
                    <a:lnTo>
                      <a:pt x="4" y="14"/>
                    </a:lnTo>
                    <a:lnTo>
                      <a:pt x="4" y="16"/>
                    </a:lnTo>
                    <a:lnTo>
                      <a:pt x="4" y="16"/>
                    </a:lnTo>
                    <a:lnTo>
                      <a:pt x="4" y="16"/>
                    </a:lnTo>
                    <a:lnTo>
                      <a:pt x="4" y="16"/>
                    </a:lnTo>
                    <a:lnTo>
                      <a:pt x="4" y="16"/>
                    </a:lnTo>
                    <a:lnTo>
                      <a:pt x="4" y="16"/>
                    </a:lnTo>
                    <a:lnTo>
                      <a:pt x="2" y="14"/>
                    </a:lnTo>
                    <a:lnTo>
                      <a:pt x="2" y="12"/>
                    </a:lnTo>
                    <a:lnTo>
                      <a:pt x="2" y="12"/>
                    </a:lnTo>
                    <a:lnTo>
                      <a:pt x="2" y="12"/>
                    </a:lnTo>
                    <a:lnTo>
                      <a:pt x="2" y="14"/>
                    </a:lnTo>
                    <a:lnTo>
                      <a:pt x="2" y="14"/>
                    </a:lnTo>
                    <a:lnTo>
                      <a:pt x="2" y="16"/>
                    </a:lnTo>
                    <a:lnTo>
                      <a:pt x="2" y="16"/>
                    </a:lnTo>
                    <a:lnTo>
                      <a:pt x="2" y="16"/>
                    </a:lnTo>
                    <a:lnTo>
                      <a:pt x="2" y="16"/>
                    </a:lnTo>
                    <a:lnTo>
                      <a:pt x="2" y="16"/>
                    </a:lnTo>
                    <a:lnTo>
                      <a:pt x="2" y="16"/>
                    </a:lnTo>
                    <a:lnTo>
                      <a:pt x="2" y="16"/>
                    </a:lnTo>
                    <a:lnTo>
                      <a:pt x="0" y="16"/>
                    </a:lnTo>
                    <a:lnTo>
                      <a:pt x="0" y="16"/>
                    </a:lnTo>
                    <a:lnTo>
                      <a:pt x="0" y="16"/>
                    </a:lnTo>
                    <a:lnTo>
                      <a:pt x="0" y="14"/>
                    </a:lnTo>
                    <a:lnTo>
                      <a:pt x="0" y="12"/>
                    </a:lnTo>
                    <a:lnTo>
                      <a:pt x="0" y="9"/>
                    </a:lnTo>
                    <a:lnTo>
                      <a:pt x="0" y="9"/>
                    </a:lnTo>
                    <a:lnTo>
                      <a:pt x="0" y="9"/>
                    </a:lnTo>
                    <a:lnTo>
                      <a:pt x="0" y="9"/>
                    </a:lnTo>
                    <a:lnTo>
                      <a:pt x="0" y="9"/>
                    </a:lnTo>
                    <a:lnTo>
                      <a:pt x="0" y="9"/>
                    </a:lnTo>
                    <a:lnTo>
                      <a:pt x="0" y="7"/>
                    </a:lnTo>
                    <a:lnTo>
                      <a:pt x="0" y="5"/>
                    </a:lnTo>
                    <a:lnTo>
                      <a:pt x="0" y="5"/>
                    </a:lnTo>
                    <a:lnTo>
                      <a:pt x="0" y="5"/>
                    </a:lnTo>
                    <a:lnTo>
                      <a:pt x="0" y="5"/>
                    </a:lnTo>
                    <a:lnTo>
                      <a:pt x="2" y="5"/>
                    </a:lnTo>
                    <a:lnTo>
                      <a:pt x="2" y="5"/>
                    </a:lnTo>
                    <a:lnTo>
                      <a:pt x="2" y="5"/>
                    </a:lnTo>
                    <a:lnTo>
                      <a:pt x="2" y="5"/>
                    </a:lnTo>
                    <a:lnTo>
                      <a:pt x="2" y="5"/>
                    </a:lnTo>
                    <a:lnTo>
                      <a:pt x="2" y="5"/>
                    </a:lnTo>
                    <a:lnTo>
                      <a:pt x="2" y="5"/>
                    </a:lnTo>
                    <a:lnTo>
                      <a:pt x="4" y="3"/>
                    </a:lnTo>
                    <a:lnTo>
                      <a:pt x="4" y="3"/>
                    </a:lnTo>
                    <a:lnTo>
                      <a:pt x="4" y="5"/>
                    </a:lnTo>
                    <a:lnTo>
                      <a:pt x="4" y="5"/>
                    </a:lnTo>
                    <a:lnTo>
                      <a:pt x="4" y="7"/>
                    </a:lnTo>
                    <a:lnTo>
                      <a:pt x="4" y="7"/>
                    </a:lnTo>
                    <a:lnTo>
                      <a:pt x="6" y="7"/>
                    </a:lnTo>
                    <a:lnTo>
                      <a:pt x="4" y="7"/>
                    </a:lnTo>
                    <a:lnTo>
                      <a:pt x="4" y="5"/>
                    </a:lnTo>
                    <a:lnTo>
                      <a:pt x="6" y="5"/>
                    </a:lnTo>
                    <a:lnTo>
                      <a:pt x="6" y="5"/>
                    </a:lnTo>
                    <a:lnTo>
                      <a:pt x="6" y="5"/>
                    </a:lnTo>
                    <a:lnTo>
                      <a:pt x="6" y="5"/>
                    </a:lnTo>
                    <a:lnTo>
                      <a:pt x="6" y="5"/>
                    </a:lnTo>
                    <a:lnTo>
                      <a:pt x="6" y="5"/>
                    </a:lnTo>
                    <a:lnTo>
                      <a:pt x="6" y="7"/>
                    </a:lnTo>
                    <a:lnTo>
                      <a:pt x="6" y="7"/>
                    </a:lnTo>
                    <a:lnTo>
                      <a:pt x="6" y="7"/>
                    </a:lnTo>
                    <a:lnTo>
                      <a:pt x="9" y="7"/>
                    </a:lnTo>
                    <a:lnTo>
                      <a:pt x="9" y="7"/>
                    </a:lnTo>
                    <a:lnTo>
                      <a:pt x="9" y="7"/>
                    </a:lnTo>
                    <a:lnTo>
                      <a:pt x="9" y="5"/>
                    </a:lnTo>
                    <a:lnTo>
                      <a:pt x="9" y="5"/>
                    </a:lnTo>
                    <a:lnTo>
                      <a:pt x="9" y="5"/>
                    </a:lnTo>
                    <a:lnTo>
                      <a:pt x="9" y="3"/>
                    </a:lnTo>
                    <a:lnTo>
                      <a:pt x="9" y="3"/>
                    </a:lnTo>
                    <a:lnTo>
                      <a:pt x="9" y="3"/>
                    </a:lnTo>
                    <a:lnTo>
                      <a:pt x="9" y="3"/>
                    </a:lnTo>
                    <a:lnTo>
                      <a:pt x="9" y="3"/>
                    </a:lnTo>
                    <a:lnTo>
                      <a:pt x="9" y="5"/>
                    </a:lnTo>
                    <a:lnTo>
                      <a:pt x="9" y="5"/>
                    </a:lnTo>
                    <a:lnTo>
                      <a:pt x="9" y="3"/>
                    </a:lnTo>
                    <a:lnTo>
                      <a:pt x="11" y="3"/>
                    </a:lnTo>
                    <a:lnTo>
                      <a:pt x="11" y="3"/>
                    </a:lnTo>
                    <a:lnTo>
                      <a:pt x="11" y="3"/>
                    </a:lnTo>
                    <a:lnTo>
                      <a:pt x="11" y="3"/>
                    </a:lnTo>
                    <a:lnTo>
                      <a:pt x="11" y="5"/>
                    </a:lnTo>
                    <a:lnTo>
                      <a:pt x="11" y="5"/>
                    </a:lnTo>
                    <a:lnTo>
                      <a:pt x="11" y="5"/>
                    </a:lnTo>
                    <a:lnTo>
                      <a:pt x="11" y="5"/>
                    </a:lnTo>
                    <a:lnTo>
                      <a:pt x="11" y="5"/>
                    </a:lnTo>
                    <a:lnTo>
                      <a:pt x="13" y="5"/>
                    </a:lnTo>
                    <a:lnTo>
                      <a:pt x="13" y="5"/>
                    </a:lnTo>
                    <a:lnTo>
                      <a:pt x="13" y="5"/>
                    </a:lnTo>
                    <a:lnTo>
                      <a:pt x="13" y="5"/>
                    </a:lnTo>
                    <a:lnTo>
                      <a:pt x="13" y="5"/>
                    </a:lnTo>
                    <a:lnTo>
                      <a:pt x="13" y="5"/>
                    </a:lnTo>
                    <a:lnTo>
                      <a:pt x="13" y="5"/>
                    </a:lnTo>
                    <a:lnTo>
                      <a:pt x="13" y="3"/>
                    </a:lnTo>
                    <a:lnTo>
                      <a:pt x="13" y="3"/>
                    </a:lnTo>
                    <a:lnTo>
                      <a:pt x="13" y="3"/>
                    </a:lnTo>
                    <a:lnTo>
                      <a:pt x="13" y="3"/>
                    </a:lnTo>
                    <a:lnTo>
                      <a:pt x="13" y="3"/>
                    </a:lnTo>
                    <a:lnTo>
                      <a:pt x="13" y="3"/>
                    </a:lnTo>
                    <a:lnTo>
                      <a:pt x="13" y="0"/>
                    </a:lnTo>
                    <a:lnTo>
                      <a:pt x="13" y="0"/>
                    </a:lnTo>
                    <a:lnTo>
                      <a:pt x="13" y="0"/>
                    </a:lnTo>
                    <a:lnTo>
                      <a:pt x="15" y="0"/>
                    </a:lnTo>
                    <a:lnTo>
                      <a:pt x="15" y="0"/>
                    </a:lnTo>
                    <a:lnTo>
                      <a:pt x="15" y="0"/>
                    </a:lnTo>
                    <a:lnTo>
                      <a:pt x="15" y="0"/>
                    </a:lnTo>
                    <a:lnTo>
                      <a:pt x="15" y="0"/>
                    </a:lnTo>
                    <a:lnTo>
                      <a:pt x="15" y="0"/>
                    </a:lnTo>
                    <a:lnTo>
                      <a:pt x="15" y="3"/>
                    </a:lnTo>
                    <a:lnTo>
                      <a:pt x="15" y="3"/>
                    </a:lnTo>
                    <a:lnTo>
                      <a:pt x="15" y="5"/>
                    </a:lnTo>
                    <a:lnTo>
                      <a:pt x="15" y="5"/>
                    </a:lnTo>
                    <a:lnTo>
                      <a:pt x="15" y="5"/>
                    </a:lnTo>
                    <a:lnTo>
                      <a:pt x="15" y="5"/>
                    </a:lnTo>
                    <a:lnTo>
                      <a:pt x="18" y="5"/>
                    </a:lnTo>
                    <a:lnTo>
                      <a:pt x="18" y="5"/>
                    </a:lnTo>
                    <a:lnTo>
                      <a:pt x="18" y="5"/>
                    </a:lnTo>
                    <a:lnTo>
                      <a:pt x="18" y="5"/>
                    </a:lnTo>
                    <a:lnTo>
                      <a:pt x="18" y="5"/>
                    </a:lnTo>
                    <a:lnTo>
                      <a:pt x="18" y="5"/>
                    </a:lnTo>
                    <a:lnTo>
                      <a:pt x="18" y="5"/>
                    </a:lnTo>
                    <a:lnTo>
                      <a:pt x="18" y="7"/>
                    </a:lnTo>
                    <a:lnTo>
                      <a:pt x="18" y="7"/>
                    </a:lnTo>
                    <a:lnTo>
                      <a:pt x="18" y="7"/>
                    </a:lnTo>
                    <a:lnTo>
                      <a:pt x="18" y="7"/>
                    </a:lnTo>
                    <a:lnTo>
                      <a:pt x="18" y="7"/>
                    </a:lnTo>
                    <a:lnTo>
                      <a:pt x="18" y="7"/>
                    </a:lnTo>
                    <a:lnTo>
                      <a:pt x="18" y="7"/>
                    </a:lnTo>
                    <a:lnTo>
                      <a:pt x="18" y="9"/>
                    </a:lnTo>
                    <a:lnTo>
                      <a:pt x="15" y="9"/>
                    </a:lnTo>
                    <a:lnTo>
                      <a:pt x="15" y="9"/>
                    </a:lnTo>
                    <a:lnTo>
                      <a:pt x="18" y="9"/>
                    </a:lnTo>
                    <a:lnTo>
                      <a:pt x="18" y="9"/>
                    </a:lnTo>
                    <a:lnTo>
                      <a:pt x="18" y="9"/>
                    </a:lnTo>
                    <a:close/>
                  </a:path>
                </a:pathLst>
              </a:custGeom>
              <a:solidFill>
                <a:srgbClr val="008837"/>
              </a:solidFill>
              <a:ln w="9525">
                <a:noFill/>
              </a:ln>
            </p:spPr>
            <p:txBody>
              <a:bodyPr/>
              <a:lstStyle/>
              <a:p>
                <a:endParaRPr lang="ja-JP" altLang="en-US" sz="1799"/>
              </a:p>
            </p:txBody>
          </p:sp>
          <p:sp>
            <p:nvSpPr>
              <p:cNvPr id="11804" name="フリーフォーム 89675">
                <a:extLst>
                  <a:ext uri="{FF2B5EF4-FFF2-40B4-BE49-F238E27FC236}">
                    <a16:creationId xmlns:a16="http://schemas.microsoft.com/office/drawing/2014/main" id="{BAC525E3-D765-FEA6-D92E-791E4D96446A}"/>
                  </a:ext>
                </a:extLst>
              </p:cNvPr>
              <p:cNvSpPr/>
              <p:nvPr/>
            </p:nvSpPr>
            <p:spPr>
              <a:xfrm>
                <a:off x="1842" y="3381"/>
                <a:ext cx="18" cy="16"/>
              </a:xfrm>
              <a:custGeom>
                <a:avLst/>
                <a:gdLst/>
                <a:ahLst/>
                <a:cxnLst/>
                <a:rect l="0" t="0" r="0" b="0"/>
                <a:pathLst>
                  <a:path w="18" h="16">
                    <a:moveTo>
                      <a:pt x="18" y="9"/>
                    </a:moveTo>
                    <a:lnTo>
                      <a:pt x="18" y="12"/>
                    </a:lnTo>
                    <a:lnTo>
                      <a:pt x="15" y="12"/>
                    </a:lnTo>
                    <a:lnTo>
                      <a:pt x="15" y="12"/>
                    </a:lnTo>
                    <a:lnTo>
                      <a:pt x="15" y="12"/>
                    </a:lnTo>
                    <a:lnTo>
                      <a:pt x="15" y="12"/>
                    </a:lnTo>
                    <a:lnTo>
                      <a:pt x="15" y="9"/>
                    </a:lnTo>
                    <a:lnTo>
                      <a:pt x="15" y="9"/>
                    </a:lnTo>
                    <a:lnTo>
                      <a:pt x="13" y="9"/>
                    </a:lnTo>
                    <a:lnTo>
                      <a:pt x="13" y="9"/>
                    </a:lnTo>
                    <a:lnTo>
                      <a:pt x="13" y="9"/>
                    </a:lnTo>
                    <a:lnTo>
                      <a:pt x="13" y="12"/>
                    </a:lnTo>
                    <a:lnTo>
                      <a:pt x="13" y="14"/>
                    </a:lnTo>
                    <a:lnTo>
                      <a:pt x="13" y="14"/>
                    </a:lnTo>
                    <a:lnTo>
                      <a:pt x="13" y="12"/>
                    </a:lnTo>
                    <a:lnTo>
                      <a:pt x="13" y="12"/>
                    </a:lnTo>
                    <a:lnTo>
                      <a:pt x="13" y="12"/>
                    </a:lnTo>
                    <a:lnTo>
                      <a:pt x="13" y="9"/>
                    </a:lnTo>
                    <a:lnTo>
                      <a:pt x="13" y="9"/>
                    </a:lnTo>
                    <a:lnTo>
                      <a:pt x="11" y="9"/>
                    </a:lnTo>
                    <a:lnTo>
                      <a:pt x="11" y="9"/>
                    </a:lnTo>
                    <a:lnTo>
                      <a:pt x="11" y="12"/>
                    </a:lnTo>
                    <a:lnTo>
                      <a:pt x="9" y="12"/>
                    </a:lnTo>
                    <a:lnTo>
                      <a:pt x="9" y="12"/>
                    </a:lnTo>
                    <a:lnTo>
                      <a:pt x="9" y="9"/>
                    </a:lnTo>
                    <a:lnTo>
                      <a:pt x="9" y="9"/>
                    </a:lnTo>
                    <a:lnTo>
                      <a:pt x="9" y="12"/>
                    </a:lnTo>
                    <a:lnTo>
                      <a:pt x="9" y="12"/>
                    </a:lnTo>
                    <a:lnTo>
                      <a:pt x="9" y="12"/>
                    </a:lnTo>
                    <a:lnTo>
                      <a:pt x="9" y="14"/>
                    </a:lnTo>
                    <a:lnTo>
                      <a:pt x="9" y="14"/>
                    </a:lnTo>
                    <a:lnTo>
                      <a:pt x="9" y="14"/>
                    </a:lnTo>
                    <a:lnTo>
                      <a:pt x="9" y="16"/>
                    </a:lnTo>
                    <a:lnTo>
                      <a:pt x="9" y="16"/>
                    </a:lnTo>
                    <a:lnTo>
                      <a:pt x="6" y="14"/>
                    </a:lnTo>
                    <a:lnTo>
                      <a:pt x="6" y="14"/>
                    </a:lnTo>
                    <a:lnTo>
                      <a:pt x="6" y="12"/>
                    </a:lnTo>
                    <a:lnTo>
                      <a:pt x="6" y="12"/>
                    </a:lnTo>
                    <a:lnTo>
                      <a:pt x="4" y="12"/>
                    </a:lnTo>
                    <a:lnTo>
                      <a:pt x="4" y="12"/>
                    </a:lnTo>
                    <a:lnTo>
                      <a:pt x="4" y="14"/>
                    </a:lnTo>
                    <a:lnTo>
                      <a:pt x="4" y="14"/>
                    </a:lnTo>
                    <a:lnTo>
                      <a:pt x="4" y="16"/>
                    </a:lnTo>
                    <a:lnTo>
                      <a:pt x="4" y="16"/>
                    </a:lnTo>
                    <a:lnTo>
                      <a:pt x="4" y="16"/>
                    </a:lnTo>
                    <a:lnTo>
                      <a:pt x="4" y="16"/>
                    </a:lnTo>
                    <a:lnTo>
                      <a:pt x="4" y="16"/>
                    </a:lnTo>
                    <a:lnTo>
                      <a:pt x="4" y="16"/>
                    </a:lnTo>
                    <a:lnTo>
                      <a:pt x="2" y="14"/>
                    </a:lnTo>
                    <a:lnTo>
                      <a:pt x="2" y="12"/>
                    </a:lnTo>
                    <a:lnTo>
                      <a:pt x="2" y="12"/>
                    </a:lnTo>
                    <a:lnTo>
                      <a:pt x="2" y="12"/>
                    </a:lnTo>
                    <a:lnTo>
                      <a:pt x="2" y="14"/>
                    </a:lnTo>
                    <a:lnTo>
                      <a:pt x="2" y="14"/>
                    </a:lnTo>
                    <a:lnTo>
                      <a:pt x="2" y="16"/>
                    </a:lnTo>
                    <a:lnTo>
                      <a:pt x="2" y="16"/>
                    </a:lnTo>
                    <a:lnTo>
                      <a:pt x="2" y="16"/>
                    </a:lnTo>
                    <a:lnTo>
                      <a:pt x="2" y="16"/>
                    </a:lnTo>
                    <a:lnTo>
                      <a:pt x="2" y="16"/>
                    </a:lnTo>
                    <a:lnTo>
                      <a:pt x="2" y="16"/>
                    </a:lnTo>
                    <a:lnTo>
                      <a:pt x="2" y="16"/>
                    </a:lnTo>
                    <a:lnTo>
                      <a:pt x="0" y="16"/>
                    </a:lnTo>
                    <a:lnTo>
                      <a:pt x="0" y="16"/>
                    </a:lnTo>
                    <a:lnTo>
                      <a:pt x="0" y="16"/>
                    </a:lnTo>
                    <a:lnTo>
                      <a:pt x="0" y="14"/>
                    </a:lnTo>
                    <a:lnTo>
                      <a:pt x="0" y="12"/>
                    </a:lnTo>
                    <a:lnTo>
                      <a:pt x="0" y="9"/>
                    </a:lnTo>
                    <a:lnTo>
                      <a:pt x="0" y="9"/>
                    </a:lnTo>
                    <a:lnTo>
                      <a:pt x="0" y="9"/>
                    </a:lnTo>
                    <a:lnTo>
                      <a:pt x="0" y="9"/>
                    </a:lnTo>
                    <a:lnTo>
                      <a:pt x="0" y="9"/>
                    </a:lnTo>
                    <a:lnTo>
                      <a:pt x="0" y="9"/>
                    </a:lnTo>
                    <a:lnTo>
                      <a:pt x="0" y="7"/>
                    </a:lnTo>
                    <a:lnTo>
                      <a:pt x="0" y="5"/>
                    </a:lnTo>
                    <a:lnTo>
                      <a:pt x="0" y="5"/>
                    </a:lnTo>
                    <a:lnTo>
                      <a:pt x="0" y="5"/>
                    </a:lnTo>
                    <a:lnTo>
                      <a:pt x="0" y="5"/>
                    </a:lnTo>
                    <a:lnTo>
                      <a:pt x="2" y="5"/>
                    </a:lnTo>
                    <a:lnTo>
                      <a:pt x="2" y="5"/>
                    </a:lnTo>
                    <a:lnTo>
                      <a:pt x="2" y="5"/>
                    </a:lnTo>
                    <a:lnTo>
                      <a:pt x="2" y="5"/>
                    </a:lnTo>
                    <a:lnTo>
                      <a:pt x="2" y="5"/>
                    </a:lnTo>
                    <a:lnTo>
                      <a:pt x="2" y="5"/>
                    </a:lnTo>
                    <a:lnTo>
                      <a:pt x="2" y="5"/>
                    </a:lnTo>
                    <a:lnTo>
                      <a:pt x="4" y="3"/>
                    </a:lnTo>
                    <a:lnTo>
                      <a:pt x="4" y="3"/>
                    </a:lnTo>
                    <a:lnTo>
                      <a:pt x="4" y="5"/>
                    </a:lnTo>
                    <a:lnTo>
                      <a:pt x="4" y="5"/>
                    </a:lnTo>
                    <a:lnTo>
                      <a:pt x="4" y="7"/>
                    </a:lnTo>
                    <a:lnTo>
                      <a:pt x="4" y="7"/>
                    </a:lnTo>
                    <a:lnTo>
                      <a:pt x="6" y="7"/>
                    </a:lnTo>
                    <a:lnTo>
                      <a:pt x="4" y="7"/>
                    </a:lnTo>
                    <a:lnTo>
                      <a:pt x="4" y="5"/>
                    </a:lnTo>
                    <a:lnTo>
                      <a:pt x="6" y="5"/>
                    </a:lnTo>
                    <a:lnTo>
                      <a:pt x="6" y="5"/>
                    </a:lnTo>
                    <a:lnTo>
                      <a:pt x="6" y="5"/>
                    </a:lnTo>
                    <a:lnTo>
                      <a:pt x="6" y="5"/>
                    </a:lnTo>
                    <a:lnTo>
                      <a:pt x="6" y="5"/>
                    </a:lnTo>
                    <a:lnTo>
                      <a:pt x="6" y="5"/>
                    </a:lnTo>
                    <a:lnTo>
                      <a:pt x="6" y="7"/>
                    </a:lnTo>
                    <a:lnTo>
                      <a:pt x="6" y="7"/>
                    </a:lnTo>
                    <a:lnTo>
                      <a:pt x="6" y="7"/>
                    </a:lnTo>
                    <a:lnTo>
                      <a:pt x="9" y="7"/>
                    </a:lnTo>
                    <a:lnTo>
                      <a:pt x="9" y="7"/>
                    </a:lnTo>
                    <a:lnTo>
                      <a:pt x="9" y="7"/>
                    </a:lnTo>
                    <a:lnTo>
                      <a:pt x="9" y="5"/>
                    </a:lnTo>
                    <a:lnTo>
                      <a:pt x="9" y="5"/>
                    </a:lnTo>
                    <a:lnTo>
                      <a:pt x="9" y="5"/>
                    </a:lnTo>
                    <a:lnTo>
                      <a:pt x="9" y="3"/>
                    </a:lnTo>
                    <a:lnTo>
                      <a:pt x="9" y="3"/>
                    </a:lnTo>
                    <a:lnTo>
                      <a:pt x="9" y="3"/>
                    </a:lnTo>
                    <a:lnTo>
                      <a:pt x="9" y="3"/>
                    </a:lnTo>
                    <a:lnTo>
                      <a:pt x="9" y="3"/>
                    </a:lnTo>
                    <a:lnTo>
                      <a:pt x="9" y="5"/>
                    </a:lnTo>
                    <a:lnTo>
                      <a:pt x="9" y="5"/>
                    </a:lnTo>
                    <a:lnTo>
                      <a:pt x="9" y="3"/>
                    </a:lnTo>
                    <a:lnTo>
                      <a:pt x="11" y="3"/>
                    </a:lnTo>
                    <a:lnTo>
                      <a:pt x="11" y="3"/>
                    </a:lnTo>
                    <a:lnTo>
                      <a:pt x="11" y="3"/>
                    </a:lnTo>
                    <a:lnTo>
                      <a:pt x="11" y="3"/>
                    </a:lnTo>
                    <a:lnTo>
                      <a:pt x="11" y="5"/>
                    </a:lnTo>
                    <a:lnTo>
                      <a:pt x="11" y="5"/>
                    </a:lnTo>
                    <a:lnTo>
                      <a:pt x="11" y="5"/>
                    </a:lnTo>
                    <a:lnTo>
                      <a:pt x="11" y="5"/>
                    </a:lnTo>
                    <a:lnTo>
                      <a:pt x="11" y="5"/>
                    </a:lnTo>
                    <a:lnTo>
                      <a:pt x="13" y="5"/>
                    </a:lnTo>
                    <a:lnTo>
                      <a:pt x="13" y="5"/>
                    </a:lnTo>
                    <a:lnTo>
                      <a:pt x="13" y="5"/>
                    </a:lnTo>
                    <a:lnTo>
                      <a:pt x="13" y="5"/>
                    </a:lnTo>
                    <a:lnTo>
                      <a:pt x="13" y="5"/>
                    </a:lnTo>
                    <a:lnTo>
                      <a:pt x="13" y="5"/>
                    </a:lnTo>
                    <a:lnTo>
                      <a:pt x="13" y="5"/>
                    </a:lnTo>
                    <a:lnTo>
                      <a:pt x="13" y="3"/>
                    </a:lnTo>
                    <a:lnTo>
                      <a:pt x="13" y="3"/>
                    </a:lnTo>
                    <a:lnTo>
                      <a:pt x="13" y="3"/>
                    </a:lnTo>
                    <a:lnTo>
                      <a:pt x="13" y="3"/>
                    </a:lnTo>
                    <a:lnTo>
                      <a:pt x="13" y="3"/>
                    </a:lnTo>
                    <a:lnTo>
                      <a:pt x="13" y="3"/>
                    </a:lnTo>
                    <a:lnTo>
                      <a:pt x="13" y="0"/>
                    </a:lnTo>
                    <a:lnTo>
                      <a:pt x="13" y="0"/>
                    </a:lnTo>
                    <a:lnTo>
                      <a:pt x="13" y="0"/>
                    </a:lnTo>
                    <a:lnTo>
                      <a:pt x="15" y="0"/>
                    </a:lnTo>
                    <a:lnTo>
                      <a:pt x="15" y="0"/>
                    </a:lnTo>
                    <a:lnTo>
                      <a:pt x="15" y="0"/>
                    </a:lnTo>
                    <a:lnTo>
                      <a:pt x="15" y="0"/>
                    </a:lnTo>
                    <a:lnTo>
                      <a:pt x="15" y="0"/>
                    </a:lnTo>
                    <a:lnTo>
                      <a:pt x="15" y="0"/>
                    </a:lnTo>
                    <a:lnTo>
                      <a:pt x="15" y="3"/>
                    </a:lnTo>
                    <a:lnTo>
                      <a:pt x="15" y="3"/>
                    </a:lnTo>
                    <a:lnTo>
                      <a:pt x="15" y="5"/>
                    </a:lnTo>
                    <a:lnTo>
                      <a:pt x="15" y="5"/>
                    </a:lnTo>
                    <a:lnTo>
                      <a:pt x="15" y="5"/>
                    </a:lnTo>
                    <a:lnTo>
                      <a:pt x="15" y="5"/>
                    </a:lnTo>
                    <a:lnTo>
                      <a:pt x="18" y="5"/>
                    </a:lnTo>
                    <a:lnTo>
                      <a:pt x="18" y="5"/>
                    </a:lnTo>
                    <a:lnTo>
                      <a:pt x="18" y="5"/>
                    </a:lnTo>
                    <a:lnTo>
                      <a:pt x="18" y="5"/>
                    </a:lnTo>
                    <a:lnTo>
                      <a:pt x="18" y="5"/>
                    </a:lnTo>
                    <a:lnTo>
                      <a:pt x="18" y="5"/>
                    </a:lnTo>
                    <a:lnTo>
                      <a:pt x="18" y="5"/>
                    </a:lnTo>
                    <a:lnTo>
                      <a:pt x="18" y="7"/>
                    </a:lnTo>
                    <a:lnTo>
                      <a:pt x="18" y="7"/>
                    </a:lnTo>
                    <a:lnTo>
                      <a:pt x="18" y="7"/>
                    </a:lnTo>
                    <a:lnTo>
                      <a:pt x="18" y="7"/>
                    </a:lnTo>
                    <a:lnTo>
                      <a:pt x="18" y="7"/>
                    </a:lnTo>
                    <a:lnTo>
                      <a:pt x="18" y="7"/>
                    </a:lnTo>
                    <a:lnTo>
                      <a:pt x="18" y="7"/>
                    </a:lnTo>
                    <a:lnTo>
                      <a:pt x="18" y="9"/>
                    </a:lnTo>
                    <a:lnTo>
                      <a:pt x="15" y="9"/>
                    </a:lnTo>
                    <a:lnTo>
                      <a:pt x="15" y="9"/>
                    </a:lnTo>
                    <a:lnTo>
                      <a:pt x="18" y="9"/>
                    </a:lnTo>
                    <a:lnTo>
                      <a:pt x="18" y="9"/>
                    </a:lnTo>
                    <a:lnTo>
                      <a:pt x="18"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05" name="フリーフォーム 89676">
                <a:extLst>
                  <a:ext uri="{FF2B5EF4-FFF2-40B4-BE49-F238E27FC236}">
                    <a16:creationId xmlns:a16="http://schemas.microsoft.com/office/drawing/2014/main" id="{A8DEB88E-0130-0970-CA5E-EA8A2179F00E}"/>
                  </a:ext>
                </a:extLst>
              </p:cNvPr>
              <p:cNvSpPr/>
              <p:nvPr/>
            </p:nvSpPr>
            <p:spPr>
              <a:xfrm>
                <a:off x="1842" y="3390"/>
                <a:ext cx="18" cy="20"/>
              </a:xfrm>
              <a:custGeom>
                <a:avLst/>
                <a:gdLst/>
                <a:ahLst/>
                <a:cxnLst/>
                <a:rect l="0" t="0" r="0" b="0"/>
                <a:pathLst>
                  <a:path w="18" h="20">
                    <a:moveTo>
                      <a:pt x="18" y="14"/>
                    </a:moveTo>
                    <a:lnTo>
                      <a:pt x="18" y="14"/>
                    </a:lnTo>
                    <a:lnTo>
                      <a:pt x="15" y="14"/>
                    </a:lnTo>
                    <a:lnTo>
                      <a:pt x="15" y="16"/>
                    </a:lnTo>
                    <a:lnTo>
                      <a:pt x="15" y="16"/>
                    </a:lnTo>
                    <a:lnTo>
                      <a:pt x="15" y="14"/>
                    </a:lnTo>
                    <a:lnTo>
                      <a:pt x="15" y="14"/>
                    </a:lnTo>
                    <a:lnTo>
                      <a:pt x="15" y="11"/>
                    </a:lnTo>
                    <a:lnTo>
                      <a:pt x="13" y="11"/>
                    </a:lnTo>
                    <a:lnTo>
                      <a:pt x="13" y="11"/>
                    </a:lnTo>
                    <a:lnTo>
                      <a:pt x="13" y="14"/>
                    </a:lnTo>
                    <a:lnTo>
                      <a:pt x="13" y="16"/>
                    </a:lnTo>
                    <a:lnTo>
                      <a:pt x="13" y="16"/>
                    </a:lnTo>
                    <a:lnTo>
                      <a:pt x="13" y="16"/>
                    </a:lnTo>
                    <a:lnTo>
                      <a:pt x="13" y="16"/>
                    </a:lnTo>
                    <a:lnTo>
                      <a:pt x="13" y="16"/>
                    </a:lnTo>
                    <a:lnTo>
                      <a:pt x="13" y="14"/>
                    </a:lnTo>
                    <a:lnTo>
                      <a:pt x="13" y="11"/>
                    </a:lnTo>
                    <a:lnTo>
                      <a:pt x="11" y="11"/>
                    </a:lnTo>
                    <a:lnTo>
                      <a:pt x="11" y="11"/>
                    </a:lnTo>
                    <a:lnTo>
                      <a:pt x="11" y="14"/>
                    </a:lnTo>
                    <a:lnTo>
                      <a:pt x="9" y="14"/>
                    </a:lnTo>
                    <a:lnTo>
                      <a:pt x="9" y="14"/>
                    </a:lnTo>
                    <a:lnTo>
                      <a:pt x="9" y="14"/>
                    </a:lnTo>
                    <a:lnTo>
                      <a:pt x="9" y="14"/>
                    </a:lnTo>
                    <a:lnTo>
                      <a:pt x="9" y="14"/>
                    </a:lnTo>
                    <a:lnTo>
                      <a:pt x="9" y="14"/>
                    </a:lnTo>
                    <a:lnTo>
                      <a:pt x="9" y="16"/>
                    </a:lnTo>
                    <a:lnTo>
                      <a:pt x="9" y="16"/>
                    </a:lnTo>
                    <a:lnTo>
                      <a:pt x="9" y="18"/>
                    </a:lnTo>
                    <a:lnTo>
                      <a:pt x="9" y="18"/>
                    </a:lnTo>
                    <a:lnTo>
                      <a:pt x="9" y="18"/>
                    </a:lnTo>
                    <a:lnTo>
                      <a:pt x="9" y="18"/>
                    </a:lnTo>
                    <a:lnTo>
                      <a:pt x="9" y="18"/>
                    </a:lnTo>
                    <a:lnTo>
                      <a:pt x="6" y="18"/>
                    </a:lnTo>
                    <a:lnTo>
                      <a:pt x="6" y="16"/>
                    </a:lnTo>
                    <a:lnTo>
                      <a:pt x="6" y="16"/>
                    </a:lnTo>
                    <a:lnTo>
                      <a:pt x="6" y="16"/>
                    </a:lnTo>
                    <a:lnTo>
                      <a:pt x="4" y="16"/>
                    </a:lnTo>
                    <a:lnTo>
                      <a:pt x="4" y="16"/>
                    </a:lnTo>
                    <a:lnTo>
                      <a:pt x="4" y="16"/>
                    </a:lnTo>
                    <a:lnTo>
                      <a:pt x="4" y="18"/>
                    </a:lnTo>
                    <a:lnTo>
                      <a:pt x="4" y="18"/>
                    </a:lnTo>
                    <a:lnTo>
                      <a:pt x="4" y="18"/>
                    </a:lnTo>
                    <a:lnTo>
                      <a:pt x="4" y="18"/>
                    </a:lnTo>
                    <a:lnTo>
                      <a:pt x="4" y="20"/>
                    </a:lnTo>
                    <a:lnTo>
                      <a:pt x="4" y="20"/>
                    </a:lnTo>
                    <a:lnTo>
                      <a:pt x="4" y="18"/>
                    </a:lnTo>
                    <a:lnTo>
                      <a:pt x="2" y="16"/>
                    </a:lnTo>
                    <a:lnTo>
                      <a:pt x="2" y="16"/>
                    </a:lnTo>
                    <a:lnTo>
                      <a:pt x="2" y="16"/>
                    </a:lnTo>
                    <a:lnTo>
                      <a:pt x="2" y="16"/>
                    </a:lnTo>
                    <a:lnTo>
                      <a:pt x="2" y="16"/>
                    </a:lnTo>
                    <a:lnTo>
                      <a:pt x="2" y="18"/>
                    </a:lnTo>
                    <a:lnTo>
                      <a:pt x="2" y="18"/>
                    </a:lnTo>
                    <a:lnTo>
                      <a:pt x="2" y="20"/>
                    </a:lnTo>
                    <a:lnTo>
                      <a:pt x="2" y="20"/>
                    </a:lnTo>
                    <a:lnTo>
                      <a:pt x="2" y="20"/>
                    </a:lnTo>
                    <a:lnTo>
                      <a:pt x="2" y="20"/>
                    </a:lnTo>
                    <a:lnTo>
                      <a:pt x="2" y="20"/>
                    </a:lnTo>
                    <a:lnTo>
                      <a:pt x="2" y="20"/>
                    </a:lnTo>
                    <a:lnTo>
                      <a:pt x="0" y="18"/>
                    </a:lnTo>
                    <a:lnTo>
                      <a:pt x="0" y="20"/>
                    </a:lnTo>
                    <a:lnTo>
                      <a:pt x="0" y="20"/>
                    </a:lnTo>
                    <a:lnTo>
                      <a:pt x="0" y="18"/>
                    </a:lnTo>
                    <a:lnTo>
                      <a:pt x="0" y="16"/>
                    </a:lnTo>
                    <a:lnTo>
                      <a:pt x="0" y="14"/>
                    </a:lnTo>
                    <a:lnTo>
                      <a:pt x="0" y="14"/>
                    </a:lnTo>
                    <a:lnTo>
                      <a:pt x="0" y="11"/>
                    </a:lnTo>
                    <a:lnTo>
                      <a:pt x="0" y="11"/>
                    </a:lnTo>
                    <a:lnTo>
                      <a:pt x="0" y="11"/>
                    </a:lnTo>
                    <a:lnTo>
                      <a:pt x="0" y="11"/>
                    </a:lnTo>
                    <a:lnTo>
                      <a:pt x="2" y="11"/>
                    </a:lnTo>
                    <a:lnTo>
                      <a:pt x="0" y="9"/>
                    </a:lnTo>
                    <a:lnTo>
                      <a:pt x="0" y="7"/>
                    </a:lnTo>
                    <a:lnTo>
                      <a:pt x="0" y="5"/>
                    </a:lnTo>
                    <a:lnTo>
                      <a:pt x="0" y="5"/>
                    </a:lnTo>
                    <a:lnTo>
                      <a:pt x="0" y="7"/>
                    </a:lnTo>
                    <a:lnTo>
                      <a:pt x="2" y="7"/>
                    </a:lnTo>
                    <a:lnTo>
                      <a:pt x="2" y="7"/>
                    </a:lnTo>
                    <a:lnTo>
                      <a:pt x="2" y="7"/>
                    </a:lnTo>
                    <a:lnTo>
                      <a:pt x="2" y="7"/>
                    </a:lnTo>
                    <a:lnTo>
                      <a:pt x="2" y="5"/>
                    </a:lnTo>
                    <a:lnTo>
                      <a:pt x="2" y="5"/>
                    </a:lnTo>
                    <a:lnTo>
                      <a:pt x="2" y="5"/>
                    </a:lnTo>
                    <a:lnTo>
                      <a:pt x="4" y="5"/>
                    </a:lnTo>
                    <a:lnTo>
                      <a:pt x="4" y="5"/>
                    </a:lnTo>
                    <a:lnTo>
                      <a:pt x="4" y="5"/>
                    </a:lnTo>
                    <a:lnTo>
                      <a:pt x="4" y="7"/>
                    </a:lnTo>
                    <a:lnTo>
                      <a:pt x="4" y="7"/>
                    </a:lnTo>
                    <a:lnTo>
                      <a:pt x="4" y="9"/>
                    </a:lnTo>
                    <a:lnTo>
                      <a:pt x="4" y="9"/>
                    </a:lnTo>
                    <a:lnTo>
                      <a:pt x="6" y="9"/>
                    </a:lnTo>
                    <a:lnTo>
                      <a:pt x="4" y="9"/>
                    </a:lnTo>
                    <a:lnTo>
                      <a:pt x="4" y="7"/>
                    </a:lnTo>
                    <a:lnTo>
                      <a:pt x="6" y="7"/>
                    </a:lnTo>
                    <a:lnTo>
                      <a:pt x="6" y="5"/>
                    </a:lnTo>
                    <a:lnTo>
                      <a:pt x="6" y="5"/>
                    </a:lnTo>
                    <a:lnTo>
                      <a:pt x="6" y="5"/>
                    </a:lnTo>
                    <a:lnTo>
                      <a:pt x="6" y="5"/>
                    </a:lnTo>
                    <a:lnTo>
                      <a:pt x="6" y="7"/>
                    </a:lnTo>
                    <a:lnTo>
                      <a:pt x="6" y="9"/>
                    </a:lnTo>
                    <a:lnTo>
                      <a:pt x="6" y="9"/>
                    </a:lnTo>
                    <a:lnTo>
                      <a:pt x="6" y="11"/>
                    </a:lnTo>
                    <a:lnTo>
                      <a:pt x="9" y="9"/>
                    </a:lnTo>
                    <a:lnTo>
                      <a:pt x="9" y="9"/>
                    </a:lnTo>
                    <a:lnTo>
                      <a:pt x="9" y="9"/>
                    </a:lnTo>
                    <a:lnTo>
                      <a:pt x="9" y="7"/>
                    </a:lnTo>
                    <a:lnTo>
                      <a:pt x="9" y="7"/>
                    </a:lnTo>
                    <a:lnTo>
                      <a:pt x="9" y="5"/>
                    </a:lnTo>
                    <a:lnTo>
                      <a:pt x="9" y="5"/>
                    </a:lnTo>
                    <a:lnTo>
                      <a:pt x="9" y="3"/>
                    </a:lnTo>
                    <a:lnTo>
                      <a:pt x="9" y="3"/>
                    </a:lnTo>
                    <a:lnTo>
                      <a:pt x="9" y="3"/>
                    </a:lnTo>
                    <a:lnTo>
                      <a:pt x="9" y="5"/>
                    </a:lnTo>
                    <a:lnTo>
                      <a:pt x="9" y="5"/>
                    </a:lnTo>
                    <a:lnTo>
                      <a:pt x="9" y="5"/>
                    </a:lnTo>
                    <a:lnTo>
                      <a:pt x="9" y="5"/>
                    </a:lnTo>
                    <a:lnTo>
                      <a:pt x="11" y="3"/>
                    </a:lnTo>
                    <a:lnTo>
                      <a:pt x="11" y="3"/>
                    </a:lnTo>
                    <a:lnTo>
                      <a:pt x="11" y="3"/>
                    </a:lnTo>
                    <a:lnTo>
                      <a:pt x="11" y="3"/>
                    </a:lnTo>
                    <a:lnTo>
                      <a:pt x="11" y="5"/>
                    </a:lnTo>
                    <a:lnTo>
                      <a:pt x="11" y="5"/>
                    </a:lnTo>
                    <a:lnTo>
                      <a:pt x="11" y="7"/>
                    </a:lnTo>
                    <a:lnTo>
                      <a:pt x="11" y="7"/>
                    </a:lnTo>
                    <a:lnTo>
                      <a:pt x="11" y="7"/>
                    </a:lnTo>
                    <a:lnTo>
                      <a:pt x="13" y="7"/>
                    </a:lnTo>
                    <a:lnTo>
                      <a:pt x="13" y="7"/>
                    </a:lnTo>
                    <a:lnTo>
                      <a:pt x="13" y="7"/>
                    </a:lnTo>
                    <a:lnTo>
                      <a:pt x="13" y="7"/>
                    </a:lnTo>
                    <a:lnTo>
                      <a:pt x="13" y="7"/>
                    </a:lnTo>
                    <a:lnTo>
                      <a:pt x="13" y="7"/>
                    </a:lnTo>
                    <a:lnTo>
                      <a:pt x="13" y="5"/>
                    </a:lnTo>
                    <a:lnTo>
                      <a:pt x="13" y="5"/>
                    </a:lnTo>
                    <a:lnTo>
                      <a:pt x="13" y="5"/>
                    </a:lnTo>
                    <a:lnTo>
                      <a:pt x="13" y="3"/>
                    </a:lnTo>
                    <a:lnTo>
                      <a:pt x="13" y="3"/>
                    </a:lnTo>
                    <a:lnTo>
                      <a:pt x="13" y="3"/>
                    </a:lnTo>
                    <a:lnTo>
                      <a:pt x="13" y="3"/>
                    </a:lnTo>
                    <a:lnTo>
                      <a:pt x="13" y="0"/>
                    </a:lnTo>
                    <a:lnTo>
                      <a:pt x="13" y="0"/>
                    </a:lnTo>
                    <a:lnTo>
                      <a:pt x="13" y="0"/>
                    </a:lnTo>
                    <a:lnTo>
                      <a:pt x="15" y="0"/>
                    </a:lnTo>
                    <a:lnTo>
                      <a:pt x="15" y="0"/>
                    </a:lnTo>
                    <a:lnTo>
                      <a:pt x="15" y="0"/>
                    </a:lnTo>
                    <a:lnTo>
                      <a:pt x="15" y="0"/>
                    </a:lnTo>
                    <a:lnTo>
                      <a:pt x="15" y="0"/>
                    </a:lnTo>
                    <a:lnTo>
                      <a:pt x="15" y="0"/>
                    </a:lnTo>
                    <a:lnTo>
                      <a:pt x="15" y="3"/>
                    </a:lnTo>
                    <a:lnTo>
                      <a:pt x="15" y="5"/>
                    </a:lnTo>
                    <a:lnTo>
                      <a:pt x="15" y="5"/>
                    </a:lnTo>
                    <a:lnTo>
                      <a:pt x="15" y="7"/>
                    </a:lnTo>
                    <a:lnTo>
                      <a:pt x="15" y="7"/>
                    </a:lnTo>
                    <a:lnTo>
                      <a:pt x="15" y="7"/>
                    </a:lnTo>
                    <a:lnTo>
                      <a:pt x="18" y="7"/>
                    </a:lnTo>
                    <a:lnTo>
                      <a:pt x="18" y="5"/>
                    </a:lnTo>
                    <a:lnTo>
                      <a:pt x="18" y="7"/>
                    </a:lnTo>
                    <a:lnTo>
                      <a:pt x="18" y="7"/>
                    </a:lnTo>
                    <a:lnTo>
                      <a:pt x="18" y="7"/>
                    </a:lnTo>
                    <a:lnTo>
                      <a:pt x="18" y="7"/>
                    </a:lnTo>
                    <a:lnTo>
                      <a:pt x="18" y="7"/>
                    </a:lnTo>
                    <a:lnTo>
                      <a:pt x="18" y="9"/>
                    </a:lnTo>
                    <a:lnTo>
                      <a:pt x="18" y="9"/>
                    </a:lnTo>
                    <a:lnTo>
                      <a:pt x="18" y="9"/>
                    </a:lnTo>
                    <a:lnTo>
                      <a:pt x="18" y="9"/>
                    </a:lnTo>
                    <a:lnTo>
                      <a:pt x="18" y="9"/>
                    </a:lnTo>
                    <a:lnTo>
                      <a:pt x="18" y="11"/>
                    </a:lnTo>
                    <a:lnTo>
                      <a:pt x="18" y="11"/>
                    </a:lnTo>
                    <a:lnTo>
                      <a:pt x="15" y="11"/>
                    </a:lnTo>
                    <a:lnTo>
                      <a:pt x="15" y="11"/>
                    </a:lnTo>
                    <a:lnTo>
                      <a:pt x="18" y="11"/>
                    </a:lnTo>
                    <a:lnTo>
                      <a:pt x="18" y="11"/>
                    </a:lnTo>
                    <a:lnTo>
                      <a:pt x="18" y="14"/>
                    </a:lnTo>
                    <a:close/>
                  </a:path>
                </a:pathLst>
              </a:custGeom>
              <a:solidFill>
                <a:srgbClr val="008837"/>
              </a:solidFill>
              <a:ln w="9525">
                <a:noFill/>
              </a:ln>
            </p:spPr>
            <p:txBody>
              <a:bodyPr/>
              <a:lstStyle/>
              <a:p>
                <a:endParaRPr lang="ja-JP" altLang="en-US" sz="1799"/>
              </a:p>
            </p:txBody>
          </p:sp>
          <p:sp>
            <p:nvSpPr>
              <p:cNvPr id="11806" name="フリーフォーム 89677">
                <a:extLst>
                  <a:ext uri="{FF2B5EF4-FFF2-40B4-BE49-F238E27FC236}">
                    <a16:creationId xmlns:a16="http://schemas.microsoft.com/office/drawing/2014/main" id="{5771CD5F-8395-2748-7EC5-5559C3BFE818}"/>
                  </a:ext>
                </a:extLst>
              </p:cNvPr>
              <p:cNvSpPr/>
              <p:nvPr/>
            </p:nvSpPr>
            <p:spPr>
              <a:xfrm>
                <a:off x="1842" y="3390"/>
                <a:ext cx="18" cy="20"/>
              </a:xfrm>
              <a:custGeom>
                <a:avLst/>
                <a:gdLst/>
                <a:ahLst/>
                <a:cxnLst/>
                <a:rect l="0" t="0" r="0" b="0"/>
                <a:pathLst>
                  <a:path w="18" h="20">
                    <a:moveTo>
                      <a:pt x="18" y="14"/>
                    </a:moveTo>
                    <a:lnTo>
                      <a:pt x="18" y="14"/>
                    </a:lnTo>
                    <a:lnTo>
                      <a:pt x="15" y="14"/>
                    </a:lnTo>
                    <a:lnTo>
                      <a:pt x="15" y="16"/>
                    </a:lnTo>
                    <a:lnTo>
                      <a:pt x="15" y="16"/>
                    </a:lnTo>
                    <a:lnTo>
                      <a:pt x="15" y="14"/>
                    </a:lnTo>
                    <a:lnTo>
                      <a:pt x="15" y="14"/>
                    </a:lnTo>
                    <a:lnTo>
                      <a:pt x="15" y="11"/>
                    </a:lnTo>
                    <a:lnTo>
                      <a:pt x="13" y="11"/>
                    </a:lnTo>
                    <a:lnTo>
                      <a:pt x="13" y="11"/>
                    </a:lnTo>
                    <a:lnTo>
                      <a:pt x="13" y="14"/>
                    </a:lnTo>
                    <a:lnTo>
                      <a:pt x="13" y="16"/>
                    </a:lnTo>
                    <a:lnTo>
                      <a:pt x="13" y="16"/>
                    </a:lnTo>
                    <a:lnTo>
                      <a:pt x="13" y="16"/>
                    </a:lnTo>
                    <a:lnTo>
                      <a:pt x="13" y="16"/>
                    </a:lnTo>
                    <a:lnTo>
                      <a:pt x="13" y="16"/>
                    </a:lnTo>
                    <a:lnTo>
                      <a:pt x="13" y="14"/>
                    </a:lnTo>
                    <a:lnTo>
                      <a:pt x="13" y="11"/>
                    </a:lnTo>
                    <a:lnTo>
                      <a:pt x="11" y="11"/>
                    </a:lnTo>
                    <a:lnTo>
                      <a:pt x="11" y="11"/>
                    </a:lnTo>
                    <a:lnTo>
                      <a:pt x="11" y="14"/>
                    </a:lnTo>
                    <a:lnTo>
                      <a:pt x="9" y="14"/>
                    </a:lnTo>
                    <a:lnTo>
                      <a:pt x="9" y="14"/>
                    </a:lnTo>
                    <a:lnTo>
                      <a:pt x="9" y="14"/>
                    </a:lnTo>
                    <a:lnTo>
                      <a:pt x="9" y="14"/>
                    </a:lnTo>
                    <a:lnTo>
                      <a:pt x="9" y="14"/>
                    </a:lnTo>
                    <a:lnTo>
                      <a:pt x="9" y="14"/>
                    </a:lnTo>
                    <a:lnTo>
                      <a:pt x="9" y="16"/>
                    </a:lnTo>
                    <a:lnTo>
                      <a:pt x="9" y="16"/>
                    </a:lnTo>
                    <a:lnTo>
                      <a:pt x="9" y="18"/>
                    </a:lnTo>
                    <a:lnTo>
                      <a:pt x="9" y="18"/>
                    </a:lnTo>
                    <a:lnTo>
                      <a:pt x="9" y="18"/>
                    </a:lnTo>
                    <a:lnTo>
                      <a:pt x="9" y="18"/>
                    </a:lnTo>
                    <a:lnTo>
                      <a:pt x="9" y="18"/>
                    </a:lnTo>
                    <a:lnTo>
                      <a:pt x="6" y="18"/>
                    </a:lnTo>
                    <a:lnTo>
                      <a:pt x="6" y="16"/>
                    </a:lnTo>
                    <a:lnTo>
                      <a:pt x="6" y="16"/>
                    </a:lnTo>
                    <a:lnTo>
                      <a:pt x="6" y="16"/>
                    </a:lnTo>
                    <a:lnTo>
                      <a:pt x="4" y="16"/>
                    </a:lnTo>
                    <a:lnTo>
                      <a:pt x="4" y="16"/>
                    </a:lnTo>
                    <a:lnTo>
                      <a:pt x="4" y="16"/>
                    </a:lnTo>
                    <a:lnTo>
                      <a:pt x="4" y="18"/>
                    </a:lnTo>
                    <a:lnTo>
                      <a:pt x="4" y="18"/>
                    </a:lnTo>
                    <a:lnTo>
                      <a:pt x="4" y="18"/>
                    </a:lnTo>
                    <a:lnTo>
                      <a:pt x="4" y="18"/>
                    </a:lnTo>
                    <a:lnTo>
                      <a:pt x="4" y="20"/>
                    </a:lnTo>
                    <a:lnTo>
                      <a:pt x="4" y="20"/>
                    </a:lnTo>
                    <a:lnTo>
                      <a:pt x="4" y="18"/>
                    </a:lnTo>
                    <a:lnTo>
                      <a:pt x="2" y="16"/>
                    </a:lnTo>
                    <a:lnTo>
                      <a:pt x="2" y="16"/>
                    </a:lnTo>
                    <a:lnTo>
                      <a:pt x="2" y="16"/>
                    </a:lnTo>
                    <a:lnTo>
                      <a:pt x="2" y="16"/>
                    </a:lnTo>
                    <a:lnTo>
                      <a:pt x="2" y="16"/>
                    </a:lnTo>
                    <a:lnTo>
                      <a:pt x="2" y="18"/>
                    </a:lnTo>
                    <a:lnTo>
                      <a:pt x="2" y="18"/>
                    </a:lnTo>
                    <a:lnTo>
                      <a:pt x="2" y="20"/>
                    </a:lnTo>
                    <a:lnTo>
                      <a:pt x="2" y="20"/>
                    </a:lnTo>
                    <a:lnTo>
                      <a:pt x="2" y="20"/>
                    </a:lnTo>
                    <a:lnTo>
                      <a:pt x="2" y="20"/>
                    </a:lnTo>
                    <a:lnTo>
                      <a:pt x="2" y="20"/>
                    </a:lnTo>
                    <a:lnTo>
                      <a:pt x="2" y="20"/>
                    </a:lnTo>
                    <a:lnTo>
                      <a:pt x="0" y="18"/>
                    </a:lnTo>
                    <a:lnTo>
                      <a:pt x="0" y="20"/>
                    </a:lnTo>
                    <a:lnTo>
                      <a:pt x="0" y="20"/>
                    </a:lnTo>
                    <a:lnTo>
                      <a:pt x="0" y="18"/>
                    </a:lnTo>
                    <a:lnTo>
                      <a:pt x="0" y="16"/>
                    </a:lnTo>
                    <a:lnTo>
                      <a:pt x="0" y="14"/>
                    </a:lnTo>
                    <a:lnTo>
                      <a:pt x="0" y="14"/>
                    </a:lnTo>
                    <a:lnTo>
                      <a:pt x="0" y="11"/>
                    </a:lnTo>
                    <a:lnTo>
                      <a:pt x="0" y="11"/>
                    </a:lnTo>
                    <a:lnTo>
                      <a:pt x="0" y="11"/>
                    </a:lnTo>
                    <a:lnTo>
                      <a:pt x="0" y="11"/>
                    </a:lnTo>
                    <a:lnTo>
                      <a:pt x="2" y="11"/>
                    </a:lnTo>
                    <a:lnTo>
                      <a:pt x="0" y="9"/>
                    </a:lnTo>
                    <a:lnTo>
                      <a:pt x="0" y="7"/>
                    </a:lnTo>
                    <a:lnTo>
                      <a:pt x="0" y="5"/>
                    </a:lnTo>
                    <a:lnTo>
                      <a:pt x="0" y="5"/>
                    </a:lnTo>
                    <a:lnTo>
                      <a:pt x="0" y="7"/>
                    </a:lnTo>
                    <a:lnTo>
                      <a:pt x="2" y="7"/>
                    </a:lnTo>
                    <a:lnTo>
                      <a:pt x="2" y="7"/>
                    </a:lnTo>
                    <a:lnTo>
                      <a:pt x="2" y="7"/>
                    </a:lnTo>
                    <a:lnTo>
                      <a:pt x="2" y="7"/>
                    </a:lnTo>
                    <a:lnTo>
                      <a:pt x="2" y="5"/>
                    </a:lnTo>
                    <a:lnTo>
                      <a:pt x="2" y="5"/>
                    </a:lnTo>
                    <a:lnTo>
                      <a:pt x="2" y="5"/>
                    </a:lnTo>
                    <a:lnTo>
                      <a:pt x="4" y="5"/>
                    </a:lnTo>
                    <a:lnTo>
                      <a:pt x="4" y="5"/>
                    </a:lnTo>
                    <a:lnTo>
                      <a:pt x="4" y="5"/>
                    </a:lnTo>
                    <a:lnTo>
                      <a:pt x="4" y="7"/>
                    </a:lnTo>
                    <a:lnTo>
                      <a:pt x="4" y="7"/>
                    </a:lnTo>
                    <a:lnTo>
                      <a:pt x="4" y="9"/>
                    </a:lnTo>
                    <a:lnTo>
                      <a:pt x="4" y="9"/>
                    </a:lnTo>
                    <a:lnTo>
                      <a:pt x="6" y="9"/>
                    </a:lnTo>
                    <a:lnTo>
                      <a:pt x="4" y="9"/>
                    </a:lnTo>
                    <a:lnTo>
                      <a:pt x="4" y="7"/>
                    </a:lnTo>
                    <a:lnTo>
                      <a:pt x="6" y="7"/>
                    </a:lnTo>
                    <a:lnTo>
                      <a:pt x="6" y="5"/>
                    </a:lnTo>
                    <a:lnTo>
                      <a:pt x="6" y="5"/>
                    </a:lnTo>
                    <a:lnTo>
                      <a:pt x="6" y="5"/>
                    </a:lnTo>
                    <a:lnTo>
                      <a:pt x="6" y="5"/>
                    </a:lnTo>
                    <a:lnTo>
                      <a:pt x="6" y="7"/>
                    </a:lnTo>
                    <a:lnTo>
                      <a:pt x="6" y="9"/>
                    </a:lnTo>
                    <a:lnTo>
                      <a:pt x="6" y="9"/>
                    </a:lnTo>
                    <a:lnTo>
                      <a:pt x="6" y="11"/>
                    </a:lnTo>
                    <a:lnTo>
                      <a:pt x="9" y="9"/>
                    </a:lnTo>
                    <a:lnTo>
                      <a:pt x="9" y="9"/>
                    </a:lnTo>
                    <a:lnTo>
                      <a:pt x="9" y="9"/>
                    </a:lnTo>
                    <a:lnTo>
                      <a:pt x="9" y="7"/>
                    </a:lnTo>
                    <a:lnTo>
                      <a:pt x="9" y="7"/>
                    </a:lnTo>
                    <a:lnTo>
                      <a:pt x="9" y="5"/>
                    </a:lnTo>
                    <a:lnTo>
                      <a:pt x="9" y="5"/>
                    </a:lnTo>
                    <a:lnTo>
                      <a:pt x="9" y="3"/>
                    </a:lnTo>
                    <a:lnTo>
                      <a:pt x="9" y="3"/>
                    </a:lnTo>
                    <a:lnTo>
                      <a:pt x="9" y="3"/>
                    </a:lnTo>
                    <a:lnTo>
                      <a:pt x="9" y="5"/>
                    </a:lnTo>
                    <a:lnTo>
                      <a:pt x="9" y="5"/>
                    </a:lnTo>
                    <a:lnTo>
                      <a:pt x="9" y="5"/>
                    </a:lnTo>
                    <a:lnTo>
                      <a:pt x="9" y="5"/>
                    </a:lnTo>
                    <a:lnTo>
                      <a:pt x="11" y="3"/>
                    </a:lnTo>
                    <a:lnTo>
                      <a:pt x="11" y="3"/>
                    </a:lnTo>
                    <a:lnTo>
                      <a:pt x="11" y="3"/>
                    </a:lnTo>
                    <a:lnTo>
                      <a:pt x="11" y="3"/>
                    </a:lnTo>
                    <a:lnTo>
                      <a:pt x="11" y="5"/>
                    </a:lnTo>
                    <a:lnTo>
                      <a:pt x="11" y="5"/>
                    </a:lnTo>
                    <a:lnTo>
                      <a:pt x="11" y="7"/>
                    </a:lnTo>
                    <a:lnTo>
                      <a:pt x="11" y="7"/>
                    </a:lnTo>
                    <a:lnTo>
                      <a:pt x="11" y="7"/>
                    </a:lnTo>
                    <a:lnTo>
                      <a:pt x="13" y="7"/>
                    </a:lnTo>
                    <a:lnTo>
                      <a:pt x="13" y="7"/>
                    </a:lnTo>
                    <a:lnTo>
                      <a:pt x="13" y="7"/>
                    </a:lnTo>
                    <a:lnTo>
                      <a:pt x="13" y="7"/>
                    </a:lnTo>
                    <a:lnTo>
                      <a:pt x="13" y="7"/>
                    </a:lnTo>
                    <a:lnTo>
                      <a:pt x="13" y="7"/>
                    </a:lnTo>
                    <a:lnTo>
                      <a:pt x="13" y="5"/>
                    </a:lnTo>
                    <a:lnTo>
                      <a:pt x="13" y="5"/>
                    </a:lnTo>
                    <a:lnTo>
                      <a:pt x="13" y="5"/>
                    </a:lnTo>
                    <a:lnTo>
                      <a:pt x="13" y="3"/>
                    </a:lnTo>
                    <a:lnTo>
                      <a:pt x="13" y="3"/>
                    </a:lnTo>
                    <a:lnTo>
                      <a:pt x="13" y="3"/>
                    </a:lnTo>
                    <a:lnTo>
                      <a:pt x="13" y="3"/>
                    </a:lnTo>
                    <a:lnTo>
                      <a:pt x="13" y="0"/>
                    </a:lnTo>
                    <a:lnTo>
                      <a:pt x="13" y="0"/>
                    </a:lnTo>
                    <a:lnTo>
                      <a:pt x="13" y="0"/>
                    </a:lnTo>
                    <a:lnTo>
                      <a:pt x="15" y="0"/>
                    </a:lnTo>
                    <a:lnTo>
                      <a:pt x="15" y="0"/>
                    </a:lnTo>
                    <a:lnTo>
                      <a:pt x="15" y="0"/>
                    </a:lnTo>
                    <a:lnTo>
                      <a:pt x="15" y="0"/>
                    </a:lnTo>
                    <a:lnTo>
                      <a:pt x="15" y="0"/>
                    </a:lnTo>
                    <a:lnTo>
                      <a:pt x="15" y="0"/>
                    </a:lnTo>
                    <a:lnTo>
                      <a:pt x="15" y="3"/>
                    </a:lnTo>
                    <a:lnTo>
                      <a:pt x="15" y="5"/>
                    </a:lnTo>
                    <a:lnTo>
                      <a:pt x="15" y="5"/>
                    </a:lnTo>
                    <a:lnTo>
                      <a:pt x="15" y="7"/>
                    </a:lnTo>
                    <a:lnTo>
                      <a:pt x="15" y="7"/>
                    </a:lnTo>
                    <a:lnTo>
                      <a:pt x="15" y="7"/>
                    </a:lnTo>
                    <a:lnTo>
                      <a:pt x="18" y="7"/>
                    </a:lnTo>
                    <a:lnTo>
                      <a:pt x="18" y="5"/>
                    </a:lnTo>
                    <a:lnTo>
                      <a:pt x="18" y="7"/>
                    </a:lnTo>
                    <a:lnTo>
                      <a:pt x="18" y="7"/>
                    </a:lnTo>
                    <a:lnTo>
                      <a:pt x="18" y="7"/>
                    </a:lnTo>
                    <a:lnTo>
                      <a:pt x="18" y="7"/>
                    </a:lnTo>
                    <a:lnTo>
                      <a:pt x="18" y="7"/>
                    </a:lnTo>
                    <a:lnTo>
                      <a:pt x="18" y="9"/>
                    </a:lnTo>
                    <a:lnTo>
                      <a:pt x="18" y="9"/>
                    </a:lnTo>
                    <a:lnTo>
                      <a:pt x="18" y="9"/>
                    </a:lnTo>
                    <a:lnTo>
                      <a:pt x="18" y="9"/>
                    </a:lnTo>
                    <a:lnTo>
                      <a:pt x="18" y="9"/>
                    </a:lnTo>
                    <a:lnTo>
                      <a:pt x="18" y="11"/>
                    </a:lnTo>
                    <a:lnTo>
                      <a:pt x="18" y="11"/>
                    </a:lnTo>
                    <a:lnTo>
                      <a:pt x="15" y="11"/>
                    </a:lnTo>
                    <a:lnTo>
                      <a:pt x="15" y="11"/>
                    </a:lnTo>
                    <a:lnTo>
                      <a:pt x="18" y="11"/>
                    </a:lnTo>
                    <a:lnTo>
                      <a:pt x="18" y="11"/>
                    </a:lnTo>
                    <a:lnTo>
                      <a:pt x="18" y="14"/>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07" name="フリーフォーム 89678">
                <a:extLst>
                  <a:ext uri="{FF2B5EF4-FFF2-40B4-BE49-F238E27FC236}">
                    <a16:creationId xmlns:a16="http://schemas.microsoft.com/office/drawing/2014/main" id="{80472D41-818A-2747-4515-1F44A3174F53}"/>
                  </a:ext>
                </a:extLst>
              </p:cNvPr>
              <p:cNvSpPr/>
              <p:nvPr/>
            </p:nvSpPr>
            <p:spPr>
              <a:xfrm>
                <a:off x="1846" y="3363"/>
                <a:ext cx="14" cy="16"/>
              </a:xfrm>
              <a:custGeom>
                <a:avLst/>
                <a:gdLst/>
                <a:ahLst/>
                <a:cxnLst/>
                <a:rect l="0" t="0" r="0" b="0"/>
                <a:pathLst>
                  <a:path w="14" h="16">
                    <a:moveTo>
                      <a:pt x="14" y="12"/>
                    </a:moveTo>
                    <a:lnTo>
                      <a:pt x="14" y="12"/>
                    </a:lnTo>
                    <a:lnTo>
                      <a:pt x="14" y="12"/>
                    </a:lnTo>
                    <a:lnTo>
                      <a:pt x="11" y="12"/>
                    </a:lnTo>
                    <a:lnTo>
                      <a:pt x="11" y="12"/>
                    </a:lnTo>
                    <a:lnTo>
                      <a:pt x="11" y="12"/>
                    </a:lnTo>
                    <a:lnTo>
                      <a:pt x="11" y="12"/>
                    </a:lnTo>
                    <a:lnTo>
                      <a:pt x="11" y="9"/>
                    </a:lnTo>
                    <a:lnTo>
                      <a:pt x="11" y="9"/>
                    </a:lnTo>
                    <a:lnTo>
                      <a:pt x="11" y="9"/>
                    </a:lnTo>
                    <a:lnTo>
                      <a:pt x="9" y="12"/>
                    </a:lnTo>
                    <a:lnTo>
                      <a:pt x="9" y="12"/>
                    </a:lnTo>
                    <a:lnTo>
                      <a:pt x="9" y="12"/>
                    </a:lnTo>
                    <a:lnTo>
                      <a:pt x="9" y="12"/>
                    </a:lnTo>
                    <a:lnTo>
                      <a:pt x="9" y="12"/>
                    </a:lnTo>
                    <a:lnTo>
                      <a:pt x="9" y="12"/>
                    </a:lnTo>
                    <a:lnTo>
                      <a:pt x="9" y="12"/>
                    </a:lnTo>
                    <a:lnTo>
                      <a:pt x="9" y="9"/>
                    </a:lnTo>
                    <a:lnTo>
                      <a:pt x="9" y="9"/>
                    </a:lnTo>
                    <a:lnTo>
                      <a:pt x="9" y="12"/>
                    </a:lnTo>
                    <a:lnTo>
                      <a:pt x="7" y="12"/>
                    </a:lnTo>
                    <a:lnTo>
                      <a:pt x="7" y="12"/>
                    </a:lnTo>
                    <a:lnTo>
                      <a:pt x="7" y="12"/>
                    </a:lnTo>
                    <a:lnTo>
                      <a:pt x="7" y="12"/>
                    </a:lnTo>
                    <a:lnTo>
                      <a:pt x="7" y="12"/>
                    </a:lnTo>
                    <a:lnTo>
                      <a:pt x="7" y="12"/>
                    </a:lnTo>
                    <a:lnTo>
                      <a:pt x="7" y="12"/>
                    </a:lnTo>
                    <a:lnTo>
                      <a:pt x="7" y="14"/>
                    </a:lnTo>
                    <a:lnTo>
                      <a:pt x="7" y="14"/>
                    </a:lnTo>
                    <a:lnTo>
                      <a:pt x="7" y="14"/>
                    </a:lnTo>
                    <a:lnTo>
                      <a:pt x="7" y="14"/>
                    </a:lnTo>
                    <a:lnTo>
                      <a:pt x="5" y="14"/>
                    </a:lnTo>
                    <a:lnTo>
                      <a:pt x="5" y="12"/>
                    </a:lnTo>
                    <a:lnTo>
                      <a:pt x="5" y="12"/>
                    </a:lnTo>
                    <a:lnTo>
                      <a:pt x="5" y="12"/>
                    </a:lnTo>
                    <a:lnTo>
                      <a:pt x="5" y="12"/>
                    </a:lnTo>
                    <a:lnTo>
                      <a:pt x="5" y="12"/>
                    </a:lnTo>
                    <a:lnTo>
                      <a:pt x="5" y="14"/>
                    </a:lnTo>
                    <a:lnTo>
                      <a:pt x="5" y="14"/>
                    </a:lnTo>
                    <a:lnTo>
                      <a:pt x="5" y="14"/>
                    </a:lnTo>
                    <a:lnTo>
                      <a:pt x="5" y="16"/>
                    </a:lnTo>
                    <a:lnTo>
                      <a:pt x="5" y="16"/>
                    </a:lnTo>
                    <a:lnTo>
                      <a:pt x="5" y="16"/>
                    </a:lnTo>
                    <a:lnTo>
                      <a:pt x="2" y="14"/>
                    </a:lnTo>
                    <a:lnTo>
                      <a:pt x="2" y="12"/>
                    </a:lnTo>
                    <a:lnTo>
                      <a:pt x="2" y="12"/>
                    </a:lnTo>
                    <a:lnTo>
                      <a:pt x="2" y="12"/>
                    </a:lnTo>
                    <a:lnTo>
                      <a:pt x="2" y="12"/>
                    </a:lnTo>
                    <a:lnTo>
                      <a:pt x="2" y="12"/>
                    </a:lnTo>
                    <a:lnTo>
                      <a:pt x="2" y="14"/>
                    </a:lnTo>
                    <a:lnTo>
                      <a:pt x="2" y="16"/>
                    </a:lnTo>
                    <a:lnTo>
                      <a:pt x="2" y="16"/>
                    </a:lnTo>
                    <a:lnTo>
                      <a:pt x="2" y="16"/>
                    </a:lnTo>
                    <a:lnTo>
                      <a:pt x="2" y="16"/>
                    </a:lnTo>
                    <a:lnTo>
                      <a:pt x="0" y="16"/>
                    </a:lnTo>
                    <a:lnTo>
                      <a:pt x="0" y="16"/>
                    </a:lnTo>
                    <a:lnTo>
                      <a:pt x="0" y="16"/>
                    </a:lnTo>
                    <a:lnTo>
                      <a:pt x="0" y="16"/>
                    </a:lnTo>
                    <a:lnTo>
                      <a:pt x="0" y="16"/>
                    </a:lnTo>
                    <a:lnTo>
                      <a:pt x="0" y="12"/>
                    </a:lnTo>
                    <a:lnTo>
                      <a:pt x="0" y="12"/>
                    </a:lnTo>
                    <a:lnTo>
                      <a:pt x="0" y="9"/>
                    </a:lnTo>
                    <a:lnTo>
                      <a:pt x="0" y="9"/>
                    </a:lnTo>
                    <a:lnTo>
                      <a:pt x="0" y="9"/>
                    </a:lnTo>
                    <a:lnTo>
                      <a:pt x="0" y="9"/>
                    </a:lnTo>
                    <a:lnTo>
                      <a:pt x="0" y="9"/>
                    </a:lnTo>
                    <a:lnTo>
                      <a:pt x="0" y="7"/>
                    </a:lnTo>
                    <a:lnTo>
                      <a:pt x="0" y="7"/>
                    </a:lnTo>
                    <a:lnTo>
                      <a:pt x="0" y="5"/>
                    </a:lnTo>
                    <a:lnTo>
                      <a:pt x="0" y="5"/>
                    </a:lnTo>
                    <a:lnTo>
                      <a:pt x="0" y="7"/>
                    </a:lnTo>
                    <a:lnTo>
                      <a:pt x="0" y="7"/>
                    </a:lnTo>
                    <a:lnTo>
                      <a:pt x="0" y="5"/>
                    </a:lnTo>
                    <a:lnTo>
                      <a:pt x="2" y="5"/>
                    </a:lnTo>
                    <a:lnTo>
                      <a:pt x="2" y="5"/>
                    </a:lnTo>
                    <a:lnTo>
                      <a:pt x="2" y="5"/>
                    </a:lnTo>
                    <a:lnTo>
                      <a:pt x="2" y="3"/>
                    </a:lnTo>
                    <a:lnTo>
                      <a:pt x="2" y="3"/>
                    </a:lnTo>
                    <a:lnTo>
                      <a:pt x="2" y="5"/>
                    </a:lnTo>
                    <a:lnTo>
                      <a:pt x="5" y="5"/>
                    </a:lnTo>
                    <a:lnTo>
                      <a:pt x="5" y="7"/>
                    </a:lnTo>
                    <a:lnTo>
                      <a:pt x="5" y="7"/>
                    </a:lnTo>
                    <a:lnTo>
                      <a:pt x="5" y="7"/>
                    </a:lnTo>
                    <a:lnTo>
                      <a:pt x="5" y="7"/>
                    </a:lnTo>
                    <a:lnTo>
                      <a:pt x="5" y="7"/>
                    </a:lnTo>
                    <a:lnTo>
                      <a:pt x="5" y="5"/>
                    </a:lnTo>
                    <a:lnTo>
                      <a:pt x="5" y="5"/>
                    </a:lnTo>
                    <a:lnTo>
                      <a:pt x="5" y="5"/>
                    </a:lnTo>
                    <a:lnTo>
                      <a:pt x="5" y="5"/>
                    </a:lnTo>
                    <a:lnTo>
                      <a:pt x="5" y="5"/>
                    </a:lnTo>
                    <a:lnTo>
                      <a:pt x="5" y="7"/>
                    </a:lnTo>
                    <a:lnTo>
                      <a:pt x="5" y="7"/>
                    </a:lnTo>
                    <a:lnTo>
                      <a:pt x="5" y="7"/>
                    </a:lnTo>
                    <a:lnTo>
                      <a:pt x="7" y="7"/>
                    </a:lnTo>
                    <a:lnTo>
                      <a:pt x="7" y="7"/>
                    </a:lnTo>
                    <a:lnTo>
                      <a:pt x="7" y="7"/>
                    </a:lnTo>
                    <a:lnTo>
                      <a:pt x="7" y="7"/>
                    </a:lnTo>
                    <a:lnTo>
                      <a:pt x="7" y="5"/>
                    </a:lnTo>
                    <a:lnTo>
                      <a:pt x="7" y="5"/>
                    </a:lnTo>
                    <a:lnTo>
                      <a:pt x="7" y="5"/>
                    </a:lnTo>
                    <a:lnTo>
                      <a:pt x="7" y="3"/>
                    </a:lnTo>
                    <a:lnTo>
                      <a:pt x="7" y="3"/>
                    </a:lnTo>
                    <a:lnTo>
                      <a:pt x="7" y="3"/>
                    </a:lnTo>
                    <a:lnTo>
                      <a:pt x="7" y="5"/>
                    </a:lnTo>
                    <a:lnTo>
                      <a:pt x="7" y="5"/>
                    </a:lnTo>
                    <a:lnTo>
                      <a:pt x="7" y="5"/>
                    </a:lnTo>
                    <a:lnTo>
                      <a:pt x="9" y="3"/>
                    </a:lnTo>
                    <a:lnTo>
                      <a:pt x="9" y="3"/>
                    </a:lnTo>
                    <a:lnTo>
                      <a:pt x="9" y="3"/>
                    </a:lnTo>
                    <a:lnTo>
                      <a:pt x="9" y="3"/>
                    </a:lnTo>
                    <a:lnTo>
                      <a:pt x="9" y="3"/>
                    </a:lnTo>
                    <a:lnTo>
                      <a:pt x="9" y="5"/>
                    </a:lnTo>
                    <a:lnTo>
                      <a:pt x="9" y="5"/>
                    </a:lnTo>
                    <a:lnTo>
                      <a:pt x="9" y="5"/>
                    </a:lnTo>
                    <a:lnTo>
                      <a:pt x="9" y="7"/>
                    </a:lnTo>
                    <a:lnTo>
                      <a:pt x="9" y="7"/>
                    </a:lnTo>
                    <a:lnTo>
                      <a:pt x="9" y="7"/>
                    </a:lnTo>
                    <a:lnTo>
                      <a:pt x="9" y="7"/>
                    </a:lnTo>
                    <a:lnTo>
                      <a:pt x="9" y="5"/>
                    </a:lnTo>
                    <a:lnTo>
                      <a:pt x="9" y="5"/>
                    </a:lnTo>
                    <a:lnTo>
                      <a:pt x="9" y="5"/>
                    </a:lnTo>
                    <a:lnTo>
                      <a:pt x="9" y="5"/>
                    </a:lnTo>
                    <a:lnTo>
                      <a:pt x="9" y="3"/>
                    </a:lnTo>
                    <a:lnTo>
                      <a:pt x="9" y="3"/>
                    </a:lnTo>
                    <a:lnTo>
                      <a:pt x="9" y="3"/>
                    </a:lnTo>
                    <a:lnTo>
                      <a:pt x="9" y="3"/>
                    </a:lnTo>
                    <a:lnTo>
                      <a:pt x="9" y="3"/>
                    </a:lnTo>
                    <a:lnTo>
                      <a:pt x="9" y="3"/>
                    </a:lnTo>
                    <a:lnTo>
                      <a:pt x="11" y="0"/>
                    </a:lnTo>
                    <a:lnTo>
                      <a:pt x="11" y="0"/>
                    </a:lnTo>
                    <a:lnTo>
                      <a:pt x="11" y="0"/>
                    </a:lnTo>
                    <a:lnTo>
                      <a:pt x="11" y="0"/>
                    </a:lnTo>
                    <a:lnTo>
                      <a:pt x="11" y="0"/>
                    </a:lnTo>
                    <a:lnTo>
                      <a:pt x="11" y="3"/>
                    </a:lnTo>
                    <a:lnTo>
                      <a:pt x="11" y="3"/>
                    </a:lnTo>
                    <a:lnTo>
                      <a:pt x="11" y="3"/>
                    </a:lnTo>
                    <a:lnTo>
                      <a:pt x="11" y="3"/>
                    </a:lnTo>
                    <a:lnTo>
                      <a:pt x="11" y="5"/>
                    </a:lnTo>
                    <a:lnTo>
                      <a:pt x="11" y="5"/>
                    </a:lnTo>
                    <a:lnTo>
                      <a:pt x="11" y="7"/>
                    </a:lnTo>
                    <a:lnTo>
                      <a:pt x="14" y="7"/>
                    </a:lnTo>
                    <a:lnTo>
                      <a:pt x="14" y="7"/>
                    </a:lnTo>
                    <a:lnTo>
                      <a:pt x="14" y="5"/>
                    </a:lnTo>
                    <a:lnTo>
                      <a:pt x="14" y="5"/>
                    </a:lnTo>
                    <a:lnTo>
                      <a:pt x="14" y="5"/>
                    </a:lnTo>
                    <a:lnTo>
                      <a:pt x="14" y="7"/>
                    </a:lnTo>
                    <a:lnTo>
                      <a:pt x="14" y="7"/>
                    </a:lnTo>
                    <a:lnTo>
                      <a:pt x="14" y="7"/>
                    </a:lnTo>
                    <a:lnTo>
                      <a:pt x="14" y="7"/>
                    </a:lnTo>
                    <a:lnTo>
                      <a:pt x="14" y="7"/>
                    </a:lnTo>
                    <a:lnTo>
                      <a:pt x="14" y="7"/>
                    </a:lnTo>
                    <a:lnTo>
                      <a:pt x="14" y="7"/>
                    </a:lnTo>
                    <a:lnTo>
                      <a:pt x="14" y="9"/>
                    </a:lnTo>
                    <a:lnTo>
                      <a:pt x="14" y="9"/>
                    </a:lnTo>
                    <a:lnTo>
                      <a:pt x="14" y="9"/>
                    </a:lnTo>
                    <a:lnTo>
                      <a:pt x="14" y="9"/>
                    </a:lnTo>
                    <a:lnTo>
                      <a:pt x="14" y="12"/>
                    </a:lnTo>
                    <a:close/>
                  </a:path>
                </a:pathLst>
              </a:custGeom>
              <a:solidFill>
                <a:srgbClr val="008837"/>
              </a:solidFill>
              <a:ln w="9525">
                <a:noFill/>
              </a:ln>
            </p:spPr>
            <p:txBody>
              <a:bodyPr/>
              <a:lstStyle/>
              <a:p>
                <a:endParaRPr lang="ja-JP" altLang="en-US" sz="1799"/>
              </a:p>
            </p:txBody>
          </p:sp>
          <p:sp>
            <p:nvSpPr>
              <p:cNvPr id="11808" name="フリーフォーム 89679">
                <a:extLst>
                  <a:ext uri="{FF2B5EF4-FFF2-40B4-BE49-F238E27FC236}">
                    <a16:creationId xmlns:a16="http://schemas.microsoft.com/office/drawing/2014/main" id="{32B116B5-BD1D-4147-E4CC-8832FA954C79}"/>
                  </a:ext>
                </a:extLst>
              </p:cNvPr>
              <p:cNvSpPr/>
              <p:nvPr/>
            </p:nvSpPr>
            <p:spPr>
              <a:xfrm>
                <a:off x="1846" y="3363"/>
                <a:ext cx="14" cy="16"/>
              </a:xfrm>
              <a:custGeom>
                <a:avLst/>
                <a:gdLst/>
                <a:ahLst/>
                <a:cxnLst/>
                <a:rect l="0" t="0" r="0" b="0"/>
                <a:pathLst>
                  <a:path w="14" h="16">
                    <a:moveTo>
                      <a:pt x="14" y="12"/>
                    </a:moveTo>
                    <a:lnTo>
                      <a:pt x="14" y="12"/>
                    </a:lnTo>
                    <a:lnTo>
                      <a:pt x="14" y="12"/>
                    </a:lnTo>
                    <a:lnTo>
                      <a:pt x="11" y="12"/>
                    </a:lnTo>
                    <a:lnTo>
                      <a:pt x="11" y="12"/>
                    </a:lnTo>
                    <a:lnTo>
                      <a:pt x="11" y="12"/>
                    </a:lnTo>
                    <a:lnTo>
                      <a:pt x="11" y="12"/>
                    </a:lnTo>
                    <a:lnTo>
                      <a:pt x="11" y="9"/>
                    </a:lnTo>
                    <a:lnTo>
                      <a:pt x="11" y="9"/>
                    </a:lnTo>
                    <a:lnTo>
                      <a:pt x="11" y="9"/>
                    </a:lnTo>
                    <a:lnTo>
                      <a:pt x="9" y="12"/>
                    </a:lnTo>
                    <a:lnTo>
                      <a:pt x="9" y="12"/>
                    </a:lnTo>
                    <a:lnTo>
                      <a:pt x="9" y="12"/>
                    </a:lnTo>
                    <a:lnTo>
                      <a:pt x="9" y="12"/>
                    </a:lnTo>
                    <a:lnTo>
                      <a:pt x="9" y="12"/>
                    </a:lnTo>
                    <a:lnTo>
                      <a:pt x="9" y="12"/>
                    </a:lnTo>
                    <a:lnTo>
                      <a:pt x="9" y="12"/>
                    </a:lnTo>
                    <a:lnTo>
                      <a:pt x="9" y="9"/>
                    </a:lnTo>
                    <a:lnTo>
                      <a:pt x="9" y="9"/>
                    </a:lnTo>
                    <a:lnTo>
                      <a:pt x="9" y="12"/>
                    </a:lnTo>
                    <a:lnTo>
                      <a:pt x="7" y="12"/>
                    </a:lnTo>
                    <a:lnTo>
                      <a:pt x="7" y="12"/>
                    </a:lnTo>
                    <a:lnTo>
                      <a:pt x="7" y="12"/>
                    </a:lnTo>
                    <a:lnTo>
                      <a:pt x="7" y="12"/>
                    </a:lnTo>
                    <a:lnTo>
                      <a:pt x="7" y="12"/>
                    </a:lnTo>
                    <a:lnTo>
                      <a:pt x="7" y="12"/>
                    </a:lnTo>
                    <a:lnTo>
                      <a:pt x="7" y="12"/>
                    </a:lnTo>
                    <a:lnTo>
                      <a:pt x="7" y="14"/>
                    </a:lnTo>
                    <a:lnTo>
                      <a:pt x="7" y="14"/>
                    </a:lnTo>
                    <a:lnTo>
                      <a:pt x="7" y="14"/>
                    </a:lnTo>
                    <a:lnTo>
                      <a:pt x="7" y="14"/>
                    </a:lnTo>
                    <a:lnTo>
                      <a:pt x="5" y="14"/>
                    </a:lnTo>
                    <a:lnTo>
                      <a:pt x="5" y="12"/>
                    </a:lnTo>
                    <a:lnTo>
                      <a:pt x="5" y="12"/>
                    </a:lnTo>
                    <a:lnTo>
                      <a:pt x="5" y="12"/>
                    </a:lnTo>
                    <a:lnTo>
                      <a:pt x="5" y="12"/>
                    </a:lnTo>
                    <a:lnTo>
                      <a:pt x="5" y="12"/>
                    </a:lnTo>
                    <a:lnTo>
                      <a:pt x="5" y="14"/>
                    </a:lnTo>
                    <a:lnTo>
                      <a:pt x="5" y="14"/>
                    </a:lnTo>
                    <a:lnTo>
                      <a:pt x="5" y="14"/>
                    </a:lnTo>
                    <a:lnTo>
                      <a:pt x="5" y="16"/>
                    </a:lnTo>
                    <a:lnTo>
                      <a:pt x="5" y="16"/>
                    </a:lnTo>
                    <a:lnTo>
                      <a:pt x="5" y="16"/>
                    </a:lnTo>
                    <a:lnTo>
                      <a:pt x="2" y="14"/>
                    </a:lnTo>
                    <a:lnTo>
                      <a:pt x="2" y="12"/>
                    </a:lnTo>
                    <a:lnTo>
                      <a:pt x="2" y="12"/>
                    </a:lnTo>
                    <a:lnTo>
                      <a:pt x="2" y="12"/>
                    </a:lnTo>
                    <a:lnTo>
                      <a:pt x="2" y="12"/>
                    </a:lnTo>
                    <a:lnTo>
                      <a:pt x="2" y="12"/>
                    </a:lnTo>
                    <a:lnTo>
                      <a:pt x="2" y="14"/>
                    </a:lnTo>
                    <a:lnTo>
                      <a:pt x="2" y="16"/>
                    </a:lnTo>
                    <a:lnTo>
                      <a:pt x="2" y="16"/>
                    </a:lnTo>
                    <a:lnTo>
                      <a:pt x="2" y="16"/>
                    </a:lnTo>
                    <a:lnTo>
                      <a:pt x="2" y="16"/>
                    </a:lnTo>
                    <a:lnTo>
                      <a:pt x="0" y="16"/>
                    </a:lnTo>
                    <a:lnTo>
                      <a:pt x="0" y="16"/>
                    </a:lnTo>
                    <a:lnTo>
                      <a:pt x="0" y="16"/>
                    </a:lnTo>
                    <a:lnTo>
                      <a:pt x="0" y="16"/>
                    </a:lnTo>
                    <a:lnTo>
                      <a:pt x="0" y="16"/>
                    </a:lnTo>
                    <a:lnTo>
                      <a:pt x="0" y="12"/>
                    </a:lnTo>
                    <a:lnTo>
                      <a:pt x="0" y="12"/>
                    </a:lnTo>
                    <a:lnTo>
                      <a:pt x="0" y="9"/>
                    </a:lnTo>
                    <a:lnTo>
                      <a:pt x="0" y="9"/>
                    </a:lnTo>
                    <a:lnTo>
                      <a:pt x="0" y="9"/>
                    </a:lnTo>
                    <a:lnTo>
                      <a:pt x="0" y="9"/>
                    </a:lnTo>
                    <a:lnTo>
                      <a:pt x="0" y="9"/>
                    </a:lnTo>
                    <a:lnTo>
                      <a:pt x="0" y="7"/>
                    </a:lnTo>
                    <a:lnTo>
                      <a:pt x="0" y="7"/>
                    </a:lnTo>
                    <a:lnTo>
                      <a:pt x="0" y="5"/>
                    </a:lnTo>
                    <a:lnTo>
                      <a:pt x="0" y="5"/>
                    </a:lnTo>
                    <a:lnTo>
                      <a:pt x="0" y="7"/>
                    </a:lnTo>
                    <a:lnTo>
                      <a:pt x="0" y="7"/>
                    </a:lnTo>
                    <a:lnTo>
                      <a:pt x="0" y="5"/>
                    </a:lnTo>
                    <a:lnTo>
                      <a:pt x="2" y="5"/>
                    </a:lnTo>
                    <a:lnTo>
                      <a:pt x="2" y="5"/>
                    </a:lnTo>
                    <a:lnTo>
                      <a:pt x="2" y="5"/>
                    </a:lnTo>
                    <a:lnTo>
                      <a:pt x="2" y="3"/>
                    </a:lnTo>
                    <a:lnTo>
                      <a:pt x="2" y="3"/>
                    </a:lnTo>
                    <a:lnTo>
                      <a:pt x="2" y="5"/>
                    </a:lnTo>
                    <a:lnTo>
                      <a:pt x="5" y="5"/>
                    </a:lnTo>
                    <a:lnTo>
                      <a:pt x="5" y="7"/>
                    </a:lnTo>
                    <a:lnTo>
                      <a:pt x="5" y="7"/>
                    </a:lnTo>
                    <a:lnTo>
                      <a:pt x="5" y="7"/>
                    </a:lnTo>
                    <a:lnTo>
                      <a:pt x="5" y="7"/>
                    </a:lnTo>
                    <a:lnTo>
                      <a:pt x="5" y="7"/>
                    </a:lnTo>
                    <a:lnTo>
                      <a:pt x="5" y="5"/>
                    </a:lnTo>
                    <a:lnTo>
                      <a:pt x="5" y="5"/>
                    </a:lnTo>
                    <a:lnTo>
                      <a:pt x="5" y="5"/>
                    </a:lnTo>
                    <a:lnTo>
                      <a:pt x="5" y="5"/>
                    </a:lnTo>
                    <a:lnTo>
                      <a:pt x="5" y="5"/>
                    </a:lnTo>
                    <a:lnTo>
                      <a:pt x="5" y="7"/>
                    </a:lnTo>
                    <a:lnTo>
                      <a:pt x="5" y="7"/>
                    </a:lnTo>
                    <a:lnTo>
                      <a:pt x="5" y="7"/>
                    </a:lnTo>
                    <a:lnTo>
                      <a:pt x="7" y="7"/>
                    </a:lnTo>
                    <a:lnTo>
                      <a:pt x="7" y="7"/>
                    </a:lnTo>
                    <a:lnTo>
                      <a:pt x="7" y="7"/>
                    </a:lnTo>
                    <a:lnTo>
                      <a:pt x="7" y="7"/>
                    </a:lnTo>
                    <a:lnTo>
                      <a:pt x="7" y="5"/>
                    </a:lnTo>
                    <a:lnTo>
                      <a:pt x="7" y="5"/>
                    </a:lnTo>
                    <a:lnTo>
                      <a:pt x="7" y="5"/>
                    </a:lnTo>
                    <a:lnTo>
                      <a:pt x="7" y="3"/>
                    </a:lnTo>
                    <a:lnTo>
                      <a:pt x="7" y="3"/>
                    </a:lnTo>
                    <a:lnTo>
                      <a:pt x="7" y="3"/>
                    </a:lnTo>
                    <a:lnTo>
                      <a:pt x="7" y="5"/>
                    </a:lnTo>
                    <a:lnTo>
                      <a:pt x="7" y="5"/>
                    </a:lnTo>
                    <a:lnTo>
                      <a:pt x="7" y="5"/>
                    </a:lnTo>
                    <a:lnTo>
                      <a:pt x="9" y="3"/>
                    </a:lnTo>
                    <a:lnTo>
                      <a:pt x="9" y="3"/>
                    </a:lnTo>
                    <a:lnTo>
                      <a:pt x="9" y="3"/>
                    </a:lnTo>
                    <a:lnTo>
                      <a:pt x="9" y="3"/>
                    </a:lnTo>
                    <a:lnTo>
                      <a:pt x="9" y="3"/>
                    </a:lnTo>
                    <a:lnTo>
                      <a:pt x="9" y="5"/>
                    </a:lnTo>
                    <a:lnTo>
                      <a:pt x="9" y="5"/>
                    </a:lnTo>
                    <a:lnTo>
                      <a:pt x="9" y="5"/>
                    </a:lnTo>
                    <a:lnTo>
                      <a:pt x="9" y="7"/>
                    </a:lnTo>
                    <a:lnTo>
                      <a:pt x="9" y="7"/>
                    </a:lnTo>
                    <a:lnTo>
                      <a:pt x="9" y="7"/>
                    </a:lnTo>
                    <a:lnTo>
                      <a:pt x="9" y="7"/>
                    </a:lnTo>
                    <a:lnTo>
                      <a:pt x="9" y="5"/>
                    </a:lnTo>
                    <a:lnTo>
                      <a:pt x="9" y="5"/>
                    </a:lnTo>
                    <a:lnTo>
                      <a:pt x="9" y="5"/>
                    </a:lnTo>
                    <a:lnTo>
                      <a:pt x="9" y="5"/>
                    </a:lnTo>
                    <a:lnTo>
                      <a:pt x="9" y="3"/>
                    </a:lnTo>
                    <a:lnTo>
                      <a:pt x="9" y="3"/>
                    </a:lnTo>
                    <a:lnTo>
                      <a:pt x="9" y="3"/>
                    </a:lnTo>
                    <a:lnTo>
                      <a:pt x="9" y="3"/>
                    </a:lnTo>
                    <a:lnTo>
                      <a:pt x="9" y="3"/>
                    </a:lnTo>
                    <a:lnTo>
                      <a:pt x="9" y="3"/>
                    </a:lnTo>
                    <a:lnTo>
                      <a:pt x="11" y="0"/>
                    </a:lnTo>
                    <a:lnTo>
                      <a:pt x="11" y="0"/>
                    </a:lnTo>
                    <a:lnTo>
                      <a:pt x="11" y="0"/>
                    </a:lnTo>
                    <a:lnTo>
                      <a:pt x="11" y="0"/>
                    </a:lnTo>
                    <a:lnTo>
                      <a:pt x="11" y="0"/>
                    </a:lnTo>
                    <a:lnTo>
                      <a:pt x="11" y="3"/>
                    </a:lnTo>
                    <a:lnTo>
                      <a:pt x="11" y="3"/>
                    </a:lnTo>
                    <a:lnTo>
                      <a:pt x="11" y="3"/>
                    </a:lnTo>
                    <a:lnTo>
                      <a:pt x="11" y="3"/>
                    </a:lnTo>
                    <a:lnTo>
                      <a:pt x="11" y="5"/>
                    </a:lnTo>
                    <a:lnTo>
                      <a:pt x="11" y="5"/>
                    </a:lnTo>
                    <a:lnTo>
                      <a:pt x="11" y="7"/>
                    </a:lnTo>
                    <a:lnTo>
                      <a:pt x="14" y="7"/>
                    </a:lnTo>
                    <a:lnTo>
                      <a:pt x="14" y="7"/>
                    </a:lnTo>
                    <a:lnTo>
                      <a:pt x="14" y="5"/>
                    </a:lnTo>
                    <a:lnTo>
                      <a:pt x="14" y="5"/>
                    </a:lnTo>
                    <a:lnTo>
                      <a:pt x="14" y="5"/>
                    </a:lnTo>
                    <a:lnTo>
                      <a:pt x="14" y="7"/>
                    </a:lnTo>
                    <a:lnTo>
                      <a:pt x="14" y="7"/>
                    </a:lnTo>
                    <a:lnTo>
                      <a:pt x="14" y="7"/>
                    </a:lnTo>
                    <a:lnTo>
                      <a:pt x="14" y="7"/>
                    </a:lnTo>
                    <a:lnTo>
                      <a:pt x="14" y="7"/>
                    </a:lnTo>
                    <a:lnTo>
                      <a:pt x="14" y="7"/>
                    </a:lnTo>
                    <a:lnTo>
                      <a:pt x="14" y="7"/>
                    </a:lnTo>
                    <a:lnTo>
                      <a:pt x="14" y="9"/>
                    </a:lnTo>
                    <a:lnTo>
                      <a:pt x="14" y="9"/>
                    </a:lnTo>
                    <a:lnTo>
                      <a:pt x="14" y="9"/>
                    </a:lnTo>
                    <a:lnTo>
                      <a:pt x="14" y="9"/>
                    </a:lnTo>
                    <a:lnTo>
                      <a:pt x="14" y="12"/>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09" name="フリーフォーム 89680">
                <a:extLst>
                  <a:ext uri="{FF2B5EF4-FFF2-40B4-BE49-F238E27FC236}">
                    <a16:creationId xmlns:a16="http://schemas.microsoft.com/office/drawing/2014/main" id="{3F6364FC-D285-9DE0-3628-A9656A96C6FE}"/>
                  </a:ext>
                </a:extLst>
              </p:cNvPr>
              <p:cNvSpPr/>
              <p:nvPr/>
            </p:nvSpPr>
            <p:spPr>
              <a:xfrm>
                <a:off x="1853" y="3401"/>
                <a:ext cx="20" cy="21"/>
              </a:xfrm>
              <a:custGeom>
                <a:avLst/>
                <a:gdLst/>
                <a:ahLst/>
                <a:cxnLst/>
                <a:rect l="0" t="0" r="0" b="0"/>
                <a:pathLst>
                  <a:path w="20" h="21">
                    <a:moveTo>
                      <a:pt x="2" y="7"/>
                    </a:moveTo>
                    <a:lnTo>
                      <a:pt x="2" y="7"/>
                    </a:lnTo>
                    <a:lnTo>
                      <a:pt x="2" y="5"/>
                    </a:lnTo>
                    <a:lnTo>
                      <a:pt x="2" y="5"/>
                    </a:lnTo>
                    <a:lnTo>
                      <a:pt x="2" y="5"/>
                    </a:lnTo>
                    <a:lnTo>
                      <a:pt x="2" y="7"/>
                    </a:lnTo>
                    <a:lnTo>
                      <a:pt x="4" y="7"/>
                    </a:lnTo>
                    <a:lnTo>
                      <a:pt x="4" y="9"/>
                    </a:lnTo>
                    <a:lnTo>
                      <a:pt x="4" y="9"/>
                    </a:lnTo>
                    <a:lnTo>
                      <a:pt x="4" y="9"/>
                    </a:lnTo>
                    <a:lnTo>
                      <a:pt x="4" y="7"/>
                    </a:lnTo>
                    <a:lnTo>
                      <a:pt x="7" y="5"/>
                    </a:lnTo>
                    <a:lnTo>
                      <a:pt x="7" y="5"/>
                    </a:lnTo>
                    <a:lnTo>
                      <a:pt x="7" y="5"/>
                    </a:lnTo>
                    <a:lnTo>
                      <a:pt x="7" y="5"/>
                    </a:lnTo>
                    <a:lnTo>
                      <a:pt x="7" y="5"/>
                    </a:lnTo>
                    <a:lnTo>
                      <a:pt x="7" y="7"/>
                    </a:lnTo>
                    <a:lnTo>
                      <a:pt x="7" y="7"/>
                    </a:lnTo>
                    <a:lnTo>
                      <a:pt x="7" y="9"/>
                    </a:lnTo>
                    <a:lnTo>
                      <a:pt x="7" y="9"/>
                    </a:lnTo>
                    <a:lnTo>
                      <a:pt x="9" y="9"/>
                    </a:lnTo>
                    <a:lnTo>
                      <a:pt x="9" y="7"/>
                    </a:lnTo>
                    <a:lnTo>
                      <a:pt x="9" y="5"/>
                    </a:lnTo>
                    <a:lnTo>
                      <a:pt x="11" y="5"/>
                    </a:lnTo>
                    <a:lnTo>
                      <a:pt x="11" y="7"/>
                    </a:lnTo>
                    <a:lnTo>
                      <a:pt x="11" y="7"/>
                    </a:lnTo>
                    <a:lnTo>
                      <a:pt x="11" y="7"/>
                    </a:lnTo>
                    <a:lnTo>
                      <a:pt x="11" y="5"/>
                    </a:lnTo>
                    <a:lnTo>
                      <a:pt x="11" y="5"/>
                    </a:lnTo>
                    <a:lnTo>
                      <a:pt x="11" y="5"/>
                    </a:lnTo>
                    <a:lnTo>
                      <a:pt x="11" y="3"/>
                    </a:lnTo>
                    <a:lnTo>
                      <a:pt x="11" y="3"/>
                    </a:lnTo>
                    <a:lnTo>
                      <a:pt x="11" y="3"/>
                    </a:lnTo>
                    <a:lnTo>
                      <a:pt x="11" y="3"/>
                    </a:lnTo>
                    <a:lnTo>
                      <a:pt x="13" y="3"/>
                    </a:lnTo>
                    <a:lnTo>
                      <a:pt x="13" y="5"/>
                    </a:lnTo>
                    <a:lnTo>
                      <a:pt x="13" y="5"/>
                    </a:lnTo>
                    <a:lnTo>
                      <a:pt x="13" y="5"/>
                    </a:lnTo>
                    <a:lnTo>
                      <a:pt x="13" y="5"/>
                    </a:lnTo>
                    <a:lnTo>
                      <a:pt x="16" y="5"/>
                    </a:lnTo>
                    <a:lnTo>
                      <a:pt x="16" y="5"/>
                    </a:lnTo>
                    <a:lnTo>
                      <a:pt x="13" y="5"/>
                    </a:lnTo>
                    <a:lnTo>
                      <a:pt x="13" y="3"/>
                    </a:lnTo>
                    <a:lnTo>
                      <a:pt x="13" y="3"/>
                    </a:lnTo>
                    <a:lnTo>
                      <a:pt x="13" y="3"/>
                    </a:lnTo>
                    <a:lnTo>
                      <a:pt x="16" y="3"/>
                    </a:lnTo>
                    <a:lnTo>
                      <a:pt x="16" y="0"/>
                    </a:lnTo>
                    <a:lnTo>
                      <a:pt x="16" y="0"/>
                    </a:lnTo>
                    <a:lnTo>
                      <a:pt x="18" y="3"/>
                    </a:lnTo>
                    <a:lnTo>
                      <a:pt x="18" y="5"/>
                    </a:lnTo>
                    <a:lnTo>
                      <a:pt x="18" y="5"/>
                    </a:lnTo>
                    <a:lnTo>
                      <a:pt x="18" y="5"/>
                    </a:lnTo>
                    <a:lnTo>
                      <a:pt x="18" y="5"/>
                    </a:lnTo>
                    <a:lnTo>
                      <a:pt x="18" y="5"/>
                    </a:lnTo>
                    <a:lnTo>
                      <a:pt x="18" y="3"/>
                    </a:lnTo>
                    <a:lnTo>
                      <a:pt x="18" y="3"/>
                    </a:lnTo>
                    <a:lnTo>
                      <a:pt x="18" y="0"/>
                    </a:lnTo>
                    <a:lnTo>
                      <a:pt x="18" y="0"/>
                    </a:lnTo>
                    <a:lnTo>
                      <a:pt x="18" y="0"/>
                    </a:lnTo>
                    <a:lnTo>
                      <a:pt x="18" y="0"/>
                    </a:lnTo>
                    <a:lnTo>
                      <a:pt x="18" y="0"/>
                    </a:lnTo>
                    <a:lnTo>
                      <a:pt x="18" y="0"/>
                    </a:lnTo>
                    <a:lnTo>
                      <a:pt x="18" y="0"/>
                    </a:lnTo>
                    <a:lnTo>
                      <a:pt x="20" y="0"/>
                    </a:lnTo>
                    <a:lnTo>
                      <a:pt x="20" y="0"/>
                    </a:lnTo>
                    <a:lnTo>
                      <a:pt x="20" y="3"/>
                    </a:lnTo>
                    <a:lnTo>
                      <a:pt x="20" y="5"/>
                    </a:lnTo>
                    <a:lnTo>
                      <a:pt x="20" y="5"/>
                    </a:lnTo>
                    <a:lnTo>
                      <a:pt x="20" y="7"/>
                    </a:lnTo>
                    <a:lnTo>
                      <a:pt x="20" y="9"/>
                    </a:lnTo>
                    <a:lnTo>
                      <a:pt x="20" y="9"/>
                    </a:lnTo>
                    <a:lnTo>
                      <a:pt x="20" y="9"/>
                    </a:lnTo>
                    <a:lnTo>
                      <a:pt x="18" y="9"/>
                    </a:lnTo>
                    <a:lnTo>
                      <a:pt x="18" y="12"/>
                    </a:lnTo>
                    <a:lnTo>
                      <a:pt x="18" y="12"/>
                    </a:lnTo>
                    <a:lnTo>
                      <a:pt x="20" y="14"/>
                    </a:lnTo>
                    <a:lnTo>
                      <a:pt x="20" y="16"/>
                    </a:lnTo>
                    <a:lnTo>
                      <a:pt x="20" y="16"/>
                    </a:lnTo>
                    <a:lnTo>
                      <a:pt x="20" y="16"/>
                    </a:lnTo>
                    <a:lnTo>
                      <a:pt x="18" y="14"/>
                    </a:lnTo>
                    <a:lnTo>
                      <a:pt x="18" y="14"/>
                    </a:lnTo>
                    <a:lnTo>
                      <a:pt x="18" y="16"/>
                    </a:lnTo>
                    <a:lnTo>
                      <a:pt x="18" y="16"/>
                    </a:lnTo>
                    <a:lnTo>
                      <a:pt x="18" y="16"/>
                    </a:lnTo>
                    <a:lnTo>
                      <a:pt x="18" y="16"/>
                    </a:lnTo>
                    <a:lnTo>
                      <a:pt x="18" y="16"/>
                    </a:lnTo>
                    <a:lnTo>
                      <a:pt x="18" y="16"/>
                    </a:lnTo>
                    <a:lnTo>
                      <a:pt x="18" y="16"/>
                    </a:lnTo>
                    <a:lnTo>
                      <a:pt x="16" y="16"/>
                    </a:lnTo>
                    <a:lnTo>
                      <a:pt x="16" y="16"/>
                    </a:lnTo>
                    <a:lnTo>
                      <a:pt x="16" y="12"/>
                    </a:lnTo>
                    <a:lnTo>
                      <a:pt x="13" y="12"/>
                    </a:lnTo>
                    <a:lnTo>
                      <a:pt x="13" y="12"/>
                    </a:lnTo>
                    <a:lnTo>
                      <a:pt x="13" y="12"/>
                    </a:lnTo>
                    <a:lnTo>
                      <a:pt x="13" y="14"/>
                    </a:lnTo>
                    <a:lnTo>
                      <a:pt x="13" y="16"/>
                    </a:lnTo>
                    <a:lnTo>
                      <a:pt x="13" y="16"/>
                    </a:lnTo>
                    <a:lnTo>
                      <a:pt x="13" y="16"/>
                    </a:lnTo>
                    <a:lnTo>
                      <a:pt x="13" y="16"/>
                    </a:lnTo>
                    <a:lnTo>
                      <a:pt x="13" y="16"/>
                    </a:lnTo>
                    <a:lnTo>
                      <a:pt x="13" y="16"/>
                    </a:lnTo>
                    <a:lnTo>
                      <a:pt x="13" y="12"/>
                    </a:lnTo>
                    <a:lnTo>
                      <a:pt x="13" y="12"/>
                    </a:lnTo>
                    <a:lnTo>
                      <a:pt x="13" y="12"/>
                    </a:lnTo>
                    <a:lnTo>
                      <a:pt x="11" y="12"/>
                    </a:lnTo>
                    <a:lnTo>
                      <a:pt x="11" y="12"/>
                    </a:lnTo>
                    <a:lnTo>
                      <a:pt x="11" y="12"/>
                    </a:lnTo>
                    <a:lnTo>
                      <a:pt x="11" y="14"/>
                    </a:lnTo>
                    <a:lnTo>
                      <a:pt x="11" y="16"/>
                    </a:lnTo>
                    <a:lnTo>
                      <a:pt x="13" y="16"/>
                    </a:lnTo>
                    <a:lnTo>
                      <a:pt x="13" y="16"/>
                    </a:lnTo>
                    <a:lnTo>
                      <a:pt x="11" y="16"/>
                    </a:lnTo>
                    <a:lnTo>
                      <a:pt x="11" y="18"/>
                    </a:lnTo>
                    <a:lnTo>
                      <a:pt x="11" y="18"/>
                    </a:lnTo>
                    <a:lnTo>
                      <a:pt x="11" y="16"/>
                    </a:lnTo>
                    <a:lnTo>
                      <a:pt x="11" y="16"/>
                    </a:lnTo>
                    <a:lnTo>
                      <a:pt x="9" y="16"/>
                    </a:lnTo>
                    <a:lnTo>
                      <a:pt x="9" y="16"/>
                    </a:lnTo>
                    <a:lnTo>
                      <a:pt x="9" y="18"/>
                    </a:lnTo>
                    <a:lnTo>
                      <a:pt x="9" y="18"/>
                    </a:lnTo>
                    <a:lnTo>
                      <a:pt x="7" y="18"/>
                    </a:lnTo>
                    <a:lnTo>
                      <a:pt x="9" y="16"/>
                    </a:lnTo>
                    <a:lnTo>
                      <a:pt x="9" y="16"/>
                    </a:lnTo>
                    <a:lnTo>
                      <a:pt x="9" y="16"/>
                    </a:lnTo>
                    <a:lnTo>
                      <a:pt x="9" y="16"/>
                    </a:lnTo>
                    <a:lnTo>
                      <a:pt x="9" y="16"/>
                    </a:lnTo>
                    <a:lnTo>
                      <a:pt x="7" y="14"/>
                    </a:lnTo>
                    <a:lnTo>
                      <a:pt x="7" y="14"/>
                    </a:lnTo>
                    <a:lnTo>
                      <a:pt x="7" y="14"/>
                    </a:lnTo>
                    <a:lnTo>
                      <a:pt x="7" y="14"/>
                    </a:lnTo>
                    <a:lnTo>
                      <a:pt x="7" y="14"/>
                    </a:lnTo>
                    <a:lnTo>
                      <a:pt x="7" y="14"/>
                    </a:lnTo>
                    <a:lnTo>
                      <a:pt x="7" y="16"/>
                    </a:lnTo>
                    <a:lnTo>
                      <a:pt x="4" y="16"/>
                    </a:lnTo>
                    <a:lnTo>
                      <a:pt x="4" y="16"/>
                    </a:lnTo>
                    <a:lnTo>
                      <a:pt x="7" y="16"/>
                    </a:lnTo>
                    <a:lnTo>
                      <a:pt x="7" y="16"/>
                    </a:lnTo>
                    <a:lnTo>
                      <a:pt x="7" y="18"/>
                    </a:lnTo>
                    <a:lnTo>
                      <a:pt x="7" y="18"/>
                    </a:lnTo>
                    <a:lnTo>
                      <a:pt x="7" y="18"/>
                    </a:lnTo>
                    <a:lnTo>
                      <a:pt x="7" y="21"/>
                    </a:lnTo>
                    <a:lnTo>
                      <a:pt x="4" y="21"/>
                    </a:lnTo>
                    <a:lnTo>
                      <a:pt x="4" y="21"/>
                    </a:lnTo>
                    <a:lnTo>
                      <a:pt x="4" y="21"/>
                    </a:lnTo>
                    <a:lnTo>
                      <a:pt x="2" y="21"/>
                    </a:lnTo>
                    <a:lnTo>
                      <a:pt x="2" y="21"/>
                    </a:lnTo>
                    <a:lnTo>
                      <a:pt x="2" y="21"/>
                    </a:lnTo>
                    <a:lnTo>
                      <a:pt x="2" y="21"/>
                    </a:lnTo>
                    <a:lnTo>
                      <a:pt x="2" y="18"/>
                    </a:lnTo>
                    <a:lnTo>
                      <a:pt x="2" y="18"/>
                    </a:lnTo>
                    <a:lnTo>
                      <a:pt x="4" y="16"/>
                    </a:lnTo>
                    <a:lnTo>
                      <a:pt x="2" y="16"/>
                    </a:lnTo>
                    <a:lnTo>
                      <a:pt x="2" y="16"/>
                    </a:lnTo>
                    <a:lnTo>
                      <a:pt x="2" y="14"/>
                    </a:lnTo>
                    <a:lnTo>
                      <a:pt x="2" y="14"/>
                    </a:lnTo>
                    <a:lnTo>
                      <a:pt x="2" y="14"/>
                    </a:lnTo>
                    <a:lnTo>
                      <a:pt x="0" y="16"/>
                    </a:lnTo>
                    <a:lnTo>
                      <a:pt x="0" y="16"/>
                    </a:lnTo>
                    <a:lnTo>
                      <a:pt x="0" y="16"/>
                    </a:lnTo>
                    <a:lnTo>
                      <a:pt x="0" y="16"/>
                    </a:lnTo>
                    <a:lnTo>
                      <a:pt x="0" y="14"/>
                    </a:lnTo>
                    <a:lnTo>
                      <a:pt x="0" y="14"/>
                    </a:lnTo>
                    <a:lnTo>
                      <a:pt x="0" y="12"/>
                    </a:lnTo>
                    <a:lnTo>
                      <a:pt x="0" y="12"/>
                    </a:lnTo>
                    <a:lnTo>
                      <a:pt x="0" y="12"/>
                    </a:lnTo>
                    <a:lnTo>
                      <a:pt x="0" y="12"/>
                    </a:lnTo>
                    <a:lnTo>
                      <a:pt x="0" y="12"/>
                    </a:lnTo>
                    <a:lnTo>
                      <a:pt x="0" y="12"/>
                    </a:lnTo>
                    <a:lnTo>
                      <a:pt x="2" y="12"/>
                    </a:lnTo>
                    <a:lnTo>
                      <a:pt x="2" y="9"/>
                    </a:lnTo>
                    <a:lnTo>
                      <a:pt x="2" y="9"/>
                    </a:lnTo>
                    <a:lnTo>
                      <a:pt x="2" y="9"/>
                    </a:lnTo>
                    <a:lnTo>
                      <a:pt x="2" y="9"/>
                    </a:lnTo>
                    <a:lnTo>
                      <a:pt x="2" y="7"/>
                    </a:lnTo>
                    <a:close/>
                  </a:path>
                </a:pathLst>
              </a:custGeom>
              <a:solidFill>
                <a:srgbClr val="008837"/>
              </a:solidFill>
              <a:ln w="9525">
                <a:noFill/>
              </a:ln>
            </p:spPr>
            <p:txBody>
              <a:bodyPr/>
              <a:lstStyle/>
              <a:p>
                <a:endParaRPr lang="ja-JP" altLang="en-US" sz="1799"/>
              </a:p>
            </p:txBody>
          </p:sp>
          <p:sp>
            <p:nvSpPr>
              <p:cNvPr id="11810" name="フリーフォーム 89681">
                <a:extLst>
                  <a:ext uri="{FF2B5EF4-FFF2-40B4-BE49-F238E27FC236}">
                    <a16:creationId xmlns:a16="http://schemas.microsoft.com/office/drawing/2014/main" id="{17D91B68-D4C3-FA22-31AA-DCAEEDA8926B}"/>
                  </a:ext>
                </a:extLst>
              </p:cNvPr>
              <p:cNvSpPr/>
              <p:nvPr/>
            </p:nvSpPr>
            <p:spPr>
              <a:xfrm>
                <a:off x="1853" y="3401"/>
                <a:ext cx="20" cy="21"/>
              </a:xfrm>
              <a:custGeom>
                <a:avLst/>
                <a:gdLst/>
                <a:ahLst/>
                <a:cxnLst/>
                <a:rect l="0" t="0" r="0" b="0"/>
                <a:pathLst>
                  <a:path w="20" h="21">
                    <a:moveTo>
                      <a:pt x="2" y="7"/>
                    </a:moveTo>
                    <a:lnTo>
                      <a:pt x="2" y="7"/>
                    </a:lnTo>
                    <a:lnTo>
                      <a:pt x="2" y="5"/>
                    </a:lnTo>
                    <a:lnTo>
                      <a:pt x="2" y="5"/>
                    </a:lnTo>
                    <a:lnTo>
                      <a:pt x="2" y="5"/>
                    </a:lnTo>
                    <a:lnTo>
                      <a:pt x="2" y="7"/>
                    </a:lnTo>
                    <a:lnTo>
                      <a:pt x="4" y="7"/>
                    </a:lnTo>
                    <a:lnTo>
                      <a:pt x="4" y="9"/>
                    </a:lnTo>
                    <a:lnTo>
                      <a:pt x="4" y="9"/>
                    </a:lnTo>
                    <a:lnTo>
                      <a:pt x="4" y="9"/>
                    </a:lnTo>
                    <a:lnTo>
                      <a:pt x="4" y="7"/>
                    </a:lnTo>
                    <a:lnTo>
                      <a:pt x="7" y="5"/>
                    </a:lnTo>
                    <a:lnTo>
                      <a:pt x="7" y="5"/>
                    </a:lnTo>
                    <a:lnTo>
                      <a:pt x="7" y="5"/>
                    </a:lnTo>
                    <a:lnTo>
                      <a:pt x="7" y="5"/>
                    </a:lnTo>
                    <a:lnTo>
                      <a:pt x="7" y="5"/>
                    </a:lnTo>
                    <a:lnTo>
                      <a:pt x="7" y="7"/>
                    </a:lnTo>
                    <a:lnTo>
                      <a:pt x="7" y="7"/>
                    </a:lnTo>
                    <a:lnTo>
                      <a:pt x="7" y="9"/>
                    </a:lnTo>
                    <a:lnTo>
                      <a:pt x="7" y="9"/>
                    </a:lnTo>
                    <a:lnTo>
                      <a:pt x="9" y="9"/>
                    </a:lnTo>
                    <a:lnTo>
                      <a:pt x="9" y="7"/>
                    </a:lnTo>
                    <a:lnTo>
                      <a:pt x="9" y="5"/>
                    </a:lnTo>
                    <a:lnTo>
                      <a:pt x="11" y="5"/>
                    </a:lnTo>
                    <a:lnTo>
                      <a:pt x="11" y="7"/>
                    </a:lnTo>
                    <a:lnTo>
                      <a:pt x="11" y="7"/>
                    </a:lnTo>
                    <a:lnTo>
                      <a:pt x="11" y="7"/>
                    </a:lnTo>
                    <a:lnTo>
                      <a:pt x="11" y="5"/>
                    </a:lnTo>
                    <a:lnTo>
                      <a:pt x="11" y="5"/>
                    </a:lnTo>
                    <a:lnTo>
                      <a:pt x="11" y="5"/>
                    </a:lnTo>
                    <a:lnTo>
                      <a:pt x="11" y="3"/>
                    </a:lnTo>
                    <a:lnTo>
                      <a:pt x="11" y="3"/>
                    </a:lnTo>
                    <a:lnTo>
                      <a:pt x="11" y="3"/>
                    </a:lnTo>
                    <a:lnTo>
                      <a:pt x="11" y="3"/>
                    </a:lnTo>
                    <a:lnTo>
                      <a:pt x="13" y="3"/>
                    </a:lnTo>
                    <a:lnTo>
                      <a:pt x="13" y="5"/>
                    </a:lnTo>
                    <a:lnTo>
                      <a:pt x="13" y="5"/>
                    </a:lnTo>
                    <a:lnTo>
                      <a:pt x="13" y="5"/>
                    </a:lnTo>
                    <a:lnTo>
                      <a:pt x="13" y="5"/>
                    </a:lnTo>
                    <a:lnTo>
                      <a:pt x="16" y="5"/>
                    </a:lnTo>
                    <a:lnTo>
                      <a:pt x="16" y="5"/>
                    </a:lnTo>
                    <a:lnTo>
                      <a:pt x="13" y="5"/>
                    </a:lnTo>
                    <a:lnTo>
                      <a:pt x="13" y="3"/>
                    </a:lnTo>
                    <a:lnTo>
                      <a:pt x="13" y="3"/>
                    </a:lnTo>
                    <a:lnTo>
                      <a:pt x="13" y="3"/>
                    </a:lnTo>
                    <a:lnTo>
                      <a:pt x="16" y="3"/>
                    </a:lnTo>
                    <a:lnTo>
                      <a:pt x="16" y="0"/>
                    </a:lnTo>
                    <a:lnTo>
                      <a:pt x="16" y="0"/>
                    </a:lnTo>
                    <a:lnTo>
                      <a:pt x="18" y="3"/>
                    </a:lnTo>
                    <a:lnTo>
                      <a:pt x="18" y="5"/>
                    </a:lnTo>
                    <a:lnTo>
                      <a:pt x="18" y="5"/>
                    </a:lnTo>
                    <a:lnTo>
                      <a:pt x="18" y="5"/>
                    </a:lnTo>
                    <a:lnTo>
                      <a:pt x="18" y="5"/>
                    </a:lnTo>
                    <a:lnTo>
                      <a:pt x="18" y="5"/>
                    </a:lnTo>
                    <a:lnTo>
                      <a:pt x="18" y="3"/>
                    </a:lnTo>
                    <a:lnTo>
                      <a:pt x="18" y="3"/>
                    </a:lnTo>
                    <a:lnTo>
                      <a:pt x="18" y="0"/>
                    </a:lnTo>
                    <a:lnTo>
                      <a:pt x="18" y="0"/>
                    </a:lnTo>
                    <a:lnTo>
                      <a:pt x="18" y="0"/>
                    </a:lnTo>
                    <a:lnTo>
                      <a:pt x="18" y="0"/>
                    </a:lnTo>
                    <a:lnTo>
                      <a:pt x="18" y="0"/>
                    </a:lnTo>
                    <a:lnTo>
                      <a:pt x="18" y="0"/>
                    </a:lnTo>
                    <a:lnTo>
                      <a:pt x="18" y="0"/>
                    </a:lnTo>
                    <a:lnTo>
                      <a:pt x="20" y="0"/>
                    </a:lnTo>
                    <a:lnTo>
                      <a:pt x="20" y="0"/>
                    </a:lnTo>
                    <a:lnTo>
                      <a:pt x="20" y="3"/>
                    </a:lnTo>
                    <a:lnTo>
                      <a:pt x="20" y="5"/>
                    </a:lnTo>
                    <a:lnTo>
                      <a:pt x="20" y="5"/>
                    </a:lnTo>
                    <a:lnTo>
                      <a:pt x="20" y="7"/>
                    </a:lnTo>
                    <a:lnTo>
                      <a:pt x="20" y="9"/>
                    </a:lnTo>
                    <a:lnTo>
                      <a:pt x="20" y="9"/>
                    </a:lnTo>
                    <a:lnTo>
                      <a:pt x="20" y="9"/>
                    </a:lnTo>
                    <a:lnTo>
                      <a:pt x="18" y="9"/>
                    </a:lnTo>
                    <a:lnTo>
                      <a:pt x="18" y="12"/>
                    </a:lnTo>
                    <a:lnTo>
                      <a:pt x="18" y="12"/>
                    </a:lnTo>
                    <a:lnTo>
                      <a:pt x="20" y="14"/>
                    </a:lnTo>
                    <a:lnTo>
                      <a:pt x="20" y="16"/>
                    </a:lnTo>
                    <a:lnTo>
                      <a:pt x="20" y="16"/>
                    </a:lnTo>
                    <a:lnTo>
                      <a:pt x="20" y="16"/>
                    </a:lnTo>
                    <a:lnTo>
                      <a:pt x="18" y="14"/>
                    </a:lnTo>
                    <a:lnTo>
                      <a:pt x="18" y="14"/>
                    </a:lnTo>
                    <a:lnTo>
                      <a:pt x="18" y="16"/>
                    </a:lnTo>
                    <a:lnTo>
                      <a:pt x="18" y="16"/>
                    </a:lnTo>
                    <a:lnTo>
                      <a:pt x="18" y="16"/>
                    </a:lnTo>
                    <a:lnTo>
                      <a:pt x="18" y="16"/>
                    </a:lnTo>
                    <a:lnTo>
                      <a:pt x="18" y="16"/>
                    </a:lnTo>
                    <a:lnTo>
                      <a:pt x="18" y="16"/>
                    </a:lnTo>
                    <a:lnTo>
                      <a:pt x="18" y="16"/>
                    </a:lnTo>
                    <a:lnTo>
                      <a:pt x="16" y="16"/>
                    </a:lnTo>
                    <a:lnTo>
                      <a:pt x="16" y="16"/>
                    </a:lnTo>
                    <a:lnTo>
                      <a:pt x="16" y="12"/>
                    </a:lnTo>
                    <a:lnTo>
                      <a:pt x="13" y="12"/>
                    </a:lnTo>
                    <a:lnTo>
                      <a:pt x="13" y="12"/>
                    </a:lnTo>
                    <a:lnTo>
                      <a:pt x="13" y="12"/>
                    </a:lnTo>
                    <a:lnTo>
                      <a:pt x="13" y="14"/>
                    </a:lnTo>
                    <a:lnTo>
                      <a:pt x="13" y="16"/>
                    </a:lnTo>
                    <a:lnTo>
                      <a:pt x="13" y="16"/>
                    </a:lnTo>
                    <a:lnTo>
                      <a:pt x="13" y="16"/>
                    </a:lnTo>
                    <a:lnTo>
                      <a:pt x="13" y="16"/>
                    </a:lnTo>
                    <a:lnTo>
                      <a:pt x="13" y="16"/>
                    </a:lnTo>
                    <a:lnTo>
                      <a:pt x="13" y="16"/>
                    </a:lnTo>
                    <a:lnTo>
                      <a:pt x="13" y="12"/>
                    </a:lnTo>
                    <a:lnTo>
                      <a:pt x="13" y="12"/>
                    </a:lnTo>
                    <a:lnTo>
                      <a:pt x="13" y="12"/>
                    </a:lnTo>
                    <a:lnTo>
                      <a:pt x="11" y="12"/>
                    </a:lnTo>
                    <a:lnTo>
                      <a:pt x="11" y="12"/>
                    </a:lnTo>
                    <a:lnTo>
                      <a:pt x="11" y="12"/>
                    </a:lnTo>
                    <a:lnTo>
                      <a:pt x="11" y="14"/>
                    </a:lnTo>
                    <a:lnTo>
                      <a:pt x="11" y="16"/>
                    </a:lnTo>
                    <a:lnTo>
                      <a:pt x="13" y="16"/>
                    </a:lnTo>
                    <a:lnTo>
                      <a:pt x="13" y="16"/>
                    </a:lnTo>
                    <a:lnTo>
                      <a:pt x="11" y="16"/>
                    </a:lnTo>
                    <a:lnTo>
                      <a:pt x="11" y="18"/>
                    </a:lnTo>
                    <a:lnTo>
                      <a:pt x="11" y="18"/>
                    </a:lnTo>
                    <a:lnTo>
                      <a:pt x="11" y="16"/>
                    </a:lnTo>
                    <a:lnTo>
                      <a:pt x="11" y="16"/>
                    </a:lnTo>
                    <a:lnTo>
                      <a:pt x="9" y="16"/>
                    </a:lnTo>
                    <a:lnTo>
                      <a:pt x="9" y="16"/>
                    </a:lnTo>
                    <a:lnTo>
                      <a:pt x="9" y="18"/>
                    </a:lnTo>
                    <a:lnTo>
                      <a:pt x="9" y="18"/>
                    </a:lnTo>
                    <a:lnTo>
                      <a:pt x="7" y="18"/>
                    </a:lnTo>
                    <a:lnTo>
                      <a:pt x="9" y="16"/>
                    </a:lnTo>
                    <a:lnTo>
                      <a:pt x="9" y="16"/>
                    </a:lnTo>
                    <a:lnTo>
                      <a:pt x="9" y="16"/>
                    </a:lnTo>
                    <a:lnTo>
                      <a:pt x="9" y="16"/>
                    </a:lnTo>
                    <a:lnTo>
                      <a:pt x="9" y="16"/>
                    </a:lnTo>
                    <a:lnTo>
                      <a:pt x="7" y="14"/>
                    </a:lnTo>
                    <a:lnTo>
                      <a:pt x="7" y="14"/>
                    </a:lnTo>
                    <a:lnTo>
                      <a:pt x="7" y="14"/>
                    </a:lnTo>
                    <a:lnTo>
                      <a:pt x="7" y="14"/>
                    </a:lnTo>
                    <a:lnTo>
                      <a:pt x="7" y="14"/>
                    </a:lnTo>
                    <a:lnTo>
                      <a:pt x="7" y="14"/>
                    </a:lnTo>
                    <a:lnTo>
                      <a:pt x="7" y="16"/>
                    </a:lnTo>
                    <a:lnTo>
                      <a:pt x="4" y="16"/>
                    </a:lnTo>
                    <a:lnTo>
                      <a:pt x="4" y="16"/>
                    </a:lnTo>
                    <a:lnTo>
                      <a:pt x="7" y="16"/>
                    </a:lnTo>
                    <a:lnTo>
                      <a:pt x="7" y="16"/>
                    </a:lnTo>
                    <a:lnTo>
                      <a:pt x="7" y="18"/>
                    </a:lnTo>
                    <a:lnTo>
                      <a:pt x="7" y="18"/>
                    </a:lnTo>
                    <a:lnTo>
                      <a:pt x="7" y="18"/>
                    </a:lnTo>
                    <a:lnTo>
                      <a:pt x="7" y="21"/>
                    </a:lnTo>
                    <a:lnTo>
                      <a:pt x="4" y="21"/>
                    </a:lnTo>
                    <a:lnTo>
                      <a:pt x="4" y="21"/>
                    </a:lnTo>
                    <a:lnTo>
                      <a:pt x="4" y="21"/>
                    </a:lnTo>
                    <a:lnTo>
                      <a:pt x="2" y="21"/>
                    </a:lnTo>
                    <a:lnTo>
                      <a:pt x="2" y="21"/>
                    </a:lnTo>
                    <a:lnTo>
                      <a:pt x="2" y="21"/>
                    </a:lnTo>
                    <a:lnTo>
                      <a:pt x="2" y="21"/>
                    </a:lnTo>
                    <a:lnTo>
                      <a:pt x="2" y="18"/>
                    </a:lnTo>
                    <a:lnTo>
                      <a:pt x="2" y="18"/>
                    </a:lnTo>
                    <a:lnTo>
                      <a:pt x="4" y="16"/>
                    </a:lnTo>
                    <a:lnTo>
                      <a:pt x="2" y="16"/>
                    </a:lnTo>
                    <a:lnTo>
                      <a:pt x="2" y="16"/>
                    </a:lnTo>
                    <a:lnTo>
                      <a:pt x="2" y="14"/>
                    </a:lnTo>
                    <a:lnTo>
                      <a:pt x="2" y="14"/>
                    </a:lnTo>
                    <a:lnTo>
                      <a:pt x="2" y="14"/>
                    </a:lnTo>
                    <a:lnTo>
                      <a:pt x="0" y="16"/>
                    </a:lnTo>
                    <a:lnTo>
                      <a:pt x="0" y="16"/>
                    </a:lnTo>
                    <a:lnTo>
                      <a:pt x="0" y="16"/>
                    </a:lnTo>
                    <a:lnTo>
                      <a:pt x="0" y="16"/>
                    </a:lnTo>
                    <a:lnTo>
                      <a:pt x="0" y="14"/>
                    </a:lnTo>
                    <a:lnTo>
                      <a:pt x="0" y="14"/>
                    </a:lnTo>
                    <a:lnTo>
                      <a:pt x="0" y="12"/>
                    </a:lnTo>
                    <a:lnTo>
                      <a:pt x="0" y="12"/>
                    </a:lnTo>
                    <a:lnTo>
                      <a:pt x="0" y="12"/>
                    </a:lnTo>
                    <a:lnTo>
                      <a:pt x="0" y="12"/>
                    </a:lnTo>
                    <a:lnTo>
                      <a:pt x="0" y="12"/>
                    </a:lnTo>
                    <a:lnTo>
                      <a:pt x="0" y="12"/>
                    </a:lnTo>
                    <a:lnTo>
                      <a:pt x="2" y="12"/>
                    </a:lnTo>
                    <a:lnTo>
                      <a:pt x="2" y="9"/>
                    </a:lnTo>
                    <a:lnTo>
                      <a:pt x="2" y="9"/>
                    </a:lnTo>
                    <a:lnTo>
                      <a:pt x="2" y="9"/>
                    </a:lnTo>
                    <a:lnTo>
                      <a:pt x="2" y="9"/>
                    </a:lnTo>
                    <a:lnTo>
                      <a:pt x="2"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11" name="フリーフォーム 89682">
                <a:extLst>
                  <a:ext uri="{FF2B5EF4-FFF2-40B4-BE49-F238E27FC236}">
                    <a16:creationId xmlns:a16="http://schemas.microsoft.com/office/drawing/2014/main" id="{BB0ED3AE-D640-DD77-4B43-3FC3891F905E}"/>
                  </a:ext>
                </a:extLst>
              </p:cNvPr>
              <p:cNvSpPr/>
              <p:nvPr/>
            </p:nvSpPr>
            <p:spPr>
              <a:xfrm>
                <a:off x="2007" y="3379"/>
                <a:ext cx="38" cy="76"/>
              </a:xfrm>
              <a:custGeom>
                <a:avLst/>
                <a:gdLst/>
                <a:ahLst/>
                <a:cxnLst/>
                <a:rect l="0" t="0" r="0" b="0"/>
                <a:pathLst>
                  <a:path w="38" h="76">
                    <a:moveTo>
                      <a:pt x="0" y="76"/>
                    </a:moveTo>
                    <a:lnTo>
                      <a:pt x="0" y="76"/>
                    </a:lnTo>
                    <a:lnTo>
                      <a:pt x="0" y="61"/>
                    </a:lnTo>
                    <a:lnTo>
                      <a:pt x="3" y="47"/>
                    </a:lnTo>
                    <a:lnTo>
                      <a:pt x="5" y="34"/>
                    </a:lnTo>
                    <a:lnTo>
                      <a:pt x="9" y="22"/>
                    </a:lnTo>
                    <a:lnTo>
                      <a:pt x="16" y="14"/>
                    </a:lnTo>
                    <a:lnTo>
                      <a:pt x="23" y="7"/>
                    </a:lnTo>
                    <a:lnTo>
                      <a:pt x="29" y="2"/>
                    </a:lnTo>
                    <a:lnTo>
                      <a:pt x="38" y="0"/>
                    </a:lnTo>
                    <a:lnTo>
                      <a:pt x="0" y="76"/>
                    </a:lnTo>
                    <a:close/>
                  </a:path>
                </a:pathLst>
              </a:custGeom>
              <a:solidFill>
                <a:srgbClr val="008837"/>
              </a:solidFill>
              <a:ln w="9525">
                <a:noFill/>
              </a:ln>
            </p:spPr>
            <p:txBody>
              <a:bodyPr/>
              <a:lstStyle/>
              <a:p>
                <a:endParaRPr lang="ja-JP" altLang="en-US" sz="1799"/>
              </a:p>
            </p:txBody>
          </p:sp>
          <p:sp>
            <p:nvSpPr>
              <p:cNvPr id="11812" name="フリーフォーム 89683">
                <a:extLst>
                  <a:ext uri="{FF2B5EF4-FFF2-40B4-BE49-F238E27FC236}">
                    <a16:creationId xmlns:a16="http://schemas.microsoft.com/office/drawing/2014/main" id="{87E3BFF7-39FF-516B-6028-C6C813851BEE}"/>
                  </a:ext>
                </a:extLst>
              </p:cNvPr>
              <p:cNvSpPr/>
              <p:nvPr/>
            </p:nvSpPr>
            <p:spPr>
              <a:xfrm>
                <a:off x="2007" y="3379"/>
                <a:ext cx="38" cy="76"/>
              </a:xfrm>
              <a:custGeom>
                <a:avLst/>
                <a:gdLst/>
                <a:ahLst/>
                <a:cxnLst/>
                <a:rect l="0" t="0" r="0" b="0"/>
                <a:pathLst>
                  <a:path w="38" h="76">
                    <a:moveTo>
                      <a:pt x="0" y="76"/>
                    </a:moveTo>
                    <a:lnTo>
                      <a:pt x="0" y="76"/>
                    </a:lnTo>
                    <a:lnTo>
                      <a:pt x="0" y="61"/>
                    </a:lnTo>
                    <a:lnTo>
                      <a:pt x="3" y="47"/>
                    </a:lnTo>
                    <a:lnTo>
                      <a:pt x="5" y="34"/>
                    </a:lnTo>
                    <a:lnTo>
                      <a:pt x="9" y="22"/>
                    </a:lnTo>
                    <a:lnTo>
                      <a:pt x="16" y="14"/>
                    </a:lnTo>
                    <a:lnTo>
                      <a:pt x="23" y="7"/>
                    </a:lnTo>
                    <a:lnTo>
                      <a:pt x="29" y="2"/>
                    </a:lnTo>
                    <a:lnTo>
                      <a:pt x="3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13" name="フリーフォーム 89684">
                <a:extLst>
                  <a:ext uri="{FF2B5EF4-FFF2-40B4-BE49-F238E27FC236}">
                    <a16:creationId xmlns:a16="http://schemas.microsoft.com/office/drawing/2014/main" id="{B23797A1-DF8D-3E5D-E3E4-D09EF2CDE20B}"/>
                  </a:ext>
                </a:extLst>
              </p:cNvPr>
              <p:cNvSpPr/>
              <p:nvPr/>
            </p:nvSpPr>
            <p:spPr>
              <a:xfrm>
                <a:off x="2012" y="3410"/>
                <a:ext cx="20" cy="14"/>
              </a:xfrm>
              <a:custGeom>
                <a:avLst/>
                <a:gdLst/>
                <a:ahLst/>
                <a:cxnLst/>
                <a:rect l="0" t="0" r="0" b="0"/>
                <a:pathLst>
                  <a:path w="20" h="14">
                    <a:moveTo>
                      <a:pt x="0" y="14"/>
                    </a:moveTo>
                    <a:lnTo>
                      <a:pt x="0" y="14"/>
                    </a:lnTo>
                    <a:lnTo>
                      <a:pt x="2" y="9"/>
                    </a:lnTo>
                    <a:lnTo>
                      <a:pt x="7" y="5"/>
                    </a:lnTo>
                    <a:lnTo>
                      <a:pt x="11" y="3"/>
                    </a:lnTo>
                    <a:lnTo>
                      <a:pt x="20" y="0"/>
                    </a:lnTo>
                    <a:lnTo>
                      <a:pt x="0" y="14"/>
                    </a:lnTo>
                    <a:close/>
                  </a:path>
                </a:pathLst>
              </a:custGeom>
              <a:solidFill>
                <a:srgbClr val="008837"/>
              </a:solidFill>
              <a:ln w="9525">
                <a:noFill/>
              </a:ln>
            </p:spPr>
            <p:txBody>
              <a:bodyPr/>
              <a:lstStyle/>
              <a:p>
                <a:endParaRPr lang="ja-JP" altLang="en-US" sz="1799"/>
              </a:p>
            </p:txBody>
          </p:sp>
          <p:sp>
            <p:nvSpPr>
              <p:cNvPr id="11814" name="フリーフォーム 89685">
                <a:extLst>
                  <a:ext uri="{FF2B5EF4-FFF2-40B4-BE49-F238E27FC236}">
                    <a16:creationId xmlns:a16="http://schemas.microsoft.com/office/drawing/2014/main" id="{1A9DF3C7-FB1B-4C84-A969-C371155D92E8}"/>
                  </a:ext>
                </a:extLst>
              </p:cNvPr>
              <p:cNvSpPr/>
              <p:nvPr/>
            </p:nvSpPr>
            <p:spPr>
              <a:xfrm>
                <a:off x="2012" y="3410"/>
                <a:ext cx="20" cy="14"/>
              </a:xfrm>
              <a:custGeom>
                <a:avLst/>
                <a:gdLst/>
                <a:ahLst/>
                <a:cxnLst/>
                <a:rect l="0" t="0" r="0" b="0"/>
                <a:pathLst>
                  <a:path w="20" h="14">
                    <a:moveTo>
                      <a:pt x="0" y="14"/>
                    </a:moveTo>
                    <a:lnTo>
                      <a:pt x="0" y="14"/>
                    </a:lnTo>
                    <a:lnTo>
                      <a:pt x="2" y="9"/>
                    </a:lnTo>
                    <a:lnTo>
                      <a:pt x="7" y="5"/>
                    </a:lnTo>
                    <a:lnTo>
                      <a:pt x="11" y="3"/>
                    </a:lnTo>
                    <a:lnTo>
                      <a:pt x="2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15" name="フリーフォーム 89686">
                <a:extLst>
                  <a:ext uri="{FF2B5EF4-FFF2-40B4-BE49-F238E27FC236}">
                    <a16:creationId xmlns:a16="http://schemas.microsoft.com/office/drawing/2014/main" id="{C679AD45-B6E7-672F-0478-5CD9B4E46B32}"/>
                  </a:ext>
                </a:extLst>
              </p:cNvPr>
              <p:cNvSpPr/>
              <p:nvPr/>
            </p:nvSpPr>
            <p:spPr>
              <a:xfrm>
                <a:off x="2010" y="3386"/>
                <a:ext cx="6" cy="20"/>
              </a:xfrm>
              <a:custGeom>
                <a:avLst/>
                <a:gdLst/>
                <a:ahLst/>
                <a:cxnLst/>
                <a:rect l="0" t="0" r="0" b="0"/>
                <a:pathLst>
                  <a:path w="6" h="20">
                    <a:moveTo>
                      <a:pt x="6" y="20"/>
                    </a:moveTo>
                    <a:lnTo>
                      <a:pt x="6" y="20"/>
                    </a:lnTo>
                    <a:lnTo>
                      <a:pt x="4" y="7"/>
                    </a:lnTo>
                    <a:lnTo>
                      <a:pt x="2" y="2"/>
                    </a:lnTo>
                    <a:lnTo>
                      <a:pt x="0" y="0"/>
                    </a:lnTo>
                    <a:lnTo>
                      <a:pt x="6" y="20"/>
                    </a:lnTo>
                    <a:close/>
                  </a:path>
                </a:pathLst>
              </a:custGeom>
              <a:solidFill>
                <a:srgbClr val="008837"/>
              </a:solidFill>
              <a:ln w="9525">
                <a:noFill/>
              </a:ln>
            </p:spPr>
            <p:txBody>
              <a:bodyPr/>
              <a:lstStyle/>
              <a:p>
                <a:endParaRPr lang="ja-JP" altLang="en-US" sz="1799"/>
              </a:p>
            </p:txBody>
          </p:sp>
          <p:sp>
            <p:nvSpPr>
              <p:cNvPr id="11816" name="フリーフォーム 89687">
                <a:extLst>
                  <a:ext uri="{FF2B5EF4-FFF2-40B4-BE49-F238E27FC236}">
                    <a16:creationId xmlns:a16="http://schemas.microsoft.com/office/drawing/2014/main" id="{4B992BDD-3D4B-341C-203E-85AC899C9701}"/>
                  </a:ext>
                </a:extLst>
              </p:cNvPr>
              <p:cNvSpPr/>
              <p:nvPr/>
            </p:nvSpPr>
            <p:spPr>
              <a:xfrm>
                <a:off x="2010" y="3386"/>
                <a:ext cx="6" cy="20"/>
              </a:xfrm>
              <a:custGeom>
                <a:avLst/>
                <a:gdLst/>
                <a:ahLst/>
                <a:cxnLst/>
                <a:rect l="0" t="0" r="0" b="0"/>
                <a:pathLst>
                  <a:path w="6" h="20">
                    <a:moveTo>
                      <a:pt x="6" y="20"/>
                    </a:moveTo>
                    <a:lnTo>
                      <a:pt x="6" y="20"/>
                    </a:lnTo>
                    <a:lnTo>
                      <a:pt x="4" y="7"/>
                    </a:lnTo>
                    <a:lnTo>
                      <a:pt x="2"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17" name="フリーフォーム 89688">
                <a:extLst>
                  <a:ext uri="{FF2B5EF4-FFF2-40B4-BE49-F238E27FC236}">
                    <a16:creationId xmlns:a16="http://schemas.microsoft.com/office/drawing/2014/main" id="{D354E6E0-622A-7947-B71E-9E3F2A626CDA}"/>
                  </a:ext>
                </a:extLst>
              </p:cNvPr>
              <p:cNvSpPr/>
              <p:nvPr/>
            </p:nvSpPr>
            <p:spPr>
              <a:xfrm>
                <a:off x="2025" y="3390"/>
                <a:ext cx="14" cy="1"/>
              </a:xfrm>
              <a:custGeom>
                <a:avLst/>
                <a:gdLst/>
                <a:ahLst/>
                <a:cxnLst/>
                <a:rect l="0" t="0" r="0" b="0"/>
                <a:pathLst>
                  <a:path w="14">
                    <a:moveTo>
                      <a:pt x="0" y="0"/>
                    </a:moveTo>
                    <a:lnTo>
                      <a:pt x="0" y="0"/>
                    </a:lnTo>
                    <a:lnTo>
                      <a:pt x="14" y="0"/>
                    </a:lnTo>
                    <a:lnTo>
                      <a:pt x="0" y="0"/>
                    </a:lnTo>
                    <a:close/>
                  </a:path>
                </a:pathLst>
              </a:custGeom>
              <a:solidFill>
                <a:srgbClr val="008837"/>
              </a:solidFill>
              <a:ln w="9525">
                <a:noFill/>
              </a:ln>
            </p:spPr>
            <p:txBody>
              <a:bodyPr/>
              <a:lstStyle/>
              <a:p>
                <a:endParaRPr lang="ja-JP" altLang="en-US" sz="1799"/>
              </a:p>
            </p:txBody>
          </p:sp>
          <p:sp>
            <p:nvSpPr>
              <p:cNvPr id="11818" name="フリーフォーム 89689">
                <a:extLst>
                  <a:ext uri="{FF2B5EF4-FFF2-40B4-BE49-F238E27FC236}">
                    <a16:creationId xmlns:a16="http://schemas.microsoft.com/office/drawing/2014/main" id="{5C28B2D3-14DB-2D6D-6A84-C44960EA5C19}"/>
                  </a:ext>
                </a:extLst>
              </p:cNvPr>
              <p:cNvSpPr/>
              <p:nvPr/>
            </p:nvSpPr>
            <p:spPr>
              <a:xfrm>
                <a:off x="2025" y="3390"/>
                <a:ext cx="14" cy="1"/>
              </a:xfrm>
              <a:custGeom>
                <a:avLst/>
                <a:gdLst/>
                <a:ahLst/>
                <a:cxnLst/>
                <a:rect l="0" t="0" r="0" b="0"/>
                <a:pathLst>
                  <a:path w="14">
                    <a:moveTo>
                      <a:pt x="0" y="0"/>
                    </a:moveTo>
                    <a:lnTo>
                      <a:pt x="0" y="0"/>
                    </a:lnTo>
                    <a:lnTo>
                      <a:pt x="1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19" name="フリーフォーム 89690">
                <a:extLst>
                  <a:ext uri="{FF2B5EF4-FFF2-40B4-BE49-F238E27FC236}">
                    <a16:creationId xmlns:a16="http://schemas.microsoft.com/office/drawing/2014/main" id="{020B224A-CD91-834E-5D21-3C5E100003ED}"/>
                  </a:ext>
                </a:extLst>
              </p:cNvPr>
              <p:cNvSpPr/>
              <p:nvPr/>
            </p:nvSpPr>
            <p:spPr>
              <a:xfrm>
                <a:off x="2007" y="3428"/>
                <a:ext cx="12" cy="9"/>
              </a:xfrm>
              <a:custGeom>
                <a:avLst/>
                <a:gdLst/>
                <a:ahLst/>
                <a:cxnLst/>
                <a:rect l="0" t="0" r="0" b="0"/>
                <a:pathLst>
                  <a:path w="12" h="9">
                    <a:moveTo>
                      <a:pt x="0" y="9"/>
                    </a:moveTo>
                    <a:lnTo>
                      <a:pt x="0" y="9"/>
                    </a:lnTo>
                    <a:lnTo>
                      <a:pt x="0" y="7"/>
                    </a:lnTo>
                    <a:lnTo>
                      <a:pt x="3" y="3"/>
                    </a:lnTo>
                    <a:lnTo>
                      <a:pt x="7" y="0"/>
                    </a:lnTo>
                    <a:lnTo>
                      <a:pt x="12" y="0"/>
                    </a:lnTo>
                    <a:lnTo>
                      <a:pt x="0" y="9"/>
                    </a:lnTo>
                    <a:close/>
                  </a:path>
                </a:pathLst>
              </a:custGeom>
              <a:solidFill>
                <a:srgbClr val="008837"/>
              </a:solidFill>
              <a:ln w="9525">
                <a:noFill/>
              </a:ln>
            </p:spPr>
            <p:txBody>
              <a:bodyPr/>
              <a:lstStyle/>
              <a:p>
                <a:endParaRPr lang="ja-JP" altLang="en-US" sz="1799"/>
              </a:p>
            </p:txBody>
          </p:sp>
          <p:sp>
            <p:nvSpPr>
              <p:cNvPr id="11820" name="フリーフォーム 89691">
                <a:extLst>
                  <a:ext uri="{FF2B5EF4-FFF2-40B4-BE49-F238E27FC236}">
                    <a16:creationId xmlns:a16="http://schemas.microsoft.com/office/drawing/2014/main" id="{80A8F430-B265-4061-2508-F7AF9DC3606A}"/>
                  </a:ext>
                </a:extLst>
              </p:cNvPr>
              <p:cNvSpPr/>
              <p:nvPr/>
            </p:nvSpPr>
            <p:spPr>
              <a:xfrm>
                <a:off x="2007" y="3428"/>
                <a:ext cx="12" cy="9"/>
              </a:xfrm>
              <a:custGeom>
                <a:avLst/>
                <a:gdLst/>
                <a:ahLst/>
                <a:cxnLst/>
                <a:rect l="0" t="0" r="0" b="0"/>
                <a:pathLst>
                  <a:path w="12" h="9">
                    <a:moveTo>
                      <a:pt x="0" y="9"/>
                    </a:moveTo>
                    <a:lnTo>
                      <a:pt x="0" y="9"/>
                    </a:lnTo>
                    <a:lnTo>
                      <a:pt x="0" y="7"/>
                    </a:lnTo>
                    <a:lnTo>
                      <a:pt x="3" y="3"/>
                    </a:lnTo>
                    <a:lnTo>
                      <a:pt x="7" y="0"/>
                    </a:lnTo>
                    <a:lnTo>
                      <a:pt x="1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21" name="フリーフォーム 89692">
                <a:extLst>
                  <a:ext uri="{FF2B5EF4-FFF2-40B4-BE49-F238E27FC236}">
                    <a16:creationId xmlns:a16="http://schemas.microsoft.com/office/drawing/2014/main" id="{8C08C9BA-E6A2-8A2D-9589-3DF8295749FF}"/>
                  </a:ext>
                </a:extLst>
              </p:cNvPr>
              <p:cNvSpPr/>
              <p:nvPr/>
            </p:nvSpPr>
            <p:spPr>
              <a:xfrm>
                <a:off x="2005" y="3401"/>
                <a:ext cx="5" cy="14"/>
              </a:xfrm>
              <a:custGeom>
                <a:avLst/>
                <a:gdLst/>
                <a:ahLst/>
                <a:cxnLst/>
                <a:rect l="0" t="0" r="0" b="0"/>
                <a:pathLst>
                  <a:path w="5" h="14">
                    <a:moveTo>
                      <a:pt x="5" y="14"/>
                    </a:moveTo>
                    <a:lnTo>
                      <a:pt x="5" y="14"/>
                    </a:lnTo>
                    <a:lnTo>
                      <a:pt x="2" y="5"/>
                    </a:lnTo>
                    <a:lnTo>
                      <a:pt x="2" y="3"/>
                    </a:lnTo>
                    <a:lnTo>
                      <a:pt x="0" y="0"/>
                    </a:lnTo>
                    <a:lnTo>
                      <a:pt x="5" y="14"/>
                    </a:lnTo>
                    <a:close/>
                  </a:path>
                </a:pathLst>
              </a:custGeom>
              <a:solidFill>
                <a:srgbClr val="008837"/>
              </a:solidFill>
              <a:ln w="9525">
                <a:noFill/>
              </a:ln>
            </p:spPr>
            <p:txBody>
              <a:bodyPr/>
              <a:lstStyle/>
              <a:p>
                <a:endParaRPr lang="ja-JP" altLang="en-US" sz="1799"/>
              </a:p>
            </p:txBody>
          </p:sp>
          <p:sp>
            <p:nvSpPr>
              <p:cNvPr id="11822" name="フリーフォーム 89693">
                <a:extLst>
                  <a:ext uri="{FF2B5EF4-FFF2-40B4-BE49-F238E27FC236}">
                    <a16:creationId xmlns:a16="http://schemas.microsoft.com/office/drawing/2014/main" id="{738CA628-F800-A522-FD1A-2D142B29EB90}"/>
                  </a:ext>
                </a:extLst>
              </p:cNvPr>
              <p:cNvSpPr/>
              <p:nvPr/>
            </p:nvSpPr>
            <p:spPr>
              <a:xfrm>
                <a:off x="2005" y="3401"/>
                <a:ext cx="5" cy="14"/>
              </a:xfrm>
              <a:custGeom>
                <a:avLst/>
                <a:gdLst/>
                <a:ahLst/>
                <a:cxnLst/>
                <a:rect l="0" t="0" r="0" b="0"/>
                <a:pathLst>
                  <a:path w="5" h="14">
                    <a:moveTo>
                      <a:pt x="5" y="14"/>
                    </a:moveTo>
                    <a:lnTo>
                      <a:pt x="5" y="14"/>
                    </a:lnTo>
                    <a:lnTo>
                      <a:pt x="2" y="5"/>
                    </a:lnTo>
                    <a:lnTo>
                      <a:pt x="2"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823" name="フリーフォーム 89694">
                <a:extLst>
                  <a:ext uri="{FF2B5EF4-FFF2-40B4-BE49-F238E27FC236}">
                    <a16:creationId xmlns:a16="http://schemas.microsoft.com/office/drawing/2014/main" id="{C32EAA48-7DBB-0249-7C5C-DEB49AADBB6E}"/>
                  </a:ext>
                </a:extLst>
              </p:cNvPr>
              <p:cNvSpPr/>
              <p:nvPr/>
            </p:nvSpPr>
            <p:spPr>
              <a:xfrm>
                <a:off x="2032" y="3381"/>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824" name="直線コネクタ 11823">
                <a:extLst>
                  <a:ext uri="{FF2B5EF4-FFF2-40B4-BE49-F238E27FC236}">
                    <a16:creationId xmlns:a16="http://schemas.microsoft.com/office/drawing/2014/main" id="{2C2306B8-D9D5-FA10-3EBA-C601C29558CB}"/>
                  </a:ext>
                </a:extLst>
              </p:cNvPr>
              <p:cNvSpPr/>
              <p:nvPr/>
            </p:nvSpPr>
            <p:spPr>
              <a:xfrm>
                <a:off x="2032" y="3381"/>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grpSp>
        <p:grpSp>
          <p:nvGrpSpPr>
            <p:cNvPr id="118" name="グループ化 117">
              <a:extLst>
                <a:ext uri="{FF2B5EF4-FFF2-40B4-BE49-F238E27FC236}">
                  <a16:creationId xmlns:a16="http://schemas.microsoft.com/office/drawing/2014/main" id="{6370A3E1-3C34-7B85-59D3-F02F08877DF0}"/>
                </a:ext>
              </a:extLst>
            </p:cNvPr>
            <p:cNvGrpSpPr/>
            <p:nvPr/>
          </p:nvGrpSpPr>
          <p:grpSpPr>
            <a:xfrm>
              <a:off x="7854572" y="9245151"/>
              <a:ext cx="915153" cy="369112"/>
              <a:chOff x="1913" y="3372"/>
              <a:chExt cx="260" cy="99"/>
            </a:xfrm>
          </p:grpSpPr>
          <p:sp>
            <p:nvSpPr>
              <p:cNvPr id="11425" name="フリーフォーム 89697">
                <a:extLst>
                  <a:ext uri="{FF2B5EF4-FFF2-40B4-BE49-F238E27FC236}">
                    <a16:creationId xmlns:a16="http://schemas.microsoft.com/office/drawing/2014/main" id="{EB5D8610-0293-7952-A1F2-17A1B5116A9F}"/>
                  </a:ext>
                </a:extLst>
              </p:cNvPr>
              <p:cNvSpPr/>
              <p:nvPr/>
            </p:nvSpPr>
            <p:spPr>
              <a:xfrm>
                <a:off x="2039" y="3381"/>
                <a:ext cx="6" cy="1"/>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1426" name="直線コネクタ 11425">
                <a:extLst>
                  <a:ext uri="{FF2B5EF4-FFF2-40B4-BE49-F238E27FC236}">
                    <a16:creationId xmlns:a16="http://schemas.microsoft.com/office/drawing/2014/main" id="{FF32C18B-B937-7A96-534B-5AA816ACD450}"/>
                  </a:ext>
                </a:extLst>
              </p:cNvPr>
              <p:cNvSpPr/>
              <p:nvPr/>
            </p:nvSpPr>
            <p:spPr>
              <a:xfrm>
                <a:off x="2039" y="3381"/>
                <a:ext cx="6"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27" name="フリーフォーム 89699">
                <a:extLst>
                  <a:ext uri="{FF2B5EF4-FFF2-40B4-BE49-F238E27FC236}">
                    <a16:creationId xmlns:a16="http://schemas.microsoft.com/office/drawing/2014/main" id="{06E6434F-3E71-D48C-C2C1-E352EFF9E45F}"/>
                  </a:ext>
                </a:extLst>
              </p:cNvPr>
              <p:cNvSpPr/>
              <p:nvPr/>
            </p:nvSpPr>
            <p:spPr>
              <a:xfrm>
                <a:off x="2045" y="3377"/>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428" name="直線コネクタ 11427">
                <a:extLst>
                  <a:ext uri="{FF2B5EF4-FFF2-40B4-BE49-F238E27FC236}">
                    <a16:creationId xmlns:a16="http://schemas.microsoft.com/office/drawing/2014/main" id="{3FCF5426-F725-6320-9ABD-19CCEB9AA437}"/>
                  </a:ext>
                </a:extLst>
              </p:cNvPr>
              <p:cNvSpPr/>
              <p:nvPr/>
            </p:nvSpPr>
            <p:spPr>
              <a:xfrm>
                <a:off x="2045" y="3377"/>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29" name="フリーフォーム 89701">
                <a:extLst>
                  <a:ext uri="{FF2B5EF4-FFF2-40B4-BE49-F238E27FC236}">
                    <a16:creationId xmlns:a16="http://schemas.microsoft.com/office/drawing/2014/main" id="{2D03FB29-6847-725E-36DE-DF695F954B59}"/>
                  </a:ext>
                </a:extLst>
              </p:cNvPr>
              <p:cNvSpPr/>
              <p:nvPr/>
            </p:nvSpPr>
            <p:spPr>
              <a:xfrm>
                <a:off x="2034" y="3379"/>
                <a:ext cx="5" cy="2"/>
              </a:xfrm>
              <a:custGeom>
                <a:avLst/>
                <a:gdLst/>
                <a:ahLst/>
                <a:cxnLst/>
                <a:rect l="0" t="0" r="0" b="0"/>
                <a:pathLst>
                  <a:path w="5" h="2">
                    <a:moveTo>
                      <a:pt x="0" y="2"/>
                    </a:moveTo>
                    <a:lnTo>
                      <a:pt x="0" y="2"/>
                    </a:lnTo>
                    <a:lnTo>
                      <a:pt x="0" y="0"/>
                    </a:lnTo>
                    <a:lnTo>
                      <a:pt x="0" y="0"/>
                    </a:lnTo>
                    <a:lnTo>
                      <a:pt x="5" y="0"/>
                    </a:lnTo>
                    <a:lnTo>
                      <a:pt x="0" y="2"/>
                    </a:lnTo>
                    <a:close/>
                  </a:path>
                </a:pathLst>
              </a:custGeom>
              <a:solidFill>
                <a:srgbClr val="008837"/>
              </a:solidFill>
              <a:ln w="9525">
                <a:noFill/>
              </a:ln>
            </p:spPr>
            <p:txBody>
              <a:bodyPr/>
              <a:lstStyle/>
              <a:p>
                <a:endParaRPr lang="ja-JP" altLang="en-US" sz="1799"/>
              </a:p>
            </p:txBody>
          </p:sp>
          <p:sp>
            <p:nvSpPr>
              <p:cNvPr id="11430" name="フリーフォーム 89702">
                <a:extLst>
                  <a:ext uri="{FF2B5EF4-FFF2-40B4-BE49-F238E27FC236}">
                    <a16:creationId xmlns:a16="http://schemas.microsoft.com/office/drawing/2014/main" id="{EC763624-61FE-CF1B-21DB-60EE8E3FEE0A}"/>
                  </a:ext>
                </a:extLst>
              </p:cNvPr>
              <p:cNvSpPr/>
              <p:nvPr/>
            </p:nvSpPr>
            <p:spPr>
              <a:xfrm>
                <a:off x="2034" y="3379"/>
                <a:ext cx="5" cy="2"/>
              </a:xfrm>
              <a:custGeom>
                <a:avLst/>
                <a:gdLst/>
                <a:ahLst/>
                <a:cxnLst/>
                <a:rect l="0" t="0" r="0" b="0"/>
                <a:pathLst>
                  <a:path w="5" h="2">
                    <a:moveTo>
                      <a:pt x="0" y="2"/>
                    </a:moveTo>
                    <a:lnTo>
                      <a:pt x="0" y="2"/>
                    </a:lnTo>
                    <a:lnTo>
                      <a:pt x="0" y="0"/>
                    </a:lnTo>
                    <a:lnTo>
                      <a:pt x="0" y="0"/>
                    </a:lnTo>
                    <a:lnTo>
                      <a:pt x="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31" name="フリーフォーム 89703">
                <a:extLst>
                  <a:ext uri="{FF2B5EF4-FFF2-40B4-BE49-F238E27FC236}">
                    <a16:creationId xmlns:a16="http://schemas.microsoft.com/office/drawing/2014/main" id="{DC648ACE-B407-D979-7490-CDA7F0F438BD}"/>
                  </a:ext>
                </a:extLst>
              </p:cNvPr>
              <p:cNvSpPr/>
              <p:nvPr/>
            </p:nvSpPr>
            <p:spPr>
              <a:xfrm>
                <a:off x="2032"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32" name="直線コネクタ 11431">
                <a:extLst>
                  <a:ext uri="{FF2B5EF4-FFF2-40B4-BE49-F238E27FC236}">
                    <a16:creationId xmlns:a16="http://schemas.microsoft.com/office/drawing/2014/main" id="{6C085155-830F-A3FB-C2B2-343493EA5065}"/>
                  </a:ext>
                </a:extLst>
              </p:cNvPr>
              <p:cNvSpPr/>
              <p:nvPr/>
            </p:nvSpPr>
            <p:spPr>
              <a:xfrm>
                <a:off x="2032"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33" name="フリーフォーム 89705">
                <a:extLst>
                  <a:ext uri="{FF2B5EF4-FFF2-40B4-BE49-F238E27FC236}">
                    <a16:creationId xmlns:a16="http://schemas.microsoft.com/office/drawing/2014/main" id="{AB8E21B7-95B1-3670-F2E6-A04C768CC515}"/>
                  </a:ext>
                </a:extLst>
              </p:cNvPr>
              <p:cNvSpPr/>
              <p:nvPr/>
            </p:nvSpPr>
            <p:spPr>
              <a:xfrm>
                <a:off x="2039"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34" name="直線コネクタ 11433">
                <a:extLst>
                  <a:ext uri="{FF2B5EF4-FFF2-40B4-BE49-F238E27FC236}">
                    <a16:creationId xmlns:a16="http://schemas.microsoft.com/office/drawing/2014/main" id="{1C26978E-93E9-9EC3-B8F8-6E5B3423B216}"/>
                  </a:ext>
                </a:extLst>
              </p:cNvPr>
              <p:cNvSpPr/>
              <p:nvPr/>
            </p:nvSpPr>
            <p:spPr>
              <a:xfrm>
                <a:off x="2039"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35" name="フリーフォーム 89707">
                <a:extLst>
                  <a:ext uri="{FF2B5EF4-FFF2-40B4-BE49-F238E27FC236}">
                    <a16:creationId xmlns:a16="http://schemas.microsoft.com/office/drawing/2014/main" id="{29DBF9CC-093C-49ED-89E1-96DEDB103D7A}"/>
                  </a:ext>
                </a:extLst>
              </p:cNvPr>
              <p:cNvSpPr/>
              <p:nvPr/>
            </p:nvSpPr>
            <p:spPr>
              <a:xfrm>
                <a:off x="2023" y="3379"/>
                <a:ext cx="36" cy="76"/>
              </a:xfrm>
              <a:custGeom>
                <a:avLst/>
                <a:gdLst/>
                <a:ahLst/>
                <a:cxnLst/>
                <a:rect l="0" t="0" r="0" b="0"/>
                <a:pathLst>
                  <a:path w="36" h="76">
                    <a:moveTo>
                      <a:pt x="0" y="76"/>
                    </a:moveTo>
                    <a:lnTo>
                      <a:pt x="0" y="76"/>
                    </a:lnTo>
                    <a:lnTo>
                      <a:pt x="0" y="61"/>
                    </a:lnTo>
                    <a:lnTo>
                      <a:pt x="2" y="47"/>
                    </a:lnTo>
                    <a:lnTo>
                      <a:pt x="5" y="34"/>
                    </a:lnTo>
                    <a:lnTo>
                      <a:pt x="9" y="22"/>
                    </a:lnTo>
                    <a:lnTo>
                      <a:pt x="16" y="14"/>
                    </a:lnTo>
                    <a:lnTo>
                      <a:pt x="22" y="7"/>
                    </a:lnTo>
                    <a:lnTo>
                      <a:pt x="29" y="2"/>
                    </a:lnTo>
                    <a:lnTo>
                      <a:pt x="36" y="0"/>
                    </a:lnTo>
                    <a:lnTo>
                      <a:pt x="0" y="76"/>
                    </a:lnTo>
                    <a:close/>
                  </a:path>
                </a:pathLst>
              </a:custGeom>
              <a:solidFill>
                <a:srgbClr val="008837"/>
              </a:solidFill>
              <a:ln w="9525">
                <a:noFill/>
              </a:ln>
            </p:spPr>
            <p:txBody>
              <a:bodyPr/>
              <a:lstStyle/>
              <a:p>
                <a:endParaRPr lang="ja-JP" altLang="en-US" sz="1799"/>
              </a:p>
            </p:txBody>
          </p:sp>
          <p:sp>
            <p:nvSpPr>
              <p:cNvPr id="11436" name="フリーフォーム 89708">
                <a:extLst>
                  <a:ext uri="{FF2B5EF4-FFF2-40B4-BE49-F238E27FC236}">
                    <a16:creationId xmlns:a16="http://schemas.microsoft.com/office/drawing/2014/main" id="{972F48B3-FAEB-56D6-B59F-DB004ABC85EE}"/>
                  </a:ext>
                </a:extLst>
              </p:cNvPr>
              <p:cNvSpPr/>
              <p:nvPr/>
            </p:nvSpPr>
            <p:spPr>
              <a:xfrm>
                <a:off x="2023" y="3379"/>
                <a:ext cx="36" cy="76"/>
              </a:xfrm>
              <a:custGeom>
                <a:avLst/>
                <a:gdLst/>
                <a:ahLst/>
                <a:cxnLst/>
                <a:rect l="0" t="0" r="0" b="0"/>
                <a:pathLst>
                  <a:path w="36" h="76">
                    <a:moveTo>
                      <a:pt x="0" y="76"/>
                    </a:moveTo>
                    <a:lnTo>
                      <a:pt x="0" y="76"/>
                    </a:lnTo>
                    <a:lnTo>
                      <a:pt x="0" y="61"/>
                    </a:lnTo>
                    <a:lnTo>
                      <a:pt x="2" y="47"/>
                    </a:lnTo>
                    <a:lnTo>
                      <a:pt x="5" y="34"/>
                    </a:lnTo>
                    <a:lnTo>
                      <a:pt x="9" y="22"/>
                    </a:lnTo>
                    <a:lnTo>
                      <a:pt x="16" y="14"/>
                    </a:lnTo>
                    <a:lnTo>
                      <a:pt x="22" y="7"/>
                    </a:lnTo>
                    <a:lnTo>
                      <a:pt x="29" y="2"/>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37" name="フリーフォーム 89709">
                <a:extLst>
                  <a:ext uri="{FF2B5EF4-FFF2-40B4-BE49-F238E27FC236}">
                    <a16:creationId xmlns:a16="http://schemas.microsoft.com/office/drawing/2014/main" id="{6F67ADBD-BF0C-0909-7327-C454EBCD3445}"/>
                  </a:ext>
                </a:extLst>
              </p:cNvPr>
              <p:cNvSpPr/>
              <p:nvPr/>
            </p:nvSpPr>
            <p:spPr>
              <a:xfrm>
                <a:off x="2030" y="3410"/>
                <a:ext cx="15" cy="14"/>
              </a:xfrm>
              <a:custGeom>
                <a:avLst/>
                <a:gdLst/>
                <a:ahLst/>
                <a:cxnLst/>
                <a:rect l="0" t="0" r="0" b="0"/>
                <a:pathLst>
                  <a:path w="15" h="14">
                    <a:moveTo>
                      <a:pt x="0" y="14"/>
                    </a:moveTo>
                    <a:lnTo>
                      <a:pt x="0" y="14"/>
                    </a:lnTo>
                    <a:lnTo>
                      <a:pt x="0" y="9"/>
                    </a:lnTo>
                    <a:lnTo>
                      <a:pt x="4" y="5"/>
                    </a:lnTo>
                    <a:lnTo>
                      <a:pt x="9" y="3"/>
                    </a:lnTo>
                    <a:lnTo>
                      <a:pt x="15" y="0"/>
                    </a:lnTo>
                    <a:lnTo>
                      <a:pt x="0" y="14"/>
                    </a:lnTo>
                    <a:close/>
                  </a:path>
                </a:pathLst>
              </a:custGeom>
              <a:solidFill>
                <a:srgbClr val="008837"/>
              </a:solidFill>
              <a:ln w="9525">
                <a:noFill/>
              </a:ln>
            </p:spPr>
            <p:txBody>
              <a:bodyPr/>
              <a:lstStyle/>
              <a:p>
                <a:endParaRPr lang="ja-JP" altLang="en-US" sz="1799"/>
              </a:p>
            </p:txBody>
          </p:sp>
          <p:sp>
            <p:nvSpPr>
              <p:cNvPr id="11438" name="フリーフォーム 89710">
                <a:extLst>
                  <a:ext uri="{FF2B5EF4-FFF2-40B4-BE49-F238E27FC236}">
                    <a16:creationId xmlns:a16="http://schemas.microsoft.com/office/drawing/2014/main" id="{26DDE1F3-7238-7E65-D312-9C77EF6F1258}"/>
                  </a:ext>
                </a:extLst>
              </p:cNvPr>
              <p:cNvSpPr/>
              <p:nvPr/>
            </p:nvSpPr>
            <p:spPr>
              <a:xfrm>
                <a:off x="2030" y="3410"/>
                <a:ext cx="15" cy="14"/>
              </a:xfrm>
              <a:custGeom>
                <a:avLst/>
                <a:gdLst/>
                <a:ahLst/>
                <a:cxnLst/>
                <a:rect l="0" t="0" r="0" b="0"/>
                <a:pathLst>
                  <a:path w="15" h="14">
                    <a:moveTo>
                      <a:pt x="0" y="14"/>
                    </a:moveTo>
                    <a:lnTo>
                      <a:pt x="0" y="14"/>
                    </a:lnTo>
                    <a:lnTo>
                      <a:pt x="0" y="9"/>
                    </a:lnTo>
                    <a:lnTo>
                      <a:pt x="4" y="5"/>
                    </a:lnTo>
                    <a:lnTo>
                      <a:pt x="9" y="3"/>
                    </a:lnTo>
                    <a:lnTo>
                      <a:pt x="1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39" name="フリーフォーム 89711">
                <a:extLst>
                  <a:ext uri="{FF2B5EF4-FFF2-40B4-BE49-F238E27FC236}">
                    <a16:creationId xmlns:a16="http://schemas.microsoft.com/office/drawing/2014/main" id="{0D81E4CB-C7A1-0AEE-DEA5-5E8F3E8B9C46}"/>
                  </a:ext>
                </a:extLst>
              </p:cNvPr>
              <p:cNvSpPr/>
              <p:nvPr/>
            </p:nvSpPr>
            <p:spPr>
              <a:xfrm>
                <a:off x="2028" y="3386"/>
                <a:ext cx="4" cy="20"/>
              </a:xfrm>
              <a:custGeom>
                <a:avLst/>
                <a:gdLst/>
                <a:ahLst/>
                <a:cxnLst/>
                <a:rect l="0" t="0" r="0" b="0"/>
                <a:pathLst>
                  <a:path w="4" h="20">
                    <a:moveTo>
                      <a:pt x="4" y="20"/>
                    </a:moveTo>
                    <a:lnTo>
                      <a:pt x="4" y="20"/>
                    </a:lnTo>
                    <a:lnTo>
                      <a:pt x="2" y="7"/>
                    </a:lnTo>
                    <a:lnTo>
                      <a:pt x="0" y="0"/>
                    </a:lnTo>
                    <a:lnTo>
                      <a:pt x="4" y="20"/>
                    </a:lnTo>
                    <a:close/>
                  </a:path>
                </a:pathLst>
              </a:custGeom>
              <a:solidFill>
                <a:srgbClr val="008837"/>
              </a:solidFill>
              <a:ln w="9525">
                <a:noFill/>
              </a:ln>
            </p:spPr>
            <p:txBody>
              <a:bodyPr/>
              <a:lstStyle/>
              <a:p>
                <a:endParaRPr lang="ja-JP" altLang="en-US" sz="1799"/>
              </a:p>
            </p:txBody>
          </p:sp>
          <p:sp>
            <p:nvSpPr>
              <p:cNvPr id="11440" name="フリーフォーム 89712">
                <a:extLst>
                  <a:ext uri="{FF2B5EF4-FFF2-40B4-BE49-F238E27FC236}">
                    <a16:creationId xmlns:a16="http://schemas.microsoft.com/office/drawing/2014/main" id="{421C4A82-E646-ED87-4434-19AC0C24D8C2}"/>
                  </a:ext>
                </a:extLst>
              </p:cNvPr>
              <p:cNvSpPr/>
              <p:nvPr/>
            </p:nvSpPr>
            <p:spPr>
              <a:xfrm>
                <a:off x="2028" y="3386"/>
                <a:ext cx="4" cy="20"/>
              </a:xfrm>
              <a:custGeom>
                <a:avLst/>
                <a:gdLst/>
                <a:ahLst/>
                <a:cxnLst/>
                <a:rect l="0" t="0" r="0" b="0"/>
                <a:pathLst>
                  <a:path w="4" h="20">
                    <a:moveTo>
                      <a:pt x="4" y="20"/>
                    </a:moveTo>
                    <a:lnTo>
                      <a:pt x="4" y="20"/>
                    </a:lnTo>
                    <a:lnTo>
                      <a:pt x="2"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41" name="フリーフォーム 89713">
                <a:extLst>
                  <a:ext uri="{FF2B5EF4-FFF2-40B4-BE49-F238E27FC236}">
                    <a16:creationId xmlns:a16="http://schemas.microsoft.com/office/drawing/2014/main" id="{247D896E-AC1B-8ED6-8EDC-59AD1DA6E8B3}"/>
                  </a:ext>
                </a:extLst>
              </p:cNvPr>
              <p:cNvSpPr/>
              <p:nvPr/>
            </p:nvSpPr>
            <p:spPr>
              <a:xfrm>
                <a:off x="2041" y="3390"/>
                <a:ext cx="16" cy="1"/>
              </a:xfrm>
              <a:custGeom>
                <a:avLst/>
                <a:gdLst/>
                <a:ahLst/>
                <a:cxnLst/>
                <a:rect l="0" t="0" r="0" b="0"/>
                <a:pathLst>
                  <a:path w="16">
                    <a:moveTo>
                      <a:pt x="0" y="0"/>
                    </a:moveTo>
                    <a:lnTo>
                      <a:pt x="0" y="0"/>
                    </a:lnTo>
                    <a:lnTo>
                      <a:pt x="16" y="0"/>
                    </a:lnTo>
                    <a:lnTo>
                      <a:pt x="0" y="0"/>
                    </a:lnTo>
                    <a:close/>
                  </a:path>
                </a:pathLst>
              </a:custGeom>
              <a:solidFill>
                <a:srgbClr val="008837"/>
              </a:solidFill>
              <a:ln w="9525">
                <a:noFill/>
              </a:ln>
            </p:spPr>
            <p:txBody>
              <a:bodyPr/>
              <a:lstStyle/>
              <a:p>
                <a:endParaRPr lang="ja-JP" altLang="en-US" sz="1799"/>
              </a:p>
            </p:txBody>
          </p:sp>
          <p:sp>
            <p:nvSpPr>
              <p:cNvPr id="11442" name="フリーフォーム 89714">
                <a:extLst>
                  <a:ext uri="{FF2B5EF4-FFF2-40B4-BE49-F238E27FC236}">
                    <a16:creationId xmlns:a16="http://schemas.microsoft.com/office/drawing/2014/main" id="{20365965-76E2-7E82-1D91-465D0CEE377E}"/>
                  </a:ext>
                </a:extLst>
              </p:cNvPr>
              <p:cNvSpPr/>
              <p:nvPr/>
            </p:nvSpPr>
            <p:spPr>
              <a:xfrm>
                <a:off x="2041" y="3390"/>
                <a:ext cx="16" cy="1"/>
              </a:xfrm>
              <a:custGeom>
                <a:avLst/>
                <a:gdLst/>
                <a:ahLst/>
                <a:cxnLst/>
                <a:rect l="0" t="0" r="0" b="0"/>
                <a:pathLst>
                  <a:path w="16">
                    <a:moveTo>
                      <a:pt x="0" y="0"/>
                    </a:moveTo>
                    <a:lnTo>
                      <a:pt x="0" y="0"/>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43" name="フリーフォーム 89715">
                <a:extLst>
                  <a:ext uri="{FF2B5EF4-FFF2-40B4-BE49-F238E27FC236}">
                    <a16:creationId xmlns:a16="http://schemas.microsoft.com/office/drawing/2014/main" id="{50DB1127-0F38-C6DC-149B-652935E3DE1F}"/>
                  </a:ext>
                </a:extLst>
              </p:cNvPr>
              <p:cNvSpPr/>
              <p:nvPr/>
            </p:nvSpPr>
            <p:spPr>
              <a:xfrm>
                <a:off x="2025" y="3428"/>
                <a:ext cx="9" cy="9"/>
              </a:xfrm>
              <a:custGeom>
                <a:avLst/>
                <a:gdLst/>
                <a:ahLst/>
                <a:cxnLst/>
                <a:rect l="0" t="0" r="0" b="0"/>
                <a:pathLst>
                  <a:path w="9" h="9">
                    <a:moveTo>
                      <a:pt x="0" y="9"/>
                    </a:moveTo>
                    <a:lnTo>
                      <a:pt x="0" y="9"/>
                    </a:lnTo>
                    <a:lnTo>
                      <a:pt x="0" y="7"/>
                    </a:lnTo>
                    <a:lnTo>
                      <a:pt x="3" y="3"/>
                    </a:lnTo>
                    <a:lnTo>
                      <a:pt x="5" y="0"/>
                    </a:lnTo>
                    <a:lnTo>
                      <a:pt x="9" y="0"/>
                    </a:lnTo>
                    <a:lnTo>
                      <a:pt x="0" y="9"/>
                    </a:lnTo>
                    <a:close/>
                  </a:path>
                </a:pathLst>
              </a:custGeom>
              <a:solidFill>
                <a:srgbClr val="008837"/>
              </a:solidFill>
              <a:ln w="9525">
                <a:noFill/>
              </a:ln>
            </p:spPr>
            <p:txBody>
              <a:bodyPr/>
              <a:lstStyle/>
              <a:p>
                <a:endParaRPr lang="ja-JP" altLang="en-US" sz="1799"/>
              </a:p>
            </p:txBody>
          </p:sp>
          <p:sp>
            <p:nvSpPr>
              <p:cNvPr id="11444" name="フリーフォーム 89716">
                <a:extLst>
                  <a:ext uri="{FF2B5EF4-FFF2-40B4-BE49-F238E27FC236}">
                    <a16:creationId xmlns:a16="http://schemas.microsoft.com/office/drawing/2014/main" id="{216AD91E-9A75-B468-D232-A46A517C11B9}"/>
                  </a:ext>
                </a:extLst>
              </p:cNvPr>
              <p:cNvSpPr/>
              <p:nvPr/>
            </p:nvSpPr>
            <p:spPr>
              <a:xfrm>
                <a:off x="2025" y="3428"/>
                <a:ext cx="9" cy="9"/>
              </a:xfrm>
              <a:custGeom>
                <a:avLst/>
                <a:gdLst/>
                <a:ahLst/>
                <a:cxnLst/>
                <a:rect l="0" t="0" r="0" b="0"/>
                <a:pathLst>
                  <a:path w="9" h="9">
                    <a:moveTo>
                      <a:pt x="0" y="9"/>
                    </a:moveTo>
                    <a:lnTo>
                      <a:pt x="0" y="9"/>
                    </a:lnTo>
                    <a:lnTo>
                      <a:pt x="0" y="7"/>
                    </a:lnTo>
                    <a:lnTo>
                      <a:pt x="3" y="3"/>
                    </a:lnTo>
                    <a:lnTo>
                      <a:pt x="5" y="0"/>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45" name="フリーフォーム 89717">
                <a:extLst>
                  <a:ext uri="{FF2B5EF4-FFF2-40B4-BE49-F238E27FC236}">
                    <a16:creationId xmlns:a16="http://schemas.microsoft.com/office/drawing/2014/main" id="{7DBD2E2F-5461-52CC-D137-6347B67E8A6A}"/>
                  </a:ext>
                </a:extLst>
              </p:cNvPr>
              <p:cNvSpPr/>
              <p:nvPr/>
            </p:nvSpPr>
            <p:spPr>
              <a:xfrm>
                <a:off x="2023" y="3401"/>
                <a:ext cx="2" cy="14"/>
              </a:xfrm>
              <a:custGeom>
                <a:avLst/>
                <a:gdLst/>
                <a:ahLst/>
                <a:cxnLst/>
                <a:rect l="0" t="0" r="0" b="0"/>
                <a:pathLst>
                  <a:path w="2" h="14">
                    <a:moveTo>
                      <a:pt x="2" y="14"/>
                    </a:moveTo>
                    <a:lnTo>
                      <a:pt x="2" y="14"/>
                    </a:lnTo>
                    <a:lnTo>
                      <a:pt x="2" y="5"/>
                    </a:lnTo>
                    <a:lnTo>
                      <a:pt x="2" y="3"/>
                    </a:lnTo>
                    <a:lnTo>
                      <a:pt x="0" y="0"/>
                    </a:lnTo>
                    <a:lnTo>
                      <a:pt x="2" y="14"/>
                    </a:lnTo>
                    <a:close/>
                  </a:path>
                </a:pathLst>
              </a:custGeom>
              <a:solidFill>
                <a:srgbClr val="008837"/>
              </a:solidFill>
              <a:ln w="9525">
                <a:noFill/>
              </a:ln>
            </p:spPr>
            <p:txBody>
              <a:bodyPr/>
              <a:lstStyle/>
              <a:p>
                <a:endParaRPr lang="ja-JP" altLang="en-US" sz="1799"/>
              </a:p>
            </p:txBody>
          </p:sp>
          <p:sp>
            <p:nvSpPr>
              <p:cNvPr id="11446" name="フリーフォーム 89718">
                <a:extLst>
                  <a:ext uri="{FF2B5EF4-FFF2-40B4-BE49-F238E27FC236}">
                    <a16:creationId xmlns:a16="http://schemas.microsoft.com/office/drawing/2014/main" id="{0982D0DC-B223-2207-A42A-4A17B4A13FF9}"/>
                  </a:ext>
                </a:extLst>
              </p:cNvPr>
              <p:cNvSpPr/>
              <p:nvPr/>
            </p:nvSpPr>
            <p:spPr>
              <a:xfrm>
                <a:off x="2023" y="3401"/>
                <a:ext cx="2" cy="14"/>
              </a:xfrm>
              <a:custGeom>
                <a:avLst/>
                <a:gdLst/>
                <a:ahLst/>
                <a:cxnLst/>
                <a:rect l="0" t="0" r="0" b="0"/>
                <a:pathLst>
                  <a:path w="2" h="14">
                    <a:moveTo>
                      <a:pt x="2" y="14"/>
                    </a:moveTo>
                    <a:lnTo>
                      <a:pt x="2" y="14"/>
                    </a:lnTo>
                    <a:lnTo>
                      <a:pt x="2" y="5"/>
                    </a:lnTo>
                    <a:lnTo>
                      <a:pt x="2"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47" name="フリーフォーム 89719">
                <a:extLst>
                  <a:ext uri="{FF2B5EF4-FFF2-40B4-BE49-F238E27FC236}">
                    <a16:creationId xmlns:a16="http://schemas.microsoft.com/office/drawing/2014/main" id="{B5BB8828-2ED8-4F9E-880F-2A7D2FBD0FF0}"/>
                  </a:ext>
                </a:extLst>
              </p:cNvPr>
              <p:cNvSpPr/>
              <p:nvPr/>
            </p:nvSpPr>
            <p:spPr>
              <a:xfrm>
                <a:off x="2048"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48" name="直線コネクタ 11447">
                <a:extLst>
                  <a:ext uri="{FF2B5EF4-FFF2-40B4-BE49-F238E27FC236}">
                    <a16:creationId xmlns:a16="http://schemas.microsoft.com/office/drawing/2014/main" id="{6F1AF1BF-8950-66B4-3C5D-6DF958617C94}"/>
                  </a:ext>
                </a:extLst>
              </p:cNvPr>
              <p:cNvSpPr/>
              <p:nvPr/>
            </p:nvSpPr>
            <p:spPr>
              <a:xfrm>
                <a:off x="2048"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49" name="フリーフォーム 89721">
                <a:extLst>
                  <a:ext uri="{FF2B5EF4-FFF2-40B4-BE49-F238E27FC236}">
                    <a16:creationId xmlns:a16="http://schemas.microsoft.com/office/drawing/2014/main" id="{F051B494-9FB9-D392-5103-2EDA6A64C4DF}"/>
                  </a:ext>
                </a:extLst>
              </p:cNvPr>
              <p:cNvSpPr/>
              <p:nvPr/>
            </p:nvSpPr>
            <p:spPr>
              <a:xfrm>
                <a:off x="2057" y="3381"/>
                <a:ext cx="2" cy="1"/>
              </a:xfrm>
              <a:custGeom>
                <a:avLst/>
                <a:gdLst/>
                <a:ahLst/>
                <a:cxnLst/>
                <a:rect l="0" t="0" r="0" b="0"/>
                <a:pathLst>
                  <a:path w="2">
                    <a:moveTo>
                      <a:pt x="0" y="0"/>
                    </a:moveTo>
                    <a:lnTo>
                      <a:pt x="2" y="0"/>
                    </a:lnTo>
                    <a:lnTo>
                      <a:pt x="0" y="0"/>
                    </a:lnTo>
                    <a:close/>
                  </a:path>
                </a:pathLst>
              </a:custGeom>
              <a:solidFill>
                <a:srgbClr val="008837"/>
              </a:solidFill>
              <a:ln w="9525">
                <a:noFill/>
              </a:ln>
            </p:spPr>
            <p:txBody>
              <a:bodyPr/>
              <a:lstStyle/>
              <a:p>
                <a:endParaRPr lang="ja-JP" altLang="en-US" sz="1799"/>
              </a:p>
            </p:txBody>
          </p:sp>
          <p:sp>
            <p:nvSpPr>
              <p:cNvPr id="11450" name="直線コネクタ 11449">
                <a:extLst>
                  <a:ext uri="{FF2B5EF4-FFF2-40B4-BE49-F238E27FC236}">
                    <a16:creationId xmlns:a16="http://schemas.microsoft.com/office/drawing/2014/main" id="{DF28C187-5A85-5E4C-E512-4E47DE846BBB}"/>
                  </a:ext>
                </a:extLst>
              </p:cNvPr>
              <p:cNvSpPr/>
              <p:nvPr/>
            </p:nvSpPr>
            <p:spPr>
              <a:xfrm>
                <a:off x="2057" y="3381"/>
                <a:ext cx="2"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51" name="フリーフォーム 89723">
                <a:extLst>
                  <a:ext uri="{FF2B5EF4-FFF2-40B4-BE49-F238E27FC236}">
                    <a16:creationId xmlns:a16="http://schemas.microsoft.com/office/drawing/2014/main" id="{A079A4E5-6A6C-A5F4-61F4-8CAAC658703F}"/>
                  </a:ext>
                </a:extLst>
              </p:cNvPr>
              <p:cNvSpPr/>
              <p:nvPr/>
            </p:nvSpPr>
            <p:spPr>
              <a:xfrm>
                <a:off x="2059" y="3377"/>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52" name="直線コネクタ 11451">
                <a:extLst>
                  <a:ext uri="{FF2B5EF4-FFF2-40B4-BE49-F238E27FC236}">
                    <a16:creationId xmlns:a16="http://schemas.microsoft.com/office/drawing/2014/main" id="{97F91E97-98D7-08EE-9504-0AFCC7383B49}"/>
                  </a:ext>
                </a:extLst>
              </p:cNvPr>
              <p:cNvSpPr/>
              <p:nvPr/>
            </p:nvSpPr>
            <p:spPr>
              <a:xfrm>
                <a:off x="2059" y="3377"/>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53" name="フリーフォーム 89725">
                <a:extLst>
                  <a:ext uri="{FF2B5EF4-FFF2-40B4-BE49-F238E27FC236}">
                    <a16:creationId xmlns:a16="http://schemas.microsoft.com/office/drawing/2014/main" id="{16CA8DC6-6626-585D-E603-F16F1315C72A}"/>
                  </a:ext>
                </a:extLst>
              </p:cNvPr>
              <p:cNvSpPr/>
              <p:nvPr/>
            </p:nvSpPr>
            <p:spPr>
              <a:xfrm>
                <a:off x="2050" y="3379"/>
                <a:ext cx="7" cy="2"/>
              </a:xfrm>
              <a:custGeom>
                <a:avLst/>
                <a:gdLst/>
                <a:ahLst/>
                <a:cxnLst/>
                <a:rect l="0" t="0" r="0" b="0"/>
                <a:pathLst>
                  <a:path w="7" h="2">
                    <a:moveTo>
                      <a:pt x="0" y="2"/>
                    </a:moveTo>
                    <a:lnTo>
                      <a:pt x="0" y="2"/>
                    </a:lnTo>
                    <a:lnTo>
                      <a:pt x="0" y="0"/>
                    </a:lnTo>
                    <a:lnTo>
                      <a:pt x="0" y="0"/>
                    </a:lnTo>
                    <a:lnTo>
                      <a:pt x="7" y="0"/>
                    </a:lnTo>
                    <a:lnTo>
                      <a:pt x="0" y="2"/>
                    </a:lnTo>
                    <a:close/>
                  </a:path>
                </a:pathLst>
              </a:custGeom>
              <a:solidFill>
                <a:srgbClr val="008837"/>
              </a:solidFill>
              <a:ln w="9525">
                <a:noFill/>
              </a:ln>
            </p:spPr>
            <p:txBody>
              <a:bodyPr/>
              <a:lstStyle/>
              <a:p>
                <a:endParaRPr lang="ja-JP" altLang="en-US" sz="1799"/>
              </a:p>
            </p:txBody>
          </p:sp>
          <p:sp>
            <p:nvSpPr>
              <p:cNvPr id="11454" name="フリーフォーム 89726">
                <a:extLst>
                  <a:ext uri="{FF2B5EF4-FFF2-40B4-BE49-F238E27FC236}">
                    <a16:creationId xmlns:a16="http://schemas.microsoft.com/office/drawing/2014/main" id="{709E8B0B-B9B0-1ECA-2137-137B62181B0A}"/>
                  </a:ext>
                </a:extLst>
              </p:cNvPr>
              <p:cNvSpPr/>
              <p:nvPr/>
            </p:nvSpPr>
            <p:spPr>
              <a:xfrm>
                <a:off x="2050" y="3379"/>
                <a:ext cx="7" cy="2"/>
              </a:xfrm>
              <a:custGeom>
                <a:avLst/>
                <a:gdLst/>
                <a:ahLst/>
                <a:cxnLst/>
                <a:rect l="0" t="0" r="0" b="0"/>
                <a:pathLst>
                  <a:path w="7" h="2">
                    <a:moveTo>
                      <a:pt x="0" y="2"/>
                    </a:moveTo>
                    <a:lnTo>
                      <a:pt x="0" y="2"/>
                    </a:lnTo>
                    <a:lnTo>
                      <a:pt x="0" y="0"/>
                    </a:lnTo>
                    <a:lnTo>
                      <a:pt x="0" y="0"/>
                    </a:lnTo>
                    <a:lnTo>
                      <a:pt x="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55" name="フリーフォーム 89727">
                <a:extLst>
                  <a:ext uri="{FF2B5EF4-FFF2-40B4-BE49-F238E27FC236}">
                    <a16:creationId xmlns:a16="http://schemas.microsoft.com/office/drawing/2014/main" id="{0AC4E6D4-DE13-112E-1B03-F914D400146A}"/>
                  </a:ext>
                </a:extLst>
              </p:cNvPr>
              <p:cNvSpPr/>
              <p:nvPr/>
            </p:nvSpPr>
            <p:spPr>
              <a:xfrm>
                <a:off x="2048"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56" name="直線コネクタ 11455">
                <a:extLst>
                  <a:ext uri="{FF2B5EF4-FFF2-40B4-BE49-F238E27FC236}">
                    <a16:creationId xmlns:a16="http://schemas.microsoft.com/office/drawing/2014/main" id="{507EE1EA-375F-4999-C7D9-C26046CE2DC8}"/>
                  </a:ext>
                </a:extLst>
              </p:cNvPr>
              <p:cNvSpPr/>
              <p:nvPr/>
            </p:nvSpPr>
            <p:spPr>
              <a:xfrm>
                <a:off x="2048"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57" name="フリーフォーム 89729">
                <a:extLst>
                  <a:ext uri="{FF2B5EF4-FFF2-40B4-BE49-F238E27FC236}">
                    <a16:creationId xmlns:a16="http://schemas.microsoft.com/office/drawing/2014/main" id="{9C92DCBD-3035-8E23-12FE-A7BB04A5A388}"/>
                  </a:ext>
                </a:extLst>
              </p:cNvPr>
              <p:cNvSpPr/>
              <p:nvPr/>
            </p:nvSpPr>
            <p:spPr>
              <a:xfrm>
                <a:off x="2057"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58" name="直線コネクタ 11457">
                <a:extLst>
                  <a:ext uri="{FF2B5EF4-FFF2-40B4-BE49-F238E27FC236}">
                    <a16:creationId xmlns:a16="http://schemas.microsoft.com/office/drawing/2014/main" id="{B298A1EE-83ED-F5A1-210D-B1A843E51196}"/>
                  </a:ext>
                </a:extLst>
              </p:cNvPr>
              <p:cNvSpPr/>
              <p:nvPr/>
            </p:nvSpPr>
            <p:spPr>
              <a:xfrm>
                <a:off x="2057"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59" name="フリーフォーム 89731">
                <a:extLst>
                  <a:ext uri="{FF2B5EF4-FFF2-40B4-BE49-F238E27FC236}">
                    <a16:creationId xmlns:a16="http://schemas.microsoft.com/office/drawing/2014/main" id="{B0F003EC-D5D1-F0A3-7078-CBC460C6C214}"/>
                  </a:ext>
                </a:extLst>
              </p:cNvPr>
              <p:cNvSpPr/>
              <p:nvPr/>
            </p:nvSpPr>
            <p:spPr>
              <a:xfrm>
                <a:off x="2032" y="3381"/>
                <a:ext cx="36" cy="76"/>
              </a:xfrm>
              <a:custGeom>
                <a:avLst/>
                <a:gdLst/>
                <a:ahLst/>
                <a:cxnLst/>
                <a:rect l="0" t="0" r="0" b="0"/>
                <a:pathLst>
                  <a:path w="36" h="76">
                    <a:moveTo>
                      <a:pt x="0" y="76"/>
                    </a:moveTo>
                    <a:lnTo>
                      <a:pt x="0" y="76"/>
                    </a:lnTo>
                    <a:lnTo>
                      <a:pt x="0" y="61"/>
                    </a:lnTo>
                    <a:lnTo>
                      <a:pt x="2" y="47"/>
                    </a:lnTo>
                    <a:lnTo>
                      <a:pt x="7" y="34"/>
                    </a:lnTo>
                    <a:lnTo>
                      <a:pt x="11" y="23"/>
                    </a:lnTo>
                    <a:lnTo>
                      <a:pt x="16" y="14"/>
                    </a:lnTo>
                    <a:lnTo>
                      <a:pt x="22" y="7"/>
                    </a:lnTo>
                    <a:lnTo>
                      <a:pt x="29" y="3"/>
                    </a:lnTo>
                    <a:lnTo>
                      <a:pt x="36" y="0"/>
                    </a:lnTo>
                    <a:lnTo>
                      <a:pt x="0" y="76"/>
                    </a:lnTo>
                    <a:close/>
                  </a:path>
                </a:pathLst>
              </a:custGeom>
              <a:solidFill>
                <a:srgbClr val="008837"/>
              </a:solidFill>
              <a:ln w="9525">
                <a:noFill/>
              </a:ln>
            </p:spPr>
            <p:txBody>
              <a:bodyPr/>
              <a:lstStyle/>
              <a:p>
                <a:endParaRPr lang="ja-JP" altLang="en-US" sz="1799"/>
              </a:p>
            </p:txBody>
          </p:sp>
          <p:sp>
            <p:nvSpPr>
              <p:cNvPr id="11460" name="フリーフォーム 89732">
                <a:extLst>
                  <a:ext uri="{FF2B5EF4-FFF2-40B4-BE49-F238E27FC236}">
                    <a16:creationId xmlns:a16="http://schemas.microsoft.com/office/drawing/2014/main" id="{583B7DF5-365F-01BB-A7AF-2B1C96D10003}"/>
                  </a:ext>
                </a:extLst>
              </p:cNvPr>
              <p:cNvSpPr/>
              <p:nvPr/>
            </p:nvSpPr>
            <p:spPr>
              <a:xfrm>
                <a:off x="2032" y="3381"/>
                <a:ext cx="36" cy="76"/>
              </a:xfrm>
              <a:custGeom>
                <a:avLst/>
                <a:gdLst/>
                <a:ahLst/>
                <a:cxnLst/>
                <a:rect l="0" t="0" r="0" b="0"/>
                <a:pathLst>
                  <a:path w="36" h="76">
                    <a:moveTo>
                      <a:pt x="0" y="76"/>
                    </a:moveTo>
                    <a:lnTo>
                      <a:pt x="0" y="76"/>
                    </a:lnTo>
                    <a:lnTo>
                      <a:pt x="0" y="61"/>
                    </a:lnTo>
                    <a:lnTo>
                      <a:pt x="2" y="47"/>
                    </a:lnTo>
                    <a:lnTo>
                      <a:pt x="7" y="34"/>
                    </a:lnTo>
                    <a:lnTo>
                      <a:pt x="11" y="23"/>
                    </a:lnTo>
                    <a:lnTo>
                      <a:pt x="16" y="14"/>
                    </a:lnTo>
                    <a:lnTo>
                      <a:pt x="22" y="7"/>
                    </a:lnTo>
                    <a:lnTo>
                      <a:pt x="29" y="3"/>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61" name="フリーフォーム 89733">
                <a:extLst>
                  <a:ext uri="{FF2B5EF4-FFF2-40B4-BE49-F238E27FC236}">
                    <a16:creationId xmlns:a16="http://schemas.microsoft.com/office/drawing/2014/main" id="{BD9BD99D-0E4A-BC85-6B96-33C9B25BC7C8}"/>
                  </a:ext>
                </a:extLst>
              </p:cNvPr>
              <p:cNvSpPr/>
              <p:nvPr/>
            </p:nvSpPr>
            <p:spPr>
              <a:xfrm>
                <a:off x="2036" y="3415"/>
                <a:ext cx="21" cy="9"/>
              </a:xfrm>
              <a:custGeom>
                <a:avLst/>
                <a:gdLst/>
                <a:ahLst/>
                <a:cxnLst/>
                <a:rect l="0" t="0" r="0" b="0"/>
                <a:pathLst>
                  <a:path w="21" h="9">
                    <a:moveTo>
                      <a:pt x="0" y="9"/>
                    </a:moveTo>
                    <a:lnTo>
                      <a:pt x="0" y="9"/>
                    </a:lnTo>
                    <a:lnTo>
                      <a:pt x="0" y="7"/>
                    </a:lnTo>
                    <a:lnTo>
                      <a:pt x="5" y="2"/>
                    </a:lnTo>
                    <a:lnTo>
                      <a:pt x="12" y="0"/>
                    </a:lnTo>
                    <a:lnTo>
                      <a:pt x="21" y="0"/>
                    </a:lnTo>
                    <a:lnTo>
                      <a:pt x="0" y="9"/>
                    </a:lnTo>
                    <a:close/>
                  </a:path>
                </a:pathLst>
              </a:custGeom>
              <a:solidFill>
                <a:srgbClr val="008837"/>
              </a:solidFill>
              <a:ln w="9525">
                <a:noFill/>
              </a:ln>
            </p:spPr>
            <p:txBody>
              <a:bodyPr/>
              <a:lstStyle/>
              <a:p>
                <a:endParaRPr lang="ja-JP" altLang="en-US" sz="1799"/>
              </a:p>
            </p:txBody>
          </p:sp>
          <p:sp>
            <p:nvSpPr>
              <p:cNvPr id="11462" name="フリーフォーム 89734">
                <a:extLst>
                  <a:ext uri="{FF2B5EF4-FFF2-40B4-BE49-F238E27FC236}">
                    <a16:creationId xmlns:a16="http://schemas.microsoft.com/office/drawing/2014/main" id="{0C5F8751-32AE-76DA-63AB-2FFE89A57C93}"/>
                  </a:ext>
                </a:extLst>
              </p:cNvPr>
              <p:cNvSpPr/>
              <p:nvPr/>
            </p:nvSpPr>
            <p:spPr>
              <a:xfrm>
                <a:off x="2036" y="3415"/>
                <a:ext cx="21" cy="9"/>
              </a:xfrm>
              <a:custGeom>
                <a:avLst/>
                <a:gdLst/>
                <a:ahLst/>
                <a:cxnLst/>
                <a:rect l="0" t="0" r="0" b="0"/>
                <a:pathLst>
                  <a:path w="21" h="9">
                    <a:moveTo>
                      <a:pt x="0" y="9"/>
                    </a:moveTo>
                    <a:lnTo>
                      <a:pt x="0" y="9"/>
                    </a:lnTo>
                    <a:lnTo>
                      <a:pt x="0" y="7"/>
                    </a:lnTo>
                    <a:lnTo>
                      <a:pt x="5" y="2"/>
                    </a:lnTo>
                    <a:lnTo>
                      <a:pt x="12" y="0"/>
                    </a:lnTo>
                    <a:lnTo>
                      <a:pt x="2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63" name="フリーフォーム 89735">
                <a:extLst>
                  <a:ext uri="{FF2B5EF4-FFF2-40B4-BE49-F238E27FC236}">
                    <a16:creationId xmlns:a16="http://schemas.microsoft.com/office/drawing/2014/main" id="{63B8EEEF-DE1A-3C31-4C01-4FF2E0A70E0F}"/>
                  </a:ext>
                </a:extLst>
              </p:cNvPr>
              <p:cNvSpPr/>
              <p:nvPr/>
            </p:nvSpPr>
            <p:spPr>
              <a:xfrm>
                <a:off x="2034" y="3390"/>
                <a:ext cx="7" cy="16"/>
              </a:xfrm>
              <a:custGeom>
                <a:avLst/>
                <a:gdLst/>
                <a:ahLst/>
                <a:cxnLst/>
                <a:rect l="0" t="0" r="0" b="0"/>
                <a:pathLst>
                  <a:path w="7" h="16">
                    <a:moveTo>
                      <a:pt x="7" y="16"/>
                    </a:moveTo>
                    <a:lnTo>
                      <a:pt x="7" y="16"/>
                    </a:lnTo>
                    <a:lnTo>
                      <a:pt x="7" y="9"/>
                    </a:lnTo>
                    <a:lnTo>
                      <a:pt x="5" y="5"/>
                    </a:lnTo>
                    <a:lnTo>
                      <a:pt x="0" y="0"/>
                    </a:lnTo>
                    <a:lnTo>
                      <a:pt x="7" y="16"/>
                    </a:lnTo>
                    <a:close/>
                  </a:path>
                </a:pathLst>
              </a:custGeom>
              <a:solidFill>
                <a:srgbClr val="008837"/>
              </a:solidFill>
              <a:ln w="9525">
                <a:noFill/>
              </a:ln>
            </p:spPr>
            <p:txBody>
              <a:bodyPr/>
              <a:lstStyle/>
              <a:p>
                <a:endParaRPr lang="ja-JP" altLang="en-US" sz="1799"/>
              </a:p>
            </p:txBody>
          </p:sp>
          <p:sp>
            <p:nvSpPr>
              <p:cNvPr id="11464" name="フリーフォーム 89736">
                <a:extLst>
                  <a:ext uri="{FF2B5EF4-FFF2-40B4-BE49-F238E27FC236}">
                    <a16:creationId xmlns:a16="http://schemas.microsoft.com/office/drawing/2014/main" id="{2843DF8E-E98B-BE14-8251-C52E53052DE0}"/>
                  </a:ext>
                </a:extLst>
              </p:cNvPr>
              <p:cNvSpPr/>
              <p:nvPr/>
            </p:nvSpPr>
            <p:spPr>
              <a:xfrm>
                <a:off x="2034" y="3390"/>
                <a:ext cx="7" cy="16"/>
              </a:xfrm>
              <a:custGeom>
                <a:avLst/>
                <a:gdLst/>
                <a:ahLst/>
                <a:cxnLst/>
                <a:rect l="0" t="0" r="0" b="0"/>
                <a:pathLst>
                  <a:path w="7" h="16">
                    <a:moveTo>
                      <a:pt x="7" y="16"/>
                    </a:moveTo>
                    <a:lnTo>
                      <a:pt x="7" y="16"/>
                    </a:lnTo>
                    <a:lnTo>
                      <a:pt x="7" y="9"/>
                    </a:lnTo>
                    <a:lnTo>
                      <a:pt x="5" y="5"/>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65" name="フリーフォーム 89737">
                <a:extLst>
                  <a:ext uri="{FF2B5EF4-FFF2-40B4-BE49-F238E27FC236}">
                    <a16:creationId xmlns:a16="http://schemas.microsoft.com/office/drawing/2014/main" id="{4B2326D9-4E4E-C1B2-8DDA-7BA9D43EBBDE}"/>
                  </a:ext>
                </a:extLst>
              </p:cNvPr>
              <p:cNvSpPr/>
              <p:nvPr/>
            </p:nvSpPr>
            <p:spPr>
              <a:xfrm>
                <a:off x="2048" y="3390"/>
                <a:ext cx="13" cy="5"/>
              </a:xfrm>
              <a:custGeom>
                <a:avLst/>
                <a:gdLst/>
                <a:ahLst/>
                <a:cxnLst/>
                <a:rect l="0" t="0" r="0" b="0"/>
                <a:pathLst>
                  <a:path w="13" h="5">
                    <a:moveTo>
                      <a:pt x="0" y="5"/>
                    </a:moveTo>
                    <a:lnTo>
                      <a:pt x="0" y="5"/>
                    </a:lnTo>
                    <a:lnTo>
                      <a:pt x="4" y="3"/>
                    </a:lnTo>
                    <a:lnTo>
                      <a:pt x="13" y="0"/>
                    </a:lnTo>
                    <a:lnTo>
                      <a:pt x="0" y="5"/>
                    </a:lnTo>
                    <a:close/>
                  </a:path>
                </a:pathLst>
              </a:custGeom>
              <a:solidFill>
                <a:srgbClr val="008837"/>
              </a:solidFill>
              <a:ln w="9525">
                <a:noFill/>
              </a:ln>
            </p:spPr>
            <p:txBody>
              <a:bodyPr/>
              <a:lstStyle/>
              <a:p>
                <a:endParaRPr lang="ja-JP" altLang="en-US" sz="1799"/>
              </a:p>
            </p:txBody>
          </p:sp>
          <p:sp>
            <p:nvSpPr>
              <p:cNvPr id="11466" name="フリーフォーム 89738">
                <a:extLst>
                  <a:ext uri="{FF2B5EF4-FFF2-40B4-BE49-F238E27FC236}">
                    <a16:creationId xmlns:a16="http://schemas.microsoft.com/office/drawing/2014/main" id="{EBD52F57-CE4E-C0D3-C845-84491C15ED8E}"/>
                  </a:ext>
                </a:extLst>
              </p:cNvPr>
              <p:cNvSpPr/>
              <p:nvPr/>
            </p:nvSpPr>
            <p:spPr>
              <a:xfrm>
                <a:off x="2048" y="3390"/>
                <a:ext cx="13" cy="5"/>
              </a:xfrm>
              <a:custGeom>
                <a:avLst/>
                <a:gdLst/>
                <a:ahLst/>
                <a:cxnLst/>
                <a:rect l="0" t="0" r="0" b="0"/>
                <a:pathLst>
                  <a:path w="13" h="5">
                    <a:moveTo>
                      <a:pt x="0" y="5"/>
                    </a:moveTo>
                    <a:lnTo>
                      <a:pt x="0" y="5"/>
                    </a:lnTo>
                    <a:lnTo>
                      <a:pt x="4" y="3"/>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67" name="フリーフォーム 89739">
                <a:extLst>
                  <a:ext uri="{FF2B5EF4-FFF2-40B4-BE49-F238E27FC236}">
                    <a16:creationId xmlns:a16="http://schemas.microsoft.com/office/drawing/2014/main" id="{EBBF9BE7-48F4-F737-5131-2BA419B48B79}"/>
                  </a:ext>
                </a:extLst>
              </p:cNvPr>
              <p:cNvSpPr/>
              <p:nvPr/>
            </p:nvSpPr>
            <p:spPr>
              <a:xfrm>
                <a:off x="2032" y="3428"/>
                <a:ext cx="11" cy="14"/>
              </a:xfrm>
              <a:custGeom>
                <a:avLst/>
                <a:gdLst/>
                <a:ahLst/>
                <a:cxnLst/>
                <a:rect l="0" t="0" r="0" b="0"/>
                <a:pathLst>
                  <a:path w="11" h="14">
                    <a:moveTo>
                      <a:pt x="0" y="14"/>
                    </a:moveTo>
                    <a:lnTo>
                      <a:pt x="0" y="14"/>
                    </a:lnTo>
                    <a:lnTo>
                      <a:pt x="0" y="9"/>
                    </a:lnTo>
                    <a:lnTo>
                      <a:pt x="2" y="5"/>
                    </a:lnTo>
                    <a:lnTo>
                      <a:pt x="7" y="3"/>
                    </a:lnTo>
                    <a:lnTo>
                      <a:pt x="11" y="0"/>
                    </a:lnTo>
                    <a:lnTo>
                      <a:pt x="0" y="14"/>
                    </a:lnTo>
                    <a:close/>
                  </a:path>
                </a:pathLst>
              </a:custGeom>
              <a:solidFill>
                <a:srgbClr val="008837"/>
              </a:solidFill>
              <a:ln w="9525">
                <a:noFill/>
              </a:ln>
            </p:spPr>
            <p:txBody>
              <a:bodyPr/>
              <a:lstStyle/>
              <a:p>
                <a:endParaRPr lang="ja-JP" altLang="en-US" sz="1799"/>
              </a:p>
            </p:txBody>
          </p:sp>
          <p:sp>
            <p:nvSpPr>
              <p:cNvPr id="11468" name="フリーフォーム 89740">
                <a:extLst>
                  <a:ext uri="{FF2B5EF4-FFF2-40B4-BE49-F238E27FC236}">
                    <a16:creationId xmlns:a16="http://schemas.microsoft.com/office/drawing/2014/main" id="{6986C691-9F62-C90B-15B5-70822CE8D4B9}"/>
                  </a:ext>
                </a:extLst>
              </p:cNvPr>
              <p:cNvSpPr/>
              <p:nvPr/>
            </p:nvSpPr>
            <p:spPr>
              <a:xfrm>
                <a:off x="2032" y="3428"/>
                <a:ext cx="11" cy="14"/>
              </a:xfrm>
              <a:custGeom>
                <a:avLst/>
                <a:gdLst/>
                <a:ahLst/>
                <a:cxnLst/>
                <a:rect l="0" t="0" r="0" b="0"/>
                <a:pathLst>
                  <a:path w="11" h="14">
                    <a:moveTo>
                      <a:pt x="0" y="14"/>
                    </a:moveTo>
                    <a:lnTo>
                      <a:pt x="0" y="14"/>
                    </a:lnTo>
                    <a:lnTo>
                      <a:pt x="0" y="9"/>
                    </a:lnTo>
                    <a:lnTo>
                      <a:pt x="2" y="5"/>
                    </a:lnTo>
                    <a:lnTo>
                      <a:pt x="7" y="3"/>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69" name="フリーフォーム 89741">
                <a:extLst>
                  <a:ext uri="{FF2B5EF4-FFF2-40B4-BE49-F238E27FC236}">
                    <a16:creationId xmlns:a16="http://schemas.microsoft.com/office/drawing/2014/main" id="{F0CA8568-D20F-9592-222C-D4110E459BEA}"/>
                  </a:ext>
                </a:extLst>
              </p:cNvPr>
              <p:cNvSpPr/>
              <p:nvPr/>
            </p:nvSpPr>
            <p:spPr>
              <a:xfrm>
                <a:off x="2032" y="3404"/>
                <a:ext cx="1" cy="11"/>
              </a:xfrm>
              <a:custGeom>
                <a:avLst/>
                <a:gdLst/>
                <a:ahLst/>
                <a:cxnLst/>
                <a:rect l="0" t="0" r="0" b="0"/>
                <a:pathLst>
                  <a:path h="11">
                    <a:moveTo>
                      <a:pt x="0" y="11"/>
                    </a:moveTo>
                    <a:lnTo>
                      <a:pt x="0" y="11"/>
                    </a:lnTo>
                    <a:lnTo>
                      <a:pt x="0" y="0"/>
                    </a:lnTo>
                    <a:lnTo>
                      <a:pt x="0" y="11"/>
                    </a:lnTo>
                    <a:close/>
                  </a:path>
                </a:pathLst>
              </a:custGeom>
              <a:solidFill>
                <a:srgbClr val="008837"/>
              </a:solidFill>
              <a:ln w="9525">
                <a:noFill/>
              </a:ln>
            </p:spPr>
            <p:txBody>
              <a:bodyPr/>
              <a:lstStyle/>
              <a:p>
                <a:endParaRPr lang="ja-JP" altLang="en-US" sz="1799"/>
              </a:p>
            </p:txBody>
          </p:sp>
          <p:sp>
            <p:nvSpPr>
              <p:cNvPr id="11470" name="フリーフォーム 89742">
                <a:extLst>
                  <a:ext uri="{FF2B5EF4-FFF2-40B4-BE49-F238E27FC236}">
                    <a16:creationId xmlns:a16="http://schemas.microsoft.com/office/drawing/2014/main" id="{75DA0F6F-3619-FCED-7293-3D6A4732AE07}"/>
                  </a:ext>
                </a:extLst>
              </p:cNvPr>
              <p:cNvSpPr/>
              <p:nvPr/>
            </p:nvSpPr>
            <p:spPr>
              <a:xfrm>
                <a:off x="2032" y="3404"/>
                <a:ext cx="1" cy="11"/>
              </a:xfrm>
              <a:custGeom>
                <a:avLst/>
                <a:gdLst/>
                <a:ahLst/>
                <a:cxnLst/>
                <a:rect l="0" t="0" r="0" b="0"/>
                <a:pathLst>
                  <a:path h="11">
                    <a:moveTo>
                      <a:pt x="0" y="11"/>
                    </a:moveTo>
                    <a:lnTo>
                      <a:pt x="0" y="11"/>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71" name="フリーフォーム 89743">
                <a:extLst>
                  <a:ext uri="{FF2B5EF4-FFF2-40B4-BE49-F238E27FC236}">
                    <a16:creationId xmlns:a16="http://schemas.microsoft.com/office/drawing/2014/main" id="{D22DB272-7025-F766-C763-C549374CE73B}"/>
                  </a:ext>
                </a:extLst>
              </p:cNvPr>
              <p:cNvSpPr/>
              <p:nvPr/>
            </p:nvSpPr>
            <p:spPr>
              <a:xfrm>
                <a:off x="2057" y="3381"/>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472" name="直線コネクタ 11471">
                <a:extLst>
                  <a:ext uri="{FF2B5EF4-FFF2-40B4-BE49-F238E27FC236}">
                    <a16:creationId xmlns:a16="http://schemas.microsoft.com/office/drawing/2014/main" id="{E18A21B2-25EA-0D38-DA25-401BE5BF877A}"/>
                  </a:ext>
                </a:extLst>
              </p:cNvPr>
              <p:cNvSpPr/>
              <p:nvPr/>
            </p:nvSpPr>
            <p:spPr>
              <a:xfrm>
                <a:off x="2057" y="3381"/>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73" name="フリーフォーム 89745">
                <a:extLst>
                  <a:ext uri="{FF2B5EF4-FFF2-40B4-BE49-F238E27FC236}">
                    <a16:creationId xmlns:a16="http://schemas.microsoft.com/office/drawing/2014/main" id="{5E49326A-42DA-93F6-EDC0-8AA794FD5F46}"/>
                  </a:ext>
                </a:extLst>
              </p:cNvPr>
              <p:cNvSpPr/>
              <p:nvPr/>
            </p:nvSpPr>
            <p:spPr>
              <a:xfrm>
                <a:off x="2061" y="3381"/>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474" name="直線コネクタ 11473">
                <a:extLst>
                  <a:ext uri="{FF2B5EF4-FFF2-40B4-BE49-F238E27FC236}">
                    <a16:creationId xmlns:a16="http://schemas.microsoft.com/office/drawing/2014/main" id="{1E1684FB-AA39-9249-ECDE-006BDB789C77}"/>
                  </a:ext>
                </a:extLst>
              </p:cNvPr>
              <p:cNvSpPr/>
              <p:nvPr/>
            </p:nvSpPr>
            <p:spPr>
              <a:xfrm>
                <a:off x="2061" y="3381"/>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75" name="フリーフォーム 89747">
                <a:extLst>
                  <a:ext uri="{FF2B5EF4-FFF2-40B4-BE49-F238E27FC236}">
                    <a16:creationId xmlns:a16="http://schemas.microsoft.com/office/drawing/2014/main" id="{07A721D2-6423-7B56-655D-857F3066717F}"/>
                  </a:ext>
                </a:extLst>
              </p:cNvPr>
              <p:cNvSpPr/>
              <p:nvPr/>
            </p:nvSpPr>
            <p:spPr>
              <a:xfrm>
                <a:off x="2068" y="3377"/>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476" name="直線コネクタ 11475">
                <a:extLst>
                  <a:ext uri="{FF2B5EF4-FFF2-40B4-BE49-F238E27FC236}">
                    <a16:creationId xmlns:a16="http://schemas.microsoft.com/office/drawing/2014/main" id="{BBD73380-C267-F074-7EBB-896DCB38A400}"/>
                  </a:ext>
                </a:extLst>
              </p:cNvPr>
              <p:cNvSpPr/>
              <p:nvPr/>
            </p:nvSpPr>
            <p:spPr>
              <a:xfrm>
                <a:off x="2068" y="3377"/>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77" name="フリーフォーム 89749">
                <a:extLst>
                  <a:ext uri="{FF2B5EF4-FFF2-40B4-BE49-F238E27FC236}">
                    <a16:creationId xmlns:a16="http://schemas.microsoft.com/office/drawing/2014/main" id="{CA517DA9-66D4-C294-16CC-334EB840E5B2}"/>
                  </a:ext>
                </a:extLst>
              </p:cNvPr>
              <p:cNvSpPr/>
              <p:nvPr/>
            </p:nvSpPr>
            <p:spPr>
              <a:xfrm>
                <a:off x="2059" y="3379"/>
                <a:ext cx="2" cy="2"/>
              </a:xfrm>
              <a:custGeom>
                <a:avLst/>
                <a:gdLst/>
                <a:ahLst/>
                <a:cxnLst/>
                <a:rect l="0" t="0" r="0" b="0"/>
                <a:pathLst>
                  <a:path w="2" h="2">
                    <a:moveTo>
                      <a:pt x="0" y="2"/>
                    </a:moveTo>
                    <a:lnTo>
                      <a:pt x="0" y="2"/>
                    </a:lnTo>
                    <a:lnTo>
                      <a:pt x="0" y="2"/>
                    </a:lnTo>
                    <a:lnTo>
                      <a:pt x="0" y="0"/>
                    </a:lnTo>
                    <a:lnTo>
                      <a:pt x="2" y="0"/>
                    </a:lnTo>
                    <a:lnTo>
                      <a:pt x="0" y="2"/>
                    </a:lnTo>
                    <a:close/>
                  </a:path>
                </a:pathLst>
              </a:custGeom>
              <a:solidFill>
                <a:srgbClr val="008837"/>
              </a:solidFill>
              <a:ln w="9525">
                <a:noFill/>
              </a:ln>
            </p:spPr>
            <p:txBody>
              <a:bodyPr/>
              <a:lstStyle/>
              <a:p>
                <a:endParaRPr lang="ja-JP" altLang="en-US" sz="1799"/>
              </a:p>
            </p:txBody>
          </p:sp>
          <p:sp>
            <p:nvSpPr>
              <p:cNvPr id="11478" name="フリーフォーム 89750">
                <a:extLst>
                  <a:ext uri="{FF2B5EF4-FFF2-40B4-BE49-F238E27FC236}">
                    <a16:creationId xmlns:a16="http://schemas.microsoft.com/office/drawing/2014/main" id="{2886038E-712B-4500-5B80-128B93D7A4C5}"/>
                  </a:ext>
                </a:extLst>
              </p:cNvPr>
              <p:cNvSpPr/>
              <p:nvPr/>
            </p:nvSpPr>
            <p:spPr>
              <a:xfrm>
                <a:off x="2059" y="3379"/>
                <a:ext cx="2" cy="2"/>
              </a:xfrm>
              <a:custGeom>
                <a:avLst/>
                <a:gdLst/>
                <a:ahLst/>
                <a:cxnLst/>
                <a:rect l="0" t="0" r="0" b="0"/>
                <a:pathLst>
                  <a:path w="2" h="2">
                    <a:moveTo>
                      <a:pt x="0" y="2"/>
                    </a:moveTo>
                    <a:lnTo>
                      <a:pt x="0" y="2"/>
                    </a:lnTo>
                    <a:lnTo>
                      <a:pt x="0" y="2"/>
                    </a:lnTo>
                    <a:lnTo>
                      <a:pt x="0" y="0"/>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79" name="フリーフォーム 89751">
                <a:extLst>
                  <a:ext uri="{FF2B5EF4-FFF2-40B4-BE49-F238E27FC236}">
                    <a16:creationId xmlns:a16="http://schemas.microsoft.com/office/drawing/2014/main" id="{A2372A48-AB88-D1C0-8257-3A199C181B09}"/>
                  </a:ext>
                </a:extLst>
              </p:cNvPr>
              <p:cNvSpPr/>
              <p:nvPr/>
            </p:nvSpPr>
            <p:spPr>
              <a:xfrm>
                <a:off x="2057"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80" name="直線コネクタ 11479">
                <a:extLst>
                  <a:ext uri="{FF2B5EF4-FFF2-40B4-BE49-F238E27FC236}">
                    <a16:creationId xmlns:a16="http://schemas.microsoft.com/office/drawing/2014/main" id="{998FB35B-754E-5AE6-9B88-6CB365CC629F}"/>
                  </a:ext>
                </a:extLst>
              </p:cNvPr>
              <p:cNvSpPr/>
              <p:nvPr/>
            </p:nvSpPr>
            <p:spPr>
              <a:xfrm>
                <a:off x="2057"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81" name="フリーフォーム 89753">
                <a:extLst>
                  <a:ext uri="{FF2B5EF4-FFF2-40B4-BE49-F238E27FC236}">
                    <a16:creationId xmlns:a16="http://schemas.microsoft.com/office/drawing/2014/main" id="{8DB96E64-2964-18FA-B962-7871FD9454EB}"/>
                  </a:ext>
                </a:extLst>
              </p:cNvPr>
              <p:cNvSpPr/>
              <p:nvPr/>
            </p:nvSpPr>
            <p:spPr>
              <a:xfrm>
                <a:off x="2061"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82" name="直線コネクタ 11481">
                <a:extLst>
                  <a:ext uri="{FF2B5EF4-FFF2-40B4-BE49-F238E27FC236}">
                    <a16:creationId xmlns:a16="http://schemas.microsoft.com/office/drawing/2014/main" id="{043BD7E6-2FF2-7F5F-B29C-B2D6C19108DE}"/>
                  </a:ext>
                </a:extLst>
              </p:cNvPr>
              <p:cNvSpPr/>
              <p:nvPr/>
            </p:nvSpPr>
            <p:spPr>
              <a:xfrm>
                <a:off x="2061"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83" name="フリーフォーム 89755">
                <a:extLst>
                  <a:ext uri="{FF2B5EF4-FFF2-40B4-BE49-F238E27FC236}">
                    <a16:creationId xmlns:a16="http://schemas.microsoft.com/office/drawing/2014/main" id="{1ED8D00F-1595-D416-063F-4AC1C0321BA8}"/>
                  </a:ext>
                </a:extLst>
              </p:cNvPr>
              <p:cNvSpPr/>
              <p:nvPr/>
            </p:nvSpPr>
            <p:spPr>
              <a:xfrm>
                <a:off x="2061" y="3377"/>
                <a:ext cx="36" cy="71"/>
              </a:xfrm>
              <a:custGeom>
                <a:avLst/>
                <a:gdLst/>
                <a:ahLst/>
                <a:cxnLst/>
                <a:rect l="0" t="0" r="0" b="0"/>
                <a:pathLst>
                  <a:path w="36" h="71">
                    <a:moveTo>
                      <a:pt x="0" y="71"/>
                    </a:moveTo>
                    <a:lnTo>
                      <a:pt x="0" y="71"/>
                    </a:lnTo>
                    <a:lnTo>
                      <a:pt x="0" y="56"/>
                    </a:lnTo>
                    <a:lnTo>
                      <a:pt x="2" y="42"/>
                    </a:lnTo>
                    <a:lnTo>
                      <a:pt x="5" y="31"/>
                    </a:lnTo>
                    <a:lnTo>
                      <a:pt x="9" y="20"/>
                    </a:lnTo>
                    <a:lnTo>
                      <a:pt x="16" y="11"/>
                    </a:lnTo>
                    <a:lnTo>
                      <a:pt x="22" y="4"/>
                    </a:lnTo>
                    <a:lnTo>
                      <a:pt x="29" y="2"/>
                    </a:lnTo>
                    <a:lnTo>
                      <a:pt x="36" y="0"/>
                    </a:lnTo>
                    <a:lnTo>
                      <a:pt x="0" y="71"/>
                    </a:lnTo>
                    <a:close/>
                  </a:path>
                </a:pathLst>
              </a:custGeom>
              <a:solidFill>
                <a:srgbClr val="008837"/>
              </a:solidFill>
              <a:ln w="9525">
                <a:noFill/>
              </a:ln>
            </p:spPr>
            <p:txBody>
              <a:bodyPr/>
              <a:lstStyle/>
              <a:p>
                <a:endParaRPr lang="ja-JP" altLang="en-US" sz="1799"/>
              </a:p>
            </p:txBody>
          </p:sp>
          <p:sp>
            <p:nvSpPr>
              <p:cNvPr id="11484" name="フリーフォーム 89756">
                <a:extLst>
                  <a:ext uri="{FF2B5EF4-FFF2-40B4-BE49-F238E27FC236}">
                    <a16:creationId xmlns:a16="http://schemas.microsoft.com/office/drawing/2014/main" id="{08CA828E-E6E8-7077-ABD4-D2D90959FB35}"/>
                  </a:ext>
                </a:extLst>
              </p:cNvPr>
              <p:cNvSpPr/>
              <p:nvPr/>
            </p:nvSpPr>
            <p:spPr>
              <a:xfrm>
                <a:off x="2061" y="3377"/>
                <a:ext cx="36" cy="71"/>
              </a:xfrm>
              <a:custGeom>
                <a:avLst/>
                <a:gdLst/>
                <a:ahLst/>
                <a:cxnLst/>
                <a:rect l="0" t="0" r="0" b="0"/>
                <a:pathLst>
                  <a:path w="36" h="71">
                    <a:moveTo>
                      <a:pt x="0" y="71"/>
                    </a:moveTo>
                    <a:lnTo>
                      <a:pt x="0" y="71"/>
                    </a:lnTo>
                    <a:lnTo>
                      <a:pt x="0" y="56"/>
                    </a:lnTo>
                    <a:lnTo>
                      <a:pt x="2" y="42"/>
                    </a:lnTo>
                    <a:lnTo>
                      <a:pt x="5" y="31"/>
                    </a:lnTo>
                    <a:lnTo>
                      <a:pt x="9" y="20"/>
                    </a:lnTo>
                    <a:lnTo>
                      <a:pt x="16" y="11"/>
                    </a:lnTo>
                    <a:lnTo>
                      <a:pt x="22" y="4"/>
                    </a:lnTo>
                    <a:lnTo>
                      <a:pt x="29" y="2"/>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85" name="フリーフォーム 89757">
                <a:extLst>
                  <a:ext uri="{FF2B5EF4-FFF2-40B4-BE49-F238E27FC236}">
                    <a16:creationId xmlns:a16="http://schemas.microsoft.com/office/drawing/2014/main" id="{E9D72C68-3E77-C1CB-E772-51323A2235A5}"/>
                  </a:ext>
                </a:extLst>
              </p:cNvPr>
              <p:cNvSpPr/>
              <p:nvPr/>
            </p:nvSpPr>
            <p:spPr>
              <a:xfrm>
                <a:off x="2068" y="3408"/>
                <a:ext cx="13" cy="11"/>
              </a:xfrm>
              <a:custGeom>
                <a:avLst/>
                <a:gdLst/>
                <a:ahLst/>
                <a:cxnLst/>
                <a:rect l="0" t="0" r="0" b="0"/>
                <a:pathLst>
                  <a:path w="13" h="11">
                    <a:moveTo>
                      <a:pt x="0" y="11"/>
                    </a:moveTo>
                    <a:lnTo>
                      <a:pt x="0" y="11"/>
                    </a:lnTo>
                    <a:lnTo>
                      <a:pt x="0" y="7"/>
                    </a:lnTo>
                    <a:lnTo>
                      <a:pt x="2" y="5"/>
                    </a:lnTo>
                    <a:lnTo>
                      <a:pt x="7" y="0"/>
                    </a:lnTo>
                    <a:lnTo>
                      <a:pt x="13" y="0"/>
                    </a:lnTo>
                    <a:lnTo>
                      <a:pt x="0" y="11"/>
                    </a:lnTo>
                    <a:close/>
                  </a:path>
                </a:pathLst>
              </a:custGeom>
              <a:solidFill>
                <a:srgbClr val="008837"/>
              </a:solidFill>
              <a:ln w="9525">
                <a:noFill/>
              </a:ln>
            </p:spPr>
            <p:txBody>
              <a:bodyPr/>
              <a:lstStyle/>
              <a:p>
                <a:endParaRPr lang="ja-JP" altLang="en-US" sz="1799"/>
              </a:p>
            </p:txBody>
          </p:sp>
          <p:sp>
            <p:nvSpPr>
              <p:cNvPr id="11486" name="フリーフォーム 89758">
                <a:extLst>
                  <a:ext uri="{FF2B5EF4-FFF2-40B4-BE49-F238E27FC236}">
                    <a16:creationId xmlns:a16="http://schemas.microsoft.com/office/drawing/2014/main" id="{3D0A89C3-47B2-363A-783B-5A03C82D963C}"/>
                  </a:ext>
                </a:extLst>
              </p:cNvPr>
              <p:cNvSpPr/>
              <p:nvPr/>
            </p:nvSpPr>
            <p:spPr>
              <a:xfrm>
                <a:off x="2068" y="3408"/>
                <a:ext cx="13" cy="11"/>
              </a:xfrm>
              <a:custGeom>
                <a:avLst/>
                <a:gdLst/>
                <a:ahLst/>
                <a:cxnLst/>
                <a:rect l="0" t="0" r="0" b="0"/>
                <a:pathLst>
                  <a:path w="13" h="11">
                    <a:moveTo>
                      <a:pt x="0" y="11"/>
                    </a:moveTo>
                    <a:lnTo>
                      <a:pt x="0" y="11"/>
                    </a:lnTo>
                    <a:lnTo>
                      <a:pt x="0" y="7"/>
                    </a:lnTo>
                    <a:lnTo>
                      <a:pt x="2" y="5"/>
                    </a:lnTo>
                    <a:lnTo>
                      <a:pt x="7" y="0"/>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87" name="フリーフォーム 89759">
                <a:extLst>
                  <a:ext uri="{FF2B5EF4-FFF2-40B4-BE49-F238E27FC236}">
                    <a16:creationId xmlns:a16="http://schemas.microsoft.com/office/drawing/2014/main" id="{1BC7B0EB-B408-15B5-8B38-185C90E51F92}"/>
                  </a:ext>
                </a:extLst>
              </p:cNvPr>
              <p:cNvSpPr/>
              <p:nvPr/>
            </p:nvSpPr>
            <p:spPr>
              <a:xfrm>
                <a:off x="2066" y="3381"/>
                <a:ext cx="2" cy="20"/>
              </a:xfrm>
              <a:custGeom>
                <a:avLst/>
                <a:gdLst/>
                <a:ahLst/>
                <a:cxnLst/>
                <a:rect l="0" t="0" r="0" b="0"/>
                <a:pathLst>
                  <a:path w="2" h="20">
                    <a:moveTo>
                      <a:pt x="2" y="20"/>
                    </a:moveTo>
                    <a:lnTo>
                      <a:pt x="2" y="20"/>
                    </a:lnTo>
                    <a:lnTo>
                      <a:pt x="2" y="7"/>
                    </a:lnTo>
                    <a:lnTo>
                      <a:pt x="0" y="0"/>
                    </a:lnTo>
                    <a:lnTo>
                      <a:pt x="2" y="20"/>
                    </a:lnTo>
                    <a:close/>
                  </a:path>
                </a:pathLst>
              </a:custGeom>
              <a:solidFill>
                <a:srgbClr val="008837"/>
              </a:solidFill>
              <a:ln w="9525">
                <a:noFill/>
              </a:ln>
            </p:spPr>
            <p:txBody>
              <a:bodyPr/>
              <a:lstStyle/>
              <a:p>
                <a:endParaRPr lang="ja-JP" altLang="en-US" sz="1799"/>
              </a:p>
            </p:txBody>
          </p:sp>
          <p:sp>
            <p:nvSpPr>
              <p:cNvPr id="11488" name="フリーフォーム 89760">
                <a:extLst>
                  <a:ext uri="{FF2B5EF4-FFF2-40B4-BE49-F238E27FC236}">
                    <a16:creationId xmlns:a16="http://schemas.microsoft.com/office/drawing/2014/main" id="{6FD7824D-592D-01E8-0793-C619007219F6}"/>
                  </a:ext>
                </a:extLst>
              </p:cNvPr>
              <p:cNvSpPr/>
              <p:nvPr/>
            </p:nvSpPr>
            <p:spPr>
              <a:xfrm>
                <a:off x="2066" y="3381"/>
                <a:ext cx="2" cy="20"/>
              </a:xfrm>
              <a:custGeom>
                <a:avLst/>
                <a:gdLst/>
                <a:ahLst/>
                <a:cxnLst/>
                <a:rect l="0" t="0" r="0" b="0"/>
                <a:pathLst>
                  <a:path w="2" h="20">
                    <a:moveTo>
                      <a:pt x="2" y="20"/>
                    </a:moveTo>
                    <a:lnTo>
                      <a:pt x="2" y="20"/>
                    </a:lnTo>
                    <a:lnTo>
                      <a:pt x="2"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89" name="フリーフォーム 89761">
                <a:extLst>
                  <a:ext uri="{FF2B5EF4-FFF2-40B4-BE49-F238E27FC236}">
                    <a16:creationId xmlns:a16="http://schemas.microsoft.com/office/drawing/2014/main" id="{2DBEC290-582C-59BF-88BA-2742F0963272}"/>
                  </a:ext>
                </a:extLst>
              </p:cNvPr>
              <p:cNvSpPr/>
              <p:nvPr/>
            </p:nvSpPr>
            <p:spPr>
              <a:xfrm>
                <a:off x="2079" y="3384"/>
                <a:ext cx="11" cy="6"/>
              </a:xfrm>
              <a:custGeom>
                <a:avLst/>
                <a:gdLst/>
                <a:ahLst/>
                <a:cxnLst/>
                <a:rect l="0" t="0" r="0" b="0"/>
                <a:pathLst>
                  <a:path w="11" h="6">
                    <a:moveTo>
                      <a:pt x="0" y="6"/>
                    </a:moveTo>
                    <a:lnTo>
                      <a:pt x="0" y="6"/>
                    </a:lnTo>
                    <a:lnTo>
                      <a:pt x="0" y="4"/>
                    </a:lnTo>
                    <a:lnTo>
                      <a:pt x="2" y="2"/>
                    </a:lnTo>
                    <a:lnTo>
                      <a:pt x="11" y="0"/>
                    </a:lnTo>
                    <a:lnTo>
                      <a:pt x="0" y="6"/>
                    </a:lnTo>
                    <a:close/>
                  </a:path>
                </a:pathLst>
              </a:custGeom>
              <a:solidFill>
                <a:srgbClr val="008837"/>
              </a:solidFill>
              <a:ln w="9525">
                <a:noFill/>
              </a:ln>
            </p:spPr>
            <p:txBody>
              <a:bodyPr/>
              <a:lstStyle/>
              <a:p>
                <a:endParaRPr lang="ja-JP" altLang="en-US" sz="1799"/>
              </a:p>
            </p:txBody>
          </p:sp>
          <p:sp>
            <p:nvSpPr>
              <p:cNvPr id="11490" name="フリーフォーム 89762">
                <a:extLst>
                  <a:ext uri="{FF2B5EF4-FFF2-40B4-BE49-F238E27FC236}">
                    <a16:creationId xmlns:a16="http://schemas.microsoft.com/office/drawing/2014/main" id="{F6146CB5-F84D-B487-B71C-69B442FCF443}"/>
                  </a:ext>
                </a:extLst>
              </p:cNvPr>
              <p:cNvSpPr/>
              <p:nvPr/>
            </p:nvSpPr>
            <p:spPr>
              <a:xfrm>
                <a:off x="2079" y="3384"/>
                <a:ext cx="11" cy="6"/>
              </a:xfrm>
              <a:custGeom>
                <a:avLst/>
                <a:gdLst/>
                <a:ahLst/>
                <a:cxnLst/>
                <a:rect l="0" t="0" r="0" b="0"/>
                <a:pathLst>
                  <a:path w="11" h="6">
                    <a:moveTo>
                      <a:pt x="0" y="6"/>
                    </a:moveTo>
                    <a:lnTo>
                      <a:pt x="0" y="6"/>
                    </a:lnTo>
                    <a:lnTo>
                      <a:pt x="0" y="4"/>
                    </a:lnTo>
                    <a:lnTo>
                      <a:pt x="2" y="2"/>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91" name="フリーフォーム 89763">
                <a:extLst>
                  <a:ext uri="{FF2B5EF4-FFF2-40B4-BE49-F238E27FC236}">
                    <a16:creationId xmlns:a16="http://schemas.microsoft.com/office/drawing/2014/main" id="{4FE2CAB4-C48F-DD9C-1C65-9CB53D5F3F8E}"/>
                  </a:ext>
                </a:extLst>
              </p:cNvPr>
              <p:cNvSpPr/>
              <p:nvPr/>
            </p:nvSpPr>
            <p:spPr>
              <a:xfrm>
                <a:off x="2061" y="3424"/>
                <a:ext cx="14" cy="9"/>
              </a:xfrm>
              <a:custGeom>
                <a:avLst/>
                <a:gdLst/>
                <a:ahLst/>
                <a:cxnLst/>
                <a:rect l="0" t="0" r="0" b="0"/>
                <a:pathLst>
                  <a:path w="14" h="9">
                    <a:moveTo>
                      <a:pt x="0" y="9"/>
                    </a:moveTo>
                    <a:lnTo>
                      <a:pt x="0" y="9"/>
                    </a:lnTo>
                    <a:lnTo>
                      <a:pt x="2" y="7"/>
                    </a:lnTo>
                    <a:lnTo>
                      <a:pt x="5" y="2"/>
                    </a:lnTo>
                    <a:lnTo>
                      <a:pt x="9" y="0"/>
                    </a:lnTo>
                    <a:lnTo>
                      <a:pt x="14" y="0"/>
                    </a:lnTo>
                    <a:lnTo>
                      <a:pt x="0" y="9"/>
                    </a:lnTo>
                    <a:close/>
                  </a:path>
                </a:pathLst>
              </a:custGeom>
              <a:solidFill>
                <a:srgbClr val="008837"/>
              </a:solidFill>
              <a:ln w="9525">
                <a:noFill/>
              </a:ln>
            </p:spPr>
            <p:txBody>
              <a:bodyPr/>
              <a:lstStyle/>
              <a:p>
                <a:endParaRPr lang="ja-JP" altLang="en-US" sz="1799"/>
              </a:p>
            </p:txBody>
          </p:sp>
          <p:sp>
            <p:nvSpPr>
              <p:cNvPr id="11492" name="フリーフォーム 89764">
                <a:extLst>
                  <a:ext uri="{FF2B5EF4-FFF2-40B4-BE49-F238E27FC236}">
                    <a16:creationId xmlns:a16="http://schemas.microsoft.com/office/drawing/2014/main" id="{71B306D5-46A1-7E9B-8152-3CA806F50A8E}"/>
                  </a:ext>
                </a:extLst>
              </p:cNvPr>
              <p:cNvSpPr/>
              <p:nvPr/>
            </p:nvSpPr>
            <p:spPr>
              <a:xfrm>
                <a:off x="2061" y="3424"/>
                <a:ext cx="14" cy="9"/>
              </a:xfrm>
              <a:custGeom>
                <a:avLst/>
                <a:gdLst/>
                <a:ahLst/>
                <a:cxnLst/>
                <a:rect l="0" t="0" r="0" b="0"/>
                <a:pathLst>
                  <a:path w="14" h="9">
                    <a:moveTo>
                      <a:pt x="0" y="9"/>
                    </a:moveTo>
                    <a:lnTo>
                      <a:pt x="0" y="9"/>
                    </a:lnTo>
                    <a:lnTo>
                      <a:pt x="2" y="7"/>
                    </a:lnTo>
                    <a:lnTo>
                      <a:pt x="5" y="2"/>
                    </a:lnTo>
                    <a:lnTo>
                      <a:pt x="9" y="0"/>
                    </a:lnTo>
                    <a:lnTo>
                      <a:pt x="1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93" name="フリーフォーム 89765">
                <a:extLst>
                  <a:ext uri="{FF2B5EF4-FFF2-40B4-BE49-F238E27FC236}">
                    <a16:creationId xmlns:a16="http://schemas.microsoft.com/office/drawing/2014/main" id="{7EB16C67-750E-2566-0961-6AAC379C6084}"/>
                  </a:ext>
                </a:extLst>
              </p:cNvPr>
              <p:cNvSpPr/>
              <p:nvPr/>
            </p:nvSpPr>
            <p:spPr>
              <a:xfrm>
                <a:off x="2061" y="3395"/>
                <a:ext cx="2" cy="18"/>
              </a:xfrm>
              <a:custGeom>
                <a:avLst/>
                <a:gdLst/>
                <a:ahLst/>
                <a:cxnLst/>
                <a:rect l="0" t="0" r="0" b="0"/>
                <a:pathLst>
                  <a:path w="2" h="18">
                    <a:moveTo>
                      <a:pt x="2" y="18"/>
                    </a:moveTo>
                    <a:lnTo>
                      <a:pt x="2" y="18"/>
                    </a:lnTo>
                    <a:lnTo>
                      <a:pt x="2" y="4"/>
                    </a:lnTo>
                    <a:lnTo>
                      <a:pt x="0" y="0"/>
                    </a:lnTo>
                    <a:lnTo>
                      <a:pt x="2" y="18"/>
                    </a:lnTo>
                    <a:close/>
                  </a:path>
                </a:pathLst>
              </a:custGeom>
              <a:solidFill>
                <a:srgbClr val="008837"/>
              </a:solidFill>
              <a:ln w="9525">
                <a:noFill/>
              </a:ln>
            </p:spPr>
            <p:txBody>
              <a:bodyPr/>
              <a:lstStyle/>
              <a:p>
                <a:endParaRPr lang="ja-JP" altLang="en-US" sz="1799"/>
              </a:p>
            </p:txBody>
          </p:sp>
          <p:sp>
            <p:nvSpPr>
              <p:cNvPr id="11494" name="フリーフォーム 89766">
                <a:extLst>
                  <a:ext uri="{FF2B5EF4-FFF2-40B4-BE49-F238E27FC236}">
                    <a16:creationId xmlns:a16="http://schemas.microsoft.com/office/drawing/2014/main" id="{C4B9BFE5-C99A-405E-72A5-336E99DBA1D5}"/>
                  </a:ext>
                </a:extLst>
              </p:cNvPr>
              <p:cNvSpPr/>
              <p:nvPr/>
            </p:nvSpPr>
            <p:spPr>
              <a:xfrm>
                <a:off x="2061" y="3395"/>
                <a:ext cx="2" cy="18"/>
              </a:xfrm>
              <a:custGeom>
                <a:avLst/>
                <a:gdLst/>
                <a:ahLst/>
                <a:cxnLst/>
                <a:rect l="0" t="0" r="0" b="0"/>
                <a:pathLst>
                  <a:path w="2" h="18">
                    <a:moveTo>
                      <a:pt x="2" y="18"/>
                    </a:moveTo>
                    <a:lnTo>
                      <a:pt x="2" y="18"/>
                    </a:lnTo>
                    <a:lnTo>
                      <a:pt x="2" y="4"/>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95" name="フリーフォーム 89767">
                <a:extLst>
                  <a:ext uri="{FF2B5EF4-FFF2-40B4-BE49-F238E27FC236}">
                    <a16:creationId xmlns:a16="http://schemas.microsoft.com/office/drawing/2014/main" id="{FCA02396-16FB-DE4F-1B58-D60C44064748}"/>
                  </a:ext>
                </a:extLst>
              </p:cNvPr>
              <p:cNvSpPr/>
              <p:nvPr/>
            </p:nvSpPr>
            <p:spPr>
              <a:xfrm>
                <a:off x="2083" y="3377"/>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496" name="直線コネクタ 11495">
                <a:extLst>
                  <a:ext uri="{FF2B5EF4-FFF2-40B4-BE49-F238E27FC236}">
                    <a16:creationId xmlns:a16="http://schemas.microsoft.com/office/drawing/2014/main" id="{5EA37920-2F11-3B56-DDF9-3B8F7095ACF9}"/>
                  </a:ext>
                </a:extLst>
              </p:cNvPr>
              <p:cNvSpPr/>
              <p:nvPr/>
            </p:nvSpPr>
            <p:spPr>
              <a:xfrm>
                <a:off x="2083" y="3377"/>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97" name="フリーフォーム 89769">
                <a:extLst>
                  <a:ext uri="{FF2B5EF4-FFF2-40B4-BE49-F238E27FC236}">
                    <a16:creationId xmlns:a16="http://schemas.microsoft.com/office/drawing/2014/main" id="{8B2C3F90-1B51-3372-1768-8F30F92E2E9F}"/>
                  </a:ext>
                </a:extLst>
              </p:cNvPr>
              <p:cNvSpPr/>
              <p:nvPr/>
            </p:nvSpPr>
            <p:spPr>
              <a:xfrm>
                <a:off x="2090" y="3377"/>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498" name="直線コネクタ 11497">
                <a:extLst>
                  <a:ext uri="{FF2B5EF4-FFF2-40B4-BE49-F238E27FC236}">
                    <a16:creationId xmlns:a16="http://schemas.microsoft.com/office/drawing/2014/main" id="{C92CAAB0-0412-3F32-1912-24E403AB23F1}"/>
                  </a:ext>
                </a:extLst>
              </p:cNvPr>
              <p:cNvSpPr/>
              <p:nvPr/>
            </p:nvSpPr>
            <p:spPr>
              <a:xfrm>
                <a:off x="2090" y="3377"/>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99" name="フリーフォーム 89771">
                <a:extLst>
                  <a:ext uri="{FF2B5EF4-FFF2-40B4-BE49-F238E27FC236}">
                    <a16:creationId xmlns:a16="http://schemas.microsoft.com/office/drawing/2014/main" id="{2019CF1D-D167-CB79-47D6-788512606E58}"/>
                  </a:ext>
                </a:extLst>
              </p:cNvPr>
              <p:cNvSpPr/>
              <p:nvPr/>
            </p:nvSpPr>
            <p:spPr>
              <a:xfrm>
                <a:off x="2097" y="3372"/>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500" name="直線コネクタ 11499">
                <a:extLst>
                  <a:ext uri="{FF2B5EF4-FFF2-40B4-BE49-F238E27FC236}">
                    <a16:creationId xmlns:a16="http://schemas.microsoft.com/office/drawing/2014/main" id="{A0D71A0E-E35B-8273-C68D-AAD0BF007AB3}"/>
                  </a:ext>
                </a:extLst>
              </p:cNvPr>
              <p:cNvSpPr/>
              <p:nvPr/>
            </p:nvSpPr>
            <p:spPr>
              <a:xfrm>
                <a:off x="2097" y="3372"/>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01" name="フリーフォーム 89773">
                <a:extLst>
                  <a:ext uri="{FF2B5EF4-FFF2-40B4-BE49-F238E27FC236}">
                    <a16:creationId xmlns:a16="http://schemas.microsoft.com/office/drawing/2014/main" id="{FF5869EE-23B9-5F10-EA0A-632C7C7D8613}"/>
                  </a:ext>
                </a:extLst>
              </p:cNvPr>
              <p:cNvSpPr/>
              <p:nvPr/>
            </p:nvSpPr>
            <p:spPr>
              <a:xfrm>
                <a:off x="2086" y="3372"/>
                <a:ext cx="4" cy="5"/>
              </a:xfrm>
              <a:custGeom>
                <a:avLst/>
                <a:gdLst/>
                <a:ahLst/>
                <a:cxnLst/>
                <a:rect l="0" t="0" r="0" b="0"/>
                <a:pathLst>
                  <a:path w="4" h="5">
                    <a:moveTo>
                      <a:pt x="0" y="5"/>
                    </a:moveTo>
                    <a:lnTo>
                      <a:pt x="0" y="5"/>
                    </a:lnTo>
                    <a:lnTo>
                      <a:pt x="2" y="3"/>
                    </a:lnTo>
                    <a:lnTo>
                      <a:pt x="4" y="0"/>
                    </a:lnTo>
                    <a:lnTo>
                      <a:pt x="0" y="5"/>
                    </a:lnTo>
                    <a:close/>
                  </a:path>
                </a:pathLst>
              </a:custGeom>
              <a:solidFill>
                <a:srgbClr val="008837"/>
              </a:solidFill>
              <a:ln w="9525">
                <a:noFill/>
              </a:ln>
            </p:spPr>
            <p:txBody>
              <a:bodyPr/>
              <a:lstStyle/>
              <a:p>
                <a:endParaRPr lang="ja-JP" altLang="en-US" sz="1799"/>
              </a:p>
            </p:txBody>
          </p:sp>
          <p:sp>
            <p:nvSpPr>
              <p:cNvPr id="11502" name="フリーフォーム 89774">
                <a:extLst>
                  <a:ext uri="{FF2B5EF4-FFF2-40B4-BE49-F238E27FC236}">
                    <a16:creationId xmlns:a16="http://schemas.microsoft.com/office/drawing/2014/main" id="{77A68059-D3A5-6556-6452-9AAB866CA3CD}"/>
                  </a:ext>
                </a:extLst>
              </p:cNvPr>
              <p:cNvSpPr/>
              <p:nvPr/>
            </p:nvSpPr>
            <p:spPr>
              <a:xfrm>
                <a:off x="2086" y="3372"/>
                <a:ext cx="4" cy="5"/>
              </a:xfrm>
              <a:custGeom>
                <a:avLst/>
                <a:gdLst/>
                <a:ahLst/>
                <a:cxnLst/>
                <a:rect l="0" t="0" r="0" b="0"/>
                <a:pathLst>
                  <a:path w="4" h="5">
                    <a:moveTo>
                      <a:pt x="0" y="5"/>
                    </a:moveTo>
                    <a:lnTo>
                      <a:pt x="0" y="5"/>
                    </a:lnTo>
                    <a:lnTo>
                      <a:pt x="2" y="3"/>
                    </a:lnTo>
                    <a:lnTo>
                      <a:pt x="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03" name="フリーフォーム 89775">
                <a:extLst>
                  <a:ext uri="{FF2B5EF4-FFF2-40B4-BE49-F238E27FC236}">
                    <a16:creationId xmlns:a16="http://schemas.microsoft.com/office/drawing/2014/main" id="{6F43734F-5895-1223-150B-F322E0AB227E}"/>
                  </a:ext>
                </a:extLst>
              </p:cNvPr>
              <p:cNvSpPr/>
              <p:nvPr/>
            </p:nvSpPr>
            <p:spPr>
              <a:xfrm>
                <a:off x="2083" y="3377"/>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504" name="直線コネクタ 11503">
                <a:extLst>
                  <a:ext uri="{FF2B5EF4-FFF2-40B4-BE49-F238E27FC236}">
                    <a16:creationId xmlns:a16="http://schemas.microsoft.com/office/drawing/2014/main" id="{5220BE60-22EE-E5DE-EA6E-64E614FEB954}"/>
                  </a:ext>
                </a:extLst>
              </p:cNvPr>
              <p:cNvSpPr/>
              <p:nvPr/>
            </p:nvSpPr>
            <p:spPr>
              <a:xfrm>
                <a:off x="2083" y="3377"/>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05" name="フリーフォーム 89777">
                <a:extLst>
                  <a:ext uri="{FF2B5EF4-FFF2-40B4-BE49-F238E27FC236}">
                    <a16:creationId xmlns:a16="http://schemas.microsoft.com/office/drawing/2014/main" id="{4FB909CA-AD42-F81E-2F8D-9A60AB0BA6FB}"/>
                  </a:ext>
                </a:extLst>
              </p:cNvPr>
              <p:cNvSpPr/>
              <p:nvPr/>
            </p:nvSpPr>
            <p:spPr>
              <a:xfrm>
                <a:off x="2090" y="3377"/>
                <a:ext cx="9" cy="2"/>
              </a:xfrm>
              <a:custGeom>
                <a:avLst/>
                <a:gdLst/>
                <a:ahLst/>
                <a:cxnLst/>
                <a:rect l="0" t="0" r="0" b="0"/>
                <a:pathLst>
                  <a:path w="9" h="2">
                    <a:moveTo>
                      <a:pt x="0" y="2"/>
                    </a:moveTo>
                    <a:lnTo>
                      <a:pt x="9" y="0"/>
                    </a:lnTo>
                    <a:lnTo>
                      <a:pt x="0" y="2"/>
                    </a:lnTo>
                    <a:close/>
                  </a:path>
                </a:pathLst>
              </a:custGeom>
              <a:solidFill>
                <a:srgbClr val="008837"/>
              </a:solidFill>
              <a:ln w="9525">
                <a:noFill/>
              </a:ln>
            </p:spPr>
            <p:txBody>
              <a:bodyPr/>
              <a:lstStyle/>
              <a:p>
                <a:endParaRPr lang="ja-JP" altLang="en-US" sz="1799"/>
              </a:p>
            </p:txBody>
          </p:sp>
          <p:sp>
            <p:nvSpPr>
              <p:cNvPr id="11506" name="直線コネクタ 11505">
                <a:extLst>
                  <a:ext uri="{FF2B5EF4-FFF2-40B4-BE49-F238E27FC236}">
                    <a16:creationId xmlns:a16="http://schemas.microsoft.com/office/drawing/2014/main" id="{2730C16F-25E5-DE2D-75FC-12AF331243EA}"/>
                  </a:ext>
                </a:extLst>
              </p:cNvPr>
              <p:cNvSpPr/>
              <p:nvPr/>
            </p:nvSpPr>
            <p:spPr>
              <a:xfrm flipV="1">
                <a:off x="2090" y="3377"/>
                <a:ext cx="9" cy="2"/>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07" name="フリーフォーム 89779">
                <a:extLst>
                  <a:ext uri="{FF2B5EF4-FFF2-40B4-BE49-F238E27FC236}">
                    <a16:creationId xmlns:a16="http://schemas.microsoft.com/office/drawing/2014/main" id="{0E7A9391-ED97-5F79-E564-D1893CCEC3CC}"/>
                  </a:ext>
                </a:extLst>
              </p:cNvPr>
              <p:cNvSpPr/>
              <p:nvPr/>
            </p:nvSpPr>
            <p:spPr>
              <a:xfrm>
                <a:off x="2092" y="3372"/>
                <a:ext cx="3" cy="3"/>
              </a:xfrm>
              <a:custGeom>
                <a:avLst/>
                <a:gdLst/>
                <a:ahLst/>
                <a:cxnLst/>
                <a:rect l="0" t="0" r="0" b="0"/>
                <a:pathLst>
                  <a:path w="3" h="3">
                    <a:moveTo>
                      <a:pt x="0" y="3"/>
                    </a:moveTo>
                    <a:lnTo>
                      <a:pt x="0" y="3"/>
                    </a:lnTo>
                    <a:lnTo>
                      <a:pt x="0" y="3"/>
                    </a:lnTo>
                    <a:lnTo>
                      <a:pt x="0" y="0"/>
                    </a:lnTo>
                    <a:lnTo>
                      <a:pt x="3" y="0"/>
                    </a:lnTo>
                    <a:lnTo>
                      <a:pt x="0" y="3"/>
                    </a:lnTo>
                    <a:close/>
                  </a:path>
                </a:pathLst>
              </a:custGeom>
              <a:solidFill>
                <a:srgbClr val="008837"/>
              </a:solidFill>
              <a:ln w="9525">
                <a:noFill/>
              </a:ln>
            </p:spPr>
            <p:txBody>
              <a:bodyPr/>
              <a:lstStyle/>
              <a:p>
                <a:endParaRPr lang="ja-JP" altLang="en-US" sz="1799"/>
              </a:p>
            </p:txBody>
          </p:sp>
          <p:sp>
            <p:nvSpPr>
              <p:cNvPr id="11508" name="フリーフォーム 89780">
                <a:extLst>
                  <a:ext uri="{FF2B5EF4-FFF2-40B4-BE49-F238E27FC236}">
                    <a16:creationId xmlns:a16="http://schemas.microsoft.com/office/drawing/2014/main" id="{02CE2673-8AC1-0D71-A24C-7644AE0F958D}"/>
                  </a:ext>
                </a:extLst>
              </p:cNvPr>
              <p:cNvSpPr/>
              <p:nvPr/>
            </p:nvSpPr>
            <p:spPr>
              <a:xfrm>
                <a:off x="2092" y="3372"/>
                <a:ext cx="3" cy="3"/>
              </a:xfrm>
              <a:custGeom>
                <a:avLst/>
                <a:gdLst/>
                <a:ahLst/>
                <a:cxnLst/>
                <a:rect l="0" t="0" r="0" b="0"/>
                <a:pathLst>
                  <a:path w="3" h="3">
                    <a:moveTo>
                      <a:pt x="0" y="3"/>
                    </a:moveTo>
                    <a:lnTo>
                      <a:pt x="0" y="3"/>
                    </a:lnTo>
                    <a:lnTo>
                      <a:pt x="0" y="3"/>
                    </a:lnTo>
                    <a:lnTo>
                      <a:pt x="0" y="0"/>
                    </a:lnTo>
                    <a:lnTo>
                      <a:pt x="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09" name="フリーフォーム 89781">
                <a:extLst>
                  <a:ext uri="{FF2B5EF4-FFF2-40B4-BE49-F238E27FC236}">
                    <a16:creationId xmlns:a16="http://schemas.microsoft.com/office/drawing/2014/main" id="{DEBBB2A6-B192-F30A-52FD-C461480751E1}"/>
                  </a:ext>
                </a:extLst>
              </p:cNvPr>
              <p:cNvSpPr/>
              <p:nvPr/>
            </p:nvSpPr>
            <p:spPr>
              <a:xfrm>
                <a:off x="2083" y="3372"/>
                <a:ext cx="3" cy="5"/>
              </a:xfrm>
              <a:custGeom>
                <a:avLst/>
                <a:gdLst/>
                <a:ahLst/>
                <a:cxnLst/>
                <a:rect l="0" t="0" r="0" b="0"/>
                <a:pathLst>
                  <a:path w="3" h="5">
                    <a:moveTo>
                      <a:pt x="3" y="5"/>
                    </a:moveTo>
                    <a:lnTo>
                      <a:pt x="3" y="5"/>
                    </a:lnTo>
                    <a:lnTo>
                      <a:pt x="0" y="3"/>
                    </a:lnTo>
                    <a:lnTo>
                      <a:pt x="3" y="0"/>
                    </a:lnTo>
                    <a:lnTo>
                      <a:pt x="3" y="5"/>
                    </a:lnTo>
                    <a:close/>
                  </a:path>
                </a:pathLst>
              </a:custGeom>
              <a:solidFill>
                <a:srgbClr val="008837"/>
              </a:solidFill>
              <a:ln w="9525">
                <a:noFill/>
              </a:ln>
            </p:spPr>
            <p:txBody>
              <a:bodyPr/>
              <a:lstStyle/>
              <a:p>
                <a:endParaRPr lang="ja-JP" altLang="en-US" sz="1799"/>
              </a:p>
            </p:txBody>
          </p:sp>
          <p:sp>
            <p:nvSpPr>
              <p:cNvPr id="11510" name="フリーフォーム 89782">
                <a:extLst>
                  <a:ext uri="{FF2B5EF4-FFF2-40B4-BE49-F238E27FC236}">
                    <a16:creationId xmlns:a16="http://schemas.microsoft.com/office/drawing/2014/main" id="{DEFA1FBC-E224-7931-831D-ADBFB6A91951}"/>
                  </a:ext>
                </a:extLst>
              </p:cNvPr>
              <p:cNvSpPr/>
              <p:nvPr/>
            </p:nvSpPr>
            <p:spPr>
              <a:xfrm>
                <a:off x="2083" y="3372"/>
                <a:ext cx="3" cy="5"/>
              </a:xfrm>
              <a:custGeom>
                <a:avLst/>
                <a:gdLst/>
                <a:ahLst/>
                <a:cxnLst/>
                <a:rect l="0" t="0" r="0" b="0"/>
                <a:pathLst>
                  <a:path w="3" h="5">
                    <a:moveTo>
                      <a:pt x="3" y="5"/>
                    </a:moveTo>
                    <a:lnTo>
                      <a:pt x="3" y="5"/>
                    </a:lnTo>
                    <a:lnTo>
                      <a:pt x="0" y="3"/>
                    </a:lnTo>
                    <a:lnTo>
                      <a:pt x="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11" name="フリーフォーム 89783">
                <a:extLst>
                  <a:ext uri="{FF2B5EF4-FFF2-40B4-BE49-F238E27FC236}">
                    <a16:creationId xmlns:a16="http://schemas.microsoft.com/office/drawing/2014/main" id="{BA3C515A-5032-2593-C39C-1268F1E37594}"/>
                  </a:ext>
                </a:extLst>
              </p:cNvPr>
              <p:cNvSpPr/>
              <p:nvPr/>
            </p:nvSpPr>
            <p:spPr>
              <a:xfrm>
                <a:off x="2077" y="3384"/>
                <a:ext cx="33" cy="76"/>
              </a:xfrm>
              <a:custGeom>
                <a:avLst/>
                <a:gdLst/>
                <a:ahLst/>
                <a:cxnLst/>
                <a:rect l="0" t="0" r="0" b="0"/>
                <a:pathLst>
                  <a:path w="33" h="76">
                    <a:moveTo>
                      <a:pt x="0" y="76"/>
                    </a:moveTo>
                    <a:lnTo>
                      <a:pt x="0" y="76"/>
                    </a:lnTo>
                    <a:lnTo>
                      <a:pt x="0" y="60"/>
                    </a:lnTo>
                    <a:lnTo>
                      <a:pt x="2" y="47"/>
                    </a:lnTo>
                    <a:lnTo>
                      <a:pt x="4" y="33"/>
                    </a:lnTo>
                    <a:lnTo>
                      <a:pt x="9" y="22"/>
                    </a:lnTo>
                    <a:lnTo>
                      <a:pt x="13" y="13"/>
                    </a:lnTo>
                    <a:lnTo>
                      <a:pt x="20" y="6"/>
                    </a:lnTo>
                    <a:lnTo>
                      <a:pt x="27" y="2"/>
                    </a:lnTo>
                    <a:lnTo>
                      <a:pt x="33" y="0"/>
                    </a:lnTo>
                    <a:lnTo>
                      <a:pt x="0" y="76"/>
                    </a:lnTo>
                    <a:close/>
                  </a:path>
                </a:pathLst>
              </a:custGeom>
              <a:solidFill>
                <a:srgbClr val="008837"/>
              </a:solidFill>
              <a:ln w="9525">
                <a:noFill/>
              </a:ln>
            </p:spPr>
            <p:txBody>
              <a:bodyPr/>
              <a:lstStyle/>
              <a:p>
                <a:endParaRPr lang="ja-JP" altLang="en-US" sz="1799"/>
              </a:p>
            </p:txBody>
          </p:sp>
          <p:sp>
            <p:nvSpPr>
              <p:cNvPr id="11512" name="フリーフォーム 89784">
                <a:extLst>
                  <a:ext uri="{FF2B5EF4-FFF2-40B4-BE49-F238E27FC236}">
                    <a16:creationId xmlns:a16="http://schemas.microsoft.com/office/drawing/2014/main" id="{F7CF54F3-4F11-33C2-7D65-3C46B86B2DD7}"/>
                  </a:ext>
                </a:extLst>
              </p:cNvPr>
              <p:cNvSpPr/>
              <p:nvPr/>
            </p:nvSpPr>
            <p:spPr>
              <a:xfrm>
                <a:off x="2077" y="3384"/>
                <a:ext cx="33" cy="76"/>
              </a:xfrm>
              <a:custGeom>
                <a:avLst/>
                <a:gdLst/>
                <a:ahLst/>
                <a:cxnLst/>
                <a:rect l="0" t="0" r="0" b="0"/>
                <a:pathLst>
                  <a:path w="33" h="76">
                    <a:moveTo>
                      <a:pt x="0" y="76"/>
                    </a:moveTo>
                    <a:lnTo>
                      <a:pt x="0" y="76"/>
                    </a:lnTo>
                    <a:lnTo>
                      <a:pt x="0" y="60"/>
                    </a:lnTo>
                    <a:lnTo>
                      <a:pt x="2" y="47"/>
                    </a:lnTo>
                    <a:lnTo>
                      <a:pt x="4" y="33"/>
                    </a:lnTo>
                    <a:lnTo>
                      <a:pt x="9" y="22"/>
                    </a:lnTo>
                    <a:lnTo>
                      <a:pt x="13" y="13"/>
                    </a:lnTo>
                    <a:lnTo>
                      <a:pt x="20" y="6"/>
                    </a:lnTo>
                    <a:lnTo>
                      <a:pt x="27" y="2"/>
                    </a:lnTo>
                    <a:lnTo>
                      <a:pt x="3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13" name="フリーフォーム 89785">
                <a:extLst>
                  <a:ext uri="{FF2B5EF4-FFF2-40B4-BE49-F238E27FC236}">
                    <a16:creationId xmlns:a16="http://schemas.microsoft.com/office/drawing/2014/main" id="{085AC7FC-49BB-BC48-741C-CBB835B3736A}"/>
                  </a:ext>
                </a:extLst>
              </p:cNvPr>
              <p:cNvSpPr/>
              <p:nvPr/>
            </p:nvSpPr>
            <p:spPr>
              <a:xfrm>
                <a:off x="2081" y="3417"/>
                <a:ext cx="16" cy="9"/>
              </a:xfrm>
              <a:custGeom>
                <a:avLst/>
                <a:gdLst/>
                <a:ahLst/>
                <a:cxnLst/>
                <a:rect l="0" t="0" r="0" b="0"/>
                <a:pathLst>
                  <a:path w="16" h="9">
                    <a:moveTo>
                      <a:pt x="0" y="9"/>
                    </a:moveTo>
                    <a:lnTo>
                      <a:pt x="0" y="9"/>
                    </a:lnTo>
                    <a:lnTo>
                      <a:pt x="0" y="7"/>
                    </a:lnTo>
                    <a:lnTo>
                      <a:pt x="5" y="2"/>
                    </a:lnTo>
                    <a:lnTo>
                      <a:pt x="9" y="0"/>
                    </a:lnTo>
                    <a:lnTo>
                      <a:pt x="16" y="0"/>
                    </a:lnTo>
                    <a:lnTo>
                      <a:pt x="0" y="9"/>
                    </a:lnTo>
                    <a:close/>
                  </a:path>
                </a:pathLst>
              </a:custGeom>
              <a:solidFill>
                <a:srgbClr val="008837"/>
              </a:solidFill>
              <a:ln w="9525">
                <a:noFill/>
              </a:ln>
            </p:spPr>
            <p:txBody>
              <a:bodyPr/>
              <a:lstStyle/>
              <a:p>
                <a:endParaRPr lang="ja-JP" altLang="en-US" sz="1799"/>
              </a:p>
            </p:txBody>
          </p:sp>
          <p:sp>
            <p:nvSpPr>
              <p:cNvPr id="11514" name="フリーフォーム 89786">
                <a:extLst>
                  <a:ext uri="{FF2B5EF4-FFF2-40B4-BE49-F238E27FC236}">
                    <a16:creationId xmlns:a16="http://schemas.microsoft.com/office/drawing/2014/main" id="{75C72F16-6A75-01A8-5302-CF0B18D66572}"/>
                  </a:ext>
                </a:extLst>
              </p:cNvPr>
              <p:cNvSpPr/>
              <p:nvPr/>
            </p:nvSpPr>
            <p:spPr>
              <a:xfrm>
                <a:off x="2081" y="3417"/>
                <a:ext cx="16" cy="9"/>
              </a:xfrm>
              <a:custGeom>
                <a:avLst/>
                <a:gdLst/>
                <a:ahLst/>
                <a:cxnLst/>
                <a:rect l="0" t="0" r="0" b="0"/>
                <a:pathLst>
                  <a:path w="16" h="9">
                    <a:moveTo>
                      <a:pt x="0" y="9"/>
                    </a:moveTo>
                    <a:lnTo>
                      <a:pt x="0" y="9"/>
                    </a:lnTo>
                    <a:lnTo>
                      <a:pt x="0" y="7"/>
                    </a:lnTo>
                    <a:lnTo>
                      <a:pt x="5" y="2"/>
                    </a:lnTo>
                    <a:lnTo>
                      <a:pt x="9" y="0"/>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15" name="フリーフォーム 89787">
                <a:extLst>
                  <a:ext uri="{FF2B5EF4-FFF2-40B4-BE49-F238E27FC236}">
                    <a16:creationId xmlns:a16="http://schemas.microsoft.com/office/drawing/2014/main" id="{0F2569A7-5E27-8838-C0A5-0D508A8E8BE8}"/>
                  </a:ext>
                </a:extLst>
              </p:cNvPr>
              <p:cNvSpPr/>
              <p:nvPr/>
            </p:nvSpPr>
            <p:spPr>
              <a:xfrm>
                <a:off x="2079" y="3390"/>
                <a:ext cx="4" cy="18"/>
              </a:xfrm>
              <a:custGeom>
                <a:avLst/>
                <a:gdLst/>
                <a:ahLst/>
                <a:cxnLst/>
                <a:rect l="0" t="0" r="0" b="0"/>
                <a:pathLst>
                  <a:path w="4" h="18">
                    <a:moveTo>
                      <a:pt x="4" y="18"/>
                    </a:moveTo>
                    <a:lnTo>
                      <a:pt x="4" y="18"/>
                    </a:lnTo>
                    <a:lnTo>
                      <a:pt x="2" y="7"/>
                    </a:lnTo>
                    <a:lnTo>
                      <a:pt x="0" y="0"/>
                    </a:lnTo>
                    <a:lnTo>
                      <a:pt x="4" y="18"/>
                    </a:lnTo>
                    <a:close/>
                  </a:path>
                </a:pathLst>
              </a:custGeom>
              <a:solidFill>
                <a:srgbClr val="008837"/>
              </a:solidFill>
              <a:ln w="9525">
                <a:noFill/>
              </a:ln>
            </p:spPr>
            <p:txBody>
              <a:bodyPr/>
              <a:lstStyle/>
              <a:p>
                <a:endParaRPr lang="ja-JP" altLang="en-US" sz="1799"/>
              </a:p>
            </p:txBody>
          </p:sp>
          <p:sp>
            <p:nvSpPr>
              <p:cNvPr id="11516" name="フリーフォーム 89788">
                <a:extLst>
                  <a:ext uri="{FF2B5EF4-FFF2-40B4-BE49-F238E27FC236}">
                    <a16:creationId xmlns:a16="http://schemas.microsoft.com/office/drawing/2014/main" id="{5C623BCB-317B-99AD-537B-595236CED00A}"/>
                  </a:ext>
                </a:extLst>
              </p:cNvPr>
              <p:cNvSpPr/>
              <p:nvPr/>
            </p:nvSpPr>
            <p:spPr>
              <a:xfrm>
                <a:off x="2079" y="3390"/>
                <a:ext cx="4" cy="18"/>
              </a:xfrm>
              <a:custGeom>
                <a:avLst/>
                <a:gdLst/>
                <a:ahLst/>
                <a:cxnLst/>
                <a:rect l="0" t="0" r="0" b="0"/>
                <a:pathLst>
                  <a:path w="4" h="18">
                    <a:moveTo>
                      <a:pt x="4" y="18"/>
                    </a:moveTo>
                    <a:lnTo>
                      <a:pt x="4" y="18"/>
                    </a:lnTo>
                    <a:lnTo>
                      <a:pt x="2"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17" name="フリーフォーム 89789">
                <a:extLst>
                  <a:ext uri="{FF2B5EF4-FFF2-40B4-BE49-F238E27FC236}">
                    <a16:creationId xmlns:a16="http://schemas.microsoft.com/office/drawing/2014/main" id="{5D15DC8A-FD41-6056-1AAB-795331606D02}"/>
                  </a:ext>
                </a:extLst>
              </p:cNvPr>
              <p:cNvSpPr/>
              <p:nvPr/>
            </p:nvSpPr>
            <p:spPr>
              <a:xfrm>
                <a:off x="2092" y="3393"/>
                <a:ext cx="14" cy="2"/>
              </a:xfrm>
              <a:custGeom>
                <a:avLst/>
                <a:gdLst/>
                <a:ahLst/>
                <a:cxnLst/>
                <a:rect l="0" t="0" r="0" b="0"/>
                <a:pathLst>
                  <a:path w="14" h="2">
                    <a:moveTo>
                      <a:pt x="0" y="2"/>
                    </a:moveTo>
                    <a:lnTo>
                      <a:pt x="0" y="2"/>
                    </a:lnTo>
                    <a:lnTo>
                      <a:pt x="5" y="0"/>
                    </a:lnTo>
                    <a:lnTo>
                      <a:pt x="14" y="0"/>
                    </a:lnTo>
                    <a:lnTo>
                      <a:pt x="0" y="2"/>
                    </a:lnTo>
                    <a:close/>
                  </a:path>
                </a:pathLst>
              </a:custGeom>
              <a:solidFill>
                <a:srgbClr val="008837"/>
              </a:solidFill>
              <a:ln w="9525">
                <a:noFill/>
              </a:ln>
            </p:spPr>
            <p:txBody>
              <a:bodyPr/>
              <a:lstStyle/>
              <a:p>
                <a:endParaRPr lang="ja-JP" altLang="en-US" sz="1799"/>
              </a:p>
            </p:txBody>
          </p:sp>
          <p:sp>
            <p:nvSpPr>
              <p:cNvPr id="11518" name="フリーフォーム 89790">
                <a:extLst>
                  <a:ext uri="{FF2B5EF4-FFF2-40B4-BE49-F238E27FC236}">
                    <a16:creationId xmlns:a16="http://schemas.microsoft.com/office/drawing/2014/main" id="{683044C7-1038-3CD2-50BC-DA14E8E14178}"/>
                  </a:ext>
                </a:extLst>
              </p:cNvPr>
              <p:cNvSpPr/>
              <p:nvPr/>
            </p:nvSpPr>
            <p:spPr>
              <a:xfrm>
                <a:off x="2092" y="3393"/>
                <a:ext cx="14" cy="2"/>
              </a:xfrm>
              <a:custGeom>
                <a:avLst/>
                <a:gdLst/>
                <a:ahLst/>
                <a:cxnLst/>
                <a:rect l="0" t="0" r="0" b="0"/>
                <a:pathLst>
                  <a:path w="14" h="2">
                    <a:moveTo>
                      <a:pt x="0" y="2"/>
                    </a:moveTo>
                    <a:lnTo>
                      <a:pt x="0" y="2"/>
                    </a:lnTo>
                    <a:lnTo>
                      <a:pt x="5" y="0"/>
                    </a:lnTo>
                    <a:lnTo>
                      <a:pt x="1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19" name="フリーフォーム 89791">
                <a:extLst>
                  <a:ext uri="{FF2B5EF4-FFF2-40B4-BE49-F238E27FC236}">
                    <a16:creationId xmlns:a16="http://schemas.microsoft.com/office/drawing/2014/main" id="{F236144B-47E3-5F19-D970-0AC020A15C92}"/>
                  </a:ext>
                </a:extLst>
              </p:cNvPr>
              <p:cNvSpPr/>
              <p:nvPr/>
            </p:nvSpPr>
            <p:spPr>
              <a:xfrm>
                <a:off x="2077" y="3433"/>
                <a:ext cx="11" cy="9"/>
              </a:xfrm>
              <a:custGeom>
                <a:avLst/>
                <a:gdLst/>
                <a:ahLst/>
                <a:cxnLst/>
                <a:rect l="0" t="0" r="0" b="0"/>
                <a:pathLst>
                  <a:path w="11" h="9">
                    <a:moveTo>
                      <a:pt x="0" y="9"/>
                    </a:moveTo>
                    <a:lnTo>
                      <a:pt x="0" y="9"/>
                    </a:lnTo>
                    <a:lnTo>
                      <a:pt x="0" y="7"/>
                    </a:lnTo>
                    <a:lnTo>
                      <a:pt x="2" y="2"/>
                    </a:lnTo>
                    <a:lnTo>
                      <a:pt x="6" y="0"/>
                    </a:lnTo>
                    <a:lnTo>
                      <a:pt x="11" y="0"/>
                    </a:lnTo>
                    <a:lnTo>
                      <a:pt x="0" y="9"/>
                    </a:lnTo>
                    <a:close/>
                  </a:path>
                </a:pathLst>
              </a:custGeom>
              <a:solidFill>
                <a:srgbClr val="008837"/>
              </a:solidFill>
              <a:ln w="9525">
                <a:noFill/>
              </a:ln>
            </p:spPr>
            <p:txBody>
              <a:bodyPr/>
              <a:lstStyle/>
              <a:p>
                <a:endParaRPr lang="ja-JP" altLang="en-US" sz="1799"/>
              </a:p>
            </p:txBody>
          </p:sp>
          <p:sp>
            <p:nvSpPr>
              <p:cNvPr id="11520" name="フリーフォーム 89792">
                <a:extLst>
                  <a:ext uri="{FF2B5EF4-FFF2-40B4-BE49-F238E27FC236}">
                    <a16:creationId xmlns:a16="http://schemas.microsoft.com/office/drawing/2014/main" id="{58F4707B-E255-0028-259A-FCD68C444D4C}"/>
                  </a:ext>
                </a:extLst>
              </p:cNvPr>
              <p:cNvSpPr/>
              <p:nvPr/>
            </p:nvSpPr>
            <p:spPr>
              <a:xfrm>
                <a:off x="2077" y="3433"/>
                <a:ext cx="11" cy="9"/>
              </a:xfrm>
              <a:custGeom>
                <a:avLst/>
                <a:gdLst/>
                <a:ahLst/>
                <a:cxnLst/>
                <a:rect l="0" t="0" r="0" b="0"/>
                <a:pathLst>
                  <a:path w="11" h="9">
                    <a:moveTo>
                      <a:pt x="0" y="9"/>
                    </a:moveTo>
                    <a:lnTo>
                      <a:pt x="0" y="9"/>
                    </a:lnTo>
                    <a:lnTo>
                      <a:pt x="0" y="7"/>
                    </a:lnTo>
                    <a:lnTo>
                      <a:pt x="2" y="2"/>
                    </a:lnTo>
                    <a:lnTo>
                      <a:pt x="6"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21" name="フリーフォーム 89793">
                <a:extLst>
                  <a:ext uri="{FF2B5EF4-FFF2-40B4-BE49-F238E27FC236}">
                    <a16:creationId xmlns:a16="http://schemas.microsoft.com/office/drawing/2014/main" id="{EAB0A132-1228-1B18-60B6-B042A36D4788}"/>
                  </a:ext>
                </a:extLst>
              </p:cNvPr>
              <p:cNvSpPr/>
              <p:nvPr/>
            </p:nvSpPr>
            <p:spPr>
              <a:xfrm>
                <a:off x="2077" y="3408"/>
                <a:ext cx="1" cy="11"/>
              </a:xfrm>
              <a:custGeom>
                <a:avLst/>
                <a:gdLst/>
                <a:ahLst/>
                <a:cxnLst/>
                <a:rect l="0" t="0" r="0" b="0"/>
                <a:pathLst>
                  <a:path h="11">
                    <a:moveTo>
                      <a:pt x="0" y="11"/>
                    </a:moveTo>
                    <a:lnTo>
                      <a:pt x="0" y="11"/>
                    </a:lnTo>
                    <a:lnTo>
                      <a:pt x="0" y="0"/>
                    </a:lnTo>
                    <a:lnTo>
                      <a:pt x="0" y="11"/>
                    </a:lnTo>
                    <a:close/>
                  </a:path>
                </a:pathLst>
              </a:custGeom>
              <a:solidFill>
                <a:srgbClr val="008837"/>
              </a:solidFill>
              <a:ln w="9525">
                <a:noFill/>
              </a:ln>
            </p:spPr>
            <p:txBody>
              <a:bodyPr/>
              <a:lstStyle/>
              <a:p>
                <a:endParaRPr lang="ja-JP" altLang="en-US" sz="1799"/>
              </a:p>
            </p:txBody>
          </p:sp>
          <p:sp>
            <p:nvSpPr>
              <p:cNvPr id="11522" name="フリーフォーム 89794">
                <a:extLst>
                  <a:ext uri="{FF2B5EF4-FFF2-40B4-BE49-F238E27FC236}">
                    <a16:creationId xmlns:a16="http://schemas.microsoft.com/office/drawing/2014/main" id="{6C786315-185B-6315-C958-9452B4327D9E}"/>
                  </a:ext>
                </a:extLst>
              </p:cNvPr>
              <p:cNvSpPr/>
              <p:nvPr/>
            </p:nvSpPr>
            <p:spPr>
              <a:xfrm>
                <a:off x="2077" y="3408"/>
                <a:ext cx="1" cy="11"/>
              </a:xfrm>
              <a:custGeom>
                <a:avLst/>
                <a:gdLst/>
                <a:ahLst/>
                <a:cxnLst/>
                <a:rect l="0" t="0" r="0" b="0"/>
                <a:pathLst>
                  <a:path h="11">
                    <a:moveTo>
                      <a:pt x="0" y="11"/>
                    </a:moveTo>
                    <a:lnTo>
                      <a:pt x="0" y="11"/>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23" name="フリーフォーム 89795">
                <a:extLst>
                  <a:ext uri="{FF2B5EF4-FFF2-40B4-BE49-F238E27FC236}">
                    <a16:creationId xmlns:a16="http://schemas.microsoft.com/office/drawing/2014/main" id="{228C4FE4-8DC9-7A6B-9CAE-24145CF73CBA}"/>
                  </a:ext>
                </a:extLst>
              </p:cNvPr>
              <p:cNvSpPr/>
              <p:nvPr/>
            </p:nvSpPr>
            <p:spPr>
              <a:xfrm>
                <a:off x="2099" y="3388"/>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524" name="直線コネクタ 11523">
                <a:extLst>
                  <a:ext uri="{FF2B5EF4-FFF2-40B4-BE49-F238E27FC236}">
                    <a16:creationId xmlns:a16="http://schemas.microsoft.com/office/drawing/2014/main" id="{B5B25FAC-E8F9-FC60-B460-7BCC35BAF092}"/>
                  </a:ext>
                </a:extLst>
              </p:cNvPr>
              <p:cNvSpPr/>
              <p:nvPr/>
            </p:nvSpPr>
            <p:spPr>
              <a:xfrm>
                <a:off x="2099" y="3388"/>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25" name="フリーフォーム 89797">
                <a:extLst>
                  <a:ext uri="{FF2B5EF4-FFF2-40B4-BE49-F238E27FC236}">
                    <a16:creationId xmlns:a16="http://schemas.microsoft.com/office/drawing/2014/main" id="{B76F3348-95D4-04BF-0196-E2C2283A04B3}"/>
                  </a:ext>
                </a:extLst>
              </p:cNvPr>
              <p:cNvSpPr/>
              <p:nvPr/>
            </p:nvSpPr>
            <p:spPr>
              <a:xfrm>
                <a:off x="2106" y="3386"/>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526" name="直線コネクタ 11525">
                <a:extLst>
                  <a:ext uri="{FF2B5EF4-FFF2-40B4-BE49-F238E27FC236}">
                    <a16:creationId xmlns:a16="http://schemas.microsoft.com/office/drawing/2014/main" id="{B4946418-86E1-1AFB-E4E5-576558AFB4AF}"/>
                  </a:ext>
                </a:extLst>
              </p:cNvPr>
              <p:cNvSpPr/>
              <p:nvPr/>
            </p:nvSpPr>
            <p:spPr>
              <a:xfrm>
                <a:off x="2106" y="3386"/>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27" name="フリーフォーム 89799">
                <a:extLst>
                  <a:ext uri="{FF2B5EF4-FFF2-40B4-BE49-F238E27FC236}">
                    <a16:creationId xmlns:a16="http://schemas.microsoft.com/office/drawing/2014/main" id="{E2D5970F-7033-B8A1-A6D3-96DA184D7581}"/>
                  </a:ext>
                </a:extLst>
              </p:cNvPr>
              <p:cNvSpPr/>
              <p:nvPr/>
            </p:nvSpPr>
            <p:spPr>
              <a:xfrm>
                <a:off x="2110"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528" name="直線コネクタ 11527">
                <a:extLst>
                  <a:ext uri="{FF2B5EF4-FFF2-40B4-BE49-F238E27FC236}">
                    <a16:creationId xmlns:a16="http://schemas.microsoft.com/office/drawing/2014/main" id="{0E6B1792-F6B1-4DF3-EF59-26D24D1D98BA}"/>
                  </a:ext>
                </a:extLst>
              </p:cNvPr>
              <p:cNvSpPr/>
              <p:nvPr/>
            </p:nvSpPr>
            <p:spPr>
              <a:xfrm>
                <a:off x="2110"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29" name="フリーフォーム 89801">
                <a:extLst>
                  <a:ext uri="{FF2B5EF4-FFF2-40B4-BE49-F238E27FC236}">
                    <a16:creationId xmlns:a16="http://schemas.microsoft.com/office/drawing/2014/main" id="{BE06665F-8F76-DFC1-DA56-28B194A7EDD3}"/>
                  </a:ext>
                </a:extLst>
              </p:cNvPr>
              <p:cNvSpPr/>
              <p:nvPr/>
            </p:nvSpPr>
            <p:spPr>
              <a:xfrm>
                <a:off x="2099" y="3381"/>
                <a:ext cx="7" cy="5"/>
              </a:xfrm>
              <a:custGeom>
                <a:avLst/>
                <a:gdLst/>
                <a:ahLst/>
                <a:cxnLst/>
                <a:rect l="0" t="0" r="0" b="0"/>
                <a:pathLst>
                  <a:path w="7" h="5">
                    <a:moveTo>
                      <a:pt x="0" y="5"/>
                    </a:moveTo>
                    <a:lnTo>
                      <a:pt x="0" y="5"/>
                    </a:lnTo>
                    <a:lnTo>
                      <a:pt x="2" y="3"/>
                    </a:lnTo>
                    <a:lnTo>
                      <a:pt x="7" y="0"/>
                    </a:lnTo>
                    <a:lnTo>
                      <a:pt x="0" y="5"/>
                    </a:lnTo>
                    <a:close/>
                  </a:path>
                </a:pathLst>
              </a:custGeom>
              <a:solidFill>
                <a:srgbClr val="008837"/>
              </a:solidFill>
              <a:ln w="9525">
                <a:noFill/>
              </a:ln>
            </p:spPr>
            <p:txBody>
              <a:bodyPr/>
              <a:lstStyle/>
              <a:p>
                <a:endParaRPr lang="ja-JP" altLang="en-US" sz="1799"/>
              </a:p>
            </p:txBody>
          </p:sp>
          <p:sp>
            <p:nvSpPr>
              <p:cNvPr id="11530" name="フリーフォーム 89802">
                <a:extLst>
                  <a:ext uri="{FF2B5EF4-FFF2-40B4-BE49-F238E27FC236}">
                    <a16:creationId xmlns:a16="http://schemas.microsoft.com/office/drawing/2014/main" id="{4D8C62CB-403D-46D2-7DD0-17DD34871CFA}"/>
                  </a:ext>
                </a:extLst>
              </p:cNvPr>
              <p:cNvSpPr/>
              <p:nvPr/>
            </p:nvSpPr>
            <p:spPr>
              <a:xfrm>
                <a:off x="2099" y="3381"/>
                <a:ext cx="7" cy="5"/>
              </a:xfrm>
              <a:custGeom>
                <a:avLst/>
                <a:gdLst/>
                <a:ahLst/>
                <a:cxnLst/>
                <a:rect l="0" t="0" r="0" b="0"/>
                <a:pathLst>
                  <a:path w="7" h="5">
                    <a:moveTo>
                      <a:pt x="0" y="5"/>
                    </a:moveTo>
                    <a:lnTo>
                      <a:pt x="0" y="5"/>
                    </a:lnTo>
                    <a:lnTo>
                      <a:pt x="2" y="3"/>
                    </a:lnTo>
                    <a:lnTo>
                      <a:pt x="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31" name="フリーフォーム 89803">
                <a:extLst>
                  <a:ext uri="{FF2B5EF4-FFF2-40B4-BE49-F238E27FC236}">
                    <a16:creationId xmlns:a16="http://schemas.microsoft.com/office/drawing/2014/main" id="{79D88020-78DB-8F9E-6BE8-6756775BFDB9}"/>
                  </a:ext>
                </a:extLst>
              </p:cNvPr>
              <p:cNvSpPr/>
              <p:nvPr/>
            </p:nvSpPr>
            <p:spPr>
              <a:xfrm>
                <a:off x="2099" y="339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532" name="直線コネクタ 11531">
                <a:extLst>
                  <a:ext uri="{FF2B5EF4-FFF2-40B4-BE49-F238E27FC236}">
                    <a16:creationId xmlns:a16="http://schemas.microsoft.com/office/drawing/2014/main" id="{DD977B4C-45D2-CFC6-8F17-8C8CD53B3A2F}"/>
                  </a:ext>
                </a:extLst>
              </p:cNvPr>
              <p:cNvSpPr/>
              <p:nvPr/>
            </p:nvSpPr>
            <p:spPr>
              <a:xfrm>
                <a:off x="2099" y="339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33" name="フリーフォーム 89805">
                <a:extLst>
                  <a:ext uri="{FF2B5EF4-FFF2-40B4-BE49-F238E27FC236}">
                    <a16:creationId xmlns:a16="http://schemas.microsoft.com/office/drawing/2014/main" id="{D5284011-91DD-95A0-CCA7-5BE197BC717C}"/>
                  </a:ext>
                </a:extLst>
              </p:cNvPr>
              <p:cNvSpPr/>
              <p:nvPr/>
            </p:nvSpPr>
            <p:spPr>
              <a:xfrm>
                <a:off x="2106" y="3386"/>
                <a:ext cx="9" cy="2"/>
              </a:xfrm>
              <a:custGeom>
                <a:avLst/>
                <a:gdLst/>
                <a:ahLst/>
                <a:cxnLst/>
                <a:rect l="0" t="0" r="0" b="0"/>
                <a:pathLst>
                  <a:path w="9" h="2">
                    <a:moveTo>
                      <a:pt x="0" y="2"/>
                    </a:moveTo>
                    <a:lnTo>
                      <a:pt x="9" y="0"/>
                    </a:lnTo>
                    <a:lnTo>
                      <a:pt x="0" y="2"/>
                    </a:lnTo>
                    <a:close/>
                  </a:path>
                </a:pathLst>
              </a:custGeom>
              <a:solidFill>
                <a:srgbClr val="008837"/>
              </a:solidFill>
              <a:ln w="9525">
                <a:noFill/>
              </a:ln>
            </p:spPr>
            <p:txBody>
              <a:bodyPr/>
              <a:lstStyle/>
              <a:p>
                <a:endParaRPr lang="ja-JP" altLang="en-US" sz="1799"/>
              </a:p>
            </p:txBody>
          </p:sp>
          <p:sp>
            <p:nvSpPr>
              <p:cNvPr id="11534" name="直線コネクタ 11533">
                <a:extLst>
                  <a:ext uri="{FF2B5EF4-FFF2-40B4-BE49-F238E27FC236}">
                    <a16:creationId xmlns:a16="http://schemas.microsoft.com/office/drawing/2014/main" id="{7844F0A5-8C24-3A8C-2620-F05DD21C6196}"/>
                  </a:ext>
                </a:extLst>
              </p:cNvPr>
              <p:cNvSpPr/>
              <p:nvPr/>
            </p:nvSpPr>
            <p:spPr>
              <a:xfrm flipV="1">
                <a:off x="2106" y="3386"/>
                <a:ext cx="9" cy="2"/>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35" name="フリーフォーム 89807">
                <a:extLst>
                  <a:ext uri="{FF2B5EF4-FFF2-40B4-BE49-F238E27FC236}">
                    <a16:creationId xmlns:a16="http://schemas.microsoft.com/office/drawing/2014/main" id="{D4B5D6AF-371F-9206-77B9-2498858B45A1}"/>
                  </a:ext>
                </a:extLst>
              </p:cNvPr>
              <p:cNvSpPr/>
              <p:nvPr/>
            </p:nvSpPr>
            <p:spPr>
              <a:xfrm>
                <a:off x="2106" y="3379"/>
                <a:ext cx="2" cy="2"/>
              </a:xfrm>
              <a:custGeom>
                <a:avLst/>
                <a:gdLst/>
                <a:ahLst/>
                <a:cxnLst/>
                <a:rect l="0" t="0" r="0" b="0"/>
                <a:pathLst>
                  <a:path w="2" h="2">
                    <a:moveTo>
                      <a:pt x="0" y="2"/>
                    </a:moveTo>
                    <a:lnTo>
                      <a:pt x="0" y="2"/>
                    </a:lnTo>
                    <a:lnTo>
                      <a:pt x="0" y="0"/>
                    </a:lnTo>
                    <a:lnTo>
                      <a:pt x="2" y="0"/>
                    </a:lnTo>
                    <a:lnTo>
                      <a:pt x="0" y="2"/>
                    </a:lnTo>
                    <a:close/>
                  </a:path>
                </a:pathLst>
              </a:custGeom>
              <a:solidFill>
                <a:srgbClr val="008837"/>
              </a:solidFill>
              <a:ln w="9525">
                <a:noFill/>
              </a:ln>
            </p:spPr>
            <p:txBody>
              <a:bodyPr/>
              <a:lstStyle/>
              <a:p>
                <a:endParaRPr lang="ja-JP" altLang="en-US" sz="1799"/>
              </a:p>
            </p:txBody>
          </p:sp>
          <p:sp>
            <p:nvSpPr>
              <p:cNvPr id="11536" name="フリーフォーム 89808">
                <a:extLst>
                  <a:ext uri="{FF2B5EF4-FFF2-40B4-BE49-F238E27FC236}">
                    <a16:creationId xmlns:a16="http://schemas.microsoft.com/office/drawing/2014/main" id="{CCBDC2C2-213B-23EC-1BE4-202D09C26668}"/>
                  </a:ext>
                </a:extLst>
              </p:cNvPr>
              <p:cNvSpPr/>
              <p:nvPr/>
            </p:nvSpPr>
            <p:spPr>
              <a:xfrm>
                <a:off x="2106" y="3379"/>
                <a:ext cx="2" cy="2"/>
              </a:xfrm>
              <a:custGeom>
                <a:avLst/>
                <a:gdLst/>
                <a:ahLst/>
                <a:cxnLst/>
                <a:rect l="0" t="0" r="0" b="0"/>
                <a:pathLst>
                  <a:path w="2" h="2">
                    <a:moveTo>
                      <a:pt x="0" y="2"/>
                    </a:moveTo>
                    <a:lnTo>
                      <a:pt x="0" y="2"/>
                    </a:lnTo>
                    <a:lnTo>
                      <a:pt x="0" y="0"/>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37" name="フリーフォーム 89809">
                <a:extLst>
                  <a:ext uri="{FF2B5EF4-FFF2-40B4-BE49-F238E27FC236}">
                    <a16:creationId xmlns:a16="http://schemas.microsoft.com/office/drawing/2014/main" id="{DE48A113-9041-61CA-7A4A-3DD8F10C0B60}"/>
                  </a:ext>
                </a:extLst>
              </p:cNvPr>
              <p:cNvSpPr/>
              <p:nvPr/>
            </p:nvSpPr>
            <p:spPr>
              <a:xfrm>
                <a:off x="2099" y="3381"/>
                <a:ext cx="1" cy="5"/>
              </a:xfrm>
              <a:custGeom>
                <a:avLst/>
                <a:gdLst/>
                <a:ahLst/>
                <a:cxnLst/>
                <a:rect l="0" t="0" r="0" b="0"/>
                <a:pathLst>
                  <a:path h="5">
                    <a:moveTo>
                      <a:pt x="0" y="5"/>
                    </a:moveTo>
                    <a:lnTo>
                      <a:pt x="0" y="5"/>
                    </a:lnTo>
                    <a:lnTo>
                      <a:pt x="0" y="0"/>
                    </a:lnTo>
                    <a:lnTo>
                      <a:pt x="0" y="5"/>
                    </a:lnTo>
                    <a:close/>
                  </a:path>
                </a:pathLst>
              </a:custGeom>
              <a:solidFill>
                <a:srgbClr val="008837"/>
              </a:solidFill>
              <a:ln w="9525">
                <a:noFill/>
              </a:ln>
            </p:spPr>
            <p:txBody>
              <a:bodyPr/>
              <a:lstStyle/>
              <a:p>
                <a:endParaRPr lang="ja-JP" altLang="en-US" sz="1799"/>
              </a:p>
            </p:txBody>
          </p:sp>
          <p:sp>
            <p:nvSpPr>
              <p:cNvPr id="11538" name="フリーフォーム 89810">
                <a:extLst>
                  <a:ext uri="{FF2B5EF4-FFF2-40B4-BE49-F238E27FC236}">
                    <a16:creationId xmlns:a16="http://schemas.microsoft.com/office/drawing/2014/main" id="{082271C4-2D97-CEA8-FCE9-701B1DDC0017}"/>
                  </a:ext>
                </a:extLst>
              </p:cNvPr>
              <p:cNvSpPr/>
              <p:nvPr/>
            </p:nvSpPr>
            <p:spPr>
              <a:xfrm>
                <a:off x="2099" y="3381"/>
                <a:ext cx="1" cy="5"/>
              </a:xfrm>
              <a:custGeom>
                <a:avLst/>
                <a:gdLst/>
                <a:ahLst/>
                <a:cxnLst/>
                <a:rect l="0" t="0" r="0" b="0"/>
                <a:pathLst>
                  <a:path h="5">
                    <a:moveTo>
                      <a:pt x="0" y="5"/>
                    </a:moveTo>
                    <a:lnTo>
                      <a:pt x="0" y="5"/>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39" name="フリーフォーム 89811">
                <a:extLst>
                  <a:ext uri="{FF2B5EF4-FFF2-40B4-BE49-F238E27FC236}">
                    <a16:creationId xmlns:a16="http://schemas.microsoft.com/office/drawing/2014/main" id="{93E6B194-8910-D2E1-C700-5D04BE20686B}"/>
                  </a:ext>
                </a:extLst>
              </p:cNvPr>
              <p:cNvSpPr/>
              <p:nvPr/>
            </p:nvSpPr>
            <p:spPr>
              <a:xfrm>
                <a:off x="2097" y="3390"/>
                <a:ext cx="34" cy="74"/>
              </a:xfrm>
              <a:custGeom>
                <a:avLst/>
                <a:gdLst/>
                <a:ahLst/>
                <a:cxnLst/>
                <a:rect l="0" t="0" r="0" b="0"/>
                <a:pathLst>
                  <a:path w="34" h="74">
                    <a:moveTo>
                      <a:pt x="0" y="74"/>
                    </a:moveTo>
                    <a:lnTo>
                      <a:pt x="0" y="74"/>
                    </a:lnTo>
                    <a:lnTo>
                      <a:pt x="0" y="58"/>
                    </a:lnTo>
                    <a:lnTo>
                      <a:pt x="2" y="45"/>
                    </a:lnTo>
                    <a:lnTo>
                      <a:pt x="4" y="34"/>
                    </a:lnTo>
                    <a:lnTo>
                      <a:pt x="9" y="23"/>
                    </a:lnTo>
                    <a:lnTo>
                      <a:pt x="13" y="14"/>
                    </a:lnTo>
                    <a:lnTo>
                      <a:pt x="20" y="7"/>
                    </a:lnTo>
                    <a:lnTo>
                      <a:pt x="27" y="3"/>
                    </a:lnTo>
                    <a:lnTo>
                      <a:pt x="34" y="0"/>
                    </a:lnTo>
                    <a:lnTo>
                      <a:pt x="0" y="74"/>
                    </a:lnTo>
                    <a:close/>
                  </a:path>
                </a:pathLst>
              </a:custGeom>
              <a:solidFill>
                <a:srgbClr val="008837"/>
              </a:solidFill>
              <a:ln w="9525">
                <a:noFill/>
              </a:ln>
            </p:spPr>
            <p:txBody>
              <a:bodyPr/>
              <a:lstStyle/>
              <a:p>
                <a:endParaRPr lang="ja-JP" altLang="en-US" sz="1799"/>
              </a:p>
            </p:txBody>
          </p:sp>
          <p:sp>
            <p:nvSpPr>
              <p:cNvPr id="11540" name="フリーフォーム 89812">
                <a:extLst>
                  <a:ext uri="{FF2B5EF4-FFF2-40B4-BE49-F238E27FC236}">
                    <a16:creationId xmlns:a16="http://schemas.microsoft.com/office/drawing/2014/main" id="{B8AF2C4D-176F-1510-0A1B-96C3B7FAD7EE}"/>
                  </a:ext>
                </a:extLst>
              </p:cNvPr>
              <p:cNvSpPr/>
              <p:nvPr/>
            </p:nvSpPr>
            <p:spPr>
              <a:xfrm>
                <a:off x="2097" y="3390"/>
                <a:ext cx="34" cy="74"/>
              </a:xfrm>
              <a:custGeom>
                <a:avLst/>
                <a:gdLst/>
                <a:ahLst/>
                <a:cxnLst/>
                <a:rect l="0" t="0" r="0" b="0"/>
                <a:pathLst>
                  <a:path w="34" h="74">
                    <a:moveTo>
                      <a:pt x="0" y="74"/>
                    </a:moveTo>
                    <a:lnTo>
                      <a:pt x="0" y="74"/>
                    </a:lnTo>
                    <a:lnTo>
                      <a:pt x="0" y="58"/>
                    </a:lnTo>
                    <a:lnTo>
                      <a:pt x="2" y="45"/>
                    </a:lnTo>
                    <a:lnTo>
                      <a:pt x="4" y="34"/>
                    </a:lnTo>
                    <a:lnTo>
                      <a:pt x="9" y="23"/>
                    </a:lnTo>
                    <a:lnTo>
                      <a:pt x="13" y="14"/>
                    </a:lnTo>
                    <a:lnTo>
                      <a:pt x="20" y="7"/>
                    </a:lnTo>
                    <a:lnTo>
                      <a:pt x="27" y="3"/>
                    </a:lnTo>
                    <a:lnTo>
                      <a:pt x="3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41" name="フリーフォーム 89813">
                <a:extLst>
                  <a:ext uri="{FF2B5EF4-FFF2-40B4-BE49-F238E27FC236}">
                    <a16:creationId xmlns:a16="http://schemas.microsoft.com/office/drawing/2014/main" id="{E1184D4C-6006-4F87-C5CA-C6BBB6825455}"/>
                  </a:ext>
                </a:extLst>
              </p:cNvPr>
              <p:cNvSpPr/>
              <p:nvPr/>
            </p:nvSpPr>
            <p:spPr>
              <a:xfrm>
                <a:off x="2099" y="3422"/>
                <a:ext cx="18" cy="9"/>
              </a:xfrm>
              <a:custGeom>
                <a:avLst/>
                <a:gdLst/>
                <a:ahLst/>
                <a:cxnLst/>
                <a:rect l="0" t="0" r="0" b="0"/>
                <a:pathLst>
                  <a:path w="18" h="9">
                    <a:moveTo>
                      <a:pt x="0" y="9"/>
                    </a:moveTo>
                    <a:lnTo>
                      <a:pt x="0" y="9"/>
                    </a:lnTo>
                    <a:lnTo>
                      <a:pt x="0" y="6"/>
                    </a:lnTo>
                    <a:lnTo>
                      <a:pt x="5" y="2"/>
                    </a:lnTo>
                    <a:lnTo>
                      <a:pt x="11" y="0"/>
                    </a:lnTo>
                    <a:lnTo>
                      <a:pt x="18" y="0"/>
                    </a:lnTo>
                    <a:lnTo>
                      <a:pt x="0" y="9"/>
                    </a:lnTo>
                    <a:close/>
                  </a:path>
                </a:pathLst>
              </a:custGeom>
              <a:solidFill>
                <a:srgbClr val="008837"/>
              </a:solidFill>
              <a:ln w="9525">
                <a:noFill/>
              </a:ln>
            </p:spPr>
            <p:txBody>
              <a:bodyPr/>
              <a:lstStyle/>
              <a:p>
                <a:endParaRPr lang="ja-JP" altLang="en-US" sz="1799"/>
              </a:p>
            </p:txBody>
          </p:sp>
          <p:sp>
            <p:nvSpPr>
              <p:cNvPr id="11542" name="フリーフォーム 89814">
                <a:extLst>
                  <a:ext uri="{FF2B5EF4-FFF2-40B4-BE49-F238E27FC236}">
                    <a16:creationId xmlns:a16="http://schemas.microsoft.com/office/drawing/2014/main" id="{B71FD2C9-A395-DE56-DF45-207CCAEF1843}"/>
                  </a:ext>
                </a:extLst>
              </p:cNvPr>
              <p:cNvSpPr/>
              <p:nvPr/>
            </p:nvSpPr>
            <p:spPr>
              <a:xfrm>
                <a:off x="2099" y="3422"/>
                <a:ext cx="18" cy="9"/>
              </a:xfrm>
              <a:custGeom>
                <a:avLst/>
                <a:gdLst/>
                <a:ahLst/>
                <a:cxnLst/>
                <a:rect l="0" t="0" r="0" b="0"/>
                <a:pathLst>
                  <a:path w="18" h="9">
                    <a:moveTo>
                      <a:pt x="0" y="9"/>
                    </a:moveTo>
                    <a:lnTo>
                      <a:pt x="0" y="9"/>
                    </a:lnTo>
                    <a:lnTo>
                      <a:pt x="0" y="6"/>
                    </a:lnTo>
                    <a:lnTo>
                      <a:pt x="5" y="2"/>
                    </a:lnTo>
                    <a:lnTo>
                      <a:pt x="11" y="0"/>
                    </a:lnTo>
                    <a:lnTo>
                      <a:pt x="1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43" name="フリーフォーム 89815">
                <a:extLst>
                  <a:ext uri="{FF2B5EF4-FFF2-40B4-BE49-F238E27FC236}">
                    <a16:creationId xmlns:a16="http://schemas.microsoft.com/office/drawing/2014/main" id="{7A092513-68CC-3398-864F-5808A55695E9}"/>
                  </a:ext>
                </a:extLst>
              </p:cNvPr>
              <p:cNvSpPr/>
              <p:nvPr/>
            </p:nvSpPr>
            <p:spPr>
              <a:xfrm>
                <a:off x="2097" y="3395"/>
                <a:ext cx="4" cy="20"/>
              </a:xfrm>
              <a:custGeom>
                <a:avLst/>
                <a:gdLst/>
                <a:ahLst/>
                <a:cxnLst/>
                <a:rect l="0" t="0" r="0" b="0"/>
                <a:pathLst>
                  <a:path w="4" h="20">
                    <a:moveTo>
                      <a:pt x="4" y="20"/>
                    </a:moveTo>
                    <a:lnTo>
                      <a:pt x="4" y="20"/>
                    </a:lnTo>
                    <a:lnTo>
                      <a:pt x="2" y="6"/>
                    </a:lnTo>
                    <a:lnTo>
                      <a:pt x="0" y="0"/>
                    </a:lnTo>
                    <a:lnTo>
                      <a:pt x="4" y="20"/>
                    </a:lnTo>
                    <a:close/>
                  </a:path>
                </a:pathLst>
              </a:custGeom>
              <a:solidFill>
                <a:srgbClr val="008837"/>
              </a:solidFill>
              <a:ln w="9525">
                <a:noFill/>
              </a:ln>
            </p:spPr>
            <p:txBody>
              <a:bodyPr/>
              <a:lstStyle/>
              <a:p>
                <a:endParaRPr lang="ja-JP" altLang="en-US" sz="1799"/>
              </a:p>
            </p:txBody>
          </p:sp>
          <p:sp>
            <p:nvSpPr>
              <p:cNvPr id="11544" name="フリーフォーム 89816">
                <a:extLst>
                  <a:ext uri="{FF2B5EF4-FFF2-40B4-BE49-F238E27FC236}">
                    <a16:creationId xmlns:a16="http://schemas.microsoft.com/office/drawing/2014/main" id="{13A34232-6C6C-501F-2649-2EF4F7987800}"/>
                  </a:ext>
                </a:extLst>
              </p:cNvPr>
              <p:cNvSpPr/>
              <p:nvPr/>
            </p:nvSpPr>
            <p:spPr>
              <a:xfrm>
                <a:off x="2097" y="3395"/>
                <a:ext cx="4" cy="20"/>
              </a:xfrm>
              <a:custGeom>
                <a:avLst/>
                <a:gdLst/>
                <a:ahLst/>
                <a:cxnLst/>
                <a:rect l="0" t="0" r="0" b="0"/>
                <a:pathLst>
                  <a:path w="4" h="20">
                    <a:moveTo>
                      <a:pt x="4" y="20"/>
                    </a:moveTo>
                    <a:lnTo>
                      <a:pt x="4" y="20"/>
                    </a:lnTo>
                    <a:lnTo>
                      <a:pt x="2" y="6"/>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45" name="フリーフォーム 89817">
                <a:extLst>
                  <a:ext uri="{FF2B5EF4-FFF2-40B4-BE49-F238E27FC236}">
                    <a16:creationId xmlns:a16="http://schemas.microsoft.com/office/drawing/2014/main" id="{C0676A62-793B-AC3A-CBA2-1F12DF598496}"/>
                  </a:ext>
                </a:extLst>
              </p:cNvPr>
              <p:cNvSpPr/>
              <p:nvPr/>
            </p:nvSpPr>
            <p:spPr>
              <a:xfrm>
                <a:off x="2108" y="3401"/>
                <a:ext cx="16" cy="5"/>
              </a:xfrm>
              <a:custGeom>
                <a:avLst/>
                <a:gdLst/>
                <a:ahLst/>
                <a:cxnLst/>
                <a:rect l="0" t="0" r="0" b="0"/>
                <a:pathLst>
                  <a:path w="16" h="5">
                    <a:moveTo>
                      <a:pt x="0" y="5"/>
                    </a:moveTo>
                    <a:lnTo>
                      <a:pt x="0" y="5"/>
                    </a:lnTo>
                    <a:lnTo>
                      <a:pt x="2" y="3"/>
                    </a:lnTo>
                    <a:lnTo>
                      <a:pt x="5" y="3"/>
                    </a:lnTo>
                    <a:lnTo>
                      <a:pt x="16" y="0"/>
                    </a:lnTo>
                    <a:lnTo>
                      <a:pt x="0" y="5"/>
                    </a:lnTo>
                    <a:close/>
                  </a:path>
                </a:pathLst>
              </a:custGeom>
              <a:solidFill>
                <a:srgbClr val="008837"/>
              </a:solidFill>
              <a:ln w="9525">
                <a:noFill/>
              </a:ln>
            </p:spPr>
            <p:txBody>
              <a:bodyPr/>
              <a:lstStyle/>
              <a:p>
                <a:endParaRPr lang="ja-JP" altLang="en-US" sz="1799"/>
              </a:p>
            </p:txBody>
          </p:sp>
          <p:sp>
            <p:nvSpPr>
              <p:cNvPr id="11546" name="フリーフォーム 89818">
                <a:extLst>
                  <a:ext uri="{FF2B5EF4-FFF2-40B4-BE49-F238E27FC236}">
                    <a16:creationId xmlns:a16="http://schemas.microsoft.com/office/drawing/2014/main" id="{41161611-C5BE-B4A1-E0DA-B176C8B856C3}"/>
                  </a:ext>
                </a:extLst>
              </p:cNvPr>
              <p:cNvSpPr/>
              <p:nvPr/>
            </p:nvSpPr>
            <p:spPr>
              <a:xfrm>
                <a:off x="2108" y="3401"/>
                <a:ext cx="16" cy="5"/>
              </a:xfrm>
              <a:custGeom>
                <a:avLst/>
                <a:gdLst/>
                <a:ahLst/>
                <a:cxnLst/>
                <a:rect l="0" t="0" r="0" b="0"/>
                <a:pathLst>
                  <a:path w="16" h="5">
                    <a:moveTo>
                      <a:pt x="0" y="5"/>
                    </a:moveTo>
                    <a:lnTo>
                      <a:pt x="0" y="5"/>
                    </a:lnTo>
                    <a:lnTo>
                      <a:pt x="2" y="3"/>
                    </a:lnTo>
                    <a:lnTo>
                      <a:pt x="5" y="3"/>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47" name="フリーフォーム 89819">
                <a:extLst>
                  <a:ext uri="{FF2B5EF4-FFF2-40B4-BE49-F238E27FC236}">
                    <a16:creationId xmlns:a16="http://schemas.microsoft.com/office/drawing/2014/main" id="{8013ABEA-EF1B-5C23-A61B-18F879079068}"/>
                  </a:ext>
                </a:extLst>
              </p:cNvPr>
              <p:cNvSpPr/>
              <p:nvPr/>
            </p:nvSpPr>
            <p:spPr>
              <a:xfrm>
                <a:off x="2097" y="3437"/>
                <a:ext cx="9" cy="11"/>
              </a:xfrm>
              <a:custGeom>
                <a:avLst/>
                <a:gdLst/>
                <a:ahLst/>
                <a:cxnLst/>
                <a:rect l="0" t="0" r="0" b="0"/>
                <a:pathLst>
                  <a:path w="9" h="11">
                    <a:moveTo>
                      <a:pt x="0" y="11"/>
                    </a:moveTo>
                    <a:lnTo>
                      <a:pt x="0" y="11"/>
                    </a:lnTo>
                    <a:lnTo>
                      <a:pt x="0" y="7"/>
                    </a:lnTo>
                    <a:lnTo>
                      <a:pt x="2" y="3"/>
                    </a:lnTo>
                    <a:lnTo>
                      <a:pt x="7" y="0"/>
                    </a:lnTo>
                    <a:lnTo>
                      <a:pt x="9" y="0"/>
                    </a:lnTo>
                    <a:lnTo>
                      <a:pt x="0" y="11"/>
                    </a:lnTo>
                    <a:close/>
                  </a:path>
                </a:pathLst>
              </a:custGeom>
              <a:solidFill>
                <a:srgbClr val="008837"/>
              </a:solidFill>
              <a:ln w="9525">
                <a:noFill/>
              </a:ln>
            </p:spPr>
            <p:txBody>
              <a:bodyPr/>
              <a:lstStyle/>
              <a:p>
                <a:endParaRPr lang="ja-JP" altLang="en-US" sz="1799"/>
              </a:p>
            </p:txBody>
          </p:sp>
          <p:sp>
            <p:nvSpPr>
              <p:cNvPr id="11548" name="フリーフォーム 89820">
                <a:extLst>
                  <a:ext uri="{FF2B5EF4-FFF2-40B4-BE49-F238E27FC236}">
                    <a16:creationId xmlns:a16="http://schemas.microsoft.com/office/drawing/2014/main" id="{8F1A2C54-972B-9378-F489-DED93AD2FEDD}"/>
                  </a:ext>
                </a:extLst>
              </p:cNvPr>
              <p:cNvSpPr/>
              <p:nvPr/>
            </p:nvSpPr>
            <p:spPr>
              <a:xfrm>
                <a:off x="2097" y="3437"/>
                <a:ext cx="9" cy="11"/>
              </a:xfrm>
              <a:custGeom>
                <a:avLst/>
                <a:gdLst/>
                <a:ahLst/>
                <a:cxnLst/>
                <a:rect l="0" t="0" r="0" b="0"/>
                <a:pathLst>
                  <a:path w="9" h="11">
                    <a:moveTo>
                      <a:pt x="0" y="11"/>
                    </a:moveTo>
                    <a:lnTo>
                      <a:pt x="0" y="11"/>
                    </a:lnTo>
                    <a:lnTo>
                      <a:pt x="0" y="7"/>
                    </a:lnTo>
                    <a:lnTo>
                      <a:pt x="2" y="3"/>
                    </a:lnTo>
                    <a:lnTo>
                      <a:pt x="7" y="0"/>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49" name="フリーフォーム 89821">
                <a:extLst>
                  <a:ext uri="{FF2B5EF4-FFF2-40B4-BE49-F238E27FC236}">
                    <a16:creationId xmlns:a16="http://schemas.microsoft.com/office/drawing/2014/main" id="{8BA1BE88-CA9B-72C2-0594-15B5164E89D0}"/>
                  </a:ext>
                </a:extLst>
              </p:cNvPr>
              <p:cNvSpPr/>
              <p:nvPr/>
            </p:nvSpPr>
            <p:spPr>
              <a:xfrm>
                <a:off x="2095" y="3415"/>
                <a:ext cx="1" cy="9"/>
              </a:xfrm>
              <a:custGeom>
                <a:avLst/>
                <a:gdLst/>
                <a:ahLst/>
                <a:cxnLst/>
                <a:rect l="0" t="0" r="0" b="0"/>
                <a:pathLst>
                  <a:path h="9">
                    <a:moveTo>
                      <a:pt x="0" y="9"/>
                    </a:moveTo>
                    <a:lnTo>
                      <a:pt x="0" y="9"/>
                    </a:lnTo>
                    <a:lnTo>
                      <a:pt x="0" y="0"/>
                    </a:lnTo>
                    <a:lnTo>
                      <a:pt x="0" y="9"/>
                    </a:lnTo>
                    <a:close/>
                  </a:path>
                </a:pathLst>
              </a:custGeom>
              <a:solidFill>
                <a:srgbClr val="008837"/>
              </a:solidFill>
              <a:ln w="9525">
                <a:noFill/>
              </a:ln>
            </p:spPr>
            <p:txBody>
              <a:bodyPr/>
              <a:lstStyle/>
              <a:p>
                <a:endParaRPr lang="ja-JP" altLang="en-US" sz="1799"/>
              </a:p>
            </p:txBody>
          </p:sp>
          <p:sp>
            <p:nvSpPr>
              <p:cNvPr id="11550" name="フリーフォーム 89822">
                <a:extLst>
                  <a:ext uri="{FF2B5EF4-FFF2-40B4-BE49-F238E27FC236}">
                    <a16:creationId xmlns:a16="http://schemas.microsoft.com/office/drawing/2014/main" id="{865C9C7A-07CF-0125-1C91-6D638C2AA568}"/>
                  </a:ext>
                </a:extLst>
              </p:cNvPr>
              <p:cNvSpPr/>
              <p:nvPr/>
            </p:nvSpPr>
            <p:spPr>
              <a:xfrm>
                <a:off x="2095" y="3415"/>
                <a:ext cx="1" cy="9"/>
              </a:xfrm>
              <a:custGeom>
                <a:avLst/>
                <a:gdLst/>
                <a:ahLst/>
                <a:cxnLst/>
                <a:rect l="0" t="0" r="0" b="0"/>
                <a:pathLst>
                  <a:path h="9">
                    <a:moveTo>
                      <a:pt x="0" y="9"/>
                    </a:moveTo>
                    <a:lnTo>
                      <a:pt x="0" y="9"/>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51" name="フリーフォーム 89823">
                <a:extLst>
                  <a:ext uri="{FF2B5EF4-FFF2-40B4-BE49-F238E27FC236}">
                    <a16:creationId xmlns:a16="http://schemas.microsoft.com/office/drawing/2014/main" id="{0821325A-E6F1-3BF5-FB58-C254F88ECA18}"/>
                  </a:ext>
                </a:extLst>
              </p:cNvPr>
              <p:cNvSpPr/>
              <p:nvPr/>
            </p:nvSpPr>
            <p:spPr>
              <a:xfrm>
                <a:off x="2119" y="3390"/>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552" name="直線コネクタ 11551">
                <a:extLst>
                  <a:ext uri="{FF2B5EF4-FFF2-40B4-BE49-F238E27FC236}">
                    <a16:creationId xmlns:a16="http://schemas.microsoft.com/office/drawing/2014/main" id="{D35D21C3-6F0D-BE34-5795-256F13D3F3BF}"/>
                  </a:ext>
                </a:extLst>
              </p:cNvPr>
              <p:cNvSpPr/>
              <p:nvPr/>
            </p:nvSpPr>
            <p:spPr>
              <a:xfrm>
                <a:off x="2119" y="3390"/>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53" name="フリーフォーム 89825">
                <a:extLst>
                  <a:ext uri="{FF2B5EF4-FFF2-40B4-BE49-F238E27FC236}">
                    <a16:creationId xmlns:a16="http://schemas.microsoft.com/office/drawing/2014/main" id="{53F662C7-F412-1A24-93ED-544E1671E68A}"/>
                  </a:ext>
                </a:extLst>
              </p:cNvPr>
              <p:cNvSpPr/>
              <p:nvPr/>
            </p:nvSpPr>
            <p:spPr>
              <a:xfrm>
                <a:off x="2124" y="339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554" name="直線コネクタ 11553">
                <a:extLst>
                  <a:ext uri="{FF2B5EF4-FFF2-40B4-BE49-F238E27FC236}">
                    <a16:creationId xmlns:a16="http://schemas.microsoft.com/office/drawing/2014/main" id="{C7C741C6-82C6-AB87-588C-42101E64D270}"/>
                  </a:ext>
                </a:extLst>
              </p:cNvPr>
              <p:cNvSpPr/>
              <p:nvPr/>
            </p:nvSpPr>
            <p:spPr>
              <a:xfrm>
                <a:off x="2124" y="339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55" name="フリーフォーム 89827">
                <a:extLst>
                  <a:ext uri="{FF2B5EF4-FFF2-40B4-BE49-F238E27FC236}">
                    <a16:creationId xmlns:a16="http://schemas.microsoft.com/office/drawing/2014/main" id="{B64E19D4-EC5E-19E6-AAA5-202E263DB1C3}"/>
                  </a:ext>
                </a:extLst>
              </p:cNvPr>
              <p:cNvSpPr/>
              <p:nvPr/>
            </p:nvSpPr>
            <p:spPr>
              <a:xfrm>
                <a:off x="2131" y="3390"/>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556" name="直線コネクタ 11555">
                <a:extLst>
                  <a:ext uri="{FF2B5EF4-FFF2-40B4-BE49-F238E27FC236}">
                    <a16:creationId xmlns:a16="http://schemas.microsoft.com/office/drawing/2014/main" id="{836E971B-876C-C2D0-2F46-BD25521FBE64}"/>
                  </a:ext>
                </a:extLst>
              </p:cNvPr>
              <p:cNvSpPr/>
              <p:nvPr/>
            </p:nvSpPr>
            <p:spPr>
              <a:xfrm>
                <a:off x="2131" y="3390"/>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57" name="フリーフォーム 89829">
                <a:extLst>
                  <a:ext uri="{FF2B5EF4-FFF2-40B4-BE49-F238E27FC236}">
                    <a16:creationId xmlns:a16="http://schemas.microsoft.com/office/drawing/2014/main" id="{6E3EC966-3002-DFF1-3A74-1B8602642C2D}"/>
                  </a:ext>
                </a:extLst>
              </p:cNvPr>
              <p:cNvSpPr/>
              <p:nvPr/>
            </p:nvSpPr>
            <p:spPr>
              <a:xfrm>
                <a:off x="2119" y="3388"/>
                <a:ext cx="5" cy="2"/>
              </a:xfrm>
              <a:custGeom>
                <a:avLst/>
                <a:gdLst/>
                <a:ahLst/>
                <a:cxnLst/>
                <a:rect l="0" t="0" r="0" b="0"/>
                <a:pathLst>
                  <a:path w="5" h="2">
                    <a:moveTo>
                      <a:pt x="0" y="2"/>
                    </a:moveTo>
                    <a:lnTo>
                      <a:pt x="0" y="2"/>
                    </a:lnTo>
                    <a:lnTo>
                      <a:pt x="3" y="0"/>
                    </a:lnTo>
                    <a:lnTo>
                      <a:pt x="5" y="0"/>
                    </a:lnTo>
                    <a:lnTo>
                      <a:pt x="0" y="2"/>
                    </a:lnTo>
                    <a:close/>
                  </a:path>
                </a:pathLst>
              </a:custGeom>
              <a:solidFill>
                <a:srgbClr val="008837"/>
              </a:solidFill>
              <a:ln w="9525">
                <a:noFill/>
              </a:ln>
            </p:spPr>
            <p:txBody>
              <a:bodyPr/>
              <a:lstStyle/>
              <a:p>
                <a:endParaRPr lang="ja-JP" altLang="en-US" sz="1799"/>
              </a:p>
            </p:txBody>
          </p:sp>
          <p:sp>
            <p:nvSpPr>
              <p:cNvPr id="11558" name="フリーフォーム 89830">
                <a:extLst>
                  <a:ext uri="{FF2B5EF4-FFF2-40B4-BE49-F238E27FC236}">
                    <a16:creationId xmlns:a16="http://schemas.microsoft.com/office/drawing/2014/main" id="{80104A06-3D6B-145C-064F-646C8557267D}"/>
                  </a:ext>
                </a:extLst>
              </p:cNvPr>
              <p:cNvSpPr/>
              <p:nvPr/>
            </p:nvSpPr>
            <p:spPr>
              <a:xfrm>
                <a:off x="2119" y="3388"/>
                <a:ext cx="5" cy="2"/>
              </a:xfrm>
              <a:custGeom>
                <a:avLst/>
                <a:gdLst/>
                <a:ahLst/>
                <a:cxnLst/>
                <a:rect l="0" t="0" r="0" b="0"/>
                <a:pathLst>
                  <a:path w="5" h="2">
                    <a:moveTo>
                      <a:pt x="0" y="2"/>
                    </a:moveTo>
                    <a:lnTo>
                      <a:pt x="0" y="2"/>
                    </a:lnTo>
                    <a:lnTo>
                      <a:pt x="3" y="0"/>
                    </a:lnTo>
                    <a:lnTo>
                      <a:pt x="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59" name="フリーフォーム 89831">
                <a:extLst>
                  <a:ext uri="{FF2B5EF4-FFF2-40B4-BE49-F238E27FC236}">
                    <a16:creationId xmlns:a16="http://schemas.microsoft.com/office/drawing/2014/main" id="{C449BEF5-2509-1559-5A85-0924C1316997}"/>
                  </a:ext>
                </a:extLst>
              </p:cNvPr>
              <p:cNvSpPr/>
              <p:nvPr/>
            </p:nvSpPr>
            <p:spPr>
              <a:xfrm>
                <a:off x="2119" y="3393"/>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560" name="直線コネクタ 11559">
                <a:extLst>
                  <a:ext uri="{FF2B5EF4-FFF2-40B4-BE49-F238E27FC236}">
                    <a16:creationId xmlns:a16="http://schemas.microsoft.com/office/drawing/2014/main" id="{01BC72BF-B571-FD8A-0CA4-5D5D80509012}"/>
                  </a:ext>
                </a:extLst>
              </p:cNvPr>
              <p:cNvSpPr/>
              <p:nvPr/>
            </p:nvSpPr>
            <p:spPr>
              <a:xfrm>
                <a:off x="2119" y="3393"/>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61" name="フリーフォーム 89833">
                <a:extLst>
                  <a:ext uri="{FF2B5EF4-FFF2-40B4-BE49-F238E27FC236}">
                    <a16:creationId xmlns:a16="http://schemas.microsoft.com/office/drawing/2014/main" id="{8F8A1431-B89B-0A5E-EEB7-6FDCFC4E2B8C}"/>
                  </a:ext>
                </a:extLst>
              </p:cNvPr>
              <p:cNvSpPr/>
              <p:nvPr/>
            </p:nvSpPr>
            <p:spPr>
              <a:xfrm>
                <a:off x="2124" y="3390"/>
                <a:ext cx="11" cy="3"/>
              </a:xfrm>
              <a:custGeom>
                <a:avLst/>
                <a:gdLst/>
                <a:ahLst/>
                <a:cxnLst/>
                <a:rect l="0" t="0" r="0" b="0"/>
                <a:pathLst>
                  <a:path w="11" h="3">
                    <a:moveTo>
                      <a:pt x="0" y="3"/>
                    </a:moveTo>
                    <a:lnTo>
                      <a:pt x="11" y="0"/>
                    </a:lnTo>
                    <a:lnTo>
                      <a:pt x="0" y="3"/>
                    </a:lnTo>
                    <a:close/>
                  </a:path>
                </a:pathLst>
              </a:custGeom>
              <a:solidFill>
                <a:srgbClr val="008837"/>
              </a:solidFill>
              <a:ln w="9525">
                <a:noFill/>
              </a:ln>
            </p:spPr>
            <p:txBody>
              <a:bodyPr/>
              <a:lstStyle/>
              <a:p>
                <a:endParaRPr lang="ja-JP" altLang="en-US" sz="1799"/>
              </a:p>
            </p:txBody>
          </p:sp>
          <p:sp>
            <p:nvSpPr>
              <p:cNvPr id="11562" name="直線コネクタ 11561">
                <a:extLst>
                  <a:ext uri="{FF2B5EF4-FFF2-40B4-BE49-F238E27FC236}">
                    <a16:creationId xmlns:a16="http://schemas.microsoft.com/office/drawing/2014/main" id="{A94F8ECF-06E1-DF25-04DA-D2881242CBE9}"/>
                  </a:ext>
                </a:extLst>
              </p:cNvPr>
              <p:cNvSpPr/>
              <p:nvPr/>
            </p:nvSpPr>
            <p:spPr>
              <a:xfrm flipV="1">
                <a:off x="2124" y="3390"/>
                <a:ext cx="11" cy="3"/>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63" name="フリーフォーム 89835">
                <a:extLst>
                  <a:ext uri="{FF2B5EF4-FFF2-40B4-BE49-F238E27FC236}">
                    <a16:creationId xmlns:a16="http://schemas.microsoft.com/office/drawing/2014/main" id="{67A476D4-32C0-AAE8-C75E-1C0B72042B7D}"/>
                  </a:ext>
                </a:extLst>
              </p:cNvPr>
              <p:cNvSpPr/>
              <p:nvPr/>
            </p:nvSpPr>
            <p:spPr>
              <a:xfrm>
                <a:off x="2124" y="3384"/>
                <a:ext cx="2" cy="6"/>
              </a:xfrm>
              <a:custGeom>
                <a:avLst/>
                <a:gdLst/>
                <a:ahLst/>
                <a:cxnLst/>
                <a:rect l="0" t="0" r="0" b="0"/>
                <a:pathLst>
                  <a:path w="2" h="6">
                    <a:moveTo>
                      <a:pt x="0" y="6"/>
                    </a:moveTo>
                    <a:lnTo>
                      <a:pt x="0" y="6"/>
                    </a:lnTo>
                    <a:lnTo>
                      <a:pt x="0" y="2"/>
                    </a:lnTo>
                    <a:lnTo>
                      <a:pt x="2" y="0"/>
                    </a:lnTo>
                    <a:lnTo>
                      <a:pt x="0" y="6"/>
                    </a:lnTo>
                    <a:close/>
                  </a:path>
                </a:pathLst>
              </a:custGeom>
              <a:solidFill>
                <a:srgbClr val="008837"/>
              </a:solidFill>
              <a:ln w="9525">
                <a:noFill/>
              </a:ln>
            </p:spPr>
            <p:txBody>
              <a:bodyPr/>
              <a:lstStyle/>
              <a:p>
                <a:endParaRPr lang="ja-JP" altLang="en-US" sz="1799"/>
              </a:p>
            </p:txBody>
          </p:sp>
          <p:sp>
            <p:nvSpPr>
              <p:cNvPr id="11564" name="フリーフォーム 89836">
                <a:extLst>
                  <a:ext uri="{FF2B5EF4-FFF2-40B4-BE49-F238E27FC236}">
                    <a16:creationId xmlns:a16="http://schemas.microsoft.com/office/drawing/2014/main" id="{23C653CC-E517-7C5A-2650-33054352B726}"/>
                  </a:ext>
                </a:extLst>
              </p:cNvPr>
              <p:cNvSpPr/>
              <p:nvPr/>
            </p:nvSpPr>
            <p:spPr>
              <a:xfrm>
                <a:off x="2124" y="3384"/>
                <a:ext cx="2" cy="6"/>
              </a:xfrm>
              <a:custGeom>
                <a:avLst/>
                <a:gdLst/>
                <a:ahLst/>
                <a:cxnLst/>
                <a:rect l="0" t="0" r="0" b="0"/>
                <a:pathLst>
                  <a:path w="2" h="6">
                    <a:moveTo>
                      <a:pt x="0" y="6"/>
                    </a:moveTo>
                    <a:lnTo>
                      <a:pt x="0" y="6"/>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65" name="フリーフォーム 89837">
                <a:extLst>
                  <a:ext uri="{FF2B5EF4-FFF2-40B4-BE49-F238E27FC236}">
                    <a16:creationId xmlns:a16="http://schemas.microsoft.com/office/drawing/2014/main" id="{B14A372C-DAC8-6AD9-B763-10CA8B5C4EB2}"/>
                  </a:ext>
                </a:extLst>
              </p:cNvPr>
              <p:cNvSpPr/>
              <p:nvPr/>
            </p:nvSpPr>
            <p:spPr>
              <a:xfrm>
                <a:off x="2117" y="3386"/>
                <a:ext cx="38" cy="74"/>
              </a:xfrm>
              <a:custGeom>
                <a:avLst/>
                <a:gdLst/>
                <a:ahLst/>
                <a:cxnLst/>
                <a:rect l="0" t="0" r="0" b="0"/>
                <a:pathLst>
                  <a:path w="38" h="74">
                    <a:moveTo>
                      <a:pt x="0" y="74"/>
                    </a:moveTo>
                    <a:lnTo>
                      <a:pt x="0" y="74"/>
                    </a:lnTo>
                    <a:lnTo>
                      <a:pt x="0" y="58"/>
                    </a:lnTo>
                    <a:lnTo>
                      <a:pt x="2" y="45"/>
                    </a:lnTo>
                    <a:lnTo>
                      <a:pt x="7" y="33"/>
                    </a:lnTo>
                    <a:lnTo>
                      <a:pt x="11" y="22"/>
                    </a:lnTo>
                    <a:lnTo>
                      <a:pt x="16" y="13"/>
                    </a:lnTo>
                    <a:lnTo>
                      <a:pt x="22" y="7"/>
                    </a:lnTo>
                    <a:lnTo>
                      <a:pt x="29" y="2"/>
                    </a:lnTo>
                    <a:lnTo>
                      <a:pt x="38" y="0"/>
                    </a:lnTo>
                    <a:lnTo>
                      <a:pt x="0" y="74"/>
                    </a:lnTo>
                    <a:close/>
                  </a:path>
                </a:pathLst>
              </a:custGeom>
              <a:solidFill>
                <a:srgbClr val="008837"/>
              </a:solidFill>
              <a:ln w="9525">
                <a:noFill/>
              </a:ln>
            </p:spPr>
            <p:txBody>
              <a:bodyPr/>
              <a:lstStyle/>
              <a:p>
                <a:endParaRPr lang="ja-JP" altLang="en-US" sz="1799"/>
              </a:p>
            </p:txBody>
          </p:sp>
          <p:sp>
            <p:nvSpPr>
              <p:cNvPr id="11566" name="フリーフォーム 89838">
                <a:extLst>
                  <a:ext uri="{FF2B5EF4-FFF2-40B4-BE49-F238E27FC236}">
                    <a16:creationId xmlns:a16="http://schemas.microsoft.com/office/drawing/2014/main" id="{96D8C7C2-B986-FDAC-E146-BA86193A95B6}"/>
                  </a:ext>
                </a:extLst>
              </p:cNvPr>
              <p:cNvSpPr/>
              <p:nvPr/>
            </p:nvSpPr>
            <p:spPr>
              <a:xfrm>
                <a:off x="2117" y="3386"/>
                <a:ext cx="38" cy="74"/>
              </a:xfrm>
              <a:custGeom>
                <a:avLst/>
                <a:gdLst/>
                <a:ahLst/>
                <a:cxnLst/>
                <a:rect l="0" t="0" r="0" b="0"/>
                <a:pathLst>
                  <a:path w="38" h="74">
                    <a:moveTo>
                      <a:pt x="0" y="74"/>
                    </a:moveTo>
                    <a:lnTo>
                      <a:pt x="0" y="74"/>
                    </a:lnTo>
                    <a:lnTo>
                      <a:pt x="0" y="58"/>
                    </a:lnTo>
                    <a:lnTo>
                      <a:pt x="2" y="45"/>
                    </a:lnTo>
                    <a:lnTo>
                      <a:pt x="7" y="33"/>
                    </a:lnTo>
                    <a:lnTo>
                      <a:pt x="11" y="22"/>
                    </a:lnTo>
                    <a:lnTo>
                      <a:pt x="16" y="13"/>
                    </a:lnTo>
                    <a:lnTo>
                      <a:pt x="22" y="7"/>
                    </a:lnTo>
                    <a:lnTo>
                      <a:pt x="29" y="2"/>
                    </a:lnTo>
                    <a:lnTo>
                      <a:pt x="3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67" name="フリーフォーム 89839">
                <a:extLst>
                  <a:ext uri="{FF2B5EF4-FFF2-40B4-BE49-F238E27FC236}">
                    <a16:creationId xmlns:a16="http://schemas.microsoft.com/office/drawing/2014/main" id="{336FDD34-5B32-6FE4-7CA2-04C15E4A9F06}"/>
                  </a:ext>
                </a:extLst>
              </p:cNvPr>
              <p:cNvSpPr/>
              <p:nvPr/>
            </p:nvSpPr>
            <p:spPr>
              <a:xfrm>
                <a:off x="2122" y="3419"/>
                <a:ext cx="17" cy="9"/>
              </a:xfrm>
              <a:custGeom>
                <a:avLst/>
                <a:gdLst/>
                <a:ahLst/>
                <a:cxnLst/>
                <a:rect l="0" t="0" r="0" b="0"/>
                <a:pathLst>
                  <a:path w="17" h="9">
                    <a:moveTo>
                      <a:pt x="0" y="9"/>
                    </a:moveTo>
                    <a:lnTo>
                      <a:pt x="0" y="9"/>
                    </a:lnTo>
                    <a:lnTo>
                      <a:pt x="0" y="7"/>
                    </a:lnTo>
                    <a:lnTo>
                      <a:pt x="4" y="3"/>
                    </a:lnTo>
                    <a:lnTo>
                      <a:pt x="11" y="0"/>
                    </a:lnTo>
                    <a:lnTo>
                      <a:pt x="17" y="0"/>
                    </a:lnTo>
                    <a:lnTo>
                      <a:pt x="0" y="9"/>
                    </a:lnTo>
                    <a:close/>
                  </a:path>
                </a:pathLst>
              </a:custGeom>
              <a:solidFill>
                <a:srgbClr val="008837"/>
              </a:solidFill>
              <a:ln w="9525">
                <a:noFill/>
              </a:ln>
            </p:spPr>
            <p:txBody>
              <a:bodyPr/>
              <a:lstStyle/>
              <a:p>
                <a:endParaRPr lang="ja-JP" altLang="en-US" sz="1799"/>
              </a:p>
            </p:txBody>
          </p:sp>
          <p:sp>
            <p:nvSpPr>
              <p:cNvPr id="11568" name="フリーフォーム 89840">
                <a:extLst>
                  <a:ext uri="{FF2B5EF4-FFF2-40B4-BE49-F238E27FC236}">
                    <a16:creationId xmlns:a16="http://schemas.microsoft.com/office/drawing/2014/main" id="{2FACC550-45E8-41D6-DBA9-34E2E27EACE3}"/>
                  </a:ext>
                </a:extLst>
              </p:cNvPr>
              <p:cNvSpPr/>
              <p:nvPr/>
            </p:nvSpPr>
            <p:spPr>
              <a:xfrm>
                <a:off x="2122" y="3419"/>
                <a:ext cx="17" cy="9"/>
              </a:xfrm>
              <a:custGeom>
                <a:avLst/>
                <a:gdLst/>
                <a:ahLst/>
                <a:cxnLst/>
                <a:rect l="0" t="0" r="0" b="0"/>
                <a:pathLst>
                  <a:path w="17" h="9">
                    <a:moveTo>
                      <a:pt x="0" y="9"/>
                    </a:moveTo>
                    <a:lnTo>
                      <a:pt x="0" y="9"/>
                    </a:lnTo>
                    <a:lnTo>
                      <a:pt x="0" y="7"/>
                    </a:lnTo>
                    <a:lnTo>
                      <a:pt x="4" y="3"/>
                    </a:lnTo>
                    <a:lnTo>
                      <a:pt x="11" y="0"/>
                    </a:lnTo>
                    <a:lnTo>
                      <a:pt x="1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69" name="フリーフォーム 89841">
                <a:extLst>
                  <a:ext uri="{FF2B5EF4-FFF2-40B4-BE49-F238E27FC236}">
                    <a16:creationId xmlns:a16="http://schemas.microsoft.com/office/drawing/2014/main" id="{97696E97-278C-05F6-2670-D9C96993C501}"/>
                  </a:ext>
                </a:extLst>
              </p:cNvPr>
              <p:cNvSpPr/>
              <p:nvPr/>
            </p:nvSpPr>
            <p:spPr>
              <a:xfrm>
                <a:off x="2119" y="3393"/>
                <a:ext cx="5" cy="20"/>
              </a:xfrm>
              <a:custGeom>
                <a:avLst/>
                <a:gdLst/>
                <a:ahLst/>
                <a:cxnLst/>
                <a:rect l="0" t="0" r="0" b="0"/>
                <a:pathLst>
                  <a:path w="5" h="20">
                    <a:moveTo>
                      <a:pt x="5" y="20"/>
                    </a:moveTo>
                    <a:lnTo>
                      <a:pt x="5" y="20"/>
                    </a:lnTo>
                    <a:lnTo>
                      <a:pt x="3" y="6"/>
                    </a:lnTo>
                    <a:lnTo>
                      <a:pt x="0" y="0"/>
                    </a:lnTo>
                    <a:lnTo>
                      <a:pt x="5" y="20"/>
                    </a:lnTo>
                    <a:close/>
                  </a:path>
                </a:pathLst>
              </a:custGeom>
              <a:solidFill>
                <a:srgbClr val="008837"/>
              </a:solidFill>
              <a:ln w="9525">
                <a:noFill/>
              </a:ln>
            </p:spPr>
            <p:txBody>
              <a:bodyPr/>
              <a:lstStyle/>
              <a:p>
                <a:endParaRPr lang="ja-JP" altLang="en-US" sz="1799"/>
              </a:p>
            </p:txBody>
          </p:sp>
          <p:sp>
            <p:nvSpPr>
              <p:cNvPr id="11570" name="フリーフォーム 89842">
                <a:extLst>
                  <a:ext uri="{FF2B5EF4-FFF2-40B4-BE49-F238E27FC236}">
                    <a16:creationId xmlns:a16="http://schemas.microsoft.com/office/drawing/2014/main" id="{A9A3EB0A-B5B8-FEFF-2E9F-76CE38E690BF}"/>
                  </a:ext>
                </a:extLst>
              </p:cNvPr>
              <p:cNvSpPr/>
              <p:nvPr/>
            </p:nvSpPr>
            <p:spPr>
              <a:xfrm>
                <a:off x="2119" y="3393"/>
                <a:ext cx="5" cy="20"/>
              </a:xfrm>
              <a:custGeom>
                <a:avLst/>
                <a:gdLst/>
                <a:ahLst/>
                <a:cxnLst/>
                <a:rect l="0" t="0" r="0" b="0"/>
                <a:pathLst>
                  <a:path w="5" h="20">
                    <a:moveTo>
                      <a:pt x="5" y="20"/>
                    </a:moveTo>
                    <a:lnTo>
                      <a:pt x="5" y="20"/>
                    </a:lnTo>
                    <a:lnTo>
                      <a:pt x="3" y="6"/>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71" name="フリーフォーム 89843">
                <a:extLst>
                  <a:ext uri="{FF2B5EF4-FFF2-40B4-BE49-F238E27FC236}">
                    <a16:creationId xmlns:a16="http://schemas.microsoft.com/office/drawing/2014/main" id="{870DD513-4F46-640C-FA6D-BA7640EE79BB}"/>
                  </a:ext>
                </a:extLst>
              </p:cNvPr>
              <p:cNvSpPr/>
              <p:nvPr/>
            </p:nvSpPr>
            <p:spPr>
              <a:xfrm>
                <a:off x="2135" y="3395"/>
                <a:ext cx="11" cy="6"/>
              </a:xfrm>
              <a:custGeom>
                <a:avLst/>
                <a:gdLst/>
                <a:ahLst/>
                <a:cxnLst/>
                <a:rect l="0" t="0" r="0" b="0"/>
                <a:pathLst>
                  <a:path w="11" h="6">
                    <a:moveTo>
                      <a:pt x="0" y="6"/>
                    </a:moveTo>
                    <a:lnTo>
                      <a:pt x="0" y="6"/>
                    </a:lnTo>
                    <a:lnTo>
                      <a:pt x="2" y="2"/>
                    </a:lnTo>
                    <a:lnTo>
                      <a:pt x="7" y="0"/>
                    </a:lnTo>
                    <a:lnTo>
                      <a:pt x="11" y="0"/>
                    </a:lnTo>
                    <a:lnTo>
                      <a:pt x="0" y="6"/>
                    </a:lnTo>
                    <a:close/>
                  </a:path>
                </a:pathLst>
              </a:custGeom>
              <a:solidFill>
                <a:srgbClr val="008837"/>
              </a:solidFill>
              <a:ln w="9525">
                <a:noFill/>
              </a:ln>
            </p:spPr>
            <p:txBody>
              <a:bodyPr/>
              <a:lstStyle/>
              <a:p>
                <a:endParaRPr lang="ja-JP" altLang="en-US" sz="1799"/>
              </a:p>
            </p:txBody>
          </p:sp>
          <p:sp>
            <p:nvSpPr>
              <p:cNvPr id="11572" name="フリーフォーム 89844">
                <a:extLst>
                  <a:ext uri="{FF2B5EF4-FFF2-40B4-BE49-F238E27FC236}">
                    <a16:creationId xmlns:a16="http://schemas.microsoft.com/office/drawing/2014/main" id="{43DE61FC-8F6B-C582-EA40-240DFD7C43DA}"/>
                  </a:ext>
                </a:extLst>
              </p:cNvPr>
              <p:cNvSpPr/>
              <p:nvPr/>
            </p:nvSpPr>
            <p:spPr>
              <a:xfrm>
                <a:off x="2135" y="3395"/>
                <a:ext cx="11" cy="6"/>
              </a:xfrm>
              <a:custGeom>
                <a:avLst/>
                <a:gdLst/>
                <a:ahLst/>
                <a:cxnLst/>
                <a:rect l="0" t="0" r="0" b="0"/>
                <a:pathLst>
                  <a:path w="11" h="6">
                    <a:moveTo>
                      <a:pt x="0" y="6"/>
                    </a:moveTo>
                    <a:lnTo>
                      <a:pt x="0" y="6"/>
                    </a:lnTo>
                    <a:lnTo>
                      <a:pt x="2" y="2"/>
                    </a:lnTo>
                    <a:lnTo>
                      <a:pt x="7"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73" name="フリーフォーム 89845">
                <a:extLst>
                  <a:ext uri="{FF2B5EF4-FFF2-40B4-BE49-F238E27FC236}">
                    <a16:creationId xmlns:a16="http://schemas.microsoft.com/office/drawing/2014/main" id="{B0C05DAE-3E0C-29CA-30FB-3A0D3DBB4C35}"/>
                  </a:ext>
                </a:extLst>
              </p:cNvPr>
              <p:cNvSpPr/>
              <p:nvPr/>
            </p:nvSpPr>
            <p:spPr>
              <a:xfrm>
                <a:off x="2119" y="3433"/>
                <a:ext cx="9" cy="15"/>
              </a:xfrm>
              <a:custGeom>
                <a:avLst/>
                <a:gdLst/>
                <a:ahLst/>
                <a:cxnLst/>
                <a:rect l="0" t="0" r="0" b="0"/>
                <a:pathLst>
                  <a:path w="9" h="15">
                    <a:moveTo>
                      <a:pt x="0" y="15"/>
                    </a:moveTo>
                    <a:lnTo>
                      <a:pt x="0" y="15"/>
                    </a:lnTo>
                    <a:lnTo>
                      <a:pt x="0" y="9"/>
                    </a:lnTo>
                    <a:lnTo>
                      <a:pt x="3" y="4"/>
                    </a:lnTo>
                    <a:lnTo>
                      <a:pt x="7" y="2"/>
                    </a:lnTo>
                    <a:lnTo>
                      <a:pt x="9" y="0"/>
                    </a:lnTo>
                    <a:lnTo>
                      <a:pt x="0" y="15"/>
                    </a:lnTo>
                    <a:close/>
                  </a:path>
                </a:pathLst>
              </a:custGeom>
              <a:solidFill>
                <a:srgbClr val="008837"/>
              </a:solidFill>
              <a:ln w="9525">
                <a:noFill/>
              </a:ln>
            </p:spPr>
            <p:txBody>
              <a:bodyPr/>
              <a:lstStyle/>
              <a:p>
                <a:endParaRPr lang="ja-JP" altLang="en-US" sz="1799"/>
              </a:p>
            </p:txBody>
          </p:sp>
          <p:sp>
            <p:nvSpPr>
              <p:cNvPr id="11574" name="フリーフォーム 89846">
                <a:extLst>
                  <a:ext uri="{FF2B5EF4-FFF2-40B4-BE49-F238E27FC236}">
                    <a16:creationId xmlns:a16="http://schemas.microsoft.com/office/drawing/2014/main" id="{F9766D32-4387-A392-AAFE-F2ECCC89A176}"/>
                  </a:ext>
                </a:extLst>
              </p:cNvPr>
              <p:cNvSpPr/>
              <p:nvPr/>
            </p:nvSpPr>
            <p:spPr>
              <a:xfrm>
                <a:off x="2119" y="3433"/>
                <a:ext cx="9" cy="15"/>
              </a:xfrm>
              <a:custGeom>
                <a:avLst/>
                <a:gdLst/>
                <a:ahLst/>
                <a:cxnLst/>
                <a:rect l="0" t="0" r="0" b="0"/>
                <a:pathLst>
                  <a:path w="9" h="15">
                    <a:moveTo>
                      <a:pt x="0" y="15"/>
                    </a:moveTo>
                    <a:lnTo>
                      <a:pt x="0" y="15"/>
                    </a:lnTo>
                    <a:lnTo>
                      <a:pt x="0" y="9"/>
                    </a:lnTo>
                    <a:lnTo>
                      <a:pt x="3" y="4"/>
                    </a:lnTo>
                    <a:lnTo>
                      <a:pt x="7" y="2"/>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75" name="フリーフォーム 89847">
                <a:extLst>
                  <a:ext uri="{FF2B5EF4-FFF2-40B4-BE49-F238E27FC236}">
                    <a16:creationId xmlns:a16="http://schemas.microsoft.com/office/drawing/2014/main" id="{AD4C19E5-660A-08FC-BC36-5FC3252CF97B}"/>
                  </a:ext>
                </a:extLst>
              </p:cNvPr>
              <p:cNvSpPr/>
              <p:nvPr/>
            </p:nvSpPr>
            <p:spPr>
              <a:xfrm>
                <a:off x="2117" y="3408"/>
                <a:ext cx="2" cy="14"/>
              </a:xfrm>
              <a:custGeom>
                <a:avLst/>
                <a:gdLst/>
                <a:ahLst/>
                <a:cxnLst/>
                <a:rect l="0" t="0" r="0" b="0"/>
                <a:pathLst>
                  <a:path w="2" h="14">
                    <a:moveTo>
                      <a:pt x="2" y="14"/>
                    </a:moveTo>
                    <a:lnTo>
                      <a:pt x="2" y="14"/>
                    </a:lnTo>
                    <a:lnTo>
                      <a:pt x="2" y="7"/>
                    </a:lnTo>
                    <a:lnTo>
                      <a:pt x="0" y="0"/>
                    </a:lnTo>
                    <a:lnTo>
                      <a:pt x="2" y="14"/>
                    </a:lnTo>
                    <a:close/>
                  </a:path>
                </a:pathLst>
              </a:custGeom>
              <a:solidFill>
                <a:srgbClr val="008837"/>
              </a:solidFill>
              <a:ln w="9525">
                <a:noFill/>
              </a:ln>
            </p:spPr>
            <p:txBody>
              <a:bodyPr/>
              <a:lstStyle/>
              <a:p>
                <a:endParaRPr lang="ja-JP" altLang="en-US" sz="1799"/>
              </a:p>
            </p:txBody>
          </p:sp>
          <p:sp>
            <p:nvSpPr>
              <p:cNvPr id="11576" name="フリーフォーム 89848">
                <a:extLst>
                  <a:ext uri="{FF2B5EF4-FFF2-40B4-BE49-F238E27FC236}">
                    <a16:creationId xmlns:a16="http://schemas.microsoft.com/office/drawing/2014/main" id="{C84426E8-8C71-DAB6-3631-CE4E309C61A2}"/>
                  </a:ext>
                </a:extLst>
              </p:cNvPr>
              <p:cNvSpPr/>
              <p:nvPr/>
            </p:nvSpPr>
            <p:spPr>
              <a:xfrm>
                <a:off x="2117" y="3408"/>
                <a:ext cx="2" cy="14"/>
              </a:xfrm>
              <a:custGeom>
                <a:avLst/>
                <a:gdLst/>
                <a:ahLst/>
                <a:cxnLst/>
                <a:rect l="0" t="0" r="0" b="0"/>
                <a:pathLst>
                  <a:path w="2" h="14">
                    <a:moveTo>
                      <a:pt x="2" y="14"/>
                    </a:moveTo>
                    <a:lnTo>
                      <a:pt x="2" y="14"/>
                    </a:lnTo>
                    <a:lnTo>
                      <a:pt x="2"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77" name="フリーフォーム 89849">
                <a:extLst>
                  <a:ext uri="{FF2B5EF4-FFF2-40B4-BE49-F238E27FC236}">
                    <a16:creationId xmlns:a16="http://schemas.microsoft.com/office/drawing/2014/main" id="{87C264FB-DCC7-20CA-E509-B0605C891FA2}"/>
                  </a:ext>
                </a:extLst>
              </p:cNvPr>
              <p:cNvSpPr/>
              <p:nvPr/>
            </p:nvSpPr>
            <p:spPr>
              <a:xfrm>
                <a:off x="2139" y="339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578" name="直線コネクタ 11577">
                <a:extLst>
                  <a:ext uri="{FF2B5EF4-FFF2-40B4-BE49-F238E27FC236}">
                    <a16:creationId xmlns:a16="http://schemas.microsoft.com/office/drawing/2014/main" id="{F6984766-5242-0D89-315E-763675B08CEA}"/>
                  </a:ext>
                </a:extLst>
              </p:cNvPr>
              <p:cNvSpPr/>
              <p:nvPr/>
            </p:nvSpPr>
            <p:spPr>
              <a:xfrm>
                <a:off x="2139" y="339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79" name="フリーフォーム 89851">
                <a:extLst>
                  <a:ext uri="{FF2B5EF4-FFF2-40B4-BE49-F238E27FC236}">
                    <a16:creationId xmlns:a16="http://schemas.microsoft.com/office/drawing/2014/main" id="{E7EEFD34-D134-B240-A1D6-C4143D468588}"/>
                  </a:ext>
                </a:extLst>
              </p:cNvPr>
              <p:cNvSpPr/>
              <p:nvPr/>
            </p:nvSpPr>
            <p:spPr>
              <a:xfrm>
                <a:off x="2146" y="3390"/>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580" name="直線コネクタ 11579">
                <a:extLst>
                  <a:ext uri="{FF2B5EF4-FFF2-40B4-BE49-F238E27FC236}">
                    <a16:creationId xmlns:a16="http://schemas.microsoft.com/office/drawing/2014/main" id="{3296524F-2F58-8DA0-ECF2-6AB3AB6C22E8}"/>
                  </a:ext>
                </a:extLst>
              </p:cNvPr>
              <p:cNvSpPr/>
              <p:nvPr/>
            </p:nvSpPr>
            <p:spPr>
              <a:xfrm>
                <a:off x="2146" y="3390"/>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81" name="フリーフォーム 89853">
                <a:extLst>
                  <a:ext uri="{FF2B5EF4-FFF2-40B4-BE49-F238E27FC236}">
                    <a16:creationId xmlns:a16="http://schemas.microsoft.com/office/drawing/2014/main" id="{A8A76BFD-8A53-0956-49FF-03B61F66297C}"/>
                  </a:ext>
                </a:extLst>
              </p:cNvPr>
              <p:cNvSpPr/>
              <p:nvPr/>
            </p:nvSpPr>
            <p:spPr>
              <a:xfrm>
                <a:off x="2155" y="3381"/>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582" name="直線コネクタ 11581">
                <a:extLst>
                  <a:ext uri="{FF2B5EF4-FFF2-40B4-BE49-F238E27FC236}">
                    <a16:creationId xmlns:a16="http://schemas.microsoft.com/office/drawing/2014/main" id="{BBD66F2D-AF71-E1FE-3F63-80609CE86E2B}"/>
                  </a:ext>
                </a:extLst>
              </p:cNvPr>
              <p:cNvSpPr/>
              <p:nvPr/>
            </p:nvSpPr>
            <p:spPr>
              <a:xfrm>
                <a:off x="2155" y="3381"/>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83" name="フリーフォーム 89855">
                <a:extLst>
                  <a:ext uri="{FF2B5EF4-FFF2-40B4-BE49-F238E27FC236}">
                    <a16:creationId xmlns:a16="http://schemas.microsoft.com/office/drawing/2014/main" id="{2BBEEAE1-6EB1-19EB-D0E6-D71472CB7F28}"/>
                  </a:ext>
                </a:extLst>
              </p:cNvPr>
              <p:cNvSpPr/>
              <p:nvPr/>
            </p:nvSpPr>
            <p:spPr>
              <a:xfrm>
                <a:off x="2144" y="3384"/>
                <a:ext cx="2" cy="6"/>
              </a:xfrm>
              <a:custGeom>
                <a:avLst/>
                <a:gdLst/>
                <a:ahLst/>
                <a:cxnLst/>
                <a:rect l="0" t="0" r="0" b="0"/>
                <a:pathLst>
                  <a:path w="2" h="6">
                    <a:moveTo>
                      <a:pt x="0" y="6"/>
                    </a:moveTo>
                    <a:lnTo>
                      <a:pt x="0" y="6"/>
                    </a:lnTo>
                    <a:lnTo>
                      <a:pt x="0" y="2"/>
                    </a:lnTo>
                    <a:lnTo>
                      <a:pt x="2" y="0"/>
                    </a:lnTo>
                    <a:lnTo>
                      <a:pt x="0" y="6"/>
                    </a:lnTo>
                    <a:close/>
                  </a:path>
                </a:pathLst>
              </a:custGeom>
              <a:solidFill>
                <a:srgbClr val="008837"/>
              </a:solidFill>
              <a:ln w="9525">
                <a:noFill/>
              </a:ln>
            </p:spPr>
            <p:txBody>
              <a:bodyPr/>
              <a:lstStyle/>
              <a:p>
                <a:endParaRPr lang="ja-JP" altLang="en-US" sz="1799"/>
              </a:p>
            </p:txBody>
          </p:sp>
          <p:sp>
            <p:nvSpPr>
              <p:cNvPr id="11584" name="フリーフォーム 89856">
                <a:extLst>
                  <a:ext uri="{FF2B5EF4-FFF2-40B4-BE49-F238E27FC236}">
                    <a16:creationId xmlns:a16="http://schemas.microsoft.com/office/drawing/2014/main" id="{5C1B8497-9439-07CC-5570-CB848CCD53DC}"/>
                  </a:ext>
                </a:extLst>
              </p:cNvPr>
              <p:cNvSpPr/>
              <p:nvPr/>
            </p:nvSpPr>
            <p:spPr>
              <a:xfrm>
                <a:off x="2144" y="3384"/>
                <a:ext cx="2" cy="6"/>
              </a:xfrm>
              <a:custGeom>
                <a:avLst/>
                <a:gdLst/>
                <a:ahLst/>
                <a:cxnLst/>
                <a:rect l="0" t="0" r="0" b="0"/>
                <a:pathLst>
                  <a:path w="2" h="6">
                    <a:moveTo>
                      <a:pt x="0" y="6"/>
                    </a:moveTo>
                    <a:lnTo>
                      <a:pt x="0" y="6"/>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85" name="フリーフォーム 89857">
                <a:extLst>
                  <a:ext uri="{FF2B5EF4-FFF2-40B4-BE49-F238E27FC236}">
                    <a16:creationId xmlns:a16="http://schemas.microsoft.com/office/drawing/2014/main" id="{311EEE1A-6522-0560-710A-71EA1AD8F4B3}"/>
                  </a:ext>
                </a:extLst>
              </p:cNvPr>
              <p:cNvSpPr/>
              <p:nvPr/>
            </p:nvSpPr>
            <p:spPr>
              <a:xfrm>
                <a:off x="2139" y="3390"/>
                <a:ext cx="12" cy="1"/>
              </a:xfrm>
              <a:custGeom>
                <a:avLst/>
                <a:gdLst/>
                <a:ahLst/>
                <a:cxnLst/>
                <a:rect l="0" t="0" r="0" b="0"/>
                <a:pathLst>
                  <a:path w="12">
                    <a:moveTo>
                      <a:pt x="0" y="0"/>
                    </a:moveTo>
                    <a:lnTo>
                      <a:pt x="12" y="0"/>
                    </a:lnTo>
                    <a:lnTo>
                      <a:pt x="0" y="0"/>
                    </a:lnTo>
                    <a:close/>
                  </a:path>
                </a:pathLst>
              </a:custGeom>
              <a:solidFill>
                <a:srgbClr val="008837"/>
              </a:solidFill>
              <a:ln w="9525">
                <a:noFill/>
              </a:ln>
            </p:spPr>
            <p:txBody>
              <a:bodyPr/>
              <a:lstStyle/>
              <a:p>
                <a:endParaRPr lang="ja-JP" altLang="en-US" sz="1799"/>
              </a:p>
            </p:txBody>
          </p:sp>
          <p:sp>
            <p:nvSpPr>
              <p:cNvPr id="11586" name="直線コネクタ 11585">
                <a:extLst>
                  <a:ext uri="{FF2B5EF4-FFF2-40B4-BE49-F238E27FC236}">
                    <a16:creationId xmlns:a16="http://schemas.microsoft.com/office/drawing/2014/main" id="{3DD34821-D854-B1FB-AED3-BFA2A87C24E9}"/>
                  </a:ext>
                </a:extLst>
              </p:cNvPr>
              <p:cNvSpPr/>
              <p:nvPr/>
            </p:nvSpPr>
            <p:spPr>
              <a:xfrm>
                <a:off x="2139" y="3390"/>
                <a:ext cx="12"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87" name="フリーフォーム 89859">
                <a:extLst>
                  <a:ext uri="{FF2B5EF4-FFF2-40B4-BE49-F238E27FC236}">
                    <a16:creationId xmlns:a16="http://schemas.microsoft.com/office/drawing/2014/main" id="{19826768-8CAC-9265-68F0-90DF2B475E15}"/>
                  </a:ext>
                </a:extLst>
              </p:cNvPr>
              <p:cNvSpPr/>
              <p:nvPr/>
            </p:nvSpPr>
            <p:spPr>
              <a:xfrm>
                <a:off x="2146" y="3390"/>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588" name="直線コネクタ 11587">
                <a:extLst>
                  <a:ext uri="{FF2B5EF4-FFF2-40B4-BE49-F238E27FC236}">
                    <a16:creationId xmlns:a16="http://schemas.microsoft.com/office/drawing/2014/main" id="{7BA42FEE-884D-E605-E713-A6CF0E7ED0E3}"/>
                  </a:ext>
                </a:extLst>
              </p:cNvPr>
              <p:cNvSpPr/>
              <p:nvPr/>
            </p:nvSpPr>
            <p:spPr>
              <a:xfrm>
                <a:off x="2146" y="3390"/>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589" name="フリーフォーム 89861">
                <a:extLst>
                  <a:ext uri="{FF2B5EF4-FFF2-40B4-BE49-F238E27FC236}">
                    <a16:creationId xmlns:a16="http://schemas.microsoft.com/office/drawing/2014/main" id="{EA891DC6-5F5F-706D-274D-197513025967}"/>
                  </a:ext>
                </a:extLst>
              </p:cNvPr>
              <p:cNvSpPr/>
              <p:nvPr/>
            </p:nvSpPr>
            <p:spPr>
              <a:xfrm>
                <a:off x="2146" y="3381"/>
                <a:ext cx="5" cy="5"/>
              </a:xfrm>
              <a:custGeom>
                <a:avLst/>
                <a:gdLst/>
                <a:ahLst/>
                <a:cxnLst/>
                <a:rect l="0" t="0" r="0" b="0"/>
                <a:pathLst>
                  <a:path w="5" h="5">
                    <a:moveTo>
                      <a:pt x="0" y="5"/>
                    </a:moveTo>
                    <a:lnTo>
                      <a:pt x="0" y="5"/>
                    </a:lnTo>
                    <a:lnTo>
                      <a:pt x="2" y="3"/>
                    </a:lnTo>
                    <a:lnTo>
                      <a:pt x="5" y="0"/>
                    </a:lnTo>
                    <a:lnTo>
                      <a:pt x="0" y="5"/>
                    </a:lnTo>
                    <a:close/>
                  </a:path>
                </a:pathLst>
              </a:custGeom>
              <a:solidFill>
                <a:srgbClr val="008837"/>
              </a:solidFill>
              <a:ln w="9525">
                <a:noFill/>
              </a:ln>
            </p:spPr>
            <p:txBody>
              <a:bodyPr/>
              <a:lstStyle/>
              <a:p>
                <a:endParaRPr lang="ja-JP" altLang="en-US" sz="1799"/>
              </a:p>
            </p:txBody>
          </p:sp>
          <p:sp>
            <p:nvSpPr>
              <p:cNvPr id="11590" name="フリーフォーム 89862">
                <a:extLst>
                  <a:ext uri="{FF2B5EF4-FFF2-40B4-BE49-F238E27FC236}">
                    <a16:creationId xmlns:a16="http://schemas.microsoft.com/office/drawing/2014/main" id="{013EB66D-226F-F390-979E-5C9B46DDE059}"/>
                  </a:ext>
                </a:extLst>
              </p:cNvPr>
              <p:cNvSpPr/>
              <p:nvPr/>
            </p:nvSpPr>
            <p:spPr>
              <a:xfrm>
                <a:off x="2146" y="3381"/>
                <a:ext cx="5" cy="5"/>
              </a:xfrm>
              <a:custGeom>
                <a:avLst/>
                <a:gdLst/>
                <a:ahLst/>
                <a:cxnLst/>
                <a:rect l="0" t="0" r="0" b="0"/>
                <a:pathLst>
                  <a:path w="5" h="5">
                    <a:moveTo>
                      <a:pt x="0" y="5"/>
                    </a:moveTo>
                    <a:lnTo>
                      <a:pt x="0" y="5"/>
                    </a:lnTo>
                    <a:lnTo>
                      <a:pt x="2" y="3"/>
                    </a:lnTo>
                    <a:lnTo>
                      <a:pt x="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91" name="フリーフォーム 89863">
                <a:extLst>
                  <a:ext uri="{FF2B5EF4-FFF2-40B4-BE49-F238E27FC236}">
                    <a16:creationId xmlns:a16="http://schemas.microsoft.com/office/drawing/2014/main" id="{2ECB4BE3-BEE6-5406-AFD9-5F0305DA602C}"/>
                  </a:ext>
                </a:extLst>
              </p:cNvPr>
              <p:cNvSpPr/>
              <p:nvPr/>
            </p:nvSpPr>
            <p:spPr>
              <a:xfrm>
                <a:off x="2142" y="3384"/>
                <a:ext cx="2" cy="6"/>
              </a:xfrm>
              <a:custGeom>
                <a:avLst/>
                <a:gdLst/>
                <a:ahLst/>
                <a:cxnLst/>
                <a:rect l="0" t="0" r="0" b="0"/>
                <a:pathLst>
                  <a:path w="2" h="6">
                    <a:moveTo>
                      <a:pt x="0" y="6"/>
                    </a:moveTo>
                    <a:lnTo>
                      <a:pt x="0" y="6"/>
                    </a:lnTo>
                    <a:lnTo>
                      <a:pt x="0" y="2"/>
                    </a:lnTo>
                    <a:lnTo>
                      <a:pt x="2" y="0"/>
                    </a:lnTo>
                    <a:lnTo>
                      <a:pt x="0" y="6"/>
                    </a:lnTo>
                    <a:close/>
                  </a:path>
                </a:pathLst>
              </a:custGeom>
              <a:solidFill>
                <a:srgbClr val="008837"/>
              </a:solidFill>
              <a:ln w="9525">
                <a:noFill/>
              </a:ln>
            </p:spPr>
            <p:txBody>
              <a:bodyPr/>
              <a:lstStyle/>
              <a:p>
                <a:endParaRPr lang="ja-JP" altLang="en-US" sz="1799"/>
              </a:p>
            </p:txBody>
          </p:sp>
          <p:sp>
            <p:nvSpPr>
              <p:cNvPr id="11592" name="フリーフォーム 89864">
                <a:extLst>
                  <a:ext uri="{FF2B5EF4-FFF2-40B4-BE49-F238E27FC236}">
                    <a16:creationId xmlns:a16="http://schemas.microsoft.com/office/drawing/2014/main" id="{73B5EA66-6F83-ABE6-259E-CB6A4AC46647}"/>
                  </a:ext>
                </a:extLst>
              </p:cNvPr>
              <p:cNvSpPr/>
              <p:nvPr/>
            </p:nvSpPr>
            <p:spPr>
              <a:xfrm>
                <a:off x="2142" y="3384"/>
                <a:ext cx="2" cy="6"/>
              </a:xfrm>
              <a:custGeom>
                <a:avLst/>
                <a:gdLst/>
                <a:ahLst/>
                <a:cxnLst/>
                <a:rect l="0" t="0" r="0" b="0"/>
                <a:pathLst>
                  <a:path w="2" h="6">
                    <a:moveTo>
                      <a:pt x="0" y="6"/>
                    </a:moveTo>
                    <a:lnTo>
                      <a:pt x="0" y="6"/>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93" name="フリーフォーム 89865">
                <a:extLst>
                  <a:ext uri="{FF2B5EF4-FFF2-40B4-BE49-F238E27FC236}">
                    <a16:creationId xmlns:a16="http://schemas.microsoft.com/office/drawing/2014/main" id="{66DA0DBD-BFF9-1BA6-C2BD-EFA27DB6E872}"/>
                  </a:ext>
                </a:extLst>
              </p:cNvPr>
              <p:cNvSpPr/>
              <p:nvPr/>
            </p:nvSpPr>
            <p:spPr>
              <a:xfrm>
                <a:off x="2133" y="3390"/>
                <a:ext cx="36" cy="81"/>
              </a:xfrm>
              <a:custGeom>
                <a:avLst/>
                <a:gdLst/>
                <a:ahLst/>
                <a:cxnLst/>
                <a:rect l="0" t="0" r="0" b="0"/>
                <a:pathLst>
                  <a:path w="36" h="81">
                    <a:moveTo>
                      <a:pt x="0" y="81"/>
                    </a:moveTo>
                    <a:lnTo>
                      <a:pt x="0" y="81"/>
                    </a:lnTo>
                    <a:lnTo>
                      <a:pt x="0" y="65"/>
                    </a:lnTo>
                    <a:lnTo>
                      <a:pt x="2" y="50"/>
                    </a:lnTo>
                    <a:lnTo>
                      <a:pt x="4" y="36"/>
                    </a:lnTo>
                    <a:lnTo>
                      <a:pt x="9" y="23"/>
                    </a:lnTo>
                    <a:lnTo>
                      <a:pt x="15" y="14"/>
                    </a:lnTo>
                    <a:lnTo>
                      <a:pt x="22" y="7"/>
                    </a:lnTo>
                    <a:lnTo>
                      <a:pt x="29" y="3"/>
                    </a:lnTo>
                    <a:lnTo>
                      <a:pt x="36" y="0"/>
                    </a:lnTo>
                    <a:lnTo>
                      <a:pt x="0" y="81"/>
                    </a:lnTo>
                    <a:close/>
                  </a:path>
                </a:pathLst>
              </a:custGeom>
              <a:solidFill>
                <a:srgbClr val="008837"/>
              </a:solidFill>
              <a:ln w="9525">
                <a:noFill/>
              </a:ln>
            </p:spPr>
            <p:txBody>
              <a:bodyPr/>
              <a:lstStyle/>
              <a:p>
                <a:endParaRPr lang="ja-JP" altLang="en-US" sz="1799"/>
              </a:p>
            </p:txBody>
          </p:sp>
          <p:sp>
            <p:nvSpPr>
              <p:cNvPr id="11594" name="フリーフォーム 89866">
                <a:extLst>
                  <a:ext uri="{FF2B5EF4-FFF2-40B4-BE49-F238E27FC236}">
                    <a16:creationId xmlns:a16="http://schemas.microsoft.com/office/drawing/2014/main" id="{733364E6-2EEF-955D-1314-64CC82FB1978}"/>
                  </a:ext>
                </a:extLst>
              </p:cNvPr>
              <p:cNvSpPr/>
              <p:nvPr/>
            </p:nvSpPr>
            <p:spPr>
              <a:xfrm>
                <a:off x="2133" y="3390"/>
                <a:ext cx="36" cy="81"/>
              </a:xfrm>
              <a:custGeom>
                <a:avLst/>
                <a:gdLst/>
                <a:ahLst/>
                <a:cxnLst/>
                <a:rect l="0" t="0" r="0" b="0"/>
                <a:pathLst>
                  <a:path w="36" h="81">
                    <a:moveTo>
                      <a:pt x="0" y="81"/>
                    </a:moveTo>
                    <a:lnTo>
                      <a:pt x="0" y="81"/>
                    </a:lnTo>
                    <a:lnTo>
                      <a:pt x="0" y="65"/>
                    </a:lnTo>
                    <a:lnTo>
                      <a:pt x="2" y="50"/>
                    </a:lnTo>
                    <a:lnTo>
                      <a:pt x="4" y="36"/>
                    </a:lnTo>
                    <a:lnTo>
                      <a:pt x="9" y="23"/>
                    </a:lnTo>
                    <a:lnTo>
                      <a:pt x="15" y="14"/>
                    </a:lnTo>
                    <a:lnTo>
                      <a:pt x="22" y="7"/>
                    </a:lnTo>
                    <a:lnTo>
                      <a:pt x="29" y="3"/>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95" name="フリーフォーム 89867">
                <a:extLst>
                  <a:ext uri="{FF2B5EF4-FFF2-40B4-BE49-F238E27FC236}">
                    <a16:creationId xmlns:a16="http://schemas.microsoft.com/office/drawing/2014/main" id="{CB35F6CF-7315-8D9C-186A-472954BD1F6F}"/>
                  </a:ext>
                </a:extLst>
              </p:cNvPr>
              <p:cNvSpPr/>
              <p:nvPr/>
            </p:nvSpPr>
            <p:spPr>
              <a:xfrm>
                <a:off x="2137" y="3415"/>
                <a:ext cx="18" cy="11"/>
              </a:xfrm>
              <a:custGeom>
                <a:avLst/>
                <a:gdLst/>
                <a:ahLst/>
                <a:cxnLst/>
                <a:rect l="0" t="0" r="0" b="0"/>
                <a:pathLst>
                  <a:path w="18" h="11">
                    <a:moveTo>
                      <a:pt x="0" y="11"/>
                    </a:moveTo>
                    <a:lnTo>
                      <a:pt x="0" y="11"/>
                    </a:lnTo>
                    <a:lnTo>
                      <a:pt x="0" y="7"/>
                    </a:lnTo>
                    <a:lnTo>
                      <a:pt x="5" y="2"/>
                    </a:lnTo>
                    <a:lnTo>
                      <a:pt x="11" y="0"/>
                    </a:lnTo>
                    <a:lnTo>
                      <a:pt x="18" y="0"/>
                    </a:lnTo>
                    <a:lnTo>
                      <a:pt x="0" y="11"/>
                    </a:lnTo>
                    <a:close/>
                  </a:path>
                </a:pathLst>
              </a:custGeom>
              <a:solidFill>
                <a:srgbClr val="008837"/>
              </a:solidFill>
              <a:ln w="9525">
                <a:noFill/>
              </a:ln>
            </p:spPr>
            <p:txBody>
              <a:bodyPr/>
              <a:lstStyle/>
              <a:p>
                <a:endParaRPr lang="ja-JP" altLang="en-US" sz="1799"/>
              </a:p>
            </p:txBody>
          </p:sp>
          <p:sp>
            <p:nvSpPr>
              <p:cNvPr id="11596" name="フリーフォーム 89868">
                <a:extLst>
                  <a:ext uri="{FF2B5EF4-FFF2-40B4-BE49-F238E27FC236}">
                    <a16:creationId xmlns:a16="http://schemas.microsoft.com/office/drawing/2014/main" id="{B24813AD-1DED-F2B4-FCB6-8545A3A6F308}"/>
                  </a:ext>
                </a:extLst>
              </p:cNvPr>
              <p:cNvSpPr/>
              <p:nvPr/>
            </p:nvSpPr>
            <p:spPr>
              <a:xfrm>
                <a:off x="2137" y="3415"/>
                <a:ext cx="18" cy="11"/>
              </a:xfrm>
              <a:custGeom>
                <a:avLst/>
                <a:gdLst/>
                <a:ahLst/>
                <a:cxnLst/>
                <a:rect l="0" t="0" r="0" b="0"/>
                <a:pathLst>
                  <a:path w="18" h="11">
                    <a:moveTo>
                      <a:pt x="0" y="11"/>
                    </a:moveTo>
                    <a:lnTo>
                      <a:pt x="0" y="11"/>
                    </a:lnTo>
                    <a:lnTo>
                      <a:pt x="0" y="7"/>
                    </a:lnTo>
                    <a:lnTo>
                      <a:pt x="5" y="2"/>
                    </a:lnTo>
                    <a:lnTo>
                      <a:pt x="11" y="0"/>
                    </a:lnTo>
                    <a:lnTo>
                      <a:pt x="1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97" name="フリーフォーム 89869">
                <a:extLst>
                  <a:ext uri="{FF2B5EF4-FFF2-40B4-BE49-F238E27FC236}">
                    <a16:creationId xmlns:a16="http://schemas.microsoft.com/office/drawing/2014/main" id="{301C0A2D-665B-C35A-D4D3-335B59D0111A}"/>
                  </a:ext>
                </a:extLst>
              </p:cNvPr>
              <p:cNvSpPr/>
              <p:nvPr/>
            </p:nvSpPr>
            <p:spPr>
              <a:xfrm>
                <a:off x="2135" y="3390"/>
                <a:ext cx="7" cy="16"/>
              </a:xfrm>
              <a:custGeom>
                <a:avLst/>
                <a:gdLst/>
                <a:ahLst/>
                <a:cxnLst/>
                <a:rect l="0" t="0" r="0" b="0"/>
                <a:pathLst>
                  <a:path w="7" h="16">
                    <a:moveTo>
                      <a:pt x="7" y="16"/>
                    </a:moveTo>
                    <a:lnTo>
                      <a:pt x="7" y="16"/>
                    </a:lnTo>
                    <a:lnTo>
                      <a:pt x="4" y="5"/>
                    </a:lnTo>
                    <a:lnTo>
                      <a:pt x="2" y="3"/>
                    </a:lnTo>
                    <a:lnTo>
                      <a:pt x="0" y="0"/>
                    </a:lnTo>
                    <a:lnTo>
                      <a:pt x="7" y="16"/>
                    </a:lnTo>
                    <a:close/>
                  </a:path>
                </a:pathLst>
              </a:custGeom>
              <a:solidFill>
                <a:srgbClr val="008837"/>
              </a:solidFill>
              <a:ln w="9525">
                <a:noFill/>
              </a:ln>
            </p:spPr>
            <p:txBody>
              <a:bodyPr/>
              <a:lstStyle/>
              <a:p>
                <a:endParaRPr lang="ja-JP" altLang="en-US" sz="1799"/>
              </a:p>
            </p:txBody>
          </p:sp>
          <p:sp>
            <p:nvSpPr>
              <p:cNvPr id="11598" name="フリーフォーム 89870">
                <a:extLst>
                  <a:ext uri="{FF2B5EF4-FFF2-40B4-BE49-F238E27FC236}">
                    <a16:creationId xmlns:a16="http://schemas.microsoft.com/office/drawing/2014/main" id="{DC08A825-A026-FD14-17ED-987E4E3D6503}"/>
                  </a:ext>
                </a:extLst>
              </p:cNvPr>
              <p:cNvSpPr/>
              <p:nvPr/>
            </p:nvSpPr>
            <p:spPr>
              <a:xfrm>
                <a:off x="2135" y="3390"/>
                <a:ext cx="7" cy="16"/>
              </a:xfrm>
              <a:custGeom>
                <a:avLst/>
                <a:gdLst/>
                <a:ahLst/>
                <a:cxnLst/>
                <a:rect l="0" t="0" r="0" b="0"/>
                <a:pathLst>
                  <a:path w="7" h="16">
                    <a:moveTo>
                      <a:pt x="7" y="16"/>
                    </a:moveTo>
                    <a:lnTo>
                      <a:pt x="7" y="16"/>
                    </a:lnTo>
                    <a:lnTo>
                      <a:pt x="4" y="5"/>
                    </a:lnTo>
                    <a:lnTo>
                      <a:pt x="2"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99" name="フリーフォーム 89871">
                <a:extLst>
                  <a:ext uri="{FF2B5EF4-FFF2-40B4-BE49-F238E27FC236}">
                    <a16:creationId xmlns:a16="http://schemas.microsoft.com/office/drawing/2014/main" id="{497CA70D-57FB-5B2C-0FF4-72A0527EB596}"/>
                  </a:ext>
                </a:extLst>
              </p:cNvPr>
              <p:cNvSpPr/>
              <p:nvPr/>
            </p:nvSpPr>
            <p:spPr>
              <a:xfrm>
                <a:off x="2151" y="3390"/>
                <a:ext cx="13" cy="5"/>
              </a:xfrm>
              <a:custGeom>
                <a:avLst/>
                <a:gdLst/>
                <a:ahLst/>
                <a:cxnLst/>
                <a:rect l="0" t="0" r="0" b="0"/>
                <a:pathLst>
                  <a:path w="13" h="5">
                    <a:moveTo>
                      <a:pt x="0" y="5"/>
                    </a:moveTo>
                    <a:lnTo>
                      <a:pt x="0" y="5"/>
                    </a:lnTo>
                    <a:lnTo>
                      <a:pt x="4" y="3"/>
                    </a:lnTo>
                    <a:lnTo>
                      <a:pt x="13" y="0"/>
                    </a:lnTo>
                    <a:lnTo>
                      <a:pt x="0" y="5"/>
                    </a:lnTo>
                    <a:close/>
                  </a:path>
                </a:pathLst>
              </a:custGeom>
              <a:solidFill>
                <a:srgbClr val="008837"/>
              </a:solidFill>
              <a:ln w="9525">
                <a:noFill/>
              </a:ln>
            </p:spPr>
            <p:txBody>
              <a:bodyPr/>
              <a:lstStyle/>
              <a:p>
                <a:endParaRPr lang="ja-JP" altLang="en-US" sz="1799"/>
              </a:p>
            </p:txBody>
          </p:sp>
          <p:sp>
            <p:nvSpPr>
              <p:cNvPr id="11600" name="フリーフォーム 89872">
                <a:extLst>
                  <a:ext uri="{FF2B5EF4-FFF2-40B4-BE49-F238E27FC236}">
                    <a16:creationId xmlns:a16="http://schemas.microsoft.com/office/drawing/2014/main" id="{AC577C36-FDA8-0962-FD6D-B65DA1DFC2EC}"/>
                  </a:ext>
                </a:extLst>
              </p:cNvPr>
              <p:cNvSpPr/>
              <p:nvPr/>
            </p:nvSpPr>
            <p:spPr>
              <a:xfrm>
                <a:off x="2151" y="3390"/>
                <a:ext cx="13" cy="5"/>
              </a:xfrm>
              <a:custGeom>
                <a:avLst/>
                <a:gdLst/>
                <a:ahLst/>
                <a:cxnLst/>
                <a:rect l="0" t="0" r="0" b="0"/>
                <a:pathLst>
                  <a:path w="13" h="5">
                    <a:moveTo>
                      <a:pt x="0" y="5"/>
                    </a:moveTo>
                    <a:lnTo>
                      <a:pt x="0" y="5"/>
                    </a:lnTo>
                    <a:lnTo>
                      <a:pt x="4" y="3"/>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01" name="フリーフォーム 89873">
                <a:extLst>
                  <a:ext uri="{FF2B5EF4-FFF2-40B4-BE49-F238E27FC236}">
                    <a16:creationId xmlns:a16="http://schemas.microsoft.com/office/drawing/2014/main" id="{4A52AEA1-9DF4-3425-A06B-E0C28C6975E9}"/>
                  </a:ext>
                </a:extLst>
              </p:cNvPr>
              <p:cNvSpPr/>
              <p:nvPr/>
            </p:nvSpPr>
            <p:spPr>
              <a:xfrm>
                <a:off x="2135" y="3428"/>
                <a:ext cx="9" cy="14"/>
              </a:xfrm>
              <a:custGeom>
                <a:avLst/>
                <a:gdLst/>
                <a:ahLst/>
                <a:cxnLst/>
                <a:rect l="0" t="0" r="0" b="0"/>
                <a:pathLst>
                  <a:path w="9" h="14">
                    <a:moveTo>
                      <a:pt x="0" y="14"/>
                    </a:moveTo>
                    <a:lnTo>
                      <a:pt x="0" y="14"/>
                    </a:lnTo>
                    <a:lnTo>
                      <a:pt x="0" y="9"/>
                    </a:lnTo>
                    <a:lnTo>
                      <a:pt x="2" y="5"/>
                    </a:lnTo>
                    <a:lnTo>
                      <a:pt x="7" y="3"/>
                    </a:lnTo>
                    <a:lnTo>
                      <a:pt x="9" y="0"/>
                    </a:lnTo>
                    <a:lnTo>
                      <a:pt x="0" y="14"/>
                    </a:lnTo>
                    <a:close/>
                  </a:path>
                </a:pathLst>
              </a:custGeom>
              <a:solidFill>
                <a:srgbClr val="008837"/>
              </a:solidFill>
              <a:ln w="9525">
                <a:noFill/>
              </a:ln>
            </p:spPr>
            <p:txBody>
              <a:bodyPr/>
              <a:lstStyle/>
              <a:p>
                <a:endParaRPr lang="ja-JP" altLang="en-US" sz="1799"/>
              </a:p>
            </p:txBody>
          </p:sp>
          <p:sp>
            <p:nvSpPr>
              <p:cNvPr id="11602" name="フリーフォーム 89874">
                <a:extLst>
                  <a:ext uri="{FF2B5EF4-FFF2-40B4-BE49-F238E27FC236}">
                    <a16:creationId xmlns:a16="http://schemas.microsoft.com/office/drawing/2014/main" id="{DF2373FB-EEF8-E37C-C9C7-F92754DB4DCD}"/>
                  </a:ext>
                </a:extLst>
              </p:cNvPr>
              <p:cNvSpPr/>
              <p:nvPr/>
            </p:nvSpPr>
            <p:spPr>
              <a:xfrm>
                <a:off x="2135" y="3428"/>
                <a:ext cx="9" cy="14"/>
              </a:xfrm>
              <a:custGeom>
                <a:avLst/>
                <a:gdLst/>
                <a:ahLst/>
                <a:cxnLst/>
                <a:rect l="0" t="0" r="0" b="0"/>
                <a:pathLst>
                  <a:path w="9" h="14">
                    <a:moveTo>
                      <a:pt x="0" y="14"/>
                    </a:moveTo>
                    <a:lnTo>
                      <a:pt x="0" y="14"/>
                    </a:lnTo>
                    <a:lnTo>
                      <a:pt x="0" y="9"/>
                    </a:lnTo>
                    <a:lnTo>
                      <a:pt x="2" y="5"/>
                    </a:lnTo>
                    <a:lnTo>
                      <a:pt x="7" y="3"/>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03" name="フリーフォーム 89875">
                <a:extLst>
                  <a:ext uri="{FF2B5EF4-FFF2-40B4-BE49-F238E27FC236}">
                    <a16:creationId xmlns:a16="http://schemas.microsoft.com/office/drawing/2014/main" id="{B8898028-8742-8FA6-C4CC-2995E55BF8CF}"/>
                  </a:ext>
                </a:extLst>
              </p:cNvPr>
              <p:cNvSpPr/>
              <p:nvPr/>
            </p:nvSpPr>
            <p:spPr>
              <a:xfrm>
                <a:off x="2133" y="3406"/>
                <a:ext cx="2" cy="11"/>
              </a:xfrm>
              <a:custGeom>
                <a:avLst/>
                <a:gdLst/>
                <a:ahLst/>
                <a:cxnLst/>
                <a:rect l="0" t="0" r="0" b="0"/>
                <a:pathLst>
                  <a:path w="2" h="11">
                    <a:moveTo>
                      <a:pt x="2" y="11"/>
                    </a:moveTo>
                    <a:lnTo>
                      <a:pt x="2" y="11"/>
                    </a:lnTo>
                    <a:lnTo>
                      <a:pt x="0" y="0"/>
                    </a:lnTo>
                    <a:lnTo>
                      <a:pt x="2" y="11"/>
                    </a:lnTo>
                    <a:close/>
                  </a:path>
                </a:pathLst>
              </a:custGeom>
              <a:solidFill>
                <a:srgbClr val="008837"/>
              </a:solidFill>
              <a:ln w="9525">
                <a:noFill/>
              </a:ln>
            </p:spPr>
            <p:txBody>
              <a:bodyPr/>
              <a:lstStyle/>
              <a:p>
                <a:endParaRPr lang="ja-JP" altLang="en-US" sz="1799"/>
              </a:p>
            </p:txBody>
          </p:sp>
          <p:sp>
            <p:nvSpPr>
              <p:cNvPr id="11604" name="フリーフォーム 89876">
                <a:extLst>
                  <a:ext uri="{FF2B5EF4-FFF2-40B4-BE49-F238E27FC236}">
                    <a16:creationId xmlns:a16="http://schemas.microsoft.com/office/drawing/2014/main" id="{95F83065-DF2C-69F8-B84C-B4B798C11562}"/>
                  </a:ext>
                </a:extLst>
              </p:cNvPr>
              <p:cNvSpPr/>
              <p:nvPr/>
            </p:nvSpPr>
            <p:spPr>
              <a:xfrm>
                <a:off x="2133" y="3406"/>
                <a:ext cx="2" cy="11"/>
              </a:xfrm>
              <a:custGeom>
                <a:avLst/>
                <a:gdLst/>
                <a:ahLst/>
                <a:cxnLst/>
                <a:rect l="0" t="0" r="0" b="0"/>
                <a:pathLst>
                  <a:path w="2" h="11">
                    <a:moveTo>
                      <a:pt x="2" y="11"/>
                    </a:moveTo>
                    <a:lnTo>
                      <a:pt x="2" y="11"/>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05" name="フリーフォーム 89877">
                <a:extLst>
                  <a:ext uri="{FF2B5EF4-FFF2-40B4-BE49-F238E27FC236}">
                    <a16:creationId xmlns:a16="http://schemas.microsoft.com/office/drawing/2014/main" id="{8CD6168C-94EA-C2CD-BF69-E592562050C7}"/>
                  </a:ext>
                </a:extLst>
              </p:cNvPr>
              <p:cNvSpPr/>
              <p:nvPr/>
            </p:nvSpPr>
            <p:spPr>
              <a:xfrm>
                <a:off x="2155" y="3381"/>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606" name="直線コネクタ 11605">
                <a:extLst>
                  <a:ext uri="{FF2B5EF4-FFF2-40B4-BE49-F238E27FC236}">
                    <a16:creationId xmlns:a16="http://schemas.microsoft.com/office/drawing/2014/main" id="{3351AB93-7EBF-6BC0-DB87-6C90EA014E88}"/>
                  </a:ext>
                </a:extLst>
              </p:cNvPr>
              <p:cNvSpPr/>
              <p:nvPr/>
            </p:nvSpPr>
            <p:spPr>
              <a:xfrm>
                <a:off x="2155" y="3381"/>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607" name="フリーフォーム 89879">
                <a:extLst>
                  <a:ext uri="{FF2B5EF4-FFF2-40B4-BE49-F238E27FC236}">
                    <a16:creationId xmlns:a16="http://schemas.microsoft.com/office/drawing/2014/main" id="{2830FB9C-2945-1D1B-6CFE-570B3399320F}"/>
                  </a:ext>
                </a:extLst>
              </p:cNvPr>
              <p:cNvSpPr/>
              <p:nvPr/>
            </p:nvSpPr>
            <p:spPr>
              <a:xfrm>
                <a:off x="2164" y="3381"/>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608" name="直線コネクタ 11607">
                <a:extLst>
                  <a:ext uri="{FF2B5EF4-FFF2-40B4-BE49-F238E27FC236}">
                    <a16:creationId xmlns:a16="http://schemas.microsoft.com/office/drawing/2014/main" id="{B12A6AF6-1773-0F39-04D2-293CC44A88F7}"/>
                  </a:ext>
                </a:extLst>
              </p:cNvPr>
              <p:cNvSpPr/>
              <p:nvPr/>
            </p:nvSpPr>
            <p:spPr>
              <a:xfrm>
                <a:off x="2164" y="3381"/>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609" name="フリーフォーム 89881">
                <a:extLst>
                  <a:ext uri="{FF2B5EF4-FFF2-40B4-BE49-F238E27FC236}">
                    <a16:creationId xmlns:a16="http://schemas.microsoft.com/office/drawing/2014/main" id="{CEA566E9-2211-0F2E-FBCC-854FDB898705}"/>
                  </a:ext>
                </a:extLst>
              </p:cNvPr>
              <p:cNvSpPr/>
              <p:nvPr/>
            </p:nvSpPr>
            <p:spPr>
              <a:xfrm>
                <a:off x="2169" y="3381"/>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610" name="直線コネクタ 11609">
                <a:extLst>
                  <a:ext uri="{FF2B5EF4-FFF2-40B4-BE49-F238E27FC236}">
                    <a16:creationId xmlns:a16="http://schemas.microsoft.com/office/drawing/2014/main" id="{D3E948E8-696C-C346-D7E8-F86C81317891}"/>
                  </a:ext>
                </a:extLst>
              </p:cNvPr>
              <p:cNvSpPr/>
              <p:nvPr/>
            </p:nvSpPr>
            <p:spPr>
              <a:xfrm>
                <a:off x="2169" y="3381"/>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611" name="フリーフォーム 89883">
                <a:extLst>
                  <a:ext uri="{FF2B5EF4-FFF2-40B4-BE49-F238E27FC236}">
                    <a16:creationId xmlns:a16="http://schemas.microsoft.com/office/drawing/2014/main" id="{02BC9C9D-C910-CE34-573F-D4F0AF5CA7BD}"/>
                  </a:ext>
                </a:extLst>
              </p:cNvPr>
              <p:cNvSpPr/>
              <p:nvPr/>
            </p:nvSpPr>
            <p:spPr>
              <a:xfrm>
                <a:off x="2157" y="3379"/>
                <a:ext cx="7" cy="2"/>
              </a:xfrm>
              <a:custGeom>
                <a:avLst/>
                <a:gdLst/>
                <a:ahLst/>
                <a:cxnLst/>
                <a:rect l="0" t="0" r="0" b="0"/>
                <a:pathLst>
                  <a:path w="7" h="2">
                    <a:moveTo>
                      <a:pt x="0" y="2"/>
                    </a:moveTo>
                    <a:lnTo>
                      <a:pt x="0" y="2"/>
                    </a:lnTo>
                    <a:lnTo>
                      <a:pt x="3" y="0"/>
                    </a:lnTo>
                    <a:lnTo>
                      <a:pt x="7" y="0"/>
                    </a:lnTo>
                    <a:lnTo>
                      <a:pt x="0" y="2"/>
                    </a:lnTo>
                    <a:close/>
                  </a:path>
                </a:pathLst>
              </a:custGeom>
              <a:solidFill>
                <a:srgbClr val="008837"/>
              </a:solidFill>
              <a:ln w="9525">
                <a:noFill/>
              </a:ln>
            </p:spPr>
            <p:txBody>
              <a:bodyPr/>
              <a:lstStyle/>
              <a:p>
                <a:endParaRPr lang="ja-JP" altLang="en-US" sz="1799"/>
              </a:p>
            </p:txBody>
          </p:sp>
          <p:sp>
            <p:nvSpPr>
              <p:cNvPr id="11612" name="フリーフォーム 89884">
                <a:extLst>
                  <a:ext uri="{FF2B5EF4-FFF2-40B4-BE49-F238E27FC236}">
                    <a16:creationId xmlns:a16="http://schemas.microsoft.com/office/drawing/2014/main" id="{9162E8AA-C4BA-0F55-EAE5-D3FD44A30DB5}"/>
                  </a:ext>
                </a:extLst>
              </p:cNvPr>
              <p:cNvSpPr/>
              <p:nvPr/>
            </p:nvSpPr>
            <p:spPr>
              <a:xfrm>
                <a:off x="2157" y="3379"/>
                <a:ext cx="7" cy="2"/>
              </a:xfrm>
              <a:custGeom>
                <a:avLst/>
                <a:gdLst/>
                <a:ahLst/>
                <a:cxnLst/>
                <a:rect l="0" t="0" r="0" b="0"/>
                <a:pathLst>
                  <a:path w="7" h="2">
                    <a:moveTo>
                      <a:pt x="0" y="2"/>
                    </a:moveTo>
                    <a:lnTo>
                      <a:pt x="0" y="2"/>
                    </a:lnTo>
                    <a:lnTo>
                      <a:pt x="3" y="0"/>
                    </a:lnTo>
                    <a:lnTo>
                      <a:pt x="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13" name="フリーフォーム 89885">
                <a:extLst>
                  <a:ext uri="{FF2B5EF4-FFF2-40B4-BE49-F238E27FC236}">
                    <a16:creationId xmlns:a16="http://schemas.microsoft.com/office/drawing/2014/main" id="{18B24B70-27A1-A82E-5409-4D700750F80E}"/>
                  </a:ext>
                </a:extLst>
              </p:cNvPr>
              <p:cNvSpPr/>
              <p:nvPr/>
            </p:nvSpPr>
            <p:spPr>
              <a:xfrm>
                <a:off x="2155" y="3386"/>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614" name="直線コネクタ 11613">
                <a:extLst>
                  <a:ext uri="{FF2B5EF4-FFF2-40B4-BE49-F238E27FC236}">
                    <a16:creationId xmlns:a16="http://schemas.microsoft.com/office/drawing/2014/main" id="{A04A4410-1EDB-DCB7-1C65-70CA917654BF}"/>
                  </a:ext>
                </a:extLst>
              </p:cNvPr>
              <p:cNvSpPr/>
              <p:nvPr/>
            </p:nvSpPr>
            <p:spPr>
              <a:xfrm>
                <a:off x="2155" y="3386"/>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615" name="フリーフォーム 89887">
                <a:extLst>
                  <a:ext uri="{FF2B5EF4-FFF2-40B4-BE49-F238E27FC236}">
                    <a16:creationId xmlns:a16="http://schemas.microsoft.com/office/drawing/2014/main" id="{7C6C4AC3-1798-5451-D8F6-AF0D8D58F8B8}"/>
                  </a:ext>
                </a:extLst>
              </p:cNvPr>
              <p:cNvSpPr/>
              <p:nvPr/>
            </p:nvSpPr>
            <p:spPr>
              <a:xfrm>
                <a:off x="2164" y="3381"/>
                <a:ext cx="7" cy="5"/>
              </a:xfrm>
              <a:custGeom>
                <a:avLst/>
                <a:gdLst/>
                <a:ahLst/>
                <a:cxnLst/>
                <a:rect l="0" t="0" r="0" b="0"/>
                <a:pathLst>
                  <a:path w="7" h="5">
                    <a:moveTo>
                      <a:pt x="0" y="5"/>
                    </a:moveTo>
                    <a:lnTo>
                      <a:pt x="7" y="0"/>
                    </a:lnTo>
                    <a:lnTo>
                      <a:pt x="0" y="5"/>
                    </a:lnTo>
                    <a:close/>
                  </a:path>
                </a:pathLst>
              </a:custGeom>
              <a:solidFill>
                <a:srgbClr val="008837"/>
              </a:solidFill>
              <a:ln w="9525">
                <a:noFill/>
              </a:ln>
            </p:spPr>
            <p:txBody>
              <a:bodyPr/>
              <a:lstStyle/>
              <a:p>
                <a:endParaRPr lang="ja-JP" altLang="en-US" sz="1799"/>
              </a:p>
            </p:txBody>
          </p:sp>
          <p:sp>
            <p:nvSpPr>
              <p:cNvPr id="11616" name="直線コネクタ 11615">
                <a:extLst>
                  <a:ext uri="{FF2B5EF4-FFF2-40B4-BE49-F238E27FC236}">
                    <a16:creationId xmlns:a16="http://schemas.microsoft.com/office/drawing/2014/main" id="{9490F3E3-40FF-FB52-1CA3-9B540F180CAB}"/>
                  </a:ext>
                </a:extLst>
              </p:cNvPr>
              <p:cNvSpPr/>
              <p:nvPr/>
            </p:nvSpPr>
            <p:spPr>
              <a:xfrm flipV="1">
                <a:off x="2164" y="3381"/>
                <a:ext cx="7" cy="5"/>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617" name="フリーフォーム 89889">
                <a:extLst>
                  <a:ext uri="{FF2B5EF4-FFF2-40B4-BE49-F238E27FC236}">
                    <a16:creationId xmlns:a16="http://schemas.microsoft.com/office/drawing/2014/main" id="{18DFC804-DECF-CBB6-F3AF-D48A6E5EF4E6}"/>
                  </a:ext>
                </a:extLst>
              </p:cNvPr>
              <p:cNvSpPr/>
              <p:nvPr/>
            </p:nvSpPr>
            <p:spPr>
              <a:xfrm>
                <a:off x="2155" y="3379"/>
                <a:ext cx="2" cy="2"/>
              </a:xfrm>
              <a:custGeom>
                <a:avLst/>
                <a:gdLst/>
                <a:ahLst/>
                <a:cxnLst/>
                <a:rect l="0" t="0" r="0" b="0"/>
                <a:pathLst>
                  <a:path w="2" h="2">
                    <a:moveTo>
                      <a:pt x="2" y="2"/>
                    </a:moveTo>
                    <a:lnTo>
                      <a:pt x="2" y="2"/>
                    </a:lnTo>
                    <a:lnTo>
                      <a:pt x="0" y="0"/>
                    </a:lnTo>
                    <a:lnTo>
                      <a:pt x="2" y="0"/>
                    </a:lnTo>
                    <a:lnTo>
                      <a:pt x="2" y="2"/>
                    </a:lnTo>
                    <a:close/>
                  </a:path>
                </a:pathLst>
              </a:custGeom>
              <a:solidFill>
                <a:srgbClr val="008837"/>
              </a:solidFill>
              <a:ln w="9525">
                <a:noFill/>
              </a:ln>
            </p:spPr>
            <p:txBody>
              <a:bodyPr/>
              <a:lstStyle/>
              <a:p>
                <a:endParaRPr lang="ja-JP" altLang="en-US" sz="1799"/>
              </a:p>
            </p:txBody>
          </p:sp>
          <p:sp>
            <p:nvSpPr>
              <p:cNvPr id="11618" name="フリーフォーム 89890">
                <a:extLst>
                  <a:ext uri="{FF2B5EF4-FFF2-40B4-BE49-F238E27FC236}">
                    <a16:creationId xmlns:a16="http://schemas.microsoft.com/office/drawing/2014/main" id="{A74C1B69-BA3E-21A0-1A88-CAD706DFE8D6}"/>
                  </a:ext>
                </a:extLst>
              </p:cNvPr>
              <p:cNvSpPr/>
              <p:nvPr/>
            </p:nvSpPr>
            <p:spPr>
              <a:xfrm>
                <a:off x="2155" y="3379"/>
                <a:ext cx="2" cy="2"/>
              </a:xfrm>
              <a:custGeom>
                <a:avLst/>
                <a:gdLst/>
                <a:ahLst/>
                <a:cxnLst/>
                <a:rect l="0" t="0" r="0" b="0"/>
                <a:pathLst>
                  <a:path w="2" h="2">
                    <a:moveTo>
                      <a:pt x="2" y="2"/>
                    </a:moveTo>
                    <a:lnTo>
                      <a:pt x="2" y="2"/>
                    </a:lnTo>
                    <a:lnTo>
                      <a:pt x="0" y="0"/>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19" name="フリーフォーム 89891">
                <a:extLst>
                  <a:ext uri="{FF2B5EF4-FFF2-40B4-BE49-F238E27FC236}">
                    <a16:creationId xmlns:a16="http://schemas.microsoft.com/office/drawing/2014/main" id="{52638E99-7BB3-7DE0-A19E-7D61B57B8F3A}"/>
                  </a:ext>
                </a:extLst>
              </p:cNvPr>
              <p:cNvSpPr/>
              <p:nvPr/>
            </p:nvSpPr>
            <p:spPr>
              <a:xfrm>
                <a:off x="1916" y="3413"/>
                <a:ext cx="35" cy="58"/>
              </a:xfrm>
              <a:custGeom>
                <a:avLst/>
                <a:gdLst/>
                <a:ahLst/>
                <a:cxnLst/>
                <a:rect l="0" t="0" r="0" b="0"/>
                <a:pathLst>
                  <a:path w="35" h="58">
                    <a:moveTo>
                      <a:pt x="0" y="58"/>
                    </a:moveTo>
                    <a:lnTo>
                      <a:pt x="0" y="58"/>
                    </a:lnTo>
                    <a:lnTo>
                      <a:pt x="0" y="47"/>
                    </a:lnTo>
                    <a:lnTo>
                      <a:pt x="2" y="35"/>
                    </a:lnTo>
                    <a:lnTo>
                      <a:pt x="6" y="24"/>
                    </a:lnTo>
                    <a:lnTo>
                      <a:pt x="11" y="15"/>
                    </a:lnTo>
                    <a:lnTo>
                      <a:pt x="15" y="9"/>
                    </a:lnTo>
                    <a:lnTo>
                      <a:pt x="22" y="4"/>
                    </a:lnTo>
                    <a:lnTo>
                      <a:pt x="29" y="2"/>
                    </a:lnTo>
                    <a:lnTo>
                      <a:pt x="35" y="0"/>
                    </a:lnTo>
                    <a:lnTo>
                      <a:pt x="0" y="58"/>
                    </a:lnTo>
                    <a:close/>
                  </a:path>
                </a:pathLst>
              </a:custGeom>
              <a:solidFill>
                <a:srgbClr val="008837"/>
              </a:solidFill>
              <a:ln w="9525">
                <a:noFill/>
              </a:ln>
            </p:spPr>
            <p:txBody>
              <a:bodyPr/>
              <a:lstStyle/>
              <a:p>
                <a:endParaRPr lang="ja-JP" altLang="en-US" sz="1799"/>
              </a:p>
            </p:txBody>
          </p:sp>
          <p:sp>
            <p:nvSpPr>
              <p:cNvPr id="11620" name="フリーフォーム 89892">
                <a:extLst>
                  <a:ext uri="{FF2B5EF4-FFF2-40B4-BE49-F238E27FC236}">
                    <a16:creationId xmlns:a16="http://schemas.microsoft.com/office/drawing/2014/main" id="{BC543B2D-2E6F-18F8-B611-7B162E501EC2}"/>
                  </a:ext>
                </a:extLst>
              </p:cNvPr>
              <p:cNvSpPr/>
              <p:nvPr/>
            </p:nvSpPr>
            <p:spPr>
              <a:xfrm>
                <a:off x="1916" y="3413"/>
                <a:ext cx="35" cy="58"/>
              </a:xfrm>
              <a:custGeom>
                <a:avLst/>
                <a:gdLst/>
                <a:ahLst/>
                <a:cxnLst/>
                <a:rect l="0" t="0" r="0" b="0"/>
                <a:pathLst>
                  <a:path w="35" h="58">
                    <a:moveTo>
                      <a:pt x="0" y="58"/>
                    </a:moveTo>
                    <a:lnTo>
                      <a:pt x="0" y="58"/>
                    </a:lnTo>
                    <a:lnTo>
                      <a:pt x="0" y="47"/>
                    </a:lnTo>
                    <a:lnTo>
                      <a:pt x="2" y="35"/>
                    </a:lnTo>
                    <a:lnTo>
                      <a:pt x="6" y="24"/>
                    </a:lnTo>
                    <a:lnTo>
                      <a:pt x="11" y="15"/>
                    </a:lnTo>
                    <a:lnTo>
                      <a:pt x="15" y="9"/>
                    </a:lnTo>
                    <a:lnTo>
                      <a:pt x="22" y="4"/>
                    </a:lnTo>
                    <a:lnTo>
                      <a:pt x="29" y="2"/>
                    </a:lnTo>
                    <a:lnTo>
                      <a:pt x="3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21" name="フリーフォーム 89893">
                <a:extLst>
                  <a:ext uri="{FF2B5EF4-FFF2-40B4-BE49-F238E27FC236}">
                    <a16:creationId xmlns:a16="http://schemas.microsoft.com/office/drawing/2014/main" id="{93134351-0E9A-3D9C-A04C-E4F488249F14}"/>
                  </a:ext>
                </a:extLst>
              </p:cNvPr>
              <p:cNvSpPr/>
              <p:nvPr/>
            </p:nvSpPr>
            <p:spPr>
              <a:xfrm>
                <a:off x="1916" y="3433"/>
                <a:ext cx="17" cy="7"/>
              </a:xfrm>
              <a:custGeom>
                <a:avLst/>
                <a:gdLst/>
                <a:ahLst/>
                <a:cxnLst/>
                <a:rect l="0" t="0" r="0" b="0"/>
                <a:pathLst>
                  <a:path w="17" h="7">
                    <a:moveTo>
                      <a:pt x="0" y="7"/>
                    </a:moveTo>
                    <a:lnTo>
                      <a:pt x="0" y="7"/>
                    </a:lnTo>
                    <a:lnTo>
                      <a:pt x="2" y="4"/>
                    </a:lnTo>
                    <a:lnTo>
                      <a:pt x="4" y="2"/>
                    </a:lnTo>
                    <a:lnTo>
                      <a:pt x="17" y="0"/>
                    </a:lnTo>
                    <a:lnTo>
                      <a:pt x="0" y="7"/>
                    </a:lnTo>
                    <a:close/>
                  </a:path>
                </a:pathLst>
              </a:custGeom>
              <a:solidFill>
                <a:srgbClr val="008837"/>
              </a:solidFill>
              <a:ln w="9525">
                <a:noFill/>
              </a:ln>
            </p:spPr>
            <p:txBody>
              <a:bodyPr/>
              <a:lstStyle/>
              <a:p>
                <a:endParaRPr lang="ja-JP" altLang="en-US" sz="1799"/>
              </a:p>
            </p:txBody>
          </p:sp>
          <p:sp>
            <p:nvSpPr>
              <p:cNvPr id="11622" name="フリーフォーム 89894">
                <a:extLst>
                  <a:ext uri="{FF2B5EF4-FFF2-40B4-BE49-F238E27FC236}">
                    <a16:creationId xmlns:a16="http://schemas.microsoft.com/office/drawing/2014/main" id="{A06D4733-D0A2-939D-C36E-BDF77A3B9039}"/>
                  </a:ext>
                </a:extLst>
              </p:cNvPr>
              <p:cNvSpPr/>
              <p:nvPr/>
            </p:nvSpPr>
            <p:spPr>
              <a:xfrm>
                <a:off x="1916" y="3433"/>
                <a:ext cx="17" cy="7"/>
              </a:xfrm>
              <a:custGeom>
                <a:avLst/>
                <a:gdLst/>
                <a:ahLst/>
                <a:cxnLst/>
                <a:rect l="0" t="0" r="0" b="0"/>
                <a:pathLst>
                  <a:path w="17" h="7">
                    <a:moveTo>
                      <a:pt x="0" y="7"/>
                    </a:moveTo>
                    <a:lnTo>
                      <a:pt x="0" y="7"/>
                    </a:lnTo>
                    <a:lnTo>
                      <a:pt x="2" y="4"/>
                    </a:lnTo>
                    <a:lnTo>
                      <a:pt x="4" y="2"/>
                    </a:lnTo>
                    <a:lnTo>
                      <a:pt x="1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623" name="フリーフォーム 89895">
                <a:extLst>
                  <a:ext uri="{FF2B5EF4-FFF2-40B4-BE49-F238E27FC236}">
                    <a16:creationId xmlns:a16="http://schemas.microsoft.com/office/drawing/2014/main" id="{1FFAA18E-B137-4763-3CFF-E67E0BDEFFC8}"/>
                  </a:ext>
                </a:extLst>
              </p:cNvPr>
              <p:cNvSpPr/>
              <p:nvPr/>
            </p:nvSpPr>
            <p:spPr>
              <a:xfrm>
                <a:off x="1913" y="3410"/>
                <a:ext cx="5" cy="16"/>
              </a:xfrm>
              <a:custGeom>
                <a:avLst/>
                <a:gdLst/>
                <a:ahLst/>
                <a:cxnLst/>
                <a:rect l="0" t="0" r="0" b="0"/>
                <a:pathLst>
                  <a:path w="5" h="16">
                    <a:moveTo>
                      <a:pt x="5" y="16"/>
                    </a:moveTo>
                    <a:lnTo>
                      <a:pt x="5" y="16"/>
                    </a:lnTo>
                    <a:lnTo>
                      <a:pt x="5" y="7"/>
                    </a:lnTo>
                    <a:lnTo>
                      <a:pt x="3" y="3"/>
                    </a:lnTo>
                    <a:lnTo>
                      <a:pt x="0" y="0"/>
                    </a:lnTo>
                    <a:lnTo>
                      <a:pt x="5" y="16"/>
                    </a:lnTo>
                    <a:close/>
                  </a:path>
                </a:pathLst>
              </a:custGeom>
              <a:solidFill>
                <a:srgbClr val="008837"/>
              </a:solidFill>
              <a:ln w="9525">
                <a:noFill/>
              </a:ln>
            </p:spPr>
            <p:txBody>
              <a:bodyPr/>
              <a:lstStyle/>
              <a:p>
                <a:endParaRPr lang="ja-JP" altLang="en-US" sz="1799"/>
              </a:p>
            </p:txBody>
          </p:sp>
          <p:sp>
            <p:nvSpPr>
              <p:cNvPr id="11624" name="フリーフォーム 89896">
                <a:extLst>
                  <a:ext uri="{FF2B5EF4-FFF2-40B4-BE49-F238E27FC236}">
                    <a16:creationId xmlns:a16="http://schemas.microsoft.com/office/drawing/2014/main" id="{930D3973-0D0E-C6A9-2DD1-D0086976A54C}"/>
                  </a:ext>
                </a:extLst>
              </p:cNvPr>
              <p:cNvSpPr/>
              <p:nvPr/>
            </p:nvSpPr>
            <p:spPr>
              <a:xfrm>
                <a:off x="1913" y="3410"/>
                <a:ext cx="5" cy="16"/>
              </a:xfrm>
              <a:custGeom>
                <a:avLst/>
                <a:gdLst/>
                <a:ahLst/>
                <a:cxnLst/>
                <a:rect l="0" t="0" r="0" b="0"/>
                <a:pathLst>
                  <a:path w="5" h="16">
                    <a:moveTo>
                      <a:pt x="5" y="16"/>
                    </a:moveTo>
                    <a:lnTo>
                      <a:pt x="5" y="16"/>
                    </a:lnTo>
                    <a:lnTo>
                      <a:pt x="5" y="7"/>
                    </a:lnTo>
                    <a:lnTo>
                      <a:pt x="3"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grpSp>
        <p:grpSp>
          <p:nvGrpSpPr>
            <p:cNvPr id="119" name="グループ化 118">
              <a:extLst>
                <a:ext uri="{FF2B5EF4-FFF2-40B4-BE49-F238E27FC236}">
                  <a16:creationId xmlns:a16="http://schemas.microsoft.com/office/drawing/2014/main" id="{CC84D3AB-F0C1-6057-AD8F-26A53E871E6A}"/>
                </a:ext>
              </a:extLst>
            </p:cNvPr>
            <p:cNvGrpSpPr/>
            <p:nvPr/>
          </p:nvGrpSpPr>
          <p:grpSpPr>
            <a:xfrm>
              <a:off x="7763056" y="9204140"/>
              <a:ext cx="2368836" cy="410123"/>
              <a:chOff x="1886" y="3361"/>
              <a:chExt cx="674" cy="110"/>
            </a:xfrm>
          </p:grpSpPr>
          <p:sp>
            <p:nvSpPr>
              <p:cNvPr id="1146" name="フリーフォーム 89898">
                <a:extLst>
                  <a:ext uri="{FF2B5EF4-FFF2-40B4-BE49-F238E27FC236}">
                    <a16:creationId xmlns:a16="http://schemas.microsoft.com/office/drawing/2014/main" id="{2F546E8B-16EF-74ED-5B05-2DDCAE47210C}"/>
                  </a:ext>
                </a:extLst>
              </p:cNvPr>
              <p:cNvSpPr/>
              <p:nvPr/>
            </p:nvSpPr>
            <p:spPr>
              <a:xfrm>
                <a:off x="1929" y="3417"/>
                <a:ext cx="11" cy="2"/>
              </a:xfrm>
              <a:custGeom>
                <a:avLst/>
                <a:gdLst/>
                <a:ahLst/>
                <a:cxnLst/>
                <a:rect l="0" t="0" r="0" b="0"/>
                <a:pathLst>
                  <a:path w="11" h="2">
                    <a:moveTo>
                      <a:pt x="0" y="2"/>
                    </a:moveTo>
                    <a:lnTo>
                      <a:pt x="0" y="2"/>
                    </a:lnTo>
                    <a:lnTo>
                      <a:pt x="0" y="0"/>
                    </a:lnTo>
                    <a:lnTo>
                      <a:pt x="2" y="0"/>
                    </a:lnTo>
                    <a:lnTo>
                      <a:pt x="11" y="0"/>
                    </a:lnTo>
                    <a:lnTo>
                      <a:pt x="0" y="2"/>
                    </a:lnTo>
                    <a:close/>
                  </a:path>
                </a:pathLst>
              </a:custGeom>
              <a:solidFill>
                <a:srgbClr val="008837"/>
              </a:solidFill>
              <a:ln w="9525">
                <a:noFill/>
              </a:ln>
            </p:spPr>
            <p:txBody>
              <a:bodyPr/>
              <a:lstStyle/>
              <a:p>
                <a:endParaRPr lang="ja-JP" altLang="en-US" sz="1799"/>
              </a:p>
            </p:txBody>
          </p:sp>
          <p:sp>
            <p:nvSpPr>
              <p:cNvPr id="1147" name="フリーフォーム 89899">
                <a:extLst>
                  <a:ext uri="{FF2B5EF4-FFF2-40B4-BE49-F238E27FC236}">
                    <a16:creationId xmlns:a16="http://schemas.microsoft.com/office/drawing/2014/main" id="{AF334344-4F37-D407-63C4-F9EE1464E8E0}"/>
                  </a:ext>
                </a:extLst>
              </p:cNvPr>
              <p:cNvSpPr/>
              <p:nvPr/>
            </p:nvSpPr>
            <p:spPr>
              <a:xfrm>
                <a:off x="1929" y="3417"/>
                <a:ext cx="11" cy="2"/>
              </a:xfrm>
              <a:custGeom>
                <a:avLst/>
                <a:gdLst/>
                <a:ahLst/>
                <a:cxnLst/>
                <a:rect l="0" t="0" r="0" b="0"/>
                <a:pathLst>
                  <a:path w="11" h="2">
                    <a:moveTo>
                      <a:pt x="0" y="2"/>
                    </a:moveTo>
                    <a:lnTo>
                      <a:pt x="0" y="2"/>
                    </a:lnTo>
                    <a:lnTo>
                      <a:pt x="0" y="0"/>
                    </a:lnTo>
                    <a:lnTo>
                      <a:pt x="2"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8" name="フリーフォーム 89900">
                <a:extLst>
                  <a:ext uri="{FF2B5EF4-FFF2-40B4-BE49-F238E27FC236}">
                    <a16:creationId xmlns:a16="http://schemas.microsoft.com/office/drawing/2014/main" id="{969A5D0A-78E6-164F-B02D-FB2FC6237C31}"/>
                  </a:ext>
                </a:extLst>
              </p:cNvPr>
              <p:cNvSpPr/>
              <p:nvPr/>
            </p:nvSpPr>
            <p:spPr>
              <a:xfrm>
                <a:off x="1913" y="3444"/>
                <a:ext cx="9" cy="9"/>
              </a:xfrm>
              <a:custGeom>
                <a:avLst/>
                <a:gdLst/>
                <a:ahLst/>
                <a:cxnLst/>
                <a:rect l="0" t="0" r="0" b="0"/>
                <a:pathLst>
                  <a:path w="9" h="9">
                    <a:moveTo>
                      <a:pt x="0" y="9"/>
                    </a:moveTo>
                    <a:lnTo>
                      <a:pt x="0" y="9"/>
                    </a:lnTo>
                    <a:lnTo>
                      <a:pt x="0" y="7"/>
                    </a:lnTo>
                    <a:lnTo>
                      <a:pt x="3" y="2"/>
                    </a:lnTo>
                    <a:lnTo>
                      <a:pt x="5" y="0"/>
                    </a:lnTo>
                    <a:lnTo>
                      <a:pt x="9" y="0"/>
                    </a:lnTo>
                    <a:lnTo>
                      <a:pt x="0" y="9"/>
                    </a:lnTo>
                    <a:close/>
                  </a:path>
                </a:pathLst>
              </a:custGeom>
              <a:solidFill>
                <a:srgbClr val="008837"/>
              </a:solidFill>
              <a:ln w="9525">
                <a:noFill/>
              </a:ln>
            </p:spPr>
            <p:txBody>
              <a:bodyPr/>
              <a:lstStyle/>
              <a:p>
                <a:endParaRPr lang="ja-JP" altLang="en-US" sz="1799"/>
              </a:p>
            </p:txBody>
          </p:sp>
          <p:sp>
            <p:nvSpPr>
              <p:cNvPr id="1149" name="フリーフォーム 89901">
                <a:extLst>
                  <a:ext uri="{FF2B5EF4-FFF2-40B4-BE49-F238E27FC236}">
                    <a16:creationId xmlns:a16="http://schemas.microsoft.com/office/drawing/2014/main" id="{D8C5C3CF-51AE-FB92-6664-ED5689EF8765}"/>
                  </a:ext>
                </a:extLst>
              </p:cNvPr>
              <p:cNvSpPr/>
              <p:nvPr/>
            </p:nvSpPr>
            <p:spPr>
              <a:xfrm>
                <a:off x="1913" y="3444"/>
                <a:ext cx="9" cy="9"/>
              </a:xfrm>
              <a:custGeom>
                <a:avLst/>
                <a:gdLst/>
                <a:ahLst/>
                <a:cxnLst/>
                <a:rect l="0" t="0" r="0" b="0"/>
                <a:pathLst>
                  <a:path w="9" h="9">
                    <a:moveTo>
                      <a:pt x="0" y="9"/>
                    </a:moveTo>
                    <a:lnTo>
                      <a:pt x="0" y="9"/>
                    </a:lnTo>
                    <a:lnTo>
                      <a:pt x="0" y="7"/>
                    </a:lnTo>
                    <a:lnTo>
                      <a:pt x="3" y="2"/>
                    </a:lnTo>
                    <a:lnTo>
                      <a:pt x="5" y="0"/>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50" name="フリーフォーム 89902">
                <a:extLst>
                  <a:ext uri="{FF2B5EF4-FFF2-40B4-BE49-F238E27FC236}">
                    <a16:creationId xmlns:a16="http://schemas.microsoft.com/office/drawing/2014/main" id="{D3D3C19F-D749-4B43-02BF-4F62003A2763}"/>
                  </a:ext>
                </a:extLst>
              </p:cNvPr>
              <p:cNvSpPr/>
              <p:nvPr/>
            </p:nvSpPr>
            <p:spPr>
              <a:xfrm>
                <a:off x="1913" y="3424"/>
                <a:ext cx="1" cy="11"/>
              </a:xfrm>
              <a:custGeom>
                <a:avLst/>
                <a:gdLst/>
                <a:ahLst/>
                <a:cxnLst/>
                <a:rect l="0" t="0" r="0" b="0"/>
                <a:pathLst>
                  <a:path h="11">
                    <a:moveTo>
                      <a:pt x="0" y="11"/>
                    </a:moveTo>
                    <a:lnTo>
                      <a:pt x="0" y="11"/>
                    </a:lnTo>
                    <a:lnTo>
                      <a:pt x="0" y="0"/>
                    </a:lnTo>
                    <a:lnTo>
                      <a:pt x="0" y="11"/>
                    </a:lnTo>
                    <a:close/>
                  </a:path>
                </a:pathLst>
              </a:custGeom>
              <a:solidFill>
                <a:srgbClr val="008837"/>
              </a:solidFill>
              <a:ln w="9525">
                <a:noFill/>
              </a:ln>
            </p:spPr>
            <p:txBody>
              <a:bodyPr/>
              <a:lstStyle/>
              <a:p>
                <a:endParaRPr lang="ja-JP" altLang="en-US" sz="1799"/>
              </a:p>
            </p:txBody>
          </p:sp>
          <p:sp>
            <p:nvSpPr>
              <p:cNvPr id="1151" name="フリーフォーム 89903">
                <a:extLst>
                  <a:ext uri="{FF2B5EF4-FFF2-40B4-BE49-F238E27FC236}">
                    <a16:creationId xmlns:a16="http://schemas.microsoft.com/office/drawing/2014/main" id="{E5C55103-EBA4-0E94-6B5B-41AF4441640E}"/>
                  </a:ext>
                </a:extLst>
              </p:cNvPr>
              <p:cNvSpPr/>
              <p:nvPr/>
            </p:nvSpPr>
            <p:spPr>
              <a:xfrm>
                <a:off x="1913" y="3424"/>
                <a:ext cx="1" cy="11"/>
              </a:xfrm>
              <a:custGeom>
                <a:avLst/>
                <a:gdLst/>
                <a:ahLst/>
                <a:cxnLst/>
                <a:rect l="0" t="0" r="0" b="0"/>
                <a:pathLst>
                  <a:path h="11">
                    <a:moveTo>
                      <a:pt x="0" y="11"/>
                    </a:moveTo>
                    <a:lnTo>
                      <a:pt x="0" y="11"/>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08" name="フリーフォーム 89904">
                <a:extLst>
                  <a:ext uri="{FF2B5EF4-FFF2-40B4-BE49-F238E27FC236}">
                    <a16:creationId xmlns:a16="http://schemas.microsoft.com/office/drawing/2014/main" id="{0911739D-0A25-C95D-891D-2CD7CA9E22FA}"/>
                  </a:ext>
                </a:extLst>
              </p:cNvPr>
              <p:cNvSpPr/>
              <p:nvPr/>
            </p:nvSpPr>
            <p:spPr>
              <a:xfrm>
                <a:off x="1933" y="3408"/>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409" name="直線コネクタ 1408">
                <a:extLst>
                  <a:ext uri="{FF2B5EF4-FFF2-40B4-BE49-F238E27FC236}">
                    <a16:creationId xmlns:a16="http://schemas.microsoft.com/office/drawing/2014/main" id="{E33A8D96-BE8A-0752-A2F2-069336B2B225}"/>
                  </a:ext>
                </a:extLst>
              </p:cNvPr>
              <p:cNvSpPr/>
              <p:nvPr/>
            </p:nvSpPr>
            <p:spPr>
              <a:xfrm>
                <a:off x="1933" y="3408"/>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10" name="フリーフォーム 89906">
                <a:extLst>
                  <a:ext uri="{FF2B5EF4-FFF2-40B4-BE49-F238E27FC236}">
                    <a16:creationId xmlns:a16="http://schemas.microsoft.com/office/drawing/2014/main" id="{0A351539-277B-7FAE-57EA-D1E64A4667AC}"/>
                  </a:ext>
                </a:extLst>
              </p:cNvPr>
              <p:cNvSpPr/>
              <p:nvPr/>
            </p:nvSpPr>
            <p:spPr>
              <a:xfrm>
                <a:off x="2003" y="339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411" name="直線コネクタ 1410">
                <a:extLst>
                  <a:ext uri="{FF2B5EF4-FFF2-40B4-BE49-F238E27FC236}">
                    <a16:creationId xmlns:a16="http://schemas.microsoft.com/office/drawing/2014/main" id="{A1FE790E-E622-78E4-76AC-882430075855}"/>
                  </a:ext>
                </a:extLst>
              </p:cNvPr>
              <p:cNvSpPr/>
              <p:nvPr/>
            </p:nvSpPr>
            <p:spPr>
              <a:xfrm>
                <a:off x="2003" y="339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12" name="フリーフォーム 89908">
                <a:extLst>
                  <a:ext uri="{FF2B5EF4-FFF2-40B4-BE49-F238E27FC236}">
                    <a16:creationId xmlns:a16="http://schemas.microsoft.com/office/drawing/2014/main" id="{9B1F0B09-CF4C-37C8-B030-0BDDCC1A9A04}"/>
                  </a:ext>
                </a:extLst>
              </p:cNvPr>
              <p:cNvSpPr/>
              <p:nvPr/>
            </p:nvSpPr>
            <p:spPr>
              <a:xfrm>
                <a:off x="2010" y="3390"/>
                <a:ext cx="6" cy="1"/>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413" name="直線コネクタ 1412">
                <a:extLst>
                  <a:ext uri="{FF2B5EF4-FFF2-40B4-BE49-F238E27FC236}">
                    <a16:creationId xmlns:a16="http://schemas.microsoft.com/office/drawing/2014/main" id="{C45DD6E2-CCB2-0B3A-D1A3-F51878BAB6B3}"/>
                  </a:ext>
                </a:extLst>
              </p:cNvPr>
              <p:cNvSpPr/>
              <p:nvPr/>
            </p:nvSpPr>
            <p:spPr>
              <a:xfrm>
                <a:off x="2010" y="3390"/>
                <a:ext cx="6"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14" name="フリーフォーム 89910">
                <a:extLst>
                  <a:ext uri="{FF2B5EF4-FFF2-40B4-BE49-F238E27FC236}">
                    <a16:creationId xmlns:a16="http://schemas.microsoft.com/office/drawing/2014/main" id="{33AF66D0-6C5A-33FA-2E4A-8F511BE2E4EE}"/>
                  </a:ext>
                </a:extLst>
              </p:cNvPr>
              <p:cNvSpPr/>
              <p:nvPr/>
            </p:nvSpPr>
            <p:spPr>
              <a:xfrm>
                <a:off x="1936" y="3406"/>
                <a:ext cx="4" cy="2"/>
              </a:xfrm>
              <a:custGeom>
                <a:avLst/>
                <a:gdLst/>
                <a:ahLst/>
                <a:cxnLst/>
                <a:rect l="0" t="0" r="0" b="0"/>
                <a:pathLst>
                  <a:path w="4" h="2">
                    <a:moveTo>
                      <a:pt x="0" y="2"/>
                    </a:moveTo>
                    <a:lnTo>
                      <a:pt x="0" y="2"/>
                    </a:lnTo>
                    <a:lnTo>
                      <a:pt x="0" y="0"/>
                    </a:lnTo>
                    <a:lnTo>
                      <a:pt x="0" y="0"/>
                    </a:lnTo>
                    <a:lnTo>
                      <a:pt x="4" y="0"/>
                    </a:lnTo>
                    <a:lnTo>
                      <a:pt x="0" y="2"/>
                    </a:lnTo>
                    <a:close/>
                  </a:path>
                </a:pathLst>
              </a:custGeom>
              <a:solidFill>
                <a:srgbClr val="008837"/>
              </a:solidFill>
              <a:ln w="9525">
                <a:noFill/>
              </a:ln>
            </p:spPr>
            <p:txBody>
              <a:bodyPr/>
              <a:lstStyle/>
              <a:p>
                <a:endParaRPr lang="ja-JP" altLang="en-US" sz="1799"/>
              </a:p>
            </p:txBody>
          </p:sp>
          <p:sp>
            <p:nvSpPr>
              <p:cNvPr id="1415" name="フリーフォーム 89911">
                <a:extLst>
                  <a:ext uri="{FF2B5EF4-FFF2-40B4-BE49-F238E27FC236}">
                    <a16:creationId xmlns:a16="http://schemas.microsoft.com/office/drawing/2014/main" id="{569D9586-F4F9-76AF-FE13-216B129AED2C}"/>
                  </a:ext>
                </a:extLst>
              </p:cNvPr>
              <p:cNvSpPr/>
              <p:nvPr/>
            </p:nvSpPr>
            <p:spPr>
              <a:xfrm>
                <a:off x="1936" y="3406"/>
                <a:ext cx="4" cy="2"/>
              </a:xfrm>
              <a:custGeom>
                <a:avLst/>
                <a:gdLst/>
                <a:ahLst/>
                <a:cxnLst/>
                <a:rect l="0" t="0" r="0" b="0"/>
                <a:pathLst>
                  <a:path w="4" h="2">
                    <a:moveTo>
                      <a:pt x="0" y="2"/>
                    </a:moveTo>
                    <a:lnTo>
                      <a:pt x="0" y="2"/>
                    </a:lnTo>
                    <a:lnTo>
                      <a:pt x="0" y="0"/>
                    </a:lnTo>
                    <a:lnTo>
                      <a:pt x="0" y="0"/>
                    </a:lnTo>
                    <a:lnTo>
                      <a:pt x="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16" name="フリーフォーム 89912">
                <a:extLst>
                  <a:ext uri="{FF2B5EF4-FFF2-40B4-BE49-F238E27FC236}">
                    <a16:creationId xmlns:a16="http://schemas.microsoft.com/office/drawing/2014/main" id="{B5179DDA-34D9-3726-7C00-D241B683F682}"/>
                  </a:ext>
                </a:extLst>
              </p:cNvPr>
              <p:cNvSpPr/>
              <p:nvPr/>
            </p:nvSpPr>
            <p:spPr>
              <a:xfrm>
                <a:off x="1933" y="3408"/>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417" name="直線コネクタ 1416">
                <a:extLst>
                  <a:ext uri="{FF2B5EF4-FFF2-40B4-BE49-F238E27FC236}">
                    <a16:creationId xmlns:a16="http://schemas.microsoft.com/office/drawing/2014/main" id="{EE6296CC-E9CA-F000-08DD-9ABDD3C30520}"/>
                  </a:ext>
                </a:extLst>
              </p:cNvPr>
              <p:cNvSpPr/>
              <p:nvPr/>
            </p:nvSpPr>
            <p:spPr>
              <a:xfrm>
                <a:off x="1933" y="3408"/>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18" name="フリーフォーム 89914">
                <a:extLst>
                  <a:ext uri="{FF2B5EF4-FFF2-40B4-BE49-F238E27FC236}">
                    <a16:creationId xmlns:a16="http://schemas.microsoft.com/office/drawing/2014/main" id="{DF2D7875-CEBF-2EA3-FED8-D1249090D208}"/>
                  </a:ext>
                </a:extLst>
              </p:cNvPr>
              <p:cNvSpPr/>
              <p:nvPr/>
            </p:nvSpPr>
            <p:spPr>
              <a:xfrm>
                <a:off x="2003" y="3390"/>
                <a:ext cx="9" cy="3"/>
              </a:xfrm>
              <a:custGeom>
                <a:avLst/>
                <a:gdLst/>
                <a:ahLst/>
                <a:cxnLst/>
                <a:rect l="0" t="0" r="0" b="0"/>
                <a:pathLst>
                  <a:path w="9" h="3">
                    <a:moveTo>
                      <a:pt x="0" y="3"/>
                    </a:moveTo>
                    <a:lnTo>
                      <a:pt x="9" y="0"/>
                    </a:lnTo>
                    <a:lnTo>
                      <a:pt x="0" y="3"/>
                    </a:lnTo>
                    <a:close/>
                  </a:path>
                </a:pathLst>
              </a:custGeom>
              <a:solidFill>
                <a:srgbClr val="008837"/>
              </a:solidFill>
              <a:ln w="9525">
                <a:noFill/>
              </a:ln>
            </p:spPr>
            <p:txBody>
              <a:bodyPr/>
              <a:lstStyle/>
              <a:p>
                <a:endParaRPr lang="ja-JP" altLang="en-US" sz="1799"/>
              </a:p>
            </p:txBody>
          </p:sp>
          <p:sp>
            <p:nvSpPr>
              <p:cNvPr id="1419" name="直線コネクタ 1418">
                <a:extLst>
                  <a:ext uri="{FF2B5EF4-FFF2-40B4-BE49-F238E27FC236}">
                    <a16:creationId xmlns:a16="http://schemas.microsoft.com/office/drawing/2014/main" id="{D500FEF4-D5E4-DF69-A647-B3878123B575}"/>
                  </a:ext>
                </a:extLst>
              </p:cNvPr>
              <p:cNvSpPr/>
              <p:nvPr/>
            </p:nvSpPr>
            <p:spPr>
              <a:xfrm flipV="1">
                <a:off x="2003" y="3390"/>
                <a:ext cx="9" cy="3"/>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20" name="フリーフォーム 89916">
                <a:extLst>
                  <a:ext uri="{FF2B5EF4-FFF2-40B4-BE49-F238E27FC236}">
                    <a16:creationId xmlns:a16="http://schemas.microsoft.com/office/drawing/2014/main" id="{62066AB0-B99C-1431-498D-B1119F4B206C}"/>
                  </a:ext>
                </a:extLst>
              </p:cNvPr>
              <p:cNvSpPr/>
              <p:nvPr/>
            </p:nvSpPr>
            <p:spPr>
              <a:xfrm>
                <a:off x="1940" y="3401"/>
                <a:ext cx="2" cy="5"/>
              </a:xfrm>
              <a:custGeom>
                <a:avLst/>
                <a:gdLst/>
                <a:ahLst/>
                <a:cxnLst/>
                <a:rect l="0" t="0" r="0" b="0"/>
                <a:pathLst>
                  <a:path w="2" h="5">
                    <a:moveTo>
                      <a:pt x="0" y="5"/>
                    </a:moveTo>
                    <a:lnTo>
                      <a:pt x="0" y="5"/>
                    </a:lnTo>
                    <a:lnTo>
                      <a:pt x="0" y="3"/>
                    </a:lnTo>
                    <a:lnTo>
                      <a:pt x="2" y="0"/>
                    </a:lnTo>
                    <a:lnTo>
                      <a:pt x="0" y="5"/>
                    </a:lnTo>
                    <a:close/>
                  </a:path>
                </a:pathLst>
              </a:custGeom>
              <a:solidFill>
                <a:srgbClr val="008837"/>
              </a:solidFill>
              <a:ln w="9525">
                <a:noFill/>
              </a:ln>
            </p:spPr>
            <p:txBody>
              <a:bodyPr/>
              <a:lstStyle/>
              <a:p>
                <a:endParaRPr lang="ja-JP" altLang="en-US" sz="1799"/>
              </a:p>
            </p:txBody>
          </p:sp>
          <p:sp>
            <p:nvSpPr>
              <p:cNvPr id="1421" name="フリーフォーム 89917">
                <a:extLst>
                  <a:ext uri="{FF2B5EF4-FFF2-40B4-BE49-F238E27FC236}">
                    <a16:creationId xmlns:a16="http://schemas.microsoft.com/office/drawing/2014/main" id="{6166626C-54FF-688D-EC0E-7D3167546732}"/>
                  </a:ext>
                </a:extLst>
              </p:cNvPr>
              <p:cNvSpPr/>
              <p:nvPr/>
            </p:nvSpPr>
            <p:spPr>
              <a:xfrm>
                <a:off x="1940" y="3401"/>
                <a:ext cx="2" cy="5"/>
              </a:xfrm>
              <a:custGeom>
                <a:avLst/>
                <a:gdLst/>
                <a:ahLst/>
                <a:cxnLst/>
                <a:rect l="0" t="0" r="0" b="0"/>
                <a:pathLst>
                  <a:path w="2" h="5">
                    <a:moveTo>
                      <a:pt x="0" y="5"/>
                    </a:moveTo>
                    <a:lnTo>
                      <a:pt x="0" y="5"/>
                    </a:lnTo>
                    <a:lnTo>
                      <a:pt x="0" y="3"/>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22" name="フリーフォーム 89918">
                <a:extLst>
                  <a:ext uri="{FF2B5EF4-FFF2-40B4-BE49-F238E27FC236}">
                    <a16:creationId xmlns:a16="http://schemas.microsoft.com/office/drawing/2014/main" id="{C0FB37BB-3B10-9575-AFB4-E84CECB4E76F}"/>
                  </a:ext>
                </a:extLst>
              </p:cNvPr>
              <p:cNvSpPr/>
              <p:nvPr/>
            </p:nvSpPr>
            <p:spPr>
              <a:xfrm>
                <a:off x="1886" y="3408"/>
                <a:ext cx="36" cy="61"/>
              </a:xfrm>
              <a:custGeom>
                <a:avLst/>
                <a:gdLst/>
                <a:ahLst/>
                <a:cxnLst/>
                <a:rect l="0" t="0" r="0" b="0"/>
                <a:pathLst>
                  <a:path w="36" h="61">
                    <a:moveTo>
                      <a:pt x="0" y="61"/>
                    </a:moveTo>
                    <a:lnTo>
                      <a:pt x="0" y="61"/>
                    </a:lnTo>
                    <a:lnTo>
                      <a:pt x="0" y="49"/>
                    </a:lnTo>
                    <a:lnTo>
                      <a:pt x="3" y="36"/>
                    </a:lnTo>
                    <a:lnTo>
                      <a:pt x="7" y="27"/>
                    </a:lnTo>
                    <a:lnTo>
                      <a:pt x="12" y="18"/>
                    </a:lnTo>
                    <a:lnTo>
                      <a:pt x="16" y="11"/>
                    </a:lnTo>
                    <a:lnTo>
                      <a:pt x="23" y="5"/>
                    </a:lnTo>
                    <a:lnTo>
                      <a:pt x="30" y="2"/>
                    </a:lnTo>
                    <a:lnTo>
                      <a:pt x="36" y="0"/>
                    </a:lnTo>
                    <a:lnTo>
                      <a:pt x="0" y="61"/>
                    </a:lnTo>
                    <a:close/>
                  </a:path>
                </a:pathLst>
              </a:custGeom>
              <a:solidFill>
                <a:srgbClr val="008837"/>
              </a:solidFill>
              <a:ln w="9525">
                <a:noFill/>
              </a:ln>
            </p:spPr>
            <p:txBody>
              <a:bodyPr/>
              <a:lstStyle/>
              <a:p>
                <a:endParaRPr lang="ja-JP" altLang="en-US" sz="1799"/>
              </a:p>
            </p:txBody>
          </p:sp>
          <p:sp>
            <p:nvSpPr>
              <p:cNvPr id="1423" name="フリーフォーム 89919">
                <a:extLst>
                  <a:ext uri="{FF2B5EF4-FFF2-40B4-BE49-F238E27FC236}">
                    <a16:creationId xmlns:a16="http://schemas.microsoft.com/office/drawing/2014/main" id="{E79E7A76-001F-41B6-5B65-019DC737D7D8}"/>
                  </a:ext>
                </a:extLst>
              </p:cNvPr>
              <p:cNvSpPr/>
              <p:nvPr/>
            </p:nvSpPr>
            <p:spPr>
              <a:xfrm>
                <a:off x="1886" y="3408"/>
                <a:ext cx="36" cy="61"/>
              </a:xfrm>
              <a:custGeom>
                <a:avLst/>
                <a:gdLst/>
                <a:ahLst/>
                <a:cxnLst/>
                <a:rect l="0" t="0" r="0" b="0"/>
                <a:pathLst>
                  <a:path w="36" h="61">
                    <a:moveTo>
                      <a:pt x="0" y="61"/>
                    </a:moveTo>
                    <a:lnTo>
                      <a:pt x="0" y="61"/>
                    </a:lnTo>
                    <a:lnTo>
                      <a:pt x="0" y="49"/>
                    </a:lnTo>
                    <a:lnTo>
                      <a:pt x="3" y="36"/>
                    </a:lnTo>
                    <a:lnTo>
                      <a:pt x="7" y="27"/>
                    </a:lnTo>
                    <a:lnTo>
                      <a:pt x="12" y="18"/>
                    </a:lnTo>
                    <a:lnTo>
                      <a:pt x="16" y="11"/>
                    </a:lnTo>
                    <a:lnTo>
                      <a:pt x="23" y="5"/>
                    </a:lnTo>
                    <a:lnTo>
                      <a:pt x="30" y="2"/>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26" name="フリーフォーム 89920">
                <a:extLst>
                  <a:ext uri="{FF2B5EF4-FFF2-40B4-BE49-F238E27FC236}">
                    <a16:creationId xmlns:a16="http://schemas.microsoft.com/office/drawing/2014/main" id="{07B5D392-5419-13B7-23DD-D0A713DB8056}"/>
                  </a:ext>
                </a:extLst>
              </p:cNvPr>
              <p:cNvSpPr/>
              <p:nvPr/>
            </p:nvSpPr>
            <p:spPr>
              <a:xfrm>
                <a:off x="1891" y="3435"/>
                <a:ext cx="16" cy="7"/>
              </a:xfrm>
              <a:custGeom>
                <a:avLst/>
                <a:gdLst/>
                <a:ahLst/>
                <a:cxnLst/>
                <a:rect l="0" t="0" r="0" b="0"/>
                <a:pathLst>
                  <a:path w="16" h="7">
                    <a:moveTo>
                      <a:pt x="0" y="7"/>
                    </a:moveTo>
                    <a:lnTo>
                      <a:pt x="0" y="7"/>
                    </a:lnTo>
                    <a:lnTo>
                      <a:pt x="2" y="5"/>
                    </a:lnTo>
                    <a:lnTo>
                      <a:pt x="4" y="2"/>
                    </a:lnTo>
                    <a:lnTo>
                      <a:pt x="16" y="0"/>
                    </a:lnTo>
                    <a:lnTo>
                      <a:pt x="0" y="7"/>
                    </a:lnTo>
                    <a:close/>
                  </a:path>
                </a:pathLst>
              </a:custGeom>
              <a:solidFill>
                <a:srgbClr val="008837"/>
              </a:solidFill>
              <a:ln w="9525">
                <a:noFill/>
              </a:ln>
            </p:spPr>
            <p:txBody>
              <a:bodyPr/>
              <a:lstStyle/>
              <a:p>
                <a:endParaRPr lang="ja-JP" altLang="en-US" sz="1799"/>
              </a:p>
            </p:txBody>
          </p:sp>
          <p:sp>
            <p:nvSpPr>
              <p:cNvPr id="1427" name="フリーフォーム 89921">
                <a:extLst>
                  <a:ext uri="{FF2B5EF4-FFF2-40B4-BE49-F238E27FC236}">
                    <a16:creationId xmlns:a16="http://schemas.microsoft.com/office/drawing/2014/main" id="{A1C33D5E-310B-8DC0-4EC6-361602FB53B2}"/>
                  </a:ext>
                </a:extLst>
              </p:cNvPr>
              <p:cNvSpPr/>
              <p:nvPr/>
            </p:nvSpPr>
            <p:spPr>
              <a:xfrm>
                <a:off x="1891" y="3435"/>
                <a:ext cx="16" cy="7"/>
              </a:xfrm>
              <a:custGeom>
                <a:avLst/>
                <a:gdLst/>
                <a:ahLst/>
                <a:cxnLst/>
                <a:rect l="0" t="0" r="0" b="0"/>
                <a:pathLst>
                  <a:path w="16" h="7">
                    <a:moveTo>
                      <a:pt x="0" y="7"/>
                    </a:moveTo>
                    <a:lnTo>
                      <a:pt x="0" y="7"/>
                    </a:lnTo>
                    <a:lnTo>
                      <a:pt x="2" y="5"/>
                    </a:lnTo>
                    <a:lnTo>
                      <a:pt x="4" y="2"/>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29" name="フリーフォーム 89922">
                <a:extLst>
                  <a:ext uri="{FF2B5EF4-FFF2-40B4-BE49-F238E27FC236}">
                    <a16:creationId xmlns:a16="http://schemas.microsoft.com/office/drawing/2014/main" id="{37DA250E-8010-9F74-5038-5C87091984EB}"/>
                  </a:ext>
                </a:extLst>
              </p:cNvPr>
              <p:cNvSpPr/>
              <p:nvPr/>
            </p:nvSpPr>
            <p:spPr>
              <a:xfrm>
                <a:off x="1891" y="3415"/>
                <a:ext cx="4" cy="11"/>
              </a:xfrm>
              <a:custGeom>
                <a:avLst/>
                <a:gdLst/>
                <a:ahLst/>
                <a:cxnLst/>
                <a:rect l="0" t="0" r="0" b="0"/>
                <a:pathLst>
                  <a:path w="4" h="11">
                    <a:moveTo>
                      <a:pt x="4" y="11"/>
                    </a:moveTo>
                    <a:lnTo>
                      <a:pt x="4" y="11"/>
                    </a:lnTo>
                    <a:lnTo>
                      <a:pt x="2" y="4"/>
                    </a:lnTo>
                    <a:lnTo>
                      <a:pt x="0" y="0"/>
                    </a:lnTo>
                    <a:lnTo>
                      <a:pt x="4" y="11"/>
                    </a:lnTo>
                    <a:close/>
                  </a:path>
                </a:pathLst>
              </a:custGeom>
              <a:solidFill>
                <a:srgbClr val="008837"/>
              </a:solidFill>
              <a:ln w="9525">
                <a:noFill/>
              </a:ln>
            </p:spPr>
            <p:txBody>
              <a:bodyPr/>
              <a:lstStyle/>
              <a:p>
                <a:endParaRPr lang="ja-JP" altLang="en-US" sz="1799"/>
              </a:p>
            </p:txBody>
          </p:sp>
          <p:sp>
            <p:nvSpPr>
              <p:cNvPr id="1430" name="フリーフォーム 89923">
                <a:extLst>
                  <a:ext uri="{FF2B5EF4-FFF2-40B4-BE49-F238E27FC236}">
                    <a16:creationId xmlns:a16="http://schemas.microsoft.com/office/drawing/2014/main" id="{D4DA2C53-7090-EF72-A9F2-8601623EF903}"/>
                  </a:ext>
                </a:extLst>
              </p:cNvPr>
              <p:cNvSpPr/>
              <p:nvPr/>
            </p:nvSpPr>
            <p:spPr>
              <a:xfrm>
                <a:off x="1891" y="3415"/>
                <a:ext cx="4" cy="11"/>
              </a:xfrm>
              <a:custGeom>
                <a:avLst/>
                <a:gdLst/>
                <a:ahLst/>
                <a:cxnLst/>
                <a:rect l="0" t="0" r="0" b="0"/>
                <a:pathLst>
                  <a:path w="4" h="11">
                    <a:moveTo>
                      <a:pt x="4" y="11"/>
                    </a:moveTo>
                    <a:lnTo>
                      <a:pt x="4" y="11"/>
                    </a:lnTo>
                    <a:lnTo>
                      <a:pt x="2" y="4"/>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31" name="フリーフォーム 89924">
                <a:extLst>
                  <a:ext uri="{FF2B5EF4-FFF2-40B4-BE49-F238E27FC236}">
                    <a16:creationId xmlns:a16="http://schemas.microsoft.com/office/drawing/2014/main" id="{B19B2323-8FDA-0032-9CB8-DB36A48AB353}"/>
                  </a:ext>
                </a:extLst>
              </p:cNvPr>
              <p:cNvSpPr/>
              <p:nvPr/>
            </p:nvSpPr>
            <p:spPr>
              <a:xfrm>
                <a:off x="1904" y="3417"/>
                <a:ext cx="12" cy="5"/>
              </a:xfrm>
              <a:custGeom>
                <a:avLst/>
                <a:gdLst/>
                <a:ahLst/>
                <a:cxnLst/>
                <a:rect l="0" t="0" r="0" b="0"/>
                <a:pathLst>
                  <a:path w="12" h="5">
                    <a:moveTo>
                      <a:pt x="0" y="5"/>
                    </a:moveTo>
                    <a:lnTo>
                      <a:pt x="0" y="5"/>
                    </a:lnTo>
                    <a:lnTo>
                      <a:pt x="3" y="2"/>
                    </a:lnTo>
                    <a:lnTo>
                      <a:pt x="12" y="0"/>
                    </a:lnTo>
                    <a:lnTo>
                      <a:pt x="0" y="5"/>
                    </a:lnTo>
                    <a:close/>
                  </a:path>
                </a:pathLst>
              </a:custGeom>
              <a:solidFill>
                <a:srgbClr val="008837"/>
              </a:solidFill>
              <a:ln w="9525">
                <a:noFill/>
              </a:ln>
            </p:spPr>
            <p:txBody>
              <a:bodyPr/>
              <a:lstStyle/>
              <a:p>
                <a:endParaRPr lang="ja-JP" altLang="en-US" sz="1799"/>
              </a:p>
            </p:txBody>
          </p:sp>
          <p:sp>
            <p:nvSpPr>
              <p:cNvPr id="1432" name="フリーフォーム 89925">
                <a:extLst>
                  <a:ext uri="{FF2B5EF4-FFF2-40B4-BE49-F238E27FC236}">
                    <a16:creationId xmlns:a16="http://schemas.microsoft.com/office/drawing/2014/main" id="{239B164A-038A-4C01-236B-D32D15E485A1}"/>
                  </a:ext>
                </a:extLst>
              </p:cNvPr>
              <p:cNvSpPr/>
              <p:nvPr/>
            </p:nvSpPr>
            <p:spPr>
              <a:xfrm>
                <a:off x="1904" y="3417"/>
                <a:ext cx="12" cy="5"/>
              </a:xfrm>
              <a:custGeom>
                <a:avLst/>
                <a:gdLst/>
                <a:ahLst/>
                <a:cxnLst/>
                <a:rect l="0" t="0" r="0" b="0"/>
                <a:pathLst>
                  <a:path w="12" h="5">
                    <a:moveTo>
                      <a:pt x="0" y="5"/>
                    </a:moveTo>
                    <a:lnTo>
                      <a:pt x="0" y="5"/>
                    </a:lnTo>
                    <a:lnTo>
                      <a:pt x="3" y="2"/>
                    </a:lnTo>
                    <a:lnTo>
                      <a:pt x="1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33" name="フリーフォーム 89926">
                <a:extLst>
                  <a:ext uri="{FF2B5EF4-FFF2-40B4-BE49-F238E27FC236}">
                    <a16:creationId xmlns:a16="http://schemas.microsoft.com/office/drawing/2014/main" id="{AD6D8A1D-E809-7424-60CD-206DF6664048}"/>
                  </a:ext>
                </a:extLst>
              </p:cNvPr>
              <p:cNvSpPr/>
              <p:nvPr/>
            </p:nvSpPr>
            <p:spPr>
              <a:xfrm>
                <a:off x="1909" y="341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434" name="直線コネクタ 1433">
                <a:extLst>
                  <a:ext uri="{FF2B5EF4-FFF2-40B4-BE49-F238E27FC236}">
                    <a16:creationId xmlns:a16="http://schemas.microsoft.com/office/drawing/2014/main" id="{03485867-FE0A-E042-FD01-2488366FCA8D}"/>
                  </a:ext>
                </a:extLst>
              </p:cNvPr>
              <p:cNvSpPr/>
              <p:nvPr/>
            </p:nvSpPr>
            <p:spPr>
              <a:xfrm>
                <a:off x="1909" y="341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35" name="フリーフォーム 89928">
                <a:extLst>
                  <a:ext uri="{FF2B5EF4-FFF2-40B4-BE49-F238E27FC236}">
                    <a16:creationId xmlns:a16="http://schemas.microsoft.com/office/drawing/2014/main" id="{36A420F5-8891-419B-A9D8-80E33DAD0ECF}"/>
                  </a:ext>
                </a:extLst>
              </p:cNvPr>
              <p:cNvSpPr/>
              <p:nvPr/>
            </p:nvSpPr>
            <p:spPr>
              <a:xfrm>
                <a:off x="1916" y="3408"/>
                <a:ext cx="6" cy="1"/>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436" name="直線コネクタ 1435">
                <a:extLst>
                  <a:ext uri="{FF2B5EF4-FFF2-40B4-BE49-F238E27FC236}">
                    <a16:creationId xmlns:a16="http://schemas.microsoft.com/office/drawing/2014/main" id="{E2DE72F0-87BF-67B3-3FB5-768CA1286BC4}"/>
                  </a:ext>
                </a:extLst>
              </p:cNvPr>
              <p:cNvSpPr/>
              <p:nvPr/>
            </p:nvSpPr>
            <p:spPr>
              <a:xfrm>
                <a:off x="1916" y="3408"/>
                <a:ext cx="6"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38" name="フリーフォーム 89930">
                <a:extLst>
                  <a:ext uri="{FF2B5EF4-FFF2-40B4-BE49-F238E27FC236}">
                    <a16:creationId xmlns:a16="http://schemas.microsoft.com/office/drawing/2014/main" id="{95A5C57E-68F0-955B-065F-B19228E71970}"/>
                  </a:ext>
                </a:extLst>
              </p:cNvPr>
              <p:cNvSpPr/>
              <p:nvPr/>
            </p:nvSpPr>
            <p:spPr>
              <a:xfrm>
                <a:off x="1922" y="3408"/>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439" name="直線コネクタ 1438">
                <a:extLst>
                  <a:ext uri="{FF2B5EF4-FFF2-40B4-BE49-F238E27FC236}">
                    <a16:creationId xmlns:a16="http://schemas.microsoft.com/office/drawing/2014/main" id="{5E83BF4F-B6EA-699D-3CDC-749F6DFF9E4D}"/>
                  </a:ext>
                </a:extLst>
              </p:cNvPr>
              <p:cNvSpPr/>
              <p:nvPr/>
            </p:nvSpPr>
            <p:spPr>
              <a:xfrm>
                <a:off x="1922" y="3408"/>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40" name="フリーフォーム 89932">
                <a:extLst>
                  <a:ext uri="{FF2B5EF4-FFF2-40B4-BE49-F238E27FC236}">
                    <a16:creationId xmlns:a16="http://schemas.microsoft.com/office/drawing/2014/main" id="{CC063457-0EE5-BA71-949D-BB992FAE0EB6}"/>
                  </a:ext>
                </a:extLst>
              </p:cNvPr>
              <p:cNvSpPr/>
              <p:nvPr/>
            </p:nvSpPr>
            <p:spPr>
              <a:xfrm>
                <a:off x="1913" y="3408"/>
                <a:ext cx="3" cy="1"/>
              </a:xfrm>
              <a:custGeom>
                <a:avLst/>
                <a:gdLst/>
                <a:ahLst/>
                <a:cxnLst/>
                <a:rect l="0" t="0" r="0" b="0"/>
                <a:pathLst>
                  <a:path w="3">
                    <a:moveTo>
                      <a:pt x="0" y="0"/>
                    </a:moveTo>
                    <a:lnTo>
                      <a:pt x="0" y="0"/>
                    </a:lnTo>
                    <a:lnTo>
                      <a:pt x="3" y="0"/>
                    </a:lnTo>
                    <a:lnTo>
                      <a:pt x="0" y="0"/>
                    </a:lnTo>
                    <a:close/>
                  </a:path>
                </a:pathLst>
              </a:custGeom>
              <a:solidFill>
                <a:srgbClr val="008837"/>
              </a:solidFill>
              <a:ln w="9525">
                <a:noFill/>
              </a:ln>
            </p:spPr>
            <p:txBody>
              <a:bodyPr/>
              <a:lstStyle/>
              <a:p>
                <a:endParaRPr lang="ja-JP" altLang="en-US" sz="1799"/>
              </a:p>
            </p:txBody>
          </p:sp>
          <p:sp>
            <p:nvSpPr>
              <p:cNvPr id="1441" name="フリーフォーム 89933">
                <a:extLst>
                  <a:ext uri="{FF2B5EF4-FFF2-40B4-BE49-F238E27FC236}">
                    <a16:creationId xmlns:a16="http://schemas.microsoft.com/office/drawing/2014/main" id="{421A87EA-94A9-D02A-660A-AC7D066A4EA4}"/>
                  </a:ext>
                </a:extLst>
              </p:cNvPr>
              <p:cNvSpPr/>
              <p:nvPr/>
            </p:nvSpPr>
            <p:spPr>
              <a:xfrm>
                <a:off x="1913" y="3408"/>
                <a:ext cx="3" cy="1"/>
              </a:xfrm>
              <a:custGeom>
                <a:avLst/>
                <a:gdLst/>
                <a:ahLst/>
                <a:cxnLst/>
                <a:rect l="0" t="0" r="0" b="0"/>
                <a:pathLst>
                  <a:path w="3">
                    <a:moveTo>
                      <a:pt x="0" y="0"/>
                    </a:moveTo>
                    <a:lnTo>
                      <a:pt x="0" y="0"/>
                    </a:lnTo>
                    <a:lnTo>
                      <a:pt x="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42" name="フリーフォーム 89934">
                <a:extLst>
                  <a:ext uri="{FF2B5EF4-FFF2-40B4-BE49-F238E27FC236}">
                    <a16:creationId xmlns:a16="http://schemas.microsoft.com/office/drawing/2014/main" id="{06928C41-3EE2-A682-D306-6C5637840C47}"/>
                  </a:ext>
                </a:extLst>
              </p:cNvPr>
              <p:cNvSpPr/>
              <p:nvPr/>
            </p:nvSpPr>
            <p:spPr>
              <a:xfrm>
                <a:off x="1909" y="3410"/>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443" name="直線コネクタ 1442">
                <a:extLst>
                  <a:ext uri="{FF2B5EF4-FFF2-40B4-BE49-F238E27FC236}">
                    <a16:creationId xmlns:a16="http://schemas.microsoft.com/office/drawing/2014/main" id="{39108A24-F44B-77CA-FAB5-A7C3D47EBFEC}"/>
                  </a:ext>
                </a:extLst>
              </p:cNvPr>
              <p:cNvSpPr/>
              <p:nvPr/>
            </p:nvSpPr>
            <p:spPr>
              <a:xfrm>
                <a:off x="1909" y="3410"/>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44" name="フリーフォーム 89936">
                <a:extLst>
                  <a:ext uri="{FF2B5EF4-FFF2-40B4-BE49-F238E27FC236}">
                    <a16:creationId xmlns:a16="http://schemas.microsoft.com/office/drawing/2014/main" id="{298CDDCD-8B6A-6999-5ABA-F02CC71F922D}"/>
                  </a:ext>
                </a:extLst>
              </p:cNvPr>
              <p:cNvSpPr/>
              <p:nvPr/>
            </p:nvSpPr>
            <p:spPr>
              <a:xfrm>
                <a:off x="1916" y="3408"/>
                <a:ext cx="9" cy="2"/>
              </a:xfrm>
              <a:custGeom>
                <a:avLst/>
                <a:gdLst/>
                <a:ahLst/>
                <a:cxnLst/>
                <a:rect l="0" t="0" r="0" b="0"/>
                <a:pathLst>
                  <a:path w="9" h="2">
                    <a:moveTo>
                      <a:pt x="0" y="2"/>
                    </a:moveTo>
                    <a:lnTo>
                      <a:pt x="9" y="0"/>
                    </a:lnTo>
                    <a:lnTo>
                      <a:pt x="0" y="2"/>
                    </a:lnTo>
                    <a:close/>
                  </a:path>
                </a:pathLst>
              </a:custGeom>
              <a:solidFill>
                <a:srgbClr val="008837"/>
              </a:solidFill>
              <a:ln w="9525">
                <a:noFill/>
              </a:ln>
            </p:spPr>
            <p:txBody>
              <a:bodyPr/>
              <a:lstStyle/>
              <a:p>
                <a:endParaRPr lang="ja-JP" altLang="en-US" sz="1799"/>
              </a:p>
            </p:txBody>
          </p:sp>
          <p:sp>
            <p:nvSpPr>
              <p:cNvPr id="1447" name="直線コネクタ 1446">
                <a:extLst>
                  <a:ext uri="{FF2B5EF4-FFF2-40B4-BE49-F238E27FC236}">
                    <a16:creationId xmlns:a16="http://schemas.microsoft.com/office/drawing/2014/main" id="{D222B6E8-7C2D-8542-BD9D-EF56B962F575}"/>
                  </a:ext>
                </a:extLst>
              </p:cNvPr>
              <p:cNvSpPr/>
              <p:nvPr/>
            </p:nvSpPr>
            <p:spPr>
              <a:xfrm flipV="1">
                <a:off x="1916" y="3408"/>
                <a:ext cx="9" cy="2"/>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48" name="フリーフォーム 89938">
                <a:extLst>
                  <a:ext uri="{FF2B5EF4-FFF2-40B4-BE49-F238E27FC236}">
                    <a16:creationId xmlns:a16="http://schemas.microsoft.com/office/drawing/2014/main" id="{98DF0E59-2FD8-AED2-3548-15B8E5A19FB0}"/>
                  </a:ext>
                </a:extLst>
              </p:cNvPr>
              <p:cNvSpPr/>
              <p:nvPr/>
            </p:nvSpPr>
            <p:spPr>
              <a:xfrm>
                <a:off x="2155" y="3388"/>
                <a:ext cx="31" cy="74"/>
              </a:xfrm>
              <a:custGeom>
                <a:avLst/>
                <a:gdLst/>
                <a:ahLst/>
                <a:cxnLst/>
                <a:rect l="0" t="0" r="0" b="0"/>
                <a:pathLst>
                  <a:path w="31" h="74">
                    <a:moveTo>
                      <a:pt x="0" y="74"/>
                    </a:moveTo>
                    <a:lnTo>
                      <a:pt x="0" y="74"/>
                    </a:lnTo>
                    <a:lnTo>
                      <a:pt x="0" y="58"/>
                    </a:lnTo>
                    <a:lnTo>
                      <a:pt x="2" y="45"/>
                    </a:lnTo>
                    <a:lnTo>
                      <a:pt x="5" y="34"/>
                    </a:lnTo>
                    <a:lnTo>
                      <a:pt x="9" y="22"/>
                    </a:lnTo>
                    <a:lnTo>
                      <a:pt x="14" y="13"/>
                    </a:lnTo>
                    <a:lnTo>
                      <a:pt x="18" y="7"/>
                    </a:lnTo>
                    <a:lnTo>
                      <a:pt x="25" y="2"/>
                    </a:lnTo>
                    <a:lnTo>
                      <a:pt x="31" y="0"/>
                    </a:lnTo>
                    <a:lnTo>
                      <a:pt x="0" y="74"/>
                    </a:lnTo>
                    <a:close/>
                  </a:path>
                </a:pathLst>
              </a:custGeom>
              <a:solidFill>
                <a:srgbClr val="008837"/>
              </a:solidFill>
              <a:ln w="9525">
                <a:noFill/>
              </a:ln>
            </p:spPr>
            <p:txBody>
              <a:bodyPr/>
              <a:lstStyle/>
              <a:p>
                <a:endParaRPr lang="ja-JP" altLang="en-US" sz="1799"/>
              </a:p>
            </p:txBody>
          </p:sp>
          <p:sp>
            <p:nvSpPr>
              <p:cNvPr id="1449" name="フリーフォーム 89939">
                <a:extLst>
                  <a:ext uri="{FF2B5EF4-FFF2-40B4-BE49-F238E27FC236}">
                    <a16:creationId xmlns:a16="http://schemas.microsoft.com/office/drawing/2014/main" id="{ADAA28FE-7340-243D-29A6-7ADC1ED90627}"/>
                  </a:ext>
                </a:extLst>
              </p:cNvPr>
              <p:cNvSpPr/>
              <p:nvPr/>
            </p:nvSpPr>
            <p:spPr>
              <a:xfrm>
                <a:off x="2155" y="3388"/>
                <a:ext cx="31" cy="74"/>
              </a:xfrm>
              <a:custGeom>
                <a:avLst/>
                <a:gdLst/>
                <a:ahLst/>
                <a:cxnLst/>
                <a:rect l="0" t="0" r="0" b="0"/>
                <a:pathLst>
                  <a:path w="31" h="74">
                    <a:moveTo>
                      <a:pt x="0" y="74"/>
                    </a:moveTo>
                    <a:lnTo>
                      <a:pt x="0" y="74"/>
                    </a:lnTo>
                    <a:lnTo>
                      <a:pt x="0" y="58"/>
                    </a:lnTo>
                    <a:lnTo>
                      <a:pt x="2" y="45"/>
                    </a:lnTo>
                    <a:lnTo>
                      <a:pt x="5" y="34"/>
                    </a:lnTo>
                    <a:lnTo>
                      <a:pt x="9" y="22"/>
                    </a:lnTo>
                    <a:lnTo>
                      <a:pt x="14" y="13"/>
                    </a:lnTo>
                    <a:lnTo>
                      <a:pt x="18" y="7"/>
                    </a:lnTo>
                    <a:lnTo>
                      <a:pt x="25" y="2"/>
                    </a:lnTo>
                    <a:lnTo>
                      <a:pt x="3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51" name="フリーフォーム 89940">
                <a:extLst>
                  <a:ext uri="{FF2B5EF4-FFF2-40B4-BE49-F238E27FC236}">
                    <a16:creationId xmlns:a16="http://schemas.microsoft.com/office/drawing/2014/main" id="{06121AC7-2DCF-293D-50FE-98B1106183DD}"/>
                  </a:ext>
                </a:extLst>
              </p:cNvPr>
              <p:cNvSpPr/>
              <p:nvPr/>
            </p:nvSpPr>
            <p:spPr>
              <a:xfrm>
                <a:off x="2157" y="3422"/>
                <a:ext cx="16" cy="6"/>
              </a:xfrm>
              <a:custGeom>
                <a:avLst/>
                <a:gdLst/>
                <a:ahLst/>
                <a:cxnLst/>
                <a:rect l="0" t="0" r="0" b="0"/>
                <a:pathLst>
                  <a:path w="16" h="6">
                    <a:moveTo>
                      <a:pt x="0" y="6"/>
                    </a:moveTo>
                    <a:lnTo>
                      <a:pt x="0" y="6"/>
                    </a:lnTo>
                    <a:lnTo>
                      <a:pt x="0" y="4"/>
                    </a:lnTo>
                    <a:lnTo>
                      <a:pt x="5" y="2"/>
                    </a:lnTo>
                    <a:lnTo>
                      <a:pt x="16" y="0"/>
                    </a:lnTo>
                    <a:lnTo>
                      <a:pt x="0" y="6"/>
                    </a:lnTo>
                    <a:close/>
                  </a:path>
                </a:pathLst>
              </a:custGeom>
              <a:solidFill>
                <a:srgbClr val="008837"/>
              </a:solidFill>
              <a:ln w="9525">
                <a:noFill/>
              </a:ln>
            </p:spPr>
            <p:txBody>
              <a:bodyPr/>
              <a:lstStyle/>
              <a:p>
                <a:endParaRPr lang="ja-JP" altLang="en-US" sz="1799"/>
              </a:p>
            </p:txBody>
          </p:sp>
          <p:sp>
            <p:nvSpPr>
              <p:cNvPr id="1453" name="フリーフォーム 89941">
                <a:extLst>
                  <a:ext uri="{FF2B5EF4-FFF2-40B4-BE49-F238E27FC236}">
                    <a16:creationId xmlns:a16="http://schemas.microsoft.com/office/drawing/2014/main" id="{42522094-9FC7-BE0C-21BC-A0F779E52927}"/>
                  </a:ext>
                </a:extLst>
              </p:cNvPr>
              <p:cNvSpPr/>
              <p:nvPr/>
            </p:nvSpPr>
            <p:spPr>
              <a:xfrm>
                <a:off x="2157" y="3422"/>
                <a:ext cx="16" cy="6"/>
              </a:xfrm>
              <a:custGeom>
                <a:avLst/>
                <a:gdLst/>
                <a:ahLst/>
                <a:cxnLst/>
                <a:rect l="0" t="0" r="0" b="0"/>
                <a:pathLst>
                  <a:path w="16" h="6">
                    <a:moveTo>
                      <a:pt x="0" y="6"/>
                    </a:moveTo>
                    <a:lnTo>
                      <a:pt x="0" y="6"/>
                    </a:lnTo>
                    <a:lnTo>
                      <a:pt x="0" y="4"/>
                    </a:lnTo>
                    <a:lnTo>
                      <a:pt x="5" y="2"/>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54" name="フリーフォーム 89942">
                <a:extLst>
                  <a:ext uri="{FF2B5EF4-FFF2-40B4-BE49-F238E27FC236}">
                    <a16:creationId xmlns:a16="http://schemas.microsoft.com/office/drawing/2014/main" id="{7E09E979-4A90-5A93-97F3-379E7649B47B}"/>
                  </a:ext>
                </a:extLst>
              </p:cNvPr>
              <p:cNvSpPr/>
              <p:nvPr/>
            </p:nvSpPr>
            <p:spPr>
              <a:xfrm>
                <a:off x="2155" y="3395"/>
                <a:ext cx="7" cy="18"/>
              </a:xfrm>
              <a:custGeom>
                <a:avLst/>
                <a:gdLst/>
                <a:ahLst/>
                <a:cxnLst/>
                <a:rect l="0" t="0" r="0" b="0"/>
                <a:pathLst>
                  <a:path w="7" h="18">
                    <a:moveTo>
                      <a:pt x="7" y="18"/>
                    </a:moveTo>
                    <a:lnTo>
                      <a:pt x="7" y="18"/>
                    </a:lnTo>
                    <a:lnTo>
                      <a:pt x="5" y="4"/>
                    </a:lnTo>
                    <a:lnTo>
                      <a:pt x="2" y="2"/>
                    </a:lnTo>
                    <a:lnTo>
                      <a:pt x="0" y="0"/>
                    </a:lnTo>
                    <a:lnTo>
                      <a:pt x="7" y="18"/>
                    </a:lnTo>
                    <a:close/>
                  </a:path>
                </a:pathLst>
              </a:custGeom>
              <a:solidFill>
                <a:srgbClr val="008837"/>
              </a:solidFill>
              <a:ln w="9525">
                <a:noFill/>
              </a:ln>
            </p:spPr>
            <p:txBody>
              <a:bodyPr/>
              <a:lstStyle/>
              <a:p>
                <a:endParaRPr lang="ja-JP" altLang="en-US" sz="1799"/>
              </a:p>
            </p:txBody>
          </p:sp>
          <p:sp>
            <p:nvSpPr>
              <p:cNvPr id="1455" name="フリーフォーム 89943">
                <a:extLst>
                  <a:ext uri="{FF2B5EF4-FFF2-40B4-BE49-F238E27FC236}">
                    <a16:creationId xmlns:a16="http://schemas.microsoft.com/office/drawing/2014/main" id="{3B059807-1E71-C38E-D3B4-D56138CC8857}"/>
                  </a:ext>
                </a:extLst>
              </p:cNvPr>
              <p:cNvSpPr/>
              <p:nvPr/>
            </p:nvSpPr>
            <p:spPr>
              <a:xfrm>
                <a:off x="2155" y="3395"/>
                <a:ext cx="7" cy="18"/>
              </a:xfrm>
              <a:custGeom>
                <a:avLst/>
                <a:gdLst/>
                <a:ahLst/>
                <a:cxnLst/>
                <a:rect l="0" t="0" r="0" b="0"/>
                <a:pathLst>
                  <a:path w="7" h="18">
                    <a:moveTo>
                      <a:pt x="7" y="18"/>
                    </a:moveTo>
                    <a:lnTo>
                      <a:pt x="7" y="18"/>
                    </a:lnTo>
                    <a:lnTo>
                      <a:pt x="5" y="4"/>
                    </a:lnTo>
                    <a:lnTo>
                      <a:pt x="2"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56" name="フリーフォーム 89944">
                <a:extLst>
                  <a:ext uri="{FF2B5EF4-FFF2-40B4-BE49-F238E27FC236}">
                    <a16:creationId xmlns:a16="http://schemas.microsoft.com/office/drawing/2014/main" id="{DB324C37-C056-2CC5-5FEE-B9D5FE01CE04}"/>
                  </a:ext>
                </a:extLst>
              </p:cNvPr>
              <p:cNvSpPr/>
              <p:nvPr/>
            </p:nvSpPr>
            <p:spPr>
              <a:xfrm>
                <a:off x="2169" y="3395"/>
                <a:ext cx="13" cy="6"/>
              </a:xfrm>
              <a:custGeom>
                <a:avLst/>
                <a:gdLst/>
                <a:ahLst/>
                <a:cxnLst/>
                <a:rect l="0" t="0" r="0" b="0"/>
                <a:pathLst>
                  <a:path w="13" h="6">
                    <a:moveTo>
                      <a:pt x="0" y="6"/>
                    </a:moveTo>
                    <a:lnTo>
                      <a:pt x="0" y="6"/>
                    </a:lnTo>
                    <a:lnTo>
                      <a:pt x="2" y="4"/>
                    </a:lnTo>
                    <a:lnTo>
                      <a:pt x="4" y="2"/>
                    </a:lnTo>
                    <a:lnTo>
                      <a:pt x="13" y="0"/>
                    </a:lnTo>
                    <a:lnTo>
                      <a:pt x="0" y="6"/>
                    </a:lnTo>
                    <a:close/>
                  </a:path>
                </a:pathLst>
              </a:custGeom>
              <a:solidFill>
                <a:srgbClr val="008837"/>
              </a:solidFill>
              <a:ln w="9525">
                <a:noFill/>
              </a:ln>
            </p:spPr>
            <p:txBody>
              <a:bodyPr/>
              <a:lstStyle/>
              <a:p>
                <a:endParaRPr lang="ja-JP" altLang="en-US" sz="1799"/>
              </a:p>
            </p:txBody>
          </p:sp>
          <p:sp>
            <p:nvSpPr>
              <p:cNvPr id="1457" name="フリーフォーム 89945">
                <a:extLst>
                  <a:ext uri="{FF2B5EF4-FFF2-40B4-BE49-F238E27FC236}">
                    <a16:creationId xmlns:a16="http://schemas.microsoft.com/office/drawing/2014/main" id="{310A6D60-AEB7-64F1-BFB7-CE025319D8E2}"/>
                  </a:ext>
                </a:extLst>
              </p:cNvPr>
              <p:cNvSpPr/>
              <p:nvPr/>
            </p:nvSpPr>
            <p:spPr>
              <a:xfrm>
                <a:off x="2169" y="3395"/>
                <a:ext cx="13" cy="6"/>
              </a:xfrm>
              <a:custGeom>
                <a:avLst/>
                <a:gdLst/>
                <a:ahLst/>
                <a:cxnLst/>
                <a:rect l="0" t="0" r="0" b="0"/>
                <a:pathLst>
                  <a:path w="13" h="6">
                    <a:moveTo>
                      <a:pt x="0" y="6"/>
                    </a:moveTo>
                    <a:lnTo>
                      <a:pt x="0" y="6"/>
                    </a:lnTo>
                    <a:lnTo>
                      <a:pt x="2" y="4"/>
                    </a:lnTo>
                    <a:lnTo>
                      <a:pt x="4" y="2"/>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61" name="フリーフォーム 89946">
                <a:extLst>
                  <a:ext uri="{FF2B5EF4-FFF2-40B4-BE49-F238E27FC236}">
                    <a16:creationId xmlns:a16="http://schemas.microsoft.com/office/drawing/2014/main" id="{9A2E49FB-A19B-7537-4314-09168644CD84}"/>
                  </a:ext>
                </a:extLst>
              </p:cNvPr>
              <p:cNvSpPr/>
              <p:nvPr/>
            </p:nvSpPr>
            <p:spPr>
              <a:xfrm>
                <a:off x="2155" y="3433"/>
                <a:ext cx="9" cy="15"/>
              </a:xfrm>
              <a:custGeom>
                <a:avLst/>
                <a:gdLst/>
                <a:ahLst/>
                <a:cxnLst/>
                <a:rect l="0" t="0" r="0" b="0"/>
                <a:pathLst>
                  <a:path w="9" h="15">
                    <a:moveTo>
                      <a:pt x="0" y="15"/>
                    </a:moveTo>
                    <a:lnTo>
                      <a:pt x="0" y="15"/>
                    </a:lnTo>
                    <a:lnTo>
                      <a:pt x="0" y="9"/>
                    </a:lnTo>
                    <a:lnTo>
                      <a:pt x="2" y="4"/>
                    </a:lnTo>
                    <a:lnTo>
                      <a:pt x="7" y="2"/>
                    </a:lnTo>
                    <a:lnTo>
                      <a:pt x="9" y="0"/>
                    </a:lnTo>
                    <a:lnTo>
                      <a:pt x="0" y="15"/>
                    </a:lnTo>
                    <a:close/>
                  </a:path>
                </a:pathLst>
              </a:custGeom>
              <a:solidFill>
                <a:srgbClr val="008837"/>
              </a:solidFill>
              <a:ln w="9525">
                <a:noFill/>
              </a:ln>
            </p:spPr>
            <p:txBody>
              <a:bodyPr/>
              <a:lstStyle/>
              <a:p>
                <a:endParaRPr lang="ja-JP" altLang="en-US" sz="1799"/>
              </a:p>
            </p:txBody>
          </p:sp>
          <p:sp>
            <p:nvSpPr>
              <p:cNvPr id="1463" name="フリーフォーム 89947">
                <a:extLst>
                  <a:ext uri="{FF2B5EF4-FFF2-40B4-BE49-F238E27FC236}">
                    <a16:creationId xmlns:a16="http://schemas.microsoft.com/office/drawing/2014/main" id="{F29B198F-304E-FC1A-3013-7CA6BF2DF6AD}"/>
                  </a:ext>
                </a:extLst>
              </p:cNvPr>
              <p:cNvSpPr/>
              <p:nvPr/>
            </p:nvSpPr>
            <p:spPr>
              <a:xfrm>
                <a:off x="2155" y="3433"/>
                <a:ext cx="9" cy="15"/>
              </a:xfrm>
              <a:custGeom>
                <a:avLst/>
                <a:gdLst/>
                <a:ahLst/>
                <a:cxnLst/>
                <a:rect l="0" t="0" r="0" b="0"/>
                <a:pathLst>
                  <a:path w="9" h="15">
                    <a:moveTo>
                      <a:pt x="0" y="15"/>
                    </a:moveTo>
                    <a:lnTo>
                      <a:pt x="0" y="15"/>
                    </a:lnTo>
                    <a:lnTo>
                      <a:pt x="0" y="9"/>
                    </a:lnTo>
                    <a:lnTo>
                      <a:pt x="2" y="4"/>
                    </a:lnTo>
                    <a:lnTo>
                      <a:pt x="7" y="2"/>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64" name="フリーフォーム 89948">
                <a:extLst>
                  <a:ext uri="{FF2B5EF4-FFF2-40B4-BE49-F238E27FC236}">
                    <a16:creationId xmlns:a16="http://schemas.microsoft.com/office/drawing/2014/main" id="{67E074F5-A364-37D4-A95F-06071DC0B068}"/>
                  </a:ext>
                </a:extLst>
              </p:cNvPr>
              <p:cNvSpPr/>
              <p:nvPr/>
            </p:nvSpPr>
            <p:spPr>
              <a:xfrm>
                <a:off x="2153" y="3410"/>
                <a:ext cx="2" cy="14"/>
              </a:xfrm>
              <a:custGeom>
                <a:avLst/>
                <a:gdLst/>
                <a:ahLst/>
                <a:cxnLst/>
                <a:rect l="0" t="0" r="0" b="0"/>
                <a:pathLst>
                  <a:path w="2" h="14">
                    <a:moveTo>
                      <a:pt x="2" y="14"/>
                    </a:moveTo>
                    <a:lnTo>
                      <a:pt x="2" y="14"/>
                    </a:lnTo>
                    <a:lnTo>
                      <a:pt x="2" y="5"/>
                    </a:lnTo>
                    <a:lnTo>
                      <a:pt x="0" y="0"/>
                    </a:lnTo>
                    <a:lnTo>
                      <a:pt x="2" y="14"/>
                    </a:lnTo>
                    <a:close/>
                  </a:path>
                </a:pathLst>
              </a:custGeom>
              <a:solidFill>
                <a:srgbClr val="008837"/>
              </a:solidFill>
              <a:ln w="9525">
                <a:noFill/>
              </a:ln>
            </p:spPr>
            <p:txBody>
              <a:bodyPr/>
              <a:lstStyle/>
              <a:p>
                <a:endParaRPr lang="ja-JP" altLang="en-US" sz="1799"/>
              </a:p>
            </p:txBody>
          </p:sp>
          <p:sp>
            <p:nvSpPr>
              <p:cNvPr id="1465" name="フリーフォーム 89949">
                <a:extLst>
                  <a:ext uri="{FF2B5EF4-FFF2-40B4-BE49-F238E27FC236}">
                    <a16:creationId xmlns:a16="http://schemas.microsoft.com/office/drawing/2014/main" id="{C5905E66-BD0B-ED60-BED5-67CFA64EAD06}"/>
                  </a:ext>
                </a:extLst>
              </p:cNvPr>
              <p:cNvSpPr/>
              <p:nvPr/>
            </p:nvSpPr>
            <p:spPr>
              <a:xfrm>
                <a:off x="2153" y="3410"/>
                <a:ext cx="2" cy="14"/>
              </a:xfrm>
              <a:custGeom>
                <a:avLst/>
                <a:gdLst/>
                <a:ahLst/>
                <a:cxnLst/>
                <a:rect l="0" t="0" r="0" b="0"/>
                <a:pathLst>
                  <a:path w="2" h="14">
                    <a:moveTo>
                      <a:pt x="2" y="14"/>
                    </a:moveTo>
                    <a:lnTo>
                      <a:pt x="2" y="14"/>
                    </a:lnTo>
                    <a:lnTo>
                      <a:pt x="2" y="5"/>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66" name="フリーフォーム 89950">
                <a:extLst>
                  <a:ext uri="{FF2B5EF4-FFF2-40B4-BE49-F238E27FC236}">
                    <a16:creationId xmlns:a16="http://schemas.microsoft.com/office/drawing/2014/main" id="{169981E0-0B99-2577-0347-4239900C87C2}"/>
                  </a:ext>
                </a:extLst>
              </p:cNvPr>
              <p:cNvSpPr/>
              <p:nvPr/>
            </p:nvSpPr>
            <p:spPr>
              <a:xfrm>
                <a:off x="2175" y="339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467" name="直線コネクタ 1466">
                <a:extLst>
                  <a:ext uri="{FF2B5EF4-FFF2-40B4-BE49-F238E27FC236}">
                    <a16:creationId xmlns:a16="http://schemas.microsoft.com/office/drawing/2014/main" id="{EECC8592-4C6E-3F6C-02C2-349378B58951}"/>
                  </a:ext>
                </a:extLst>
              </p:cNvPr>
              <p:cNvSpPr/>
              <p:nvPr/>
            </p:nvSpPr>
            <p:spPr>
              <a:xfrm>
                <a:off x="2175" y="339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68" name="フリーフォーム 89952">
                <a:extLst>
                  <a:ext uri="{FF2B5EF4-FFF2-40B4-BE49-F238E27FC236}">
                    <a16:creationId xmlns:a16="http://schemas.microsoft.com/office/drawing/2014/main" id="{573AB8BF-1517-D9D9-5F7B-2F94F39C0337}"/>
                  </a:ext>
                </a:extLst>
              </p:cNvPr>
              <p:cNvSpPr/>
              <p:nvPr/>
            </p:nvSpPr>
            <p:spPr>
              <a:xfrm>
                <a:off x="2182" y="3390"/>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469" name="直線コネクタ 1468">
                <a:extLst>
                  <a:ext uri="{FF2B5EF4-FFF2-40B4-BE49-F238E27FC236}">
                    <a16:creationId xmlns:a16="http://schemas.microsoft.com/office/drawing/2014/main" id="{0BC41BDB-043A-7532-2A9E-7FE28A6C5CF3}"/>
                  </a:ext>
                </a:extLst>
              </p:cNvPr>
              <p:cNvSpPr/>
              <p:nvPr/>
            </p:nvSpPr>
            <p:spPr>
              <a:xfrm>
                <a:off x="2182" y="3390"/>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71" name="フリーフォーム 89954">
                <a:extLst>
                  <a:ext uri="{FF2B5EF4-FFF2-40B4-BE49-F238E27FC236}">
                    <a16:creationId xmlns:a16="http://schemas.microsoft.com/office/drawing/2014/main" id="{2E954051-6D4C-F1FB-5232-527739E43935}"/>
                  </a:ext>
                </a:extLst>
              </p:cNvPr>
              <p:cNvSpPr/>
              <p:nvPr/>
            </p:nvSpPr>
            <p:spPr>
              <a:xfrm>
                <a:off x="2178" y="3384"/>
                <a:ext cx="4" cy="6"/>
              </a:xfrm>
              <a:custGeom>
                <a:avLst/>
                <a:gdLst/>
                <a:ahLst/>
                <a:cxnLst/>
                <a:rect l="0" t="0" r="0" b="0"/>
                <a:pathLst>
                  <a:path w="4" h="6">
                    <a:moveTo>
                      <a:pt x="0" y="6"/>
                    </a:moveTo>
                    <a:lnTo>
                      <a:pt x="0" y="6"/>
                    </a:lnTo>
                    <a:lnTo>
                      <a:pt x="2" y="2"/>
                    </a:lnTo>
                    <a:lnTo>
                      <a:pt x="4" y="0"/>
                    </a:lnTo>
                    <a:lnTo>
                      <a:pt x="0" y="6"/>
                    </a:lnTo>
                    <a:close/>
                  </a:path>
                </a:pathLst>
              </a:custGeom>
              <a:solidFill>
                <a:srgbClr val="008837"/>
              </a:solidFill>
              <a:ln w="9525">
                <a:noFill/>
              </a:ln>
            </p:spPr>
            <p:txBody>
              <a:bodyPr/>
              <a:lstStyle/>
              <a:p>
                <a:endParaRPr lang="ja-JP" altLang="en-US" sz="1799"/>
              </a:p>
            </p:txBody>
          </p:sp>
          <p:sp>
            <p:nvSpPr>
              <p:cNvPr id="1472" name="フリーフォーム 89955">
                <a:extLst>
                  <a:ext uri="{FF2B5EF4-FFF2-40B4-BE49-F238E27FC236}">
                    <a16:creationId xmlns:a16="http://schemas.microsoft.com/office/drawing/2014/main" id="{BED157FB-6D7F-A3ED-94D8-841D34F585E4}"/>
                  </a:ext>
                </a:extLst>
              </p:cNvPr>
              <p:cNvSpPr/>
              <p:nvPr/>
            </p:nvSpPr>
            <p:spPr>
              <a:xfrm>
                <a:off x="2178" y="3384"/>
                <a:ext cx="4" cy="6"/>
              </a:xfrm>
              <a:custGeom>
                <a:avLst/>
                <a:gdLst/>
                <a:ahLst/>
                <a:cxnLst/>
                <a:rect l="0" t="0" r="0" b="0"/>
                <a:pathLst>
                  <a:path w="4" h="6">
                    <a:moveTo>
                      <a:pt x="0" y="6"/>
                    </a:moveTo>
                    <a:lnTo>
                      <a:pt x="0" y="6"/>
                    </a:lnTo>
                    <a:lnTo>
                      <a:pt x="2" y="2"/>
                    </a:lnTo>
                    <a:lnTo>
                      <a:pt x="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73" name="フリーフォーム 89956">
                <a:extLst>
                  <a:ext uri="{FF2B5EF4-FFF2-40B4-BE49-F238E27FC236}">
                    <a16:creationId xmlns:a16="http://schemas.microsoft.com/office/drawing/2014/main" id="{1DD738A4-7824-C907-EAD8-0B3BC5F68D6D}"/>
                  </a:ext>
                </a:extLst>
              </p:cNvPr>
              <p:cNvSpPr/>
              <p:nvPr/>
            </p:nvSpPr>
            <p:spPr>
              <a:xfrm>
                <a:off x="2175" y="3390"/>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474" name="直線コネクタ 1473">
                <a:extLst>
                  <a:ext uri="{FF2B5EF4-FFF2-40B4-BE49-F238E27FC236}">
                    <a16:creationId xmlns:a16="http://schemas.microsoft.com/office/drawing/2014/main" id="{551D239A-85AF-4ECE-3A58-CEE680467169}"/>
                  </a:ext>
                </a:extLst>
              </p:cNvPr>
              <p:cNvSpPr/>
              <p:nvPr/>
            </p:nvSpPr>
            <p:spPr>
              <a:xfrm>
                <a:off x="2175" y="3390"/>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75" name="フリーフォーム 89958">
                <a:extLst>
                  <a:ext uri="{FF2B5EF4-FFF2-40B4-BE49-F238E27FC236}">
                    <a16:creationId xmlns:a16="http://schemas.microsoft.com/office/drawing/2014/main" id="{23B84839-CB1D-99D8-7D6F-C9F1FB946692}"/>
                  </a:ext>
                </a:extLst>
              </p:cNvPr>
              <p:cNvSpPr/>
              <p:nvPr/>
            </p:nvSpPr>
            <p:spPr>
              <a:xfrm>
                <a:off x="2182" y="3390"/>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476" name="直線コネクタ 1475">
                <a:extLst>
                  <a:ext uri="{FF2B5EF4-FFF2-40B4-BE49-F238E27FC236}">
                    <a16:creationId xmlns:a16="http://schemas.microsoft.com/office/drawing/2014/main" id="{306FB8E4-EFB3-390C-044D-FCF0DBAFBED3}"/>
                  </a:ext>
                </a:extLst>
              </p:cNvPr>
              <p:cNvSpPr/>
              <p:nvPr/>
            </p:nvSpPr>
            <p:spPr>
              <a:xfrm>
                <a:off x="2182" y="3390"/>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77" name="フリーフォーム 89960">
                <a:extLst>
                  <a:ext uri="{FF2B5EF4-FFF2-40B4-BE49-F238E27FC236}">
                    <a16:creationId xmlns:a16="http://schemas.microsoft.com/office/drawing/2014/main" id="{EC4E3FE2-0E8E-3285-6D77-9D51400A2550}"/>
                  </a:ext>
                </a:extLst>
              </p:cNvPr>
              <p:cNvSpPr/>
              <p:nvPr/>
            </p:nvSpPr>
            <p:spPr>
              <a:xfrm>
                <a:off x="2184" y="3381"/>
                <a:ext cx="1" cy="7"/>
              </a:xfrm>
              <a:custGeom>
                <a:avLst/>
                <a:gdLst/>
                <a:ahLst/>
                <a:cxnLst/>
                <a:rect l="0" t="0" r="0" b="0"/>
                <a:pathLst>
                  <a:path h="7">
                    <a:moveTo>
                      <a:pt x="0" y="7"/>
                    </a:moveTo>
                    <a:lnTo>
                      <a:pt x="0" y="7"/>
                    </a:lnTo>
                    <a:lnTo>
                      <a:pt x="0" y="3"/>
                    </a:lnTo>
                    <a:lnTo>
                      <a:pt x="0" y="0"/>
                    </a:lnTo>
                    <a:lnTo>
                      <a:pt x="0" y="7"/>
                    </a:lnTo>
                    <a:close/>
                  </a:path>
                </a:pathLst>
              </a:custGeom>
              <a:solidFill>
                <a:srgbClr val="008837"/>
              </a:solidFill>
              <a:ln w="9525">
                <a:noFill/>
              </a:ln>
            </p:spPr>
            <p:txBody>
              <a:bodyPr/>
              <a:lstStyle/>
              <a:p>
                <a:endParaRPr lang="ja-JP" altLang="en-US" sz="1799"/>
              </a:p>
            </p:txBody>
          </p:sp>
          <p:sp>
            <p:nvSpPr>
              <p:cNvPr id="1478" name="フリーフォーム 89961">
                <a:extLst>
                  <a:ext uri="{FF2B5EF4-FFF2-40B4-BE49-F238E27FC236}">
                    <a16:creationId xmlns:a16="http://schemas.microsoft.com/office/drawing/2014/main" id="{676CAEE1-F1E9-01AA-0BA1-80FBD818D8FE}"/>
                  </a:ext>
                </a:extLst>
              </p:cNvPr>
              <p:cNvSpPr/>
              <p:nvPr/>
            </p:nvSpPr>
            <p:spPr>
              <a:xfrm>
                <a:off x="2184" y="3381"/>
                <a:ext cx="1" cy="7"/>
              </a:xfrm>
              <a:custGeom>
                <a:avLst/>
                <a:gdLst/>
                <a:ahLst/>
                <a:cxnLst/>
                <a:rect l="0" t="0" r="0" b="0"/>
                <a:pathLst>
                  <a:path h="7">
                    <a:moveTo>
                      <a:pt x="0" y="7"/>
                    </a:moveTo>
                    <a:lnTo>
                      <a:pt x="0" y="7"/>
                    </a:lnTo>
                    <a:lnTo>
                      <a:pt x="0"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79" name="フリーフォーム 89962">
                <a:extLst>
                  <a:ext uri="{FF2B5EF4-FFF2-40B4-BE49-F238E27FC236}">
                    <a16:creationId xmlns:a16="http://schemas.microsoft.com/office/drawing/2014/main" id="{4BC61A6B-C821-B929-EFA8-BC76D16B9071}"/>
                  </a:ext>
                </a:extLst>
              </p:cNvPr>
              <p:cNvSpPr/>
              <p:nvPr/>
            </p:nvSpPr>
            <p:spPr>
              <a:xfrm>
                <a:off x="2175" y="3384"/>
                <a:ext cx="3" cy="6"/>
              </a:xfrm>
              <a:custGeom>
                <a:avLst/>
                <a:gdLst/>
                <a:ahLst/>
                <a:cxnLst/>
                <a:rect l="0" t="0" r="0" b="0"/>
                <a:pathLst>
                  <a:path w="3" h="6">
                    <a:moveTo>
                      <a:pt x="0" y="6"/>
                    </a:moveTo>
                    <a:lnTo>
                      <a:pt x="0" y="6"/>
                    </a:lnTo>
                    <a:lnTo>
                      <a:pt x="0" y="2"/>
                    </a:lnTo>
                    <a:lnTo>
                      <a:pt x="3" y="0"/>
                    </a:lnTo>
                    <a:lnTo>
                      <a:pt x="0" y="6"/>
                    </a:lnTo>
                    <a:close/>
                  </a:path>
                </a:pathLst>
              </a:custGeom>
              <a:solidFill>
                <a:srgbClr val="008837"/>
              </a:solidFill>
              <a:ln w="9525">
                <a:noFill/>
              </a:ln>
            </p:spPr>
            <p:txBody>
              <a:bodyPr/>
              <a:lstStyle/>
              <a:p>
                <a:endParaRPr lang="ja-JP" altLang="en-US" sz="1799"/>
              </a:p>
            </p:txBody>
          </p:sp>
          <p:sp>
            <p:nvSpPr>
              <p:cNvPr id="1483" name="フリーフォーム 89963">
                <a:extLst>
                  <a:ext uri="{FF2B5EF4-FFF2-40B4-BE49-F238E27FC236}">
                    <a16:creationId xmlns:a16="http://schemas.microsoft.com/office/drawing/2014/main" id="{FBAA03E6-E7FD-DA48-54EA-1E626D5419DF}"/>
                  </a:ext>
                </a:extLst>
              </p:cNvPr>
              <p:cNvSpPr/>
              <p:nvPr/>
            </p:nvSpPr>
            <p:spPr>
              <a:xfrm>
                <a:off x="2175" y="3384"/>
                <a:ext cx="3" cy="6"/>
              </a:xfrm>
              <a:custGeom>
                <a:avLst/>
                <a:gdLst/>
                <a:ahLst/>
                <a:cxnLst/>
                <a:rect l="0" t="0" r="0" b="0"/>
                <a:pathLst>
                  <a:path w="3" h="6">
                    <a:moveTo>
                      <a:pt x="0" y="6"/>
                    </a:moveTo>
                    <a:lnTo>
                      <a:pt x="0" y="6"/>
                    </a:lnTo>
                    <a:lnTo>
                      <a:pt x="0" y="2"/>
                    </a:lnTo>
                    <a:lnTo>
                      <a:pt x="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84" name="フリーフォーム 89964">
                <a:extLst>
                  <a:ext uri="{FF2B5EF4-FFF2-40B4-BE49-F238E27FC236}">
                    <a16:creationId xmlns:a16="http://schemas.microsoft.com/office/drawing/2014/main" id="{8B6DFD06-EA8C-D2B9-BA5F-4EAE09B24979}"/>
                  </a:ext>
                </a:extLst>
              </p:cNvPr>
              <p:cNvSpPr/>
              <p:nvPr/>
            </p:nvSpPr>
            <p:spPr>
              <a:xfrm>
                <a:off x="2171" y="3381"/>
                <a:ext cx="36" cy="79"/>
              </a:xfrm>
              <a:custGeom>
                <a:avLst/>
                <a:gdLst/>
                <a:ahLst/>
                <a:cxnLst/>
                <a:rect l="0" t="0" r="0" b="0"/>
                <a:pathLst>
                  <a:path w="36" h="79">
                    <a:moveTo>
                      <a:pt x="0" y="79"/>
                    </a:moveTo>
                    <a:lnTo>
                      <a:pt x="0" y="79"/>
                    </a:lnTo>
                    <a:lnTo>
                      <a:pt x="0" y="63"/>
                    </a:lnTo>
                    <a:lnTo>
                      <a:pt x="2" y="50"/>
                    </a:lnTo>
                    <a:lnTo>
                      <a:pt x="7" y="36"/>
                    </a:lnTo>
                    <a:lnTo>
                      <a:pt x="11" y="23"/>
                    </a:lnTo>
                    <a:lnTo>
                      <a:pt x="15" y="14"/>
                    </a:lnTo>
                    <a:lnTo>
                      <a:pt x="22" y="7"/>
                    </a:lnTo>
                    <a:lnTo>
                      <a:pt x="29" y="3"/>
                    </a:lnTo>
                    <a:lnTo>
                      <a:pt x="36" y="0"/>
                    </a:lnTo>
                    <a:lnTo>
                      <a:pt x="0" y="79"/>
                    </a:lnTo>
                    <a:close/>
                  </a:path>
                </a:pathLst>
              </a:custGeom>
              <a:solidFill>
                <a:srgbClr val="008837"/>
              </a:solidFill>
              <a:ln w="9525">
                <a:noFill/>
              </a:ln>
            </p:spPr>
            <p:txBody>
              <a:bodyPr/>
              <a:lstStyle/>
              <a:p>
                <a:endParaRPr lang="ja-JP" altLang="en-US" sz="1799"/>
              </a:p>
            </p:txBody>
          </p:sp>
          <p:sp>
            <p:nvSpPr>
              <p:cNvPr id="1485" name="フリーフォーム 89965">
                <a:extLst>
                  <a:ext uri="{FF2B5EF4-FFF2-40B4-BE49-F238E27FC236}">
                    <a16:creationId xmlns:a16="http://schemas.microsoft.com/office/drawing/2014/main" id="{7FF50783-B6B4-F892-BE4F-0D27B8878115}"/>
                  </a:ext>
                </a:extLst>
              </p:cNvPr>
              <p:cNvSpPr/>
              <p:nvPr/>
            </p:nvSpPr>
            <p:spPr>
              <a:xfrm>
                <a:off x="2171" y="3381"/>
                <a:ext cx="36" cy="79"/>
              </a:xfrm>
              <a:custGeom>
                <a:avLst/>
                <a:gdLst/>
                <a:ahLst/>
                <a:cxnLst/>
                <a:rect l="0" t="0" r="0" b="0"/>
                <a:pathLst>
                  <a:path w="36" h="79">
                    <a:moveTo>
                      <a:pt x="0" y="79"/>
                    </a:moveTo>
                    <a:lnTo>
                      <a:pt x="0" y="79"/>
                    </a:lnTo>
                    <a:lnTo>
                      <a:pt x="0" y="63"/>
                    </a:lnTo>
                    <a:lnTo>
                      <a:pt x="2" y="50"/>
                    </a:lnTo>
                    <a:lnTo>
                      <a:pt x="7" y="36"/>
                    </a:lnTo>
                    <a:lnTo>
                      <a:pt x="11" y="23"/>
                    </a:lnTo>
                    <a:lnTo>
                      <a:pt x="15" y="14"/>
                    </a:lnTo>
                    <a:lnTo>
                      <a:pt x="22" y="7"/>
                    </a:lnTo>
                    <a:lnTo>
                      <a:pt x="29" y="3"/>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86" name="フリーフォーム 89966">
                <a:extLst>
                  <a:ext uri="{FF2B5EF4-FFF2-40B4-BE49-F238E27FC236}">
                    <a16:creationId xmlns:a16="http://schemas.microsoft.com/office/drawing/2014/main" id="{6A698CFE-57E4-B65D-9EFA-98D59B732638}"/>
                  </a:ext>
                </a:extLst>
              </p:cNvPr>
              <p:cNvSpPr/>
              <p:nvPr/>
            </p:nvSpPr>
            <p:spPr>
              <a:xfrm>
                <a:off x="2175" y="3415"/>
                <a:ext cx="18" cy="11"/>
              </a:xfrm>
              <a:custGeom>
                <a:avLst/>
                <a:gdLst/>
                <a:ahLst/>
                <a:cxnLst/>
                <a:rect l="0" t="0" r="0" b="0"/>
                <a:pathLst>
                  <a:path w="18" h="11">
                    <a:moveTo>
                      <a:pt x="0" y="11"/>
                    </a:moveTo>
                    <a:lnTo>
                      <a:pt x="0" y="11"/>
                    </a:lnTo>
                    <a:lnTo>
                      <a:pt x="0" y="7"/>
                    </a:lnTo>
                    <a:lnTo>
                      <a:pt x="5" y="2"/>
                    </a:lnTo>
                    <a:lnTo>
                      <a:pt x="11" y="0"/>
                    </a:lnTo>
                    <a:lnTo>
                      <a:pt x="18" y="0"/>
                    </a:lnTo>
                    <a:lnTo>
                      <a:pt x="0" y="11"/>
                    </a:lnTo>
                    <a:close/>
                  </a:path>
                </a:pathLst>
              </a:custGeom>
              <a:solidFill>
                <a:srgbClr val="008837"/>
              </a:solidFill>
              <a:ln w="9525">
                <a:noFill/>
              </a:ln>
            </p:spPr>
            <p:txBody>
              <a:bodyPr/>
              <a:lstStyle/>
              <a:p>
                <a:endParaRPr lang="ja-JP" altLang="en-US" sz="1799"/>
              </a:p>
            </p:txBody>
          </p:sp>
          <p:sp>
            <p:nvSpPr>
              <p:cNvPr id="1494" name="フリーフォーム 89967">
                <a:extLst>
                  <a:ext uri="{FF2B5EF4-FFF2-40B4-BE49-F238E27FC236}">
                    <a16:creationId xmlns:a16="http://schemas.microsoft.com/office/drawing/2014/main" id="{0AC92EEB-A0A7-9D89-5D58-33092ABCC50F}"/>
                  </a:ext>
                </a:extLst>
              </p:cNvPr>
              <p:cNvSpPr/>
              <p:nvPr/>
            </p:nvSpPr>
            <p:spPr>
              <a:xfrm>
                <a:off x="2175" y="3415"/>
                <a:ext cx="18" cy="11"/>
              </a:xfrm>
              <a:custGeom>
                <a:avLst/>
                <a:gdLst/>
                <a:ahLst/>
                <a:cxnLst/>
                <a:rect l="0" t="0" r="0" b="0"/>
                <a:pathLst>
                  <a:path w="18" h="11">
                    <a:moveTo>
                      <a:pt x="0" y="11"/>
                    </a:moveTo>
                    <a:lnTo>
                      <a:pt x="0" y="11"/>
                    </a:lnTo>
                    <a:lnTo>
                      <a:pt x="0" y="7"/>
                    </a:lnTo>
                    <a:lnTo>
                      <a:pt x="5" y="2"/>
                    </a:lnTo>
                    <a:lnTo>
                      <a:pt x="11" y="0"/>
                    </a:lnTo>
                    <a:lnTo>
                      <a:pt x="1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96" name="フリーフォーム 89968">
                <a:extLst>
                  <a:ext uri="{FF2B5EF4-FFF2-40B4-BE49-F238E27FC236}">
                    <a16:creationId xmlns:a16="http://schemas.microsoft.com/office/drawing/2014/main" id="{A942F344-B9A9-42DB-AFED-6733F8393EE1}"/>
                  </a:ext>
                </a:extLst>
              </p:cNvPr>
              <p:cNvSpPr/>
              <p:nvPr/>
            </p:nvSpPr>
            <p:spPr>
              <a:xfrm>
                <a:off x="2173" y="3390"/>
                <a:ext cx="7" cy="16"/>
              </a:xfrm>
              <a:custGeom>
                <a:avLst/>
                <a:gdLst/>
                <a:ahLst/>
                <a:cxnLst/>
                <a:rect l="0" t="0" r="0" b="0"/>
                <a:pathLst>
                  <a:path w="7" h="16">
                    <a:moveTo>
                      <a:pt x="7" y="16"/>
                    </a:moveTo>
                    <a:lnTo>
                      <a:pt x="7" y="16"/>
                    </a:lnTo>
                    <a:lnTo>
                      <a:pt x="5" y="5"/>
                    </a:lnTo>
                    <a:lnTo>
                      <a:pt x="2" y="3"/>
                    </a:lnTo>
                    <a:lnTo>
                      <a:pt x="0" y="0"/>
                    </a:lnTo>
                    <a:lnTo>
                      <a:pt x="7" y="16"/>
                    </a:lnTo>
                    <a:close/>
                  </a:path>
                </a:pathLst>
              </a:custGeom>
              <a:solidFill>
                <a:srgbClr val="008837"/>
              </a:solidFill>
              <a:ln w="9525">
                <a:noFill/>
              </a:ln>
            </p:spPr>
            <p:txBody>
              <a:bodyPr/>
              <a:lstStyle/>
              <a:p>
                <a:endParaRPr lang="ja-JP" altLang="en-US" sz="1799"/>
              </a:p>
            </p:txBody>
          </p:sp>
          <p:sp>
            <p:nvSpPr>
              <p:cNvPr id="1500" name="フリーフォーム 89969">
                <a:extLst>
                  <a:ext uri="{FF2B5EF4-FFF2-40B4-BE49-F238E27FC236}">
                    <a16:creationId xmlns:a16="http://schemas.microsoft.com/office/drawing/2014/main" id="{2F381841-DD7A-B7A7-F19A-28C8E4FDBCA5}"/>
                  </a:ext>
                </a:extLst>
              </p:cNvPr>
              <p:cNvSpPr/>
              <p:nvPr/>
            </p:nvSpPr>
            <p:spPr>
              <a:xfrm>
                <a:off x="2173" y="3390"/>
                <a:ext cx="7" cy="16"/>
              </a:xfrm>
              <a:custGeom>
                <a:avLst/>
                <a:gdLst/>
                <a:ahLst/>
                <a:cxnLst/>
                <a:rect l="0" t="0" r="0" b="0"/>
                <a:pathLst>
                  <a:path w="7" h="16">
                    <a:moveTo>
                      <a:pt x="7" y="16"/>
                    </a:moveTo>
                    <a:lnTo>
                      <a:pt x="7" y="16"/>
                    </a:lnTo>
                    <a:lnTo>
                      <a:pt x="5" y="5"/>
                    </a:lnTo>
                    <a:lnTo>
                      <a:pt x="2"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04" name="フリーフォーム 89970">
                <a:extLst>
                  <a:ext uri="{FF2B5EF4-FFF2-40B4-BE49-F238E27FC236}">
                    <a16:creationId xmlns:a16="http://schemas.microsoft.com/office/drawing/2014/main" id="{DAA22D55-DACF-3944-CE75-DB437CCB28D7}"/>
                  </a:ext>
                </a:extLst>
              </p:cNvPr>
              <p:cNvSpPr/>
              <p:nvPr/>
            </p:nvSpPr>
            <p:spPr>
              <a:xfrm>
                <a:off x="2173" y="3428"/>
                <a:ext cx="9" cy="14"/>
              </a:xfrm>
              <a:custGeom>
                <a:avLst/>
                <a:gdLst/>
                <a:ahLst/>
                <a:cxnLst/>
                <a:rect l="0" t="0" r="0" b="0"/>
                <a:pathLst>
                  <a:path w="9" h="14">
                    <a:moveTo>
                      <a:pt x="0" y="14"/>
                    </a:moveTo>
                    <a:lnTo>
                      <a:pt x="0" y="14"/>
                    </a:lnTo>
                    <a:lnTo>
                      <a:pt x="0" y="9"/>
                    </a:lnTo>
                    <a:lnTo>
                      <a:pt x="2" y="5"/>
                    </a:lnTo>
                    <a:lnTo>
                      <a:pt x="5" y="3"/>
                    </a:lnTo>
                    <a:lnTo>
                      <a:pt x="9" y="0"/>
                    </a:lnTo>
                    <a:lnTo>
                      <a:pt x="0" y="14"/>
                    </a:lnTo>
                    <a:close/>
                  </a:path>
                </a:pathLst>
              </a:custGeom>
              <a:solidFill>
                <a:srgbClr val="008837"/>
              </a:solidFill>
              <a:ln w="9525">
                <a:noFill/>
              </a:ln>
            </p:spPr>
            <p:txBody>
              <a:bodyPr/>
              <a:lstStyle/>
              <a:p>
                <a:endParaRPr lang="ja-JP" altLang="en-US" sz="1799"/>
              </a:p>
            </p:txBody>
          </p:sp>
          <p:sp>
            <p:nvSpPr>
              <p:cNvPr id="1506" name="フリーフォーム 89971">
                <a:extLst>
                  <a:ext uri="{FF2B5EF4-FFF2-40B4-BE49-F238E27FC236}">
                    <a16:creationId xmlns:a16="http://schemas.microsoft.com/office/drawing/2014/main" id="{3B61C666-EC4A-E865-130C-ECA381405BD5}"/>
                  </a:ext>
                </a:extLst>
              </p:cNvPr>
              <p:cNvSpPr/>
              <p:nvPr/>
            </p:nvSpPr>
            <p:spPr>
              <a:xfrm>
                <a:off x="2173" y="3428"/>
                <a:ext cx="9" cy="14"/>
              </a:xfrm>
              <a:custGeom>
                <a:avLst/>
                <a:gdLst/>
                <a:ahLst/>
                <a:cxnLst/>
                <a:rect l="0" t="0" r="0" b="0"/>
                <a:pathLst>
                  <a:path w="9" h="14">
                    <a:moveTo>
                      <a:pt x="0" y="14"/>
                    </a:moveTo>
                    <a:lnTo>
                      <a:pt x="0" y="14"/>
                    </a:lnTo>
                    <a:lnTo>
                      <a:pt x="0" y="9"/>
                    </a:lnTo>
                    <a:lnTo>
                      <a:pt x="2" y="5"/>
                    </a:lnTo>
                    <a:lnTo>
                      <a:pt x="5" y="3"/>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07" name="フリーフォーム 89972">
                <a:extLst>
                  <a:ext uri="{FF2B5EF4-FFF2-40B4-BE49-F238E27FC236}">
                    <a16:creationId xmlns:a16="http://schemas.microsoft.com/office/drawing/2014/main" id="{E16A0B72-BBE9-7100-C185-CE8464DA2A6E}"/>
                  </a:ext>
                </a:extLst>
              </p:cNvPr>
              <p:cNvSpPr/>
              <p:nvPr/>
            </p:nvSpPr>
            <p:spPr>
              <a:xfrm>
                <a:off x="2171" y="3406"/>
                <a:ext cx="1" cy="11"/>
              </a:xfrm>
              <a:custGeom>
                <a:avLst/>
                <a:gdLst/>
                <a:ahLst/>
                <a:cxnLst/>
                <a:rect l="0" t="0" r="0" b="0"/>
                <a:pathLst>
                  <a:path h="11">
                    <a:moveTo>
                      <a:pt x="0" y="11"/>
                    </a:moveTo>
                    <a:lnTo>
                      <a:pt x="0" y="11"/>
                    </a:lnTo>
                    <a:lnTo>
                      <a:pt x="0" y="0"/>
                    </a:lnTo>
                    <a:lnTo>
                      <a:pt x="0" y="11"/>
                    </a:lnTo>
                    <a:close/>
                  </a:path>
                </a:pathLst>
              </a:custGeom>
              <a:solidFill>
                <a:srgbClr val="008837"/>
              </a:solidFill>
              <a:ln w="9525">
                <a:noFill/>
              </a:ln>
            </p:spPr>
            <p:txBody>
              <a:bodyPr/>
              <a:lstStyle/>
              <a:p>
                <a:endParaRPr lang="ja-JP" altLang="en-US" sz="1799"/>
              </a:p>
            </p:txBody>
          </p:sp>
          <p:sp>
            <p:nvSpPr>
              <p:cNvPr id="1508" name="フリーフォーム 89973">
                <a:extLst>
                  <a:ext uri="{FF2B5EF4-FFF2-40B4-BE49-F238E27FC236}">
                    <a16:creationId xmlns:a16="http://schemas.microsoft.com/office/drawing/2014/main" id="{B65010E6-531D-93F4-C7D4-F25AD748086F}"/>
                  </a:ext>
                </a:extLst>
              </p:cNvPr>
              <p:cNvSpPr/>
              <p:nvPr/>
            </p:nvSpPr>
            <p:spPr>
              <a:xfrm>
                <a:off x="2171" y="3406"/>
                <a:ext cx="1" cy="11"/>
              </a:xfrm>
              <a:custGeom>
                <a:avLst/>
                <a:gdLst/>
                <a:ahLst/>
                <a:cxnLst/>
                <a:rect l="0" t="0" r="0" b="0"/>
                <a:pathLst>
                  <a:path h="11">
                    <a:moveTo>
                      <a:pt x="0" y="11"/>
                    </a:moveTo>
                    <a:lnTo>
                      <a:pt x="0" y="11"/>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09" name="フリーフォーム 89974">
                <a:extLst>
                  <a:ext uri="{FF2B5EF4-FFF2-40B4-BE49-F238E27FC236}">
                    <a16:creationId xmlns:a16="http://schemas.microsoft.com/office/drawing/2014/main" id="{9225CB3E-7560-3DBD-6E59-BCFDA59D599A}"/>
                  </a:ext>
                </a:extLst>
              </p:cNvPr>
              <p:cNvSpPr/>
              <p:nvPr/>
            </p:nvSpPr>
            <p:spPr>
              <a:xfrm>
                <a:off x="2375" y="3375"/>
                <a:ext cx="38" cy="89"/>
              </a:xfrm>
              <a:custGeom>
                <a:avLst/>
                <a:gdLst/>
                <a:ahLst/>
                <a:cxnLst/>
                <a:rect l="0" t="0" r="0" b="0"/>
                <a:pathLst>
                  <a:path w="38" h="89">
                    <a:moveTo>
                      <a:pt x="0" y="89"/>
                    </a:moveTo>
                    <a:lnTo>
                      <a:pt x="0" y="89"/>
                    </a:lnTo>
                    <a:lnTo>
                      <a:pt x="0" y="71"/>
                    </a:lnTo>
                    <a:lnTo>
                      <a:pt x="2" y="53"/>
                    </a:lnTo>
                    <a:lnTo>
                      <a:pt x="6" y="40"/>
                    </a:lnTo>
                    <a:lnTo>
                      <a:pt x="11" y="26"/>
                    </a:lnTo>
                    <a:lnTo>
                      <a:pt x="15" y="15"/>
                    </a:lnTo>
                    <a:lnTo>
                      <a:pt x="22" y="6"/>
                    </a:lnTo>
                    <a:lnTo>
                      <a:pt x="29" y="2"/>
                    </a:lnTo>
                    <a:lnTo>
                      <a:pt x="38" y="0"/>
                    </a:lnTo>
                    <a:lnTo>
                      <a:pt x="0" y="89"/>
                    </a:lnTo>
                    <a:close/>
                  </a:path>
                </a:pathLst>
              </a:custGeom>
              <a:solidFill>
                <a:srgbClr val="008837"/>
              </a:solidFill>
              <a:ln w="9525">
                <a:noFill/>
              </a:ln>
            </p:spPr>
            <p:txBody>
              <a:bodyPr/>
              <a:lstStyle/>
              <a:p>
                <a:endParaRPr lang="ja-JP" altLang="en-US" sz="1799"/>
              </a:p>
            </p:txBody>
          </p:sp>
          <p:sp>
            <p:nvSpPr>
              <p:cNvPr id="1510" name="フリーフォーム 89975">
                <a:extLst>
                  <a:ext uri="{FF2B5EF4-FFF2-40B4-BE49-F238E27FC236}">
                    <a16:creationId xmlns:a16="http://schemas.microsoft.com/office/drawing/2014/main" id="{B3445BE2-8EDA-BE36-4575-06FED5E6AD7B}"/>
                  </a:ext>
                </a:extLst>
              </p:cNvPr>
              <p:cNvSpPr/>
              <p:nvPr/>
            </p:nvSpPr>
            <p:spPr>
              <a:xfrm>
                <a:off x="2375" y="3375"/>
                <a:ext cx="38" cy="89"/>
              </a:xfrm>
              <a:custGeom>
                <a:avLst/>
                <a:gdLst/>
                <a:ahLst/>
                <a:cxnLst/>
                <a:rect l="0" t="0" r="0" b="0"/>
                <a:pathLst>
                  <a:path w="38" h="89">
                    <a:moveTo>
                      <a:pt x="0" y="89"/>
                    </a:moveTo>
                    <a:lnTo>
                      <a:pt x="0" y="89"/>
                    </a:lnTo>
                    <a:lnTo>
                      <a:pt x="0" y="71"/>
                    </a:lnTo>
                    <a:lnTo>
                      <a:pt x="2" y="53"/>
                    </a:lnTo>
                    <a:lnTo>
                      <a:pt x="6" y="40"/>
                    </a:lnTo>
                    <a:lnTo>
                      <a:pt x="11" y="26"/>
                    </a:lnTo>
                    <a:lnTo>
                      <a:pt x="15" y="15"/>
                    </a:lnTo>
                    <a:lnTo>
                      <a:pt x="22" y="6"/>
                    </a:lnTo>
                    <a:lnTo>
                      <a:pt x="29" y="2"/>
                    </a:lnTo>
                    <a:lnTo>
                      <a:pt x="3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11" name="フリーフォーム 89976">
                <a:extLst>
                  <a:ext uri="{FF2B5EF4-FFF2-40B4-BE49-F238E27FC236}">
                    <a16:creationId xmlns:a16="http://schemas.microsoft.com/office/drawing/2014/main" id="{48FE898F-5732-02D6-0FAA-3F2825285904}"/>
                  </a:ext>
                </a:extLst>
              </p:cNvPr>
              <p:cNvSpPr/>
              <p:nvPr/>
            </p:nvSpPr>
            <p:spPr>
              <a:xfrm>
                <a:off x="2381" y="3422"/>
                <a:ext cx="18" cy="11"/>
              </a:xfrm>
              <a:custGeom>
                <a:avLst/>
                <a:gdLst/>
                <a:ahLst/>
                <a:cxnLst/>
                <a:rect l="0" t="0" r="0" b="0"/>
                <a:pathLst>
                  <a:path w="18" h="11">
                    <a:moveTo>
                      <a:pt x="0" y="11"/>
                    </a:moveTo>
                    <a:lnTo>
                      <a:pt x="0" y="11"/>
                    </a:lnTo>
                    <a:lnTo>
                      <a:pt x="2" y="6"/>
                    </a:lnTo>
                    <a:lnTo>
                      <a:pt x="5" y="4"/>
                    </a:lnTo>
                    <a:lnTo>
                      <a:pt x="11" y="0"/>
                    </a:lnTo>
                    <a:lnTo>
                      <a:pt x="18" y="0"/>
                    </a:lnTo>
                    <a:lnTo>
                      <a:pt x="0" y="11"/>
                    </a:lnTo>
                    <a:close/>
                  </a:path>
                </a:pathLst>
              </a:custGeom>
              <a:solidFill>
                <a:srgbClr val="008837"/>
              </a:solidFill>
              <a:ln w="9525">
                <a:noFill/>
              </a:ln>
            </p:spPr>
            <p:txBody>
              <a:bodyPr/>
              <a:lstStyle/>
              <a:p>
                <a:endParaRPr lang="ja-JP" altLang="en-US" sz="1799"/>
              </a:p>
            </p:txBody>
          </p:sp>
          <p:sp>
            <p:nvSpPr>
              <p:cNvPr id="1512" name="フリーフォーム 89977">
                <a:extLst>
                  <a:ext uri="{FF2B5EF4-FFF2-40B4-BE49-F238E27FC236}">
                    <a16:creationId xmlns:a16="http://schemas.microsoft.com/office/drawing/2014/main" id="{1DAC8C28-57D5-EEE9-77B9-982BF79B1A27}"/>
                  </a:ext>
                </a:extLst>
              </p:cNvPr>
              <p:cNvSpPr/>
              <p:nvPr/>
            </p:nvSpPr>
            <p:spPr>
              <a:xfrm>
                <a:off x="2381" y="3422"/>
                <a:ext cx="18" cy="11"/>
              </a:xfrm>
              <a:custGeom>
                <a:avLst/>
                <a:gdLst/>
                <a:ahLst/>
                <a:cxnLst/>
                <a:rect l="0" t="0" r="0" b="0"/>
                <a:pathLst>
                  <a:path w="18" h="11">
                    <a:moveTo>
                      <a:pt x="0" y="11"/>
                    </a:moveTo>
                    <a:lnTo>
                      <a:pt x="0" y="11"/>
                    </a:lnTo>
                    <a:lnTo>
                      <a:pt x="2" y="6"/>
                    </a:lnTo>
                    <a:lnTo>
                      <a:pt x="5" y="4"/>
                    </a:lnTo>
                    <a:lnTo>
                      <a:pt x="11" y="0"/>
                    </a:lnTo>
                    <a:lnTo>
                      <a:pt x="1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13" name="フリーフォーム 89978">
                <a:extLst>
                  <a:ext uri="{FF2B5EF4-FFF2-40B4-BE49-F238E27FC236}">
                    <a16:creationId xmlns:a16="http://schemas.microsoft.com/office/drawing/2014/main" id="{3BAFB389-EBB2-C8B5-C10E-5E985EEAEFA8}"/>
                  </a:ext>
                </a:extLst>
              </p:cNvPr>
              <p:cNvSpPr/>
              <p:nvPr/>
            </p:nvSpPr>
            <p:spPr>
              <a:xfrm>
                <a:off x="2379" y="3395"/>
                <a:ext cx="7" cy="22"/>
              </a:xfrm>
              <a:custGeom>
                <a:avLst/>
                <a:gdLst/>
                <a:ahLst/>
                <a:cxnLst/>
                <a:rect l="0" t="0" r="0" b="0"/>
                <a:pathLst>
                  <a:path w="7" h="22">
                    <a:moveTo>
                      <a:pt x="7" y="22"/>
                    </a:moveTo>
                    <a:lnTo>
                      <a:pt x="7" y="22"/>
                    </a:lnTo>
                    <a:lnTo>
                      <a:pt x="7" y="13"/>
                    </a:lnTo>
                    <a:lnTo>
                      <a:pt x="4" y="6"/>
                    </a:lnTo>
                    <a:lnTo>
                      <a:pt x="0" y="0"/>
                    </a:lnTo>
                    <a:lnTo>
                      <a:pt x="7" y="22"/>
                    </a:lnTo>
                    <a:close/>
                  </a:path>
                </a:pathLst>
              </a:custGeom>
              <a:solidFill>
                <a:srgbClr val="008837"/>
              </a:solidFill>
              <a:ln w="9525">
                <a:noFill/>
              </a:ln>
            </p:spPr>
            <p:txBody>
              <a:bodyPr/>
              <a:lstStyle/>
              <a:p>
                <a:endParaRPr lang="ja-JP" altLang="en-US" sz="1799"/>
              </a:p>
            </p:txBody>
          </p:sp>
          <p:sp>
            <p:nvSpPr>
              <p:cNvPr id="1514" name="フリーフォーム 89979">
                <a:extLst>
                  <a:ext uri="{FF2B5EF4-FFF2-40B4-BE49-F238E27FC236}">
                    <a16:creationId xmlns:a16="http://schemas.microsoft.com/office/drawing/2014/main" id="{D19E038B-9480-F70E-CE7A-FB1304F703A8}"/>
                  </a:ext>
                </a:extLst>
              </p:cNvPr>
              <p:cNvSpPr/>
              <p:nvPr/>
            </p:nvSpPr>
            <p:spPr>
              <a:xfrm>
                <a:off x="2379" y="3395"/>
                <a:ext cx="7" cy="22"/>
              </a:xfrm>
              <a:custGeom>
                <a:avLst/>
                <a:gdLst/>
                <a:ahLst/>
                <a:cxnLst/>
                <a:rect l="0" t="0" r="0" b="0"/>
                <a:pathLst>
                  <a:path w="7" h="22">
                    <a:moveTo>
                      <a:pt x="7" y="22"/>
                    </a:moveTo>
                    <a:lnTo>
                      <a:pt x="7" y="22"/>
                    </a:lnTo>
                    <a:lnTo>
                      <a:pt x="7" y="13"/>
                    </a:lnTo>
                    <a:lnTo>
                      <a:pt x="4" y="6"/>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15" name="フリーフォーム 89980">
                <a:extLst>
                  <a:ext uri="{FF2B5EF4-FFF2-40B4-BE49-F238E27FC236}">
                    <a16:creationId xmlns:a16="http://schemas.microsoft.com/office/drawing/2014/main" id="{34969CB6-61BA-6060-C754-4B962B4172DA}"/>
                  </a:ext>
                </a:extLst>
              </p:cNvPr>
              <p:cNvSpPr/>
              <p:nvPr/>
            </p:nvSpPr>
            <p:spPr>
              <a:xfrm>
                <a:off x="2392" y="3399"/>
                <a:ext cx="16" cy="7"/>
              </a:xfrm>
              <a:custGeom>
                <a:avLst/>
                <a:gdLst/>
                <a:ahLst/>
                <a:cxnLst/>
                <a:rect l="0" t="0" r="0" b="0"/>
                <a:pathLst>
                  <a:path w="16" h="7">
                    <a:moveTo>
                      <a:pt x="0" y="7"/>
                    </a:moveTo>
                    <a:lnTo>
                      <a:pt x="0" y="7"/>
                    </a:lnTo>
                    <a:lnTo>
                      <a:pt x="3" y="5"/>
                    </a:lnTo>
                    <a:lnTo>
                      <a:pt x="5" y="2"/>
                    </a:lnTo>
                    <a:lnTo>
                      <a:pt x="16" y="0"/>
                    </a:lnTo>
                    <a:lnTo>
                      <a:pt x="0" y="7"/>
                    </a:lnTo>
                    <a:close/>
                  </a:path>
                </a:pathLst>
              </a:custGeom>
              <a:solidFill>
                <a:srgbClr val="008837"/>
              </a:solidFill>
              <a:ln w="9525">
                <a:noFill/>
              </a:ln>
            </p:spPr>
            <p:txBody>
              <a:bodyPr/>
              <a:lstStyle/>
              <a:p>
                <a:endParaRPr lang="ja-JP" altLang="en-US" sz="1799"/>
              </a:p>
            </p:txBody>
          </p:sp>
          <p:sp>
            <p:nvSpPr>
              <p:cNvPr id="1516" name="フリーフォーム 89981">
                <a:extLst>
                  <a:ext uri="{FF2B5EF4-FFF2-40B4-BE49-F238E27FC236}">
                    <a16:creationId xmlns:a16="http://schemas.microsoft.com/office/drawing/2014/main" id="{4BC9F7B5-FFE3-E5B6-E4CA-408043BC0749}"/>
                  </a:ext>
                </a:extLst>
              </p:cNvPr>
              <p:cNvSpPr/>
              <p:nvPr/>
            </p:nvSpPr>
            <p:spPr>
              <a:xfrm>
                <a:off x="2392" y="3399"/>
                <a:ext cx="16" cy="7"/>
              </a:xfrm>
              <a:custGeom>
                <a:avLst/>
                <a:gdLst/>
                <a:ahLst/>
                <a:cxnLst/>
                <a:rect l="0" t="0" r="0" b="0"/>
                <a:pathLst>
                  <a:path w="16" h="7">
                    <a:moveTo>
                      <a:pt x="0" y="7"/>
                    </a:moveTo>
                    <a:lnTo>
                      <a:pt x="0" y="7"/>
                    </a:lnTo>
                    <a:lnTo>
                      <a:pt x="3" y="5"/>
                    </a:lnTo>
                    <a:lnTo>
                      <a:pt x="5" y="2"/>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17" name="フリーフォーム 89982">
                <a:extLst>
                  <a:ext uri="{FF2B5EF4-FFF2-40B4-BE49-F238E27FC236}">
                    <a16:creationId xmlns:a16="http://schemas.microsoft.com/office/drawing/2014/main" id="{CE5A29D3-44B5-E0E0-D77A-192CAC9F58C1}"/>
                  </a:ext>
                </a:extLst>
              </p:cNvPr>
              <p:cNvSpPr/>
              <p:nvPr/>
            </p:nvSpPr>
            <p:spPr>
              <a:xfrm>
                <a:off x="2377" y="3431"/>
                <a:ext cx="11" cy="15"/>
              </a:xfrm>
              <a:custGeom>
                <a:avLst/>
                <a:gdLst/>
                <a:ahLst/>
                <a:cxnLst/>
                <a:rect l="0" t="0" r="0" b="0"/>
                <a:pathLst>
                  <a:path w="11" h="15">
                    <a:moveTo>
                      <a:pt x="0" y="15"/>
                    </a:moveTo>
                    <a:lnTo>
                      <a:pt x="0" y="15"/>
                    </a:lnTo>
                    <a:lnTo>
                      <a:pt x="0" y="9"/>
                    </a:lnTo>
                    <a:lnTo>
                      <a:pt x="2" y="4"/>
                    </a:lnTo>
                    <a:lnTo>
                      <a:pt x="6" y="2"/>
                    </a:lnTo>
                    <a:lnTo>
                      <a:pt x="11" y="0"/>
                    </a:lnTo>
                    <a:lnTo>
                      <a:pt x="0" y="15"/>
                    </a:lnTo>
                    <a:close/>
                  </a:path>
                </a:pathLst>
              </a:custGeom>
              <a:solidFill>
                <a:srgbClr val="008837"/>
              </a:solidFill>
              <a:ln w="9525">
                <a:noFill/>
              </a:ln>
            </p:spPr>
            <p:txBody>
              <a:bodyPr/>
              <a:lstStyle/>
              <a:p>
                <a:endParaRPr lang="ja-JP" altLang="en-US" sz="1799"/>
              </a:p>
            </p:txBody>
          </p:sp>
          <p:sp>
            <p:nvSpPr>
              <p:cNvPr id="1518" name="フリーフォーム 89983">
                <a:extLst>
                  <a:ext uri="{FF2B5EF4-FFF2-40B4-BE49-F238E27FC236}">
                    <a16:creationId xmlns:a16="http://schemas.microsoft.com/office/drawing/2014/main" id="{175F22FD-6DA3-C4B6-DBEB-89CF75B8659C}"/>
                  </a:ext>
                </a:extLst>
              </p:cNvPr>
              <p:cNvSpPr/>
              <p:nvPr/>
            </p:nvSpPr>
            <p:spPr>
              <a:xfrm>
                <a:off x="2377" y="3431"/>
                <a:ext cx="11" cy="15"/>
              </a:xfrm>
              <a:custGeom>
                <a:avLst/>
                <a:gdLst/>
                <a:ahLst/>
                <a:cxnLst/>
                <a:rect l="0" t="0" r="0" b="0"/>
                <a:pathLst>
                  <a:path w="11" h="15">
                    <a:moveTo>
                      <a:pt x="0" y="15"/>
                    </a:moveTo>
                    <a:lnTo>
                      <a:pt x="0" y="15"/>
                    </a:lnTo>
                    <a:lnTo>
                      <a:pt x="0" y="9"/>
                    </a:lnTo>
                    <a:lnTo>
                      <a:pt x="2" y="4"/>
                    </a:lnTo>
                    <a:lnTo>
                      <a:pt x="6" y="2"/>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19" name="フリーフォーム 89984">
                <a:extLst>
                  <a:ext uri="{FF2B5EF4-FFF2-40B4-BE49-F238E27FC236}">
                    <a16:creationId xmlns:a16="http://schemas.microsoft.com/office/drawing/2014/main" id="{FC2364B3-0370-B93E-4C83-7E6E30CB8D95}"/>
                  </a:ext>
                </a:extLst>
              </p:cNvPr>
              <p:cNvSpPr/>
              <p:nvPr/>
            </p:nvSpPr>
            <p:spPr>
              <a:xfrm>
                <a:off x="2375" y="3399"/>
                <a:ext cx="4" cy="18"/>
              </a:xfrm>
              <a:custGeom>
                <a:avLst/>
                <a:gdLst/>
                <a:ahLst/>
                <a:cxnLst/>
                <a:rect l="0" t="0" r="0" b="0"/>
                <a:pathLst>
                  <a:path w="4" h="18">
                    <a:moveTo>
                      <a:pt x="4" y="18"/>
                    </a:moveTo>
                    <a:lnTo>
                      <a:pt x="4" y="18"/>
                    </a:lnTo>
                    <a:lnTo>
                      <a:pt x="2" y="5"/>
                    </a:lnTo>
                    <a:lnTo>
                      <a:pt x="2" y="0"/>
                    </a:lnTo>
                    <a:lnTo>
                      <a:pt x="0" y="0"/>
                    </a:lnTo>
                    <a:lnTo>
                      <a:pt x="4" y="18"/>
                    </a:lnTo>
                    <a:close/>
                  </a:path>
                </a:pathLst>
              </a:custGeom>
              <a:solidFill>
                <a:srgbClr val="008837"/>
              </a:solidFill>
              <a:ln w="9525">
                <a:noFill/>
              </a:ln>
            </p:spPr>
            <p:txBody>
              <a:bodyPr/>
              <a:lstStyle/>
              <a:p>
                <a:endParaRPr lang="ja-JP" altLang="en-US" sz="1799"/>
              </a:p>
            </p:txBody>
          </p:sp>
          <p:sp>
            <p:nvSpPr>
              <p:cNvPr id="1520" name="フリーフォーム 89985">
                <a:extLst>
                  <a:ext uri="{FF2B5EF4-FFF2-40B4-BE49-F238E27FC236}">
                    <a16:creationId xmlns:a16="http://schemas.microsoft.com/office/drawing/2014/main" id="{AC4CAB8A-73F4-3176-96FD-7D17D1A8E1AE}"/>
                  </a:ext>
                </a:extLst>
              </p:cNvPr>
              <p:cNvSpPr/>
              <p:nvPr/>
            </p:nvSpPr>
            <p:spPr>
              <a:xfrm>
                <a:off x="2375" y="3399"/>
                <a:ext cx="4" cy="18"/>
              </a:xfrm>
              <a:custGeom>
                <a:avLst/>
                <a:gdLst/>
                <a:ahLst/>
                <a:cxnLst/>
                <a:rect l="0" t="0" r="0" b="0"/>
                <a:pathLst>
                  <a:path w="4" h="18">
                    <a:moveTo>
                      <a:pt x="4" y="18"/>
                    </a:moveTo>
                    <a:lnTo>
                      <a:pt x="4" y="18"/>
                    </a:lnTo>
                    <a:lnTo>
                      <a:pt x="2" y="5"/>
                    </a:lnTo>
                    <a:lnTo>
                      <a:pt x="2" y="0"/>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21" name="フリーフォーム 89986">
                <a:extLst>
                  <a:ext uri="{FF2B5EF4-FFF2-40B4-BE49-F238E27FC236}">
                    <a16:creationId xmlns:a16="http://schemas.microsoft.com/office/drawing/2014/main" id="{03FD33B5-D213-8BDE-F79D-567460742D3A}"/>
                  </a:ext>
                </a:extLst>
              </p:cNvPr>
              <p:cNvSpPr/>
              <p:nvPr/>
            </p:nvSpPr>
            <p:spPr>
              <a:xfrm>
                <a:off x="2401" y="3393"/>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522" name="直線コネクタ 1521">
                <a:extLst>
                  <a:ext uri="{FF2B5EF4-FFF2-40B4-BE49-F238E27FC236}">
                    <a16:creationId xmlns:a16="http://schemas.microsoft.com/office/drawing/2014/main" id="{64291FD4-EB57-007B-4000-BB3A72D8FA10}"/>
                  </a:ext>
                </a:extLst>
              </p:cNvPr>
              <p:cNvSpPr/>
              <p:nvPr/>
            </p:nvSpPr>
            <p:spPr>
              <a:xfrm>
                <a:off x="2401" y="3393"/>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523" name="フリーフォーム 89988">
                <a:extLst>
                  <a:ext uri="{FF2B5EF4-FFF2-40B4-BE49-F238E27FC236}">
                    <a16:creationId xmlns:a16="http://schemas.microsoft.com/office/drawing/2014/main" id="{0F6A0B95-5D9B-69EC-0D0C-A06C2B1C08DA}"/>
                  </a:ext>
                </a:extLst>
              </p:cNvPr>
              <p:cNvSpPr/>
              <p:nvPr/>
            </p:nvSpPr>
            <p:spPr>
              <a:xfrm>
                <a:off x="2408" y="3390"/>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524" name="直線コネクタ 1523">
                <a:extLst>
                  <a:ext uri="{FF2B5EF4-FFF2-40B4-BE49-F238E27FC236}">
                    <a16:creationId xmlns:a16="http://schemas.microsoft.com/office/drawing/2014/main" id="{86721097-C35F-0140-721B-2DDD19355369}"/>
                  </a:ext>
                </a:extLst>
              </p:cNvPr>
              <p:cNvSpPr/>
              <p:nvPr/>
            </p:nvSpPr>
            <p:spPr>
              <a:xfrm>
                <a:off x="2408" y="3390"/>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525" name="フリーフォーム 89990">
                <a:extLst>
                  <a:ext uri="{FF2B5EF4-FFF2-40B4-BE49-F238E27FC236}">
                    <a16:creationId xmlns:a16="http://schemas.microsoft.com/office/drawing/2014/main" id="{79C4DEB1-48D7-1571-A5E3-62C5CDF79FF7}"/>
                  </a:ext>
                </a:extLst>
              </p:cNvPr>
              <p:cNvSpPr/>
              <p:nvPr/>
            </p:nvSpPr>
            <p:spPr>
              <a:xfrm>
                <a:off x="2413" y="3388"/>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526" name="直線コネクタ 1525">
                <a:extLst>
                  <a:ext uri="{FF2B5EF4-FFF2-40B4-BE49-F238E27FC236}">
                    <a16:creationId xmlns:a16="http://schemas.microsoft.com/office/drawing/2014/main" id="{29CA345D-2C9F-4E44-C019-BA6D704CED48}"/>
                  </a:ext>
                </a:extLst>
              </p:cNvPr>
              <p:cNvSpPr/>
              <p:nvPr/>
            </p:nvSpPr>
            <p:spPr>
              <a:xfrm>
                <a:off x="2413" y="3388"/>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527" name="フリーフォーム 89992">
                <a:extLst>
                  <a:ext uri="{FF2B5EF4-FFF2-40B4-BE49-F238E27FC236}">
                    <a16:creationId xmlns:a16="http://schemas.microsoft.com/office/drawing/2014/main" id="{BF563965-A502-19B4-2911-99F89D41F983}"/>
                  </a:ext>
                </a:extLst>
              </p:cNvPr>
              <p:cNvSpPr/>
              <p:nvPr/>
            </p:nvSpPr>
            <p:spPr>
              <a:xfrm>
                <a:off x="2401" y="3386"/>
                <a:ext cx="7" cy="4"/>
              </a:xfrm>
              <a:custGeom>
                <a:avLst/>
                <a:gdLst/>
                <a:ahLst/>
                <a:cxnLst/>
                <a:rect l="0" t="0" r="0" b="0"/>
                <a:pathLst>
                  <a:path w="7" h="4">
                    <a:moveTo>
                      <a:pt x="0" y="4"/>
                    </a:moveTo>
                    <a:lnTo>
                      <a:pt x="0" y="4"/>
                    </a:lnTo>
                    <a:lnTo>
                      <a:pt x="3" y="2"/>
                    </a:lnTo>
                    <a:lnTo>
                      <a:pt x="7" y="0"/>
                    </a:lnTo>
                    <a:lnTo>
                      <a:pt x="0" y="4"/>
                    </a:lnTo>
                    <a:close/>
                  </a:path>
                </a:pathLst>
              </a:custGeom>
              <a:solidFill>
                <a:srgbClr val="008837"/>
              </a:solidFill>
              <a:ln w="9525">
                <a:noFill/>
              </a:ln>
            </p:spPr>
            <p:txBody>
              <a:bodyPr/>
              <a:lstStyle/>
              <a:p>
                <a:endParaRPr lang="ja-JP" altLang="en-US" sz="1799"/>
              </a:p>
            </p:txBody>
          </p:sp>
          <p:sp>
            <p:nvSpPr>
              <p:cNvPr id="1528" name="フリーフォーム 89993">
                <a:extLst>
                  <a:ext uri="{FF2B5EF4-FFF2-40B4-BE49-F238E27FC236}">
                    <a16:creationId xmlns:a16="http://schemas.microsoft.com/office/drawing/2014/main" id="{2E053BD9-BA6C-3D27-9CCD-D47F248FE87D}"/>
                  </a:ext>
                </a:extLst>
              </p:cNvPr>
              <p:cNvSpPr/>
              <p:nvPr/>
            </p:nvSpPr>
            <p:spPr>
              <a:xfrm>
                <a:off x="2401" y="3386"/>
                <a:ext cx="7" cy="4"/>
              </a:xfrm>
              <a:custGeom>
                <a:avLst/>
                <a:gdLst/>
                <a:ahLst/>
                <a:cxnLst/>
                <a:rect l="0" t="0" r="0" b="0"/>
                <a:pathLst>
                  <a:path w="7" h="4">
                    <a:moveTo>
                      <a:pt x="0" y="4"/>
                    </a:moveTo>
                    <a:lnTo>
                      <a:pt x="0" y="4"/>
                    </a:lnTo>
                    <a:lnTo>
                      <a:pt x="3" y="2"/>
                    </a:lnTo>
                    <a:lnTo>
                      <a:pt x="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29" name="フリーフォーム 89994">
                <a:extLst>
                  <a:ext uri="{FF2B5EF4-FFF2-40B4-BE49-F238E27FC236}">
                    <a16:creationId xmlns:a16="http://schemas.microsoft.com/office/drawing/2014/main" id="{99F882F7-17B1-C7ED-3043-04E28C98A58B}"/>
                  </a:ext>
                </a:extLst>
              </p:cNvPr>
              <p:cNvSpPr/>
              <p:nvPr/>
            </p:nvSpPr>
            <p:spPr>
              <a:xfrm>
                <a:off x="2401" y="3393"/>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530" name="直線コネクタ 1529">
                <a:extLst>
                  <a:ext uri="{FF2B5EF4-FFF2-40B4-BE49-F238E27FC236}">
                    <a16:creationId xmlns:a16="http://schemas.microsoft.com/office/drawing/2014/main" id="{FA066E99-793E-EB8E-470A-44D92D03F443}"/>
                  </a:ext>
                </a:extLst>
              </p:cNvPr>
              <p:cNvSpPr/>
              <p:nvPr/>
            </p:nvSpPr>
            <p:spPr>
              <a:xfrm>
                <a:off x="2401" y="3393"/>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531" name="フリーフォーム 89996">
                <a:extLst>
                  <a:ext uri="{FF2B5EF4-FFF2-40B4-BE49-F238E27FC236}">
                    <a16:creationId xmlns:a16="http://schemas.microsoft.com/office/drawing/2014/main" id="{9823140A-BA66-A077-B9D9-9565F4123780}"/>
                  </a:ext>
                </a:extLst>
              </p:cNvPr>
              <p:cNvSpPr/>
              <p:nvPr/>
            </p:nvSpPr>
            <p:spPr>
              <a:xfrm>
                <a:off x="2408" y="3390"/>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532" name="直線コネクタ 1531">
                <a:extLst>
                  <a:ext uri="{FF2B5EF4-FFF2-40B4-BE49-F238E27FC236}">
                    <a16:creationId xmlns:a16="http://schemas.microsoft.com/office/drawing/2014/main" id="{FB7571F0-D4E2-57DD-3EC2-BE47BA1E9935}"/>
                  </a:ext>
                </a:extLst>
              </p:cNvPr>
              <p:cNvSpPr/>
              <p:nvPr/>
            </p:nvSpPr>
            <p:spPr>
              <a:xfrm>
                <a:off x="2408" y="3390"/>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533" name="フリーフォーム 89998">
                <a:extLst>
                  <a:ext uri="{FF2B5EF4-FFF2-40B4-BE49-F238E27FC236}">
                    <a16:creationId xmlns:a16="http://schemas.microsoft.com/office/drawing/2014/main" id="{79B6556A-DB17-3877-9C08-0AFDA63150FF}"/>
                  </a:ext>
                </a:extLst>
              </p:cNvPr>
              <p:cNvSpPr/>
              <p:nvPr/>
            </p:nvSpPr>
            <p:spPr>
              <a:xfrm>
                <a:off x="2408" y="3386"/>
                <a:ext cx="2" cy="4"/>
              </a:xfrm>
              <a:custGeom>
                <a:avLst/>
                <a:gdLst/>
                <a:ahLst/>
                <a:cxnLst/>
                <a:rect l="0" t="0" r="0" b="0"/>
                <a:pathLst>
                  <a:path w="2" h="4">
                    <a:moveTo>
                      <a:pt x="0" y="4"/>
                    </a:moveTo>
                    <a:lnTo>
                      <a:pt x="0" y="4"/>
                    </a:lnTo>
                    <a:lnTo>
                      <a:pt x="0" y="2"/>
                    </a:lnTo>
                    <a:lnTo>
                      <a:pt x="2" y="0"/>
                    </a:lnTo>
                    <a:lnTo>
                      <a:pt x="0" y="4"/>
                    </a:lnTo>
                    <a:close/>
                  </a:path>
                </a:pathLst>
              </a:custGeom>
              <a:solidFill>
                <a:srgbClr val="008837"/>
              </a:solidFill>
              <a:ln w="9525">
                <a:noFill/>
              </a:ln>
            </p:spPr>
            <p:txBody>
              <a:bodyPr/>
              <a:lstStyle/>
              <a:p>
                <a:endParaRPr lang="ja-JP" altLang="en-US" sz="1799"/>
              </a:p>
            </p:txBody>
          </p:sp>
          <p:sp>
            <p:nvSpPr>
              <p:cNvPr id="1534" name="フリーフォーム 89999">
                <a:extLst>
                  <a:ext uri="{FF2B5EF4-FFF2-40B4-BE49-F238E27FC236}">
                    <a16:creationId xmlns:a16="http://schemas.microsoft.com/office/drawing/2014/main" id="{52AC0449-C97F-AB6D-C963-3F0F1E19B847}"/>
                  </a:ext>
                </a:extLst>
              </p:cNvPr>
              <p:cNvSpPr/>
              <p:nvPr/>
            </p:nvSpPr>
            <p:spPr>
              <a:xfrm>
                <a:off x="2408" y="3386"/>
                <a:ext cx="2" cy="4"/>
              </a:xfrm>
              <a:custGeom>
                <a:avLst/>
                <a:gdLst/>
                <a:ahLst/>
                <a:cxnLst/>
                <a:rect l="0" t="0" r="0" b="0"/>
                <a:pathLst>
                  <a:path w="2" h="4">
                    <a:moveTo>
                      <a:pt x="0" y="4"/>
                    </a:moveTo>
                    <a:lnTo>
                      <a:pt x="0" y="4"/>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35" name="フリーフォーム 90000">
                <a:extLst>
                  <a:ext uri="{FF2B5EF4-FFF2-40B4-BE49-F238E27FC236}">
                    <a16:creationId xmlns:a16="http://schemas.microsoft.com/office/drawing/2014/main" id="{2343B03A-34F5-C59F-2EFC-A034E4EB4E53}"/>
                  </a:ext>
                </a:extLst>
              </p:cNvPr>
              <p:cNvSpPr/>
              <p:nvPr/>
            </p:nvSpPr>
            <p:spPr>
              <a:xfrm>
                <a:off x="2401" y="3395"/>
                <a:ext cx="38" cy="76"/>
              </a:xfrm>
              <a:custGeom>
                <a:avLst/>
                <a:gdLst/>
                <a:ahLst/>
                <a:cxnLst/>
                <a:rect l="0" t="0" r="0" b="0"/>
                <a:pathLst>
                  <a:path w="38" h="76">
                    <a:moveTo>
                      <a:pt x="0" y="76"/>
                    </a:moveTo>
                    <a:lnTo>
                      <a:pt x="0" y="76"/>
                    </a:lnTo>
                    <a:lnTo>
                      <a:pt x="0" y="60"/>
                    </a:lnTo>
                    <a:lnTo>
                      <a:pt x="3" y="47"/>
                    </a:lnTo>
                    <a:lnTo>
                      <a:pt x="5" y="33"/>
                    </a:lnTo>
                    <a:lnTo>
                      <a:pt x="9" y="22"/>
                    </a:lnTo>
                    <a:lnTo>
                      <a:pt x="16" y="13"/>
                    </a:lnTo>
                    <a:lnTo>
                      <a:pt x="23" y="6"/>
                    </a:lnTo>
                    <a:lnTo>
                      <a:pt x="29" y="2"/>
                    </a:lnTo>
                    <a:lnTo>
                      <a:pt x="38" y="0"/>
                    </a:lnTo>
                    <a:lnTo>
                      <a:pt x="0" y="76"/>
                    </a:lnTo>
                    <a:close/>
                  </a:path>
                </a:pathLst>
              </a:custGeom>
              <a:solidFill>
                <a:srgbClr val="008837"/>
              </a:solidFill>
              <a:ln w="9525">
                <a:noFill/>
              </a:ln>
            </p:spPr>
            <p:txBody>
              <a:bodyPr/>
              <a:lstStyle/>
              <a:p>
                <a:endParaRPr lang="ja-JP" altLang="en-US" sz="1799"/>
              </a:p>
            </p:txBody>
          </p:sp>
          <p:sp>
            <p:nvSpPr>
              <p:cNvPr id="11328" name="フリーフォーム 90001">
                <a:extLst>
                  <a:ext uri="{FF2B5EF4-FFF2-40B4-BE49-F238E27FC236}">
                    <a16:creationId xmlns:a16="http://schemas.microsoft.com/office/drawing/2014/main" id="{E770B8CB-9606-A083-FE32-A4D55561F0B5}"/>
                  </a:ext>
                </a:extLst>
              </p:cNvPr>
              <p:cNvSpPr/>
              <p:nvPr/>
            </p:nvSpPr>
            <p:spPr>
              <a:xfrm>
                <a:off x="2401" y="3395"/>
                <a:ext cx="38" cy="76"/>
              </a:xfrm>
              <a:custGeom>
                <a:avLst/>
                <a:gdLst/>
                <a:ahLst/>
                <a:cxnLst/>
                <a:rect l="0" t="0" r="0" b="0"/>
                <a:pathLst>
                  <a:path w="38" h="76">
                    <a:moveTo>
                      <a:pt x="0" y="76"/>
                    </a:moveTo>
                    <a:lnTo>
                      <a:pt x="0" y="76"/>
                    </a:lnTo>
                    <a:lnTo>
                      <a:pt x="0" y="60"/>
                    </a:lnTo>
                    <a:lnTo>
                      <a:pt x="3" y="47"/>
                    </a:lnTo>
                    <a:lnTo>
                      <a:pt x="5" y="33"/>
                    </a:lnTo>
                    <a:lnTo>
                      <a:pt x="9" y="22"/>
                    </a:lnTo>
                    <a:lnTo>
                      <a:pt x="16" y="13"/>
                    </a:lnTo>
                    <a:lnTo>
                      <a:pt x="23" y="6"/>
                    </a:lnTo>
                    <a:lnTo>
                      <a:pt x="29" y="2"/>
                    </a:lnTo>
                    <a:lnTo>
                      <a:pt x="3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29" name="フリーフォーム 90002">
                <a:extLst>
                  <a:ext uri="{FF2B5EF4-FFF2-40B4-BE49-F238E27FC236}">
                    <a16:creationId xmlns:a16="http://schemas.microsoft.com/office/drawing/2014/main" id="{DBF6CD56-646B-8AB6-3BC0-17720A349675}"/>
                  </a:ext>
                </a:extLst>
              </p:cNvPr>
              <p:cNvSpPr/>
              <p:nvPr/>
            </p:nvSpPr>
            <p:spPr>
              <a:xfrm>
                <a:off x="2404" y="3426"/>
                <a:ext cx="20" cy="11"/>
              </a:xfrm>
              <a:custGeom>
                <a:avLst/>
                <a:gdLst/>
                <a:ahLst/>
                <a:cxnLst/>
                <a:rect l="0" t="0" r="0" b="0"/>
                <a:pathLst>
                  <a:path w="20" h="11">
                    <a:moveTo>
                      <a:pt x="0" y="11"/>
                    </a:moveTo>
                    <a:lnTo>
                      <a:pt x="0" y="11"/>
                    </a:lnTo>
                    <a:lnTo>
                      <a:pt x="2" y="7"/>
                    </a:lnTo>
                    <a:lnTo>
                      <a:pt x="6" y="5"/>
                    </a:lnTo>
                    <a:lnTo>
                      <a:pt x="11" y="0"/>
                    </a:lnTo>
                    <a:lnTo>
                      <a:pt x="20" y="0"/>
                    </a:lnTo>
                    <a:lnTo>
                      <a:pt x="0" y="11"/>
                    </a:lnTo>
                    <a:close/>
                  </a:path>
                </a:pathLst>
              </a:custGeom>
              <a:solidFill>
                <a:srgbClr val="008837"/>
              </a:solidFill>
              <a:ln w="9525">
                <a:noFill/>
              </a:ln>
            </p:spPr>
            <p:txBody>
              <a:bodyPr/>
              <a:lstStyle/>
              <a:p>
                <a:endParaRPr lang="ja-JP" altLang="en-US" sz="1799"/>
              </a:p>
            </p:txBody>
          </p:sp>
          <p:sp>
            <p:nvSpPr>
              <p:cNvPr id="11330" name="フリーフォーム 90003">
                <a:extLst>
                  <a:ext uri="{FF2B5EF4-FFF2-40B4-BE49-F238E27FC236}">
                    <a16:creationId xmlns:a16="http://schemas.microsoft.com/office/drawing/2014/main" id="{590781E4-17E6-08AA-A633-876EE1A6BE44}"/>
                  </a:ext>
                </a:extLst>
              </p:cNvPr>
              <p:cNvSpPr/>
              <p:nvPr/>
            </p:nvSpPr>
            <p:spPr>
              <a:xfrm>
                <a:off x="2404" y="3426"/>
                <a:ext cx="20" cy="11"/>
              </a:xfrm>
              <a:custGeom>
                <a:avLst/>
                <a:gdLst/>
                <a:ahLst/>
                <a:cxnLst/>
                <a:rect l="0" t="0" r="0" b="0"/>
                <a:pathLst>
                  <a:path w="20" h="11">
                    <a:moveTo>
                      <a:pt x="0" y="11"/>
                    </a:moveTo>
                    <a:lnTo>
                      <a:pt x="0" y="11"/>
                    </a:lnTo>
                    <a:lnTo>
                      <a:pt x="2" y="7"/>
                    </a:lnTo>
                    <a:lnTo>
                      <a:pt x="6" y="5"/>
                    </a:lnTo>
                    <a:lnTo>
                      <a:pt x="11" y="0"/>
                    </a:lnTo>
                    <a:lnTo>
                      <a:pt x="2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31" name="フリーフォーム 90004">
                <a:extLst>
                  <a:ext uri="{FF2B5EF4-FFF2-40B4-BE49-F238E27FC236}">
                    <a16:creationId xmlns:a16="http://schemas.microsoft.com/office/drawing/2014/main" id="{489AEE92-C46C-FAD6-6BE8-1DDB45CB317E}"/>
                  </a:ext>
                </a:extLst>
              </p:cNvPr>
              <p:cNvSpPr/>
              <p:nvPr/>
            </p:nvSpPr>
            <p:spPr>
              <a:xfrm>
                <a:off x="2401" y="3404"/>
                <a:ext cx="7" cy="18"/>
              </a:xfrm>
              <a:custGeom>
                <a:avLst/>
                <a:gdLst/>
                <a:ahLst/>
                <a:cxnLst/>
                <a:rect l="0" t="0" r="0" b="0"/>
                <a:pathLst>
                  <a:path w="7" h="18">
                    <a:moveTo>
                      <a:pt x="7" y="18"/>
                    </a:moveTo>
                    <a:lnTo>
                      <a:pt x="7" y="18"/>
                    </a:lnTo>
                    <a:lnTo>
                      <a:pt x="5" y="4"/>
                    </a:lnTo>
                    <a:lnTo>
                      <a:pt x="3" y="2"/>
                    </a:lnTo>
                    <a:lnTo>
                      <a:pt x="0" y="0"/>
                    </a:lnTo>
                    <a:lnTo>
                      <a:pt x="7" y="18"/>
                    </a:lnTo>
                    <a:close/>
                  </a:path>
                </a:pathLst>
              </a:custGeom>
              <a:solidFill>
                <a:srgbClr val="008837"/>
              </a:solidFill>
              <a:ln w="9525">
                <a:noFill/>
              </a:ln>
            </p:spPr>
            <p:txBody>
              <a:bodyPr/>
              <a:lstStyle/>
              <a:p>
                <a:endParaRPr lang="ja-JP" altLang="en-US" sz="1799"/>
              </a:p>
            </p:txBody>
          </p:sp>
          <p:sp>
            <p:nvSpPr>
              <p:cNvPr id="11332" name="フリーフォーム 90005">
                <a:extLst>
                  <a:ext uri="{FF2B5EF4-FFF2-40B4-BE49-F238E27FC236}">
                    <a16:creationId xmlns:a16="http://schemas.microsoft.com/office/drawing/2014/main" id="{B1F5B8AD-5A9C-FAAC-0115-0D0D46E9B146}"/>
                  </a:ext>
                </a:extLst>
              </p:cNvPr>
              <p:cNvSpPr/>
              <p:nvPr/>
            </p:nvSpPr>
            <p:spPr>
              <a:xfrm>
                <a:off x="2401" y="3404"/>
                <a:ext cx="7" cy="18"/>
              </a:xfrm>
              <a:custGeom>
                <a:avLst/>
                <a:gdLst/>
                <a:ahLst/>
                <a:cxnLst/>
                <a:rect l="0" t="0" r="0" b="0"/>
                <a:pathLst>
                  <a:path w="7" h="18">
                    <a:moveTo>
                      <a:pt x="7" y="18"/>
                    </a:moveTo>
                    <a:lnTo>
                      <a:pt x="7" y="18"/>
                    </a:lnTo>
                    <a:lnTo>
                      <a:pt x="5" y="4"/>
                    </a:lnTo>
                    <a:lnTo>
                      <a:pt x="3"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33" name="フリーフォーム 90006">
                <a:extLst>
                  <a:ext uri="{FF2B5EF4-FFF2-40B4-BE49-F238E27FC236}">
                    <a16:creationId xmlns:a16="http://schemas.microsoft.com/office/drawing/2014/main" id="{972CC844-AD86-FA85-23CD-C6A6C98D8578}"/>
                  </a:ext>
                </a:extLst>
              </p:cNvPr>
              <p:cNvSpPr/>
              <p:nvPr/>
            </p:nvSpPr>
            <p:spPr>
              <a:xfrm>
                <a:off x="2417" y="3406"/>
                <a:ext cx="13" cy="2"/>
              </a:xfrm>
              <a:custGeom>
                <a:avLst/>
                <a:gdLst/>
                <a:ahLst/>
                <a:cxnLst/>
                <a:rect l="0" t="0" r="0" b="0"/>
                <a:pathLst>
                  <a:path w="13" h="2">
                    <a:moveTo>
                      <a:pt x="0" y="2"/>
                    </a:moveTo>
                    <a:lnTo>
                      <a:pt x="0" y="2"/>
                    </a:lnTo>
                    <a:lnTo>
                      <a:pt x="5" y="0"/>
                    </a:lnTo>
                    <a:lnTo>
                      <a:pt x="13" y="0"/>
                    </a:lnTo>
                    <a:lnTo>
                      <a:pt x="0" y="2"/>
                    </a:lnTo>
                    <a:close/>
                  </a:path>
                </a:pathLst>
              </a:custGeom>
              <a:solidFill>
                <a:srgbClr val="008837"/>
              </a:solidFill>
              <a:ln w="9525">
                <a:noFill/>
              </a:ln>
            </p:spPr>
            <p:txBody>
              <a:bodyPr/>
              <a:lstStyle/>
              <a:p>
                <a:endParaRPr lang="ja-JP" altLang="en-US" sz="1799"/>
              </a:p>
            </p:txBody>
          </p:sp>
          <p:sp>
            <p:nvSpPr>
              <p:cNvPr id="11334" name="フリーフォーム 90007">
                <a:extLst>
                  <a:ext uri="{FF2B5EF4-FFF2-40B4-BE49-F238E27FC236}">
                    <a16:creationId xmlns:a16="http://schemas.microsoft.com/office/drawing/2014/main" id="{DE8E46EE-7CE7-3269-7A0E-CCB6CF1E99EE}"/>
                  </a:ext>
                </a:extLst>
              </p:cNvPr>
              <p:cNvSpPr/>
              <p:nvPr/>
            </p:nvSpPr>
            <p:spPr>
              <a:xfrm>
                <a:off x="2417" y="3406"/>
                <a:ext cx="13" cy="2"/>
              </a:xfrm>
              <a:custGeom>
                <a:avLst/>
                <a:gdLst/>
                <a:ahLst/>
                <a:cxnLst/>
                <a:rect l="0" t="0" r="0" b="0"/>
                <a:pathLst>
                  <a:path w="13" h="2">
                    <a:moveTo>
                      <a:pt x="0" y="2"/>
                    </a:moveTo>
                    <a:lnTo>
                      <a:pt x="0" y="2"/>
                    </a:lnTo>
                    <a:lnTo>
                      <a:pt x="5" y="0"/>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35" name="フリーフォーム 90008">
                <a:extLst>
                  <a:ext uri="{FF2B5EF4-FFF2-40B4-BE49-F238E27FC236}">
                    <a16:creationId xmlns:a16="http://schemas.microsoft.com/office/drawing/2014/main" id="{D35A4ACF-8528-B318-FA90-39FF29F2EA85}"/>
                  </a:ext>
                </a:extLst>
              </p:cNvPr>
              <p:cNvSpPr/>
              <p:nvPr/>
            </p:nvSpPr>
            <p:spPr>
              <a:xfrm>
                <a:off x="2399" y="3417"/>
                <a:ext cx="2" cy="11"/>
              </a:xfrm>
              <a:custGeom>
                <a:avLst/>
                <a:gdLst/>
                <a:ahLst/>
                <a:cxnLst/>
                <a:rect l="0" t="0" r="0" b="0"/>
                <a:pathLst>
                  <a:path w="2" h="11">
                    <a:moveTo>
                      <a:pt x="2" y="11"/>
                    </a:moveTo>
                    <a:lnTo>
                      <a:pt x="2" y="11"/>
                    </a:lnTo>
                    <a:lnTo>
                      <a:pt x="2" y="5"/>
                    </a:lnTo>
                    <a:lnTo>
                      <a:pt x="0" y="0"/>
                    </a:lnTo>
                    <a:lnTo>
                      <a:pt x="2" y="11"/>
                    </a:lnTo>
                    <a:close/>
                  </a:path>
                </a:pathLst>
              </a:custGeom>
              <a:solidFill>
                <a:srgbClr val="008837"/>
              </a:solidFill>
              <a:ln w="9525">
                <a:noFill/>
              </a:ln>
            </p:spPr>
            <p:txBody>
              <a:bodyPr/>
              <a:lstStyle/>
              <a:p>
                <a:endParaRPr lang="ja-JP" altLang="en-US" sz="1799"/>
              </a:p>
            </p:txBody>
          </p:sp>
          <p:sp>
            <p:nvSpPr>
              <p:cNvPr id="11336" name="フリーフォーム 90009">
                <a:extLst>
                  <a:ext uri="{FF2B5EF4-FFF2-40B4-BE49-F238E27FC236}">
                    <a16:creationId xmlns:a16="http://schemas.microsoft.com/office/drawing/2014/main" id="{4D1FEA03-529B-92CF-4B8A-0709500D31AA}"/>
                  </a:ext>
                </a:extLst>
              </p:cNvPr>
              <p:cNvSpPr/>
              <p:nvPr/>
            </p:nvSpPr>
            <p:spPr>
              <a:xfrm>
                <a:off x="2399" y="3417"/>
                <a:ext cx="2" cy="11"/>
              </a:xfrm>
              <a:custGeom>
                <a:avLst/>
                <a:gdLst/>
                <a:ahLst/>
                <a:cxnLst/>
                <a:rect l="0" t="0" r="0" b="0"/>
                <a:pathLst>
                  <a:path w="2" h="11">
                    <a:moveTo>
                      <a:pt x="2" y="11"/>
                    </a:moveTo>
                    <a:lnTo>
                      <a:pt x="2" y="11"/>
                    </a:lnTo>
                    <a:lnTo>
                      <a:pt x="2" y="5"/>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37" name="フリーフォーム 90010">
                <a:extLst>
                  <a:ext uri="{FF2B5EF4-FFF2-40B4-BE49-F238E27FC236}">
                    <a16:creationId xmlns:a16="http://schemas.microsoft.com/office/drawing/2014/main" id="{729D3D38-E967-50EF-C3E9-BA6951304311}"/>
                  </a:ext>
                </a:extLst>
              </p:cNvPr>
              <p:cNvSpPr/>
              <p:nvPr/>
            </p:nvSpPr>
            <p:spPr>
              <a:xfrm>
                <a:off x="2424" y="3397"/>
                <a:ext cx="6" cy="1"/>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1338" name="直線コネクタ 11337">
                <a:extLst>
                  <a:ext uri="{FF2B5EF4-FFF2-40B4-BE49-F238E27FC236}">
                    <a16:creationId xmlns:a16="http://schemas.microsoft.com/office/drawing/2014/main" id="{5F982D5E-F575-0729-925B-2DBECA533C13}"/>
                  </a:ext>
                </a:extLst>
              </p:cNvPr>
              <p:cNvSpPr/>
              <p:nvPr/>
            </p:nvSpPr>
            <p:spPr>
              <a:xfrm>
                <a:off x="2424" y="3397"/>
                <a:ext cx="6"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39" name="フリーフォーム 90012">
                <a:extLst>
                  <a:ext uri="{FF2B5EF4-FFF2-40B4-BE49-F238E27FC236}">
                    <a16:creationId xmlns:a16="http://schemas.microsoft.com/office/drawing/2014/main" id="{0F1578C5-1113-D34D-5E16-D7768B5CF72C}"/>
                  </a:ext>
                </a:extLst>
              </p:cNvPr>
              <p:cNvSpPr/>
              <p:nvPr/>
            </p:nvSpPr>
            <p:spPr>
              <a:xfrm>
                <a:off x="2430" y="3395"/>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340" name="直線コネクタ 11339">
                <a:extLst>
                  <a:ext uri="{FF2B5EF4-FFF2-40B4-BE49-F238E27FC236}">
                    <a16:creationId xmlns:a16="http://schemas.microsoft.com/office/drawing/2014/main" id="{E55926CF-E0C6-E5E0-78BD-80A3CA004733}"/>
                  </a:ext>
                </a:extLst>
              </p:cNvPr>
              <p:cNvSpPr/>
              <p:nvPr/>
            </p:nvSpPr>
            <p:spPr>
              <a:xfrm>
                <a:off x="2430" y="3395"/>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41" name="フリーフォーム 90014">
                <a:extLst>
                  <a:ext uri="{FF2B5EF4-FFF2-40B4-BE49-F238E27FC236}">
                    <a16:creationId xmlns:a16="http://schemas.microsoft.com/office/drawing/2014/main" id="{38129526-4DBE-8AD9-24CB-EF4C77EB58B9}"/>
                  </a:ext>
                </a:extLst>
              </p:cNvPr>
              <p:cNvSpPr/>
              <p:nvPr/>
            </p:nvSpPr>
            <p:spPr>
              <a:xfrm>
                <a:off x="2439" y="3393"/>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342" name="直線コネクタ 11341">
                <a:extLst>
                  <a:ext uri="{FF2B5EF4-FFF2-40B4-BE49-F238E27FC236}">
                    <a16:creationId xmlns:a16="http://schemas.microsoft.com/office/drawing/2014/main" id="{781CC108-A429-E61A-A9BA-069044013B62}"/>
                  </a:ext>
                </a:extLst>
              </p:cNvPr>
              <p:cNvSpPr/>
              <p:nvPr/>
            </p:nvSpPr>
            <p:spPr>
              <a:xfrm>
                <a:off x="2439" y="3393"/>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43" name="フリーフォーム 90016">
                <a:extLst>
                  <a:ext uri="{FF2B5EF4-FFF2-40B4-BE49-F238E27FC236}">
                    <a16:creationId xmlns:a16="http://schemas.microsoft.com/office/drawing/2014/main" id="{C48B72D6-7A28-3666-825B-A643D4048019}"/>
                  </a:ext>
                </a:extLst>
              </p:cNvPr>
              <p:cNvSpPr/>
              <p:nvPr/>
            </p:nvSpPr>
            <p:spPr>
              <a:xfrm>
                <a:off x="2426" y="3393"/>
                <a:ext cx="4" cy="2"/>
              </a:xfrm>
              <a:custGeom>
                <a:avLst/>
                <a:gdLst/>
                <a:ahLst/>
                <a:cxnLst/>
                <a:rect l="0" t="0" r="0" b="0"/>
                <a:pathLst>
                  <a:path w="4" h="2">
                    <a:moveTo>
                      <a:pt x="0" y="2"/>
                    </a:moveTo>
                    <a:lnTo>
                      <a:pt x="0" y="2"/>
                    </a:lnTo>
                    <a:lnTo>
                      <a:pt x="0" y="2"/>
                    </a:lnTo>
                    <a:lnTo>
                      <a:pt x="0" y="0"/>
                    </a:lnTo>
                    <a:lnTo>
                      <a:pt x="4" y="0"/>
                    </a:lnTo>
                    <a:lnTo>
                      <a:pt x="0" y="2"/>
                    </a:lnTo>
                    <a:close/>
                  </a:path>
                </a:pathLst>
              </a:custGeom>
              <a:solidFill>
                <a:srgbClr val="008837"/>
              </a:solidFill>
              <a:ln w="9525">
                <a:noFill/>
              </a:ln>
            </p:spPr>
            <p:txBody>
              <a:bodyPr/>
              <a:lstStyle/>
              <a:p>
                <a:endParaRPr lang="ja-JP" altLang="en-US" sz="1799"/>
              </a:p>
            </p:txBody>
          </p:sp>
          <p:sp>
            <p:nvSpPr>
              <p:cNvPr id="11344" name="フリーフォーム 90017">
                <a:extLst>
                  <a:ext uri="{FF2B5EF4-FFF2-40B4-BE49-F238E27FC236}">
                    <a16:creationId xmlns:a16="http://schemas.microsoft.com/office/drawing/2014/main" id="{B5E3B6A2-1CAD-3B4E-EE66-308F2D920AA4}"/>
                  </a:ext>
                </a:extLst>
              </p:cNvPr>
              <p:cNvSpPr/>
              <p:nvPr/>
            </p:nvSpPr>
            <p:spPr>
              <a:xfrm>
                <a:off x="2426" y="3393"/>
                <a:ext cx="4" cy="2"/>
              </a:xfrm>
              <a:custGeom>
                <a:avLst/>
                <a:gdLst/>
                <a:ahLst/>
                <a:cxnLst/>
                <a:rect l="0" t="0" r="0" b="0"/>
                <a:pathLst>
                  <a:path w="4" h="2">
                    <a:moveTo>
                      <a:pt x="0" y="2"/>
                    </a:moveTo>
                    <a:lnTo>
                      <a:pt x="0" y="2"/>
                    </a:lnTo>
                    <a:lnTo>
                      <a:pt x="0" y="2"/>
                    </a:lnTo>
                    <a:lnTo>
                      <a:pt x="0" y="0"/>
                    </a:lnTo>
                    <a:lnTo>
                      <a:pt x="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45" name="フリーフォーム 90018">
                <a:extLst>
                  <a:ext uri="{FF2B5EF4-FFF2-40B4-BE49-F238E27FC236}">
                    <a16:creationId xmlns:a16="http://schemas.microsoft.com/office/drawing/2014/main" id="{8B44F3D0-D24F-6090-8468-D67EABA17905}"/>
                  </a:ext>
                </a:extLst>
              </p:cNvPr>
              <p:cNvSpPr/>
              <p:nvPr/>
            </p:nvSpPr>
            <p:spPr>
              <a:xfrm>
                <a:off x="2424" y="3397"/>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346" name="直線コネクタ 11345">
                <a:extLst>
                  <a:ext uri="{FF2B5EF4-FFF2-40B4-BE49-F238E27FC236}">
                    <a16:creationId xmlns:a16="http://schemas.microsoft.com/office/drawing/2014/main" id="{7AB74723-7E49-98C0-911D-FF51F39A88CF}"/>
                  </a:ext>
                </a:extLst>
              </p:cNvPr>
              <p:cNvSpPr/>
              <p:nvPr/>
            </p:nvSpPr>
            <p:spPr>
              <a:xfrm>
                <a:off x="2424" y="3397"/>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47" name="フリーフォーム 90020">
                <a:extLst>
                  <a:ext uri="{FF2B5EF4-FFF2-40B4-BE49-F238E27FC236}">
                    <a16:creationId xmlns:a16="http://schemas.microsoft.com/office/drawing/2014/main" id="{87814037-FC5D-7734-C519-5CCE176B0365}"/>
                  </a:ext>
                </a:extLst>
              </p:cNvPr>
              <p:cNvSpPr/>
              <p:nvPr/>
            </p:nvSpPr>
            <p:spPr>
              <a:xfrm>
                <a:off x="2430" y="3395"/>
                <a:ext cx="9" cy="2"/>
              </a:xfrm>
              <a:custGeom>
                <a:avLst/>
                <a:gdLst/>
                <a:ahLst/>
                <a:cxnLst/>
                <a:rect l="0" t="0" r="0" b="0"/>
                <a:pathLst>
                  <a:path w="9" h="2">
                    <a:moveTo>
                      <a:pt x="0" y="2"/>
                    </a:moveTo>
                    <a:lnTo>
                      <a:pt x="9" y="0"/>
                    </a:lnTo>
                    <a:lnTo>
                      <a:pt x="0" y="2"/>
                    </a:lnTo>
                    <a:close/>
                  </a:path>
                </a:pathLst>
              </a:custGeom>
              <a:solidFill>
                <a:srgbClr val="008837"/>
              </a:solidFill>
              <a:ln w="9525">
                <a:noFill/>
              </a:ln>
            </p:spPr>
            <p:txBody>
              <a:bodyPr/>
              <a:lstStyle/>
              <a:p>
                <a:endParaRPr lang="ja-JP" altLang="en-US" sz="1799"/>
              </a:p>
            </p:txBody>
          </p:sp>
          <p:sp>
            <p:nvSpPr>
              <p:cNvPr id="11348" name="直線コネクタ 11347">
                <a:extLst>
                  <a:ext uri="{FF2B5EF4-FFF2-40B4-BE49-F238E27FC236}">
                    <a16:creationId xmlns:a16="http://schemas.microsoft.com/office/drawing/2014/main" id="{03775750-B885-5C5F-D5C2-F8A622EB7647}"/>
                  </a:ext>
                </a:extLst>
              </p:cNvPr>
              <p:cNvSpPr/>
              <p:nvPr/>
            </p:nvSpPr>
            <p:spPr>
              <a:xfrm flipV="1">
                <a:off x="2430" y="3395"/>
                <a:ext cx="9" cy="2"/>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49" name="フリーフォーム 90022">
                <a:extLst>
                  <a:ext uri="{FF2B5EF4-FFF2-40B4-BE49-F238E27FC236}">
                    <a16:creationId xmlns:a16="http://schemas.microsoft.com/office/drawing/2014/main" id="{1E3AFE02-ADA1-5587-B1A4-1567E78220E7}"/>
                  </a:ext>
                </a:extLst>
              </p:cNvPr>
              <p:cNvSpPr/>
              <p:nvPr/>
            </p:nvSpPr>
            <p:spPr>
              <a:xfrm>
                <a:off x="2426" y="3381"/>
                <a:ext cx="38" cy="76"/>
              </a:xfrm>
              <a:custGeom>
                <a:avLst/>
                <a:gdLst/>
                <a:ahLst/>
                <a:cxnLst/>
                <a:rect l="0" t="0" r="0" b="0"/>
                <a:pathLst>
                  <a:path w="38" h="76">
                    <a:moveTo>
                      <a:pt x="0" y="76"/>
                    </a:moveTo>
                    <a:lnTo>
                      <a:pt x="0" y="76"/>
                    </a:lnTo>
                    <a:lnTo>
                      <a:pt x="0" y="61"/>
                    </a:lnTo>
                    <a:lnTo>
                      <a:pt x="2" y="47"/>
                    </a:lnTo>
                    <a:lnTo>
                      <a:pt x="4" y="34"/>
                    </a:lnTo>
                    <a:lnTo>
                      <a:pt x="9" y="23"/>
                    </a:lnTo>
                    <a:lnTo>
                      <a:pt x="16" y="14"/>
                    </a:lnTo>
                    <a:lnTo>
                      <a:pt x="22" y="7"/>
                    </a:lnTo>
                    <a:lnTo>
                      <a:pt x="29" y="3"/>
                    </a:lnTo>
                    <a:lnTo>
                      <a:pt x="38" y="0"/>
                    </a:lnTo>
                    <a:lnTo>
                      <a:pt x="0" y="76"/>
                    </a:lnTo>
                    <a:close/>
                  </a:path>
                </a:pathLst>
              </a:custGeom>
              <a:solidFill>
                <a:srgbClr val="008837"/>
              </a:solidFill>
              <a:ln w="9525">
                <a:noFill/>
              </a:ln>
            </p:spPr>
            <p:txBody>
              <a:bodyPr/>
              <a:lstStyle/>
              <a:p>
                <a:endParaRPr lang="ja-JP" altLang="en-US" sz="1799"/>
              </a:p>
            </p:txBody>
          </p:sp>
          <p:sp>
            <p:nvSpPr>
              <p:cNvPr id="11350" name="フリーフォーム 90023">
                <a:extLst>
                  <a:ext uri="{FF2B5EF4-FFF2-40B4-BE49-F238E27FC236}">
                    <a16:creationId xmlns:a16="http://schemas.microsoft.com/office/drawing/2014/main" id="{BCCFB322-8B06-3104-164C-D01008DCCA3C}"/>
                  </a:ext>
                </a:extLst>
              </p:cNvPr>
              <p:cNvSpPr/>
              <p:nvPr/>
            </p:nvSpPr>
            <p:spPr>
              <a:xfrm>
                <a:off x="2426" y="3381"/>
                <a:ext cx="38" cy="76"/>
              </a:xfrm>
              <a:custGeom>
                <a:avLst/>
                <a:gdLst/>
                <a:ahLst/>
                <a:cxnLst/>
                <a:rect l="0" t="0" r="0" b="0"/>
                <a:pathLst>
                  <a:path w="38" h="76">
                    <a:moveTo>
                      <a:pt x="0" y="76"/>
                    </a:moveTo>
                    <a:lnTo>
                      <a:pt x="0" y="76"/>
                    </a:lnTo>
                    <a:lnTo>
                      <a:pt x="0" y="61"/>
                    </a:lnTo>
                    <a:lnTo>
                      <a:pt x="2" y="47"/>
                    </a:lnTo>
                    <a:lnTo>
                      <a:pt x="4" y="34"/>
                    </a:lnTo>
                    <a:lnTo>
                      <a:pt x="9" y="23"/>
                    </a:lnTo>
                    <a:lnTo>
                      <a:pt x="16" y="14"/>
                    </a:lnTo>
                    <a:lnTo>
                      <a:pt x="22" y="7"/>
                    </a:lnTo>
                    <a:lnTo>
                      <a:pt x="29" y="3"/>
                    </a:lnTo>
                    <a:lnTo>
                      <a:pt x="3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51" name="フリーフォーム 90024">
                <a:extLst>
                  <a:ext uri="{FF2B5EF4-FFF2-40B4-BE49-F238E27FC236}">
                    <a16:creationId xmlns:a16="http://schemas.microsoft.com/office/drawing/2014/main" id="{1C60D7E0-6EF4-B6E4-507F-5402BAA43249}"/>
                  </a:ext>
                </a:extLst>
              </p:cNvPr>
              <p:cNvSpPr/>
              <p:nvPr/>
            </p:nvSpPr>
            <p:spPr>
              <a:xfrm>
                <a:off x="2433" y="3413"/>
                <a:ext cx="15" cy="13"/>
              </a:xfrm>
              <a:custGeom>
                <a:avLst/>
                <a:gdLst/>
                <a:ahLst/>
                <a:cxnLst/>
                <a:rect l="0" t="0" r="0" b="0"/>
                <a:pathLst>
                  <a:path w="15" h="13">
                    <a:moveTo>
                      <a:pt x="0" y="13"/>
                    </a:moveTo>
                    <a:lnTo>
                      <a:pt x="0" y="13"/>
                    </a:lnTo>
                    <a:lnTo>
                      <a:pt x="0" y="9"/>
                    </a:lnTo>
                    <a:lnTo>
                      <a:pt x="4" y="4"/>
                    </a:lnTo>
                    <a:lnTo>
                      <a:pt x="9" y="2"/>
                    </a:lnTo>
                    <a:lnTo>
                      <a:pt x="15" y="0"/>
                    </a:lnTo>
                    <a:lnTo>
                      <a:pt x="0" y="13"/>
                    </a:lnTo>
                    <a:close/>
                  </a:path>
                </a:pathLst>
              </a:custGeom>
              <a:solidFill>
                <a:srgbClr val="008837"/>
              </a:solidFill>
              <a:ln w="9525">
                <a:noFill/>
              </a:ln>
            </p:spPr>
            <p:txBody>
              <a:bodyPr/>
              <a:lstStyle/>
              <a:p>
                <a:endParaRPr lang="ja-JP" altLang="en-US" sz="1799"/>
              </a:p>
            </p:txBody>
          </p:sp>
          <p:sp>
            <p:nvSpPr>
              <p:cNvPr id="11352" name="フリーフォーム 90025">
                <a:extLst>
                  <a:ext uri="{FF2B5EF4-FFF2-40B4-BE49-F238E27FC236}">
                    <a16:creationId xmlns:a16="http://schemas.microsoft.com/office/drawing/2014/main" id="{39F3FFDF-7F36-BA59-696C-A59693DD4D1C}"/>
                  </a:ext>
                </a:extLst>
              </p:cNvPr>
              <p:cNvSpPr/>
              <p:nvPr/>
            </p:nvSpPr>
            <p:spPr>
              <a:xfrm>
                <a:off x="2433" y="3413"/>
                <a:ext cx="15" cy="13"/>
              </a:xfrm>
              <a:custGeom>
                <a:avLst/>
                <a:gdLst/>
                <a:ahLst/>
                <a:cxnLst/>
                <a:rect l="0" t="0" r="0" b="0"/>
                <a:pathLst>
                  <a:path w="15" h="13">
                    <a:moveTo>
                      <a:pt x="0" y="13"/>
                    </a:moveTo>
                    <a:lnTo>
                      <a:pt x="0" y="13"/>
                    </a:lnTo>
                    <a:lnTo>
                      <a:pt x="0" y="9"/>
                    </a:lnTo>
                    <a:lnTo>
                      <a:pt x="4" y="4"/>
                    </a:lnTo>
                    <a:lnTo>
                      <a:pt x="9" y="2"/>
                    </a:lnTo>
                    <a:lnTo>
                      <a:pt x="1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53" name="フリーフォーム 90026">
                <a:extLst>
                  <a:ext uri="{FF2B5EF4-FFF2-40B4-BE49-F238E27FC236}">
                    <a16:creationId xmlns:a16="http://schemas.microsoft.com/office/drawing/2014/main" id="{ADBD38BD-45D2-E285-BC35-0F8C49E66EC5}"/>
                  </a:ext>
                </a:extLst>
              </p:cNvPr>
              <p:cNvSpPr/>
              <p:nvPr/>
            </p:nvSpPr>
            <p:spPr>
              <a:xfrm>
                <a:off x="2430" y="3388"/>
                <a:ext cx="7" cy="18"/>
              </a:xfrm>
              <a:custGeom>
                <a:avLst/>
                <a:gdLst/>
                <a:ahLst/>
                <a:cxnLst/>
                <a:rect l="0" t="0" r="0" b="0"/>
                <a:pathLst>
                  <a:path w="7" h="18">
                    <a:moveTo>
                      <a:pt x="7" y="18"/>
                    </a:moveTo>
                    <a:lnTo>
                      <a:pt x="7" y="18"/>
                    </a:lnTo>
                    <a:lnTo>
                      <a:pt x="7" y="11"/>
                    </a:lnTo>
                    <a:lnTo>
                      <a:pt x="5" y="7"/>
                    </a:lnTo>
                    <a:lnTo>
                      <a:pt x="0" y="0"/>
                    </a:lnTo>
                    <a:lnTo>
                      <a:pt x="7" y="18"/>
                    </a:lnTo>
                    <a:close/>
                  </a:path>
                </a:pathLst>
              </a:custGeom>
              <a:solidFill>
                <a:srgbClr val="008837"/>
              </a:solidFill>
              <a:ln w="9525">
                <a:noFill/>
              </a:ln>
            </p:spPr>
            <p:txBody>
              <a:bodyPr/>
              <a:lstStyle/>
              <a:p>
                <a:endParaRPr lang="ja-JP" altLang="en-US" sz="1799"/>
              </a:p>
            </p:txBody>
          </p:sp>
          <p:sp>
            <p:nvSpPr>
              <p:cNvPr id="11354" name="フリーフォーム 90027">
                <a:extLst>
                  <a:ext uri="{FF2B5EF4-FFF2-40B4-BE49-F238E27FC236}">
                    <a16:creationId xmlns:a16="http://schemas.microsoft.com/office/drawing/2014/main" id="{0FAB1648-AA9A-E8EC-6B85-06F9BB931FC5}"/>
                  </a:ext>
                </a:extLst>
              </p:cNvPr>
              <p:cNvSpPr/>
              <p:nvPr/>
            </p:nvSpPr>
            <p:spPr>
              <a:xfrm>
                <a:off x="2430" y="3388"/>
                <a:ext cx="7" cy="18"/>
              </a:xfrm>
              <a:custGeom>
                <a:avLst/>
                <a:gdLst/>
                <a:ahLst/>
                <a:cxnLst/>
                <a:rect l="0" t="0" r="0" b="0"/>
                <a:pathLst>
                  <a:path w="7" h="18">
                    <a:moveTo>
                      <a:pt x="7" y="18"/>
                    </a:moveTo>
                    <a:lnTo>
                      <a:pt x="7" y="18"/>
                    </a:lnTo>
                    <a:lnTo>
                      <a:pt x="7" y="11"/>
                    </a:lnTo>
                    <a:lnTo>
                      <a:pt x="5"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55" name="フリーフォーム 90028">
                <a:extLst>
                  <a:ext uri="{FF2B5EF4-FFF2-40B4-BE49-F238E27FC236}">
                    <a16:creationId xmlns:a16="http://schemas.microsoft.com/office/drawing/2014/main" id="{D883BAA2-AA8A-D7FB-8DBA-CCCBA9C44E71}"/>
                  </a:ext>
                </a:extLst>
              </p:cNvPr>
              <p:cNvSpPr/>
              <p:nvPr/>
            </p:nvSpPr>
            <p:spPr>
              <a:xfrm>
                <a:off x="2444" y="3390"/>
                <a:ext cx="16" cy="3"/>
              </a:xfrm>
              <a:custGeom>
                <a:avLst/>
                <a:gdLst/>
                <a:ahLst/>
                <a:cxnLst/>
                <a:rect l="0" t="0" r="0" b="0"/>
                <a:pathLst>
                  <a:path w="16" h="3">
                    <a:moveTo>
                      <a:pt x="0" y="3"/>
                    </a:moveTo>
                    <a:lnTo>
                      <a:pt x="0" y="3"/>
                    </a:lnTo>
                    <a:lnTo>
                      <a:pt x="4" y="0"/>
                    </a:lnTo>
                    <a:lnTo>
                      <a:pt x="16" y="0"/>
                    </a:lnTo>
                    <a:lnTo>
                      <a:pt x="0" y="3"/>
                    </a:lnTo>
                    <a:close/>
                  </a:path>
                </a:pathLst>
              </a:custGeom>
              <a:solidFill>
                <a:srgbClr val="008837"/>
              </a:solidFill>
              <a:ln w="9525">
                <a:noFill/>
              </a:ln>
            </p:spPr>
            <p:txBody>
              <a:bodyPr/>
              <a:lstStyle/>
              <a:p>
                <a:endParaRPr lang="ja-JP" altLang="en-US" sz="1799"/>
              </a:p>
            </p:txBody>
          </p:sp>
          <p:sp>
            <p:nvSpPr>
              <p:cNvPr id="11356" name="フリーフォーム 90029">
                <a:extLst>
                  <a:ext uri="{FF2B5EF4-FFF2-40B4-BE49-F238E27FC236}">
                    <a16:creationId xmlns:a16="http://schemas.microsoft.com/office/drawing/2014/main" id="{32887C41-95C3-12AD-AFD4-BAFE4DFA82E9}"/>
                  </a:ext>
                </a:extLst>
              </p:cNvPr>
              <p:cNvSpPr/>
              <p:nvPr/>
            </p:nvSpPr>
            <p:spPr>
              <a:xfrm>
                <a:off x="2444" y="3390"/>
                <a:ext cx="16" cy="3"/>
              </a:xfrm>
              <a:custGeom>
                <a:avLst/>
                <a:gdLst/>
                <a:ahLst/>
                <a:cxnLst/>
                <a:rect l="0" t="0" r="0" b="0"/>
                <a:pathLst>
                  <a:path w="16" h="3">
                    <a:moveTo>
                      <a:pt x="0" y="3"/>
                    </a:moveTo>
                    <a:lnTo>
                      <a:pt x="0" y="3"/>
                    </a:lnTo>
                    <a:lnTo>
                      <a:pt x="4" y="0"/>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57" name="フリーフォーム 90030">
                <a:extLst>
                  <a:ext uri="{FF2B5EF4-FFF2-40B4-BE49-F238E27FC236}">
                    <a16:creationId xmlns:a16="http://schemas.microsoft.com/office/drawing/2014/main" id="{77105E9F-D54B-D8BE-4AC6-656673EC495A}"/>
                  </a:ext>
                </a:extLst>
              </p:cNvPr>
              <p:cNvSpPr/>
              <p:nvPr/>
            </p:nvSpPr>
            <p:spPr>
              <a:xfrm>
                <a:off x="2428" y="3431"/>
                <a:ext cx="11" cy="6"/>
              </a:xfrm>
              <a:custGeom>
                <a:avLst/>
                <a:gdLst/>
                <a:ahLst/>
                <a:cxnLst/>
                <a:rect l="0" t="0" r="0" b="0"/>
                <a:pathLst>
                  <a:path w="11" h="6">
                    <a:moveTo>
                      <a:pt x="0" y="6"/>
                    </a:moveTo>
                    <a:lnTo>
                      <a:pt x="0" y="6"/>
                    </a:lnTo>
                    <a:lnTo>
                      <a:pt x="2" y="2"/>
                    </a:lnTo>
                    <a:lnTo>
                      <a:pt x="7" y="0"/>
                    </a:lnTo>
                    <a:lnTo>
                      <a:pt x="11" y="0"/>
                    </a:lnTo>
                    <a:lnTo>
                      <a:pt x="0" y="6"/>
                    </a:lnTo>
                    <a:close/>
                  </a:path>
                </a:pathLst>
              </a:custGeom>
              <a:solidFill>
                <a:srgbClr val="008837"/>
              </a:solidFill>
              <a:ln w="9525">
                <a:noFill/>
              </a:ln>
            </p:spPr>
            <p:txBody>
              <a:bodyPr/>
              <a:lstStyle/>
              <a:p>
                <a:endParaRPr lang="ja-JP" altLang="en-US" sz="1799"/>
              </a:p>
            </p:txBody>
          </p:sp>
          <p:sp>
            <p:nvSpPr>
              <p:cNvPr id="11358" name="フリーフォーム 90031">
                <a:extLst>
                  <a:ext uri="{FF2B5EF4-FFF2-40B4-BE49-F238E27FC236}">
                    <a16:creationId xmlns:a16="http://schemas.microsoft.com/office/drawing/2014/main" id="{B6B9EDD9-F9FB-B9A2-B226-7877313A8384}"/>
                  </a:ext>
                </a:extLst>
              </p:cNvPr>
              <p:cNvSpPr/>
              <p:nvPr/>
            </p:nvSpPr>
            <p:spPr>
              <a:xfrm>
                <a:off x="2428" y="3431"/>
                <a:ext cx="11" cy="6"/>
              </a:xfrm>
              <a:custGeom>
                <a:avLst/>
                <a:gdLst/>
                <a:ahLst/>
                <a:cxnLst/>
                <a:rect l="0" t="0" r="0" b="0"/>
                <a:pathLst>
                  <a:path w="11" h="6">
                    <a:moveTo>
                      <a:pt x="0" y="6"/>
                    </a:moveTo>
                    <a:lnTo>
                      <a:pt x="0" y="6"/>
                    </a:lnTo>
                    <a:lnTo>
                      <a:pt x="2" y="2"/>
                    </a:lnTo>
                    <a:lnTo>
                      <a:pt x="7"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59" name="フリーフォーム 90032">
                <a:extLst>
                  <a:ext uri="{FF2B5EF4-FFF2-40B4-BE49-F238E27FC236}">
                    <a16:creationId xmlns:a16="http://schemas.microsoft.com/office/drawing/2014/main" id="{7B0BC42D-5DEB-7FCD-4247-65364F6F7AD7}"/>
                  </a:ext>
                </a:extLst>
              </p:cNvPr>
              <p:cNvSpPr/>
              <p:nvPr/>
            </p:nvSpPr>
            <p:spPr>
              <a:xfrm>
                <a:off x="2426" y="3404"/>
                <a:ext cx="2" cy="13"/>
              </a:xfrm>
              <a:custGeom>
                <a:avLst/>
                <a:gdLst/>
                <a:ahLst/>
                <a:cxnLst/>
                <a:rect l="0" t="0" r="0" b="0"/>
                <a:pathLst>
                  <a:path w="2" h="13">
                    <a:moveTo>
                      <a:pt x="2" y="13"/>
                    </a:moveTo>
                    <a:lnTo>
                      <a:pt x="2" y="13"/>
                    </a:lnTo>
                    <a:lnTo>
                      <a:pt x="2" y="4"/>
                    </a:lnTo>
                    <a:lnTo>
                      <a:pt x="0" y="0"/>
                    </a:lnTo>
                    <a:lnTo>
                      <a:pt x="2" y="13"/>
                    </a:lnTo>
                    <a:close/>
                  </a:path>
                </a:pathLst>
              </a:custGeom>
              <a:solidFill>
                <a:srgbClr val="008837"/>
              </a:solidFill>
              <a:ln w="9525">
                <a:noFill/>
              </a:ln>
            </p:spPr>
            <p:txBody>
              <a:bodyPr/>
              <a:lstStyle/>
              <a:p>
                <a:endParaRPr lang="ja-JP" altLang="en-US" sz="1799"/>
              </a:p>
            </p:txBody>
          </p:sp>
          <p:sp>
            <p:nvSpPr>
              <p:cNvPr id="11360" name="フリーフォーム 90033">
                <a:extLst>
                  <a:ext uri="{FF2B5EF4-FFF2-40B4-BE49-F238E27FC236}">
                    <a16:creationId xmlns:a16="http://schemas.microsoft.com/office/drawing/2014/main" id="{532D8924-2A06-D4D7-3273-DA3D90C593BE}"/>
                  </a:ext>
                </a:extLst>
              </p:cNvPr>
              <p:cNvSpPr/>
              <p:nvPr/>
            </p:nvSpPr>
            <p:spPr>
              <a:xfrm>
                <a:off x="2426" y="3404"/>
                <a:ext cx="2" cy="13"/>
              </a:xfrm>
              <a:custGeom>
                <a:avLst/>
                <a:gdLst/>
                <a:ahLst/>
                <a:cxnLst/>
                <a:rect l="0" t="0" r="0" b="0"/>
                <a:pathLst>
                  <a:path w="2" h="13">
                    <a:moveTo>
                      <a:pt x="2" y="13"/>
                    </a:moveTo>
                    <a:lnTo>
                      <a:pt x="2" y="13"/>
                    </a:lnTo>
                    <a:lnTo>
                      <a:pt x="2" y="4"/>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61" name="フリーフォーム 90034">
                <a:extLst>
                  <a:ext uri="{FF2B5EF4-FFF2-40B4-BE49-F238E27FC236}">
                    <a16:creationId xmlns:a16="http://schemas.microsoft.com/office/drawing/2014/main" id="{C663A9B5-754D-4F5D-9931-1B6D8CA71528}"/>
                  </a:ext>
                </a:extLst>
              </p:cNvPr>
              <p:cNvSpPr/>
              <p:nvPr/>
            </p:nvSpPr>
            <p:spPr>
              <a:xfrm>
                <a:off x="2451" y="3384"/>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362" name="直線コネクタ 11361">
                <a:extLst>
                  <a:ext uri="{FF2B5EF4-FFF2-40B4-BE49-F238E27FC236}">
                    <a16:creationId xmlns:a16="http://schemas.microsoft.com/office/drawing/2014/main" id="{CE7309BA-7203-635D-406F-A41A5490B6CD}"/>
                  </a:ext>
                </a:extLst>
              </p:cNvPr>
              <p:cNvSpPr/>
              <p:nvPr/>
            </p:nvSpPr>
            <p:spPr>
              <a:xfrm>
                <a:off x="2451" y="3384"/>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63" name="フリーフォーム 90036">
                <a:extLst>
                  <a:ext uri="{FF2B5EF4-FFF2-40B4-BE49-F238E27FC236}">
                    <a16:creationId xmlns:a16="http://schemas.microsoft.com/office/drawing/2014/main" id="{915ECB49-44A8-F7A3-3AA2-1D5B1FD4C274}"/>
                  </a:ext>
                </a:extLst>
              </p:cNvPr>
              <p:cNvSpPr/>
              <p:nvPr/>
            </p:nvSpPr>
            <p:spPr>
              <a:xfrm>
                <a:off x="2460" y="3384"/>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364" name="直線コネクタ 11363">
                <a:extLst>
                  <a:ext uri="{FF2B5EF4-FFF2-40B4-BE49-F238E27FC236}">
                    <a16:creationId xmlns:a16="http://schemas.microsoft.com/office/drawing/2014/main" id="{18EF6A39-696C-3EF3-DDA3-8FE8BBE6A86D}"/>
                  </a:ext>
                </a:extLst>
              </p:cNvPr>
              <p:cNvSpPr/>
              <p:nvPr/>
            </p:nvSpPr>
            <p:spPr>
              <a:xfrm>
                <a:off x="2460" y="3384"/>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65" name="フリーフォーム 90038">
                <a:extLst>
                  <a:ext uri="{FF2B5EF4-FFF2-40B4-BE49-F238E27FC236}">
                    <a16:creationId xmlns:a16="http://schemas.microsoft.com/office/drawing/2014/main" id="{528F9A67-CDD0-0DCA-25F2-F1AB1729B6C5}"/>
                  </a:ext>
                </a:extLst>
              </p:cNvPr>
              <p:cNvSpPr/>
              <p:nvPr/>
            </p:nvSpPr>
            <p:spPr>
              <a:xfrm>
                <a:off x="2464" y="3379"/>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366" name="直線コネクタ 11365">
                <a:extLst>
                  <a:ext uri="{FF2B5EF4-FFF2-40B4-BE49-F238E27FC236}">
                    <a16:creationId xmlns:a16="http://schemas.microsoft.com/office/drawing/2014/main" id="{C2B1FE74-BA86-29EA-8C9B-E00A39D79976}"/>
                  </a:ext>
                </a:extLst>
              </p:cNvPr>
              <p:cNvSpPr/>
              <p:nvPr/>
            </p:nvSpPr>
            <p:spPr>
              <a:xfrm>
                <a:off x="2464" y="3379"/>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67" name="フリーフォーム 90040">
                <a:extLst>
                  <a:ext uri="{FF2B5EF4-FFF2-40B4-BE49-F238E27FC236}">
                    <a16:creationId xmlns:a16="http://schemas.microsoft.com/office/drawing/2014/main" id="{D3881A9E-814B-F06F-D34A-E4D6EF8B41E2}"/>
                  </a:ext>
                </a:extLst>
              </p:cNvPr>
              <p:cNvSpPr/>
              <p:nvPr/>
            </p:nvSpPr>
            <p:spPr>
              <a:xfrm>
                <a:off x="2453" y="3377"/>
                <a:ext cx="7" cy="7"/>
              </a:xfrm>
              <a:custGeom>
                <a:avLst/>
                <a:gdLst/>
                <a:ahLst/>
                <a:cxnLst/>
                <a:rect l="0" t="0" r="0" b="0"/>
                <a:pathLst>
                  <a:path w="7" h="7">
                    <a:moveTo>
                      <a:pt x="0" y="7"/>
                    </a:moveTo>
                    <a:lnTo>
                      <a:pt x="0" y="7"/>
                    </a:lnTo>
                    <a:lnTo>
                      <a:pt x="0" y="4"/>
                    </a:lnTo>
                    <a:lnTo>
                      <a:pt x="0" y="2"/>
                    </a:lnTo>
                    <a:lnTo>
                      <a:pt x="7" y="0"/>
                    </a:lnTo>
                    <a:lnTo>
                      <a:pt x="0" y="7"/>
                    </a:lnTo>
                    <a:close/>
                  </a:path>
                </a:pathLst>
              </a:custGeom>
              <a:solidFill>
                <a:srgbClr val="008837"/>
              </a:solidFill>
              <a:ln w="9525">
                <a:noFill/>
              </a:ln>
            </p:spPr>
            <p:txBody>
              <a:bodyPr/>
              <a:lstStyle/>
              <a:p>
                <a:endParaRPr lang="ja-JP" altLang="en-US" sz="1799"/>
              </a:p>
            </p:txBody>
          </p:sp>
          <p:sp>
            <p:nvSpPr>
              <p:cNvPr id="11368" name="フリーフォーム 90041">
                <a:extLst>
                  <a:ext uri="{FF2B5EF4-FFF2-40B4-BE49-F238E27FC236}">
                    <a16:creationId xmlns:a16="http://schemas.microsoft.com/office/drawing/2014/main" id="{742C4148-D0A1-11EB-7241-0F3EB300B377}"/>
                  </a:ext>
                </a:extLst>
              </p:cNvPr>
              <p:cNvSpPr/>
              <p:nvPr/>
            </p:nvSpPr>
            <p:spPr>
              <a:xfrm>
                <a:off x="2453" y="3377"/>
                <a:ext cx="7" cy="7"/>
              </a:xfrm>
              <a:custGeom>
                <a:avLst/>
                <a:gdLst/>
                <a:ahLst/>
                <a:cxnLst/>
                <a:rect l="0" t="0" r="0" b="0"/>
                <a:pathLst>
                  <a:path w="7" h="7">
                    <a:moveTo>
                      <a:pt x="0" y="7"/>
                    </a:moveTo>
                    <a:lnTo>
                      <a:pt x="0" y="7"/>
                    </a:lnTo>
                    <a:lnTo>
                      <a:pt x="0" y="4"/>
                    </a:lnTo>
                    <a:lnTo>
                      <a:pt x="0" y="2"/>
                    </a:lnTo>
                    <a:lnTo>
                      <a:pt x="7"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69" name="フリーフォーム 90042">
                <a:extLst>
                  <a:ext uri="{FF2B5EF4-FFF2-40B4-BE49-F238E27FC236}">
                    <a16:creationId xmlns:a16="http://schemas.microsoft.com/office/drawing/2014/main" id="{373B55E8-5DEB-8641-F6B3-D6FF57F31D3B}"/>
                  </a:ext>
                </a:extLst>
              </p:cNvPr>
              <p:cNvSpPr/>
              <p:nvPr/>
            </p:nvSpPr>
            <p:spPr>
              <a:xfrm>
                <a:off x="2451" y="3384"/>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370" name="直線コネクタ 11369">
                <a:extLst>
                  <a:ext uri="{FF2B5EF4-FFF2-40B4-BE49-F238E27FC236}">
                    <a16:creationId xmlns:a16="http://schemas.microsoft.com/office/drawing/2014/main" id="{737EFF39-2E02-823B-E2B0-CB4DDCF52F49}"/>
                  </a:ext>
                </a:extLst>
              </p:cNvPr>
              <p:cNvSpPr/>
              <p:nvPr/>
            </p:nvSpPr>
            <p:spPr>
              <a:xfrm>
                <a:off x="2451" y="3384"/>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71" name="フリーフォーム 90044">
                <a:extLst>
                  <a:ext uri="{FF2B5EF4-FFF2-40B4-BE49-F238E27FC236}">
                    <a16:creationId xmlns:a16="http://schemas.microsoft.com/office/drawing/2014/main" id="{7E78D8F0-7523-CCB9-1581-AC4EB659A581}"/>
                  </a:ext>
                </a:extLst>
              </p:cNvPr>
              <p:cNvSpPr/>
              <p:nvPr/>
            </p:nvSpPr>
            <p:spPr>
              <a:xfrm>
                <a:off x="2460" y="3384"/>
                <a:ext cx="6" cy="1"/>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1372" name="直線コネクタ 11371">
                <a:extLst>
                  <a:ext uri="{FF2B5EF4-FFF2-40B4-BE49-F238E27FC236}">
                    <a16:creationId xmlns:a16="http://schemas.microsoft.com/office/drawing/2014/main" id="{6E761B17-B68A-B814-FC4A-1E3B5E06F4F0}"/>
                  </a:ext>
                </a:extLst>
              </p:cNvPr>
              <p:cNvSpPr/>
              <p:nvPr/>
            </p:nvSpPr>
            <p:spPr>
              <a:xfrm>
                <a:off x="2460" y="3384"/>
                <a:ext cx="6"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73" name="フリーフォーム 90046">
                <a:extLst>
                  <a:ext uri="{FF2B5EF4-FFF2-40B4-BE49-F238E27FC236}">
                    <a16:creationId xmlns:a16="http://schemas.microsoft.com/office/drawing/2014/main" id="{2999D3C3-D3F1-D7DE-3809-78D6403CC391}"/>
                  </a:ext>
                </a:extLst>
              </p:cNvPr>
              <p:cNvSpPr/>
              <p:nvPr/>
            </p:nvSpPr>
            <p:spPr>
              <a:xfrm>
                <a:off x="2460" y="3375"/>
                <a:ext cx="2" cy="6"/>
              </a:xfrm>
              <a:custGeom>
                <a:avLst/>
                <a:gdLst/>
                <a:ahLst/>
                <a:cxnLst/>
                <a:rect l="0" t="0" r="0" b="0"/>
                <a:pathLst>
                  <a:path w="2" h="6">
                    <a:moveTo>
                      <a:pt x="0" y="6"/>
                    </a:moveTo>
                    <a:lnTo>
                      <a:pt x="0" y="6"/>
                    </a:lnTo>
                    <a:lnTo>
                      <a:pt x="0" y="2"/>
                    </a:lnTo>
                    <a:lnTo>
                      <a:pt x="2" y="0"/>
                    </a:lnTo>
                    <a:lnTo>
                      <a:pt x="0" y="6"/>
                    </a:lnTo>
                    <a:close/>
                  </a:path>
                </a:pathLst>
              </a:custGeom>
              <a:solidFill>
                <a:srgbClr val="008837"/>
              </a:solidFill>
              <a:ln w="9525">
                <a:noFill/>
              </a:ln>
            </p:spPr>
            <p:txBody>
              <a:bodyPr/>
              <a:lstStyle/>
              <a:p>
                <a:endParaRPr lang="ja-JP" altLang="en-US" sz="1799"/>
              </a:p>
            </p:txBody>
          </p:sp>
          <p:sp>
            <p:nvSpPr>
              <p:cNvPr id="11374" name="フリーフォーム 90047">
                <a:extLst>
                  <a:ext uri="{FF2B5EF4-FFF2-40B4-BE49-F238E27FC236}">
                    <a16:creationId xmlns:a16="http://schemas.microsoft.com/office/drawing/2014/main" id="{92F8D17A-FE41-59EA-FA36-6AF687E0CD9E}"/>
                  </a:ext>
                </a:extLst>
              </p:cNvPr>
              <p:cNvSpPr/>
              <p:nvPr/>
            </p:nvSpPr>
            <p:spPr>
              <a:xfrm>
                <a:off x="2460" y="3375"/>
                <a:ext cx="2" cy="6"/>
              </a:xfrm>
              <a:custGeom>
                <a:avLst/>
                <a:gdLst/>
                <a:ahLst/>
                <a:cxnLst/>
                <a:rect l="0" t="0" r="0" b="0"/>
                <a:pathLst>
                  <a:path w="2" h="6">
                    <a:moveTo>
                      <a:pt x="0" y="6"/>
                    </a:moveTo>
                    <a:lnTo>
                      <a:pt x="0" y="6"/>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75" name="フリーフォーム 90048">
                <a:extLst>
                  <a:ext uri="{FF2B5EF4-FFF2-40B4-BE49-F238E27FC236}">
                    <a16:creationId xmlns:a16="http://schemas.microsoft.com/office/drawing/2014/main" id="{A7967203-1040-B6CA-4964-C2ED5AB0A45D}"/>
                  </a:ext>
                </a:extLst>
              </p:cNvPr>
              <p:cNvSpPr/>
              <p:nvPr/>
            </p:nvSpPr>
            <p:spPr>
              <a:xfrm>
                <a:off x="2451" y="3377"/>
                <a:ext cx="1" cy="7"/>
              </a:xfrm>
              <a:custGeom>
                <a:avLst/>
                <a:gdLst/>
                <a:ahLst/>
                <a:cxnLst/>
                <a:rect l="0" t="0" r="0" b="0"/>
                <a:pathLst>
                  <a:path h="7">
                    <a:moveTo>
                      <a:pt x="0" y="7"/>
                    </a:moveTo>
                    <a:lnTo>
                      <a:pt x="0" y="7"/>
                    </a:lnTo>
                    <a:lnTo>
                      <a:pt x="0" y="0"/>
                    </a:lnTo>
                    <a:lnTo>
                      <a:pt x="0" y="7"/>
                    </a:lnTo>
                    <a:close/>
                  </a:path>
                </a:pathLst>
              </a:custGeom>
              <a:solidFill>
                <a:srgbClr val="008837"/>
              </a:solidFill>
              <a:ln w="9525">
                <a:noFill/>
              </a:ln>
            </p:spPr>
            <p:txBody>
              <a:bodyPr/>
              <a:lstStyle/>
              <a:p>
                <a:endParaRPr lang="ja-JP" altLang="en-US" sz="1799"/>
              </a:p>
            </p:txBody>
          </p:sp>
          <p:sp>
            <p:nvSpPr>
              <p:cNvPr id="11376" name="フリーフォーム 90049">
                <a:extLst>
                  <a:ext uri="{FF2B5EF4-FFF2-40B4-BE49-F238E27FC236}">
                    <a16:creationId xmlns:a16="http://schemas.microsoft.com/office/drawing/2014/main" id="{2CDB6BCD-3184-AE3D-BD69-3FC429979E8C}"/>
                  </a:ext>
                </a:extLst>
              </p:cNvPr>
              <p:cNvSpPr/>
              <p:nvPr/>
            </p:nvSpPr>
            <p:spPr>
              <a:xfrm>
                <a:off x="2451" y="3377"/>
                <a:ext cx="1" cy="7"/>
              </a:xfrm>
              <a:custGeom>
                <a:avLst/>
                <a:gdLst/>
                <a:ahLst/>
                <a:cxnLst/>
                <a:rect l="0" t="0" r="0" b="0"/>
                <a:pathLst>
                  <a:path h="7">
                    <a:moveTo>
                      <a:pt x="0" y="7"/>
                    </a:moveTo>
                    <a:lnTo>
                      <a:pt x="0"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77" name="フリーフォーム 90050">
                <a:extLst>
                  <a:ext uri="{FF2B5EF4-FFF2-40B4-BE49-F238E27FC236}">
                    <a16:creationId xmlns:a16="http://schemas.microsoft.com/office/drawing/2014/main" id="{20294416-3A9F-320C-FDA1-8781C608C460}"/>
                  </a:ext>
                </a:extLst>
              </p:cNvPr>
              <p:cNvSpPr/>
              <p:nvPr/>
            </p:nvSpPr>
            <p:spPr>
              <a:xfrm>
                <a:off x="2500" y="3366"/>
                <a:ext cx="36" cy="82"/>
              </a:xfrm>
              <a:custGeom>
                <a:avLst/>
                <a:gdLst/>
                <a:ahLst/>
                <a:cxnLst/>
                <a:rect l="0" t="0" r="0" b="0"/>
                <a:pathLst>
                  <a:path w="36" h="82">
                    <a:moveTo>
                      <a:pt x="0" y="82"/>
                    </a:moveTo>
                    <a:lnTo>
                      <a:pt x="0" y="82"/>
                    </a:lnTo>
                    <a:lnTo>
                      <a:pt x="0" y="65"/>
                    </a:lnTo>
                    <a:lnTo>
                      <a:pt x="2" y="49"/>
                    </a:lnTo>
                    <a:lnTo>
                      <a:pt x="7" y="35"/>
                    </a:lnTo>
                    <a:lnTo>
                      <a:pt x="11" y="24"/>
                    </a:lnTo>
                    <a:lnTo>
                      <a:pt x="16" y="13"/>
                    </a:lnTo>
                    <a:lnTo>
                      <a:pt x="22" y="6"/>
                    </a:lnTo>
                    <a:lnTo>
                      <a:pt x="29" y="2"/>
                    </a:lnTo>
                    <a:lnTo>
                      <a:pt x="36" y="0"/>
                    </a:lnTo>
                    <a:lnTo>
                      <a:pt x="0" y="82"/>
                    </a:lnTo>
                    <a:close/>
                  </a:path>
                </a:pathLst>
              </a:custGeom>
              <a:solidFill>
                <a:srgbClr val="008837"/>
              </a:solidFill>
              <a:ln w="9525">
                <a:noFill/>
              </a:ln>
            </p:spPr>
            <p:txBody>
              <a:bodyPr/>
              <a:lstStyle/>
              <a:p>
                <a:endParaRPr lang="ja-JP" altLang="en-US" sz="1799"/>
              </a:p>
            </p:txBody>
          </p:sp>
          <p:sp>
            <p:nvSpPr>
              <p:cNvPr id="11378" name="フリーフォーム 90051">
                <a:extLst>
                  <a:ext uri="{FF2B5EF4-FFF2-40B4-BE49-F238E27FC236}">
                    <a16:creationId xmlns:a16="http://schemas.microsoft.com/office/drawing/2014/main" id="{585DEB84-4C9B-FC20-647B-A8890ACF2E7B}"/>
                  </a:ext>
                </a:extLst>
              </p:cNvPr>
              <p:cNvSpPr/>
              <p:nvPr/>
            </p:nvSpPr>
            <p:spPr>
              <a:xfrm>
                <a:off x="2500" y="3366"/>
                <a:ext cx="36" cy="82"/>
              </a:xfrm>
              <a:custGeom>
                <a:avLst/>
                <a:gdLst/>
                <a:ahLst/>
                <a:cxnLst/>
                <a:rect l="0" t="0" r="0" b="0"/>
                <a:pathLst>
                  <a:path w="36" h="82">
                    <a:moveTo>
                      <a:pt x="0" y="82"/>
                    </a:moveTo>
                    <a:lnTo>
                      <a:pt x="0" y="82"/>
                    </a:lnTo>
                    <a:lnTo>
                      <a:pt x="0" y="65"/>
                    </a:lnTo>
                    <a:lnTo>
                      <a:pt x="2" y="49"/>
                    </a:lnTo>
                    <a:lnTo>
                      <a:pt x="7" y="35"/>
                    </a:lnTo>
                    <a:lnTo>
                      <a:pt x="11" y="24"/>
                    </a:lnTo>
                    <a:lnTo>
                      <a:pt x="16" y="13"/>
                    </a:lnTo>
                    <a:lnTo>
                      <a:pt x="22" y="6"/>
                    </a:lnTo>
                    <a:lnTo>
                      <a:pt x="29" y="2"/>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79" name="フリーフォーム 90052">
                <a:extLst>
                  <a:ext uri="{FF2B5EF4-FFF2-40B4-BE49-F238E27FC236}">
                    <a16:creationId xmlns:a16="http://schemas.microsoft.com/office/drawing/2014/main" id="{A7E19185-1AA8-F973-A237-E25E102B110B}"/>
                  </a:ext>
                </a:extLst>
              </p:cNvPr>
              <p:cNvSpPr/>
              <p:nvPr/>
            </p:nvSpPr>
            <p:spPr>
              <a:xfrm>
                <a:off x="2504" y="3399"/>
                <a:ext cx="16" cy="14"/>
              </a:xfrm>
              <a:custGeom>
                <a:avLst/>
                <a:gdLst/>
                <a:ahLst/>
                <a:cxnLst/>
                <a:rect l="0" t="0" r="0" b="0"/>
                <a:pathLst>
                  <a:path w="16" h="14">
                    <a:moveTo>
                      <a:pt x="0" y="14"/>
                    </a:moveTo>
                    <a:lnTo>
                      <a:pt x="0" y="14"/>
                    </a:lnTo>
                    <a:lnTo>
                      <a:pt x="0" y="9"/>
                    </a:lnTo>
                    <a:lnTo>
                      <a:pt x="5" y="5"/>
                    </a:lnTo>
                    <a:lnTo>
                      <a:pt x="9" y="2"/>
                    </a:lnTo>
                    <a:lnTo>
                      <a:pt x="16" y="0"/>
                    </a:lnTo>
                    <a:lnTo>
                      <a:pt x="0" y="14"/>
                    </a:lnTo>
                    <a:close/>
                  </a:path>
                </a:pathLst>
              </a:custGeom>
              <a:solidFill>
                <a:srgbClr val="008837"/>
              </a:solidFill>
              <a:ln w="9525">
                <a:noFill/>
              </a:ln>
            </p:spPr>
            <p:txBody>
              <a:bodyPr/>
              <a:lstStyle/>
              <a:p>
                <a:endParaRPr lang="ja-JP" altLang="en-US" sz="1799"/>
              </a:p>
            </p:txBody>
          </p:sp>
          <p:sp>
            <p:nvSpPr>
              <p:cNvPr id="11380" name="フリーフォーム 90053">
                <a:extLst>
                  <a:ext uri="{FF2B5EF4-FFF2-40B4-BE49-F238E27FC236}">
                    <a16:creationId xmlns:a16="http://schemas.microsoft.com/office/drawing/2014/main" id="{726E6415-29E1-8766-2174-569724BEF01C}"/>
                  </a:ext>
                </a:extLst>
              </p:cNvPr>
              <p:cNvSpPr/>
              <p:nvPr/>
            </p:nvSpPr>
            <p:spPr>
              <a:xfrm>
                <a:off x="2504" y="3399"/>
                <a:ext cx="16" cy="14"/>
              </a:xfrm>
              <a:custGeom>
                <a:avLst/>
                <a:gdLst/>
                <a:ahLst/>
                <a:cxnLst/>
                <a:rect l="0" t="0" r="0" b="0"/>
                <a:pathLst>
                  <a:path w="16" h="14">
                    <a:moveTo>
                      <a:pt x="0" y="14"/>
                    </a:moveTo>
                    <a:lnTo>
                      <a:pt x="0" y="14"/>
                    </a:lnTo>
                    <a:lnTo>
                      <a:pt x="0" y="9"/>
                    </a:lnTo>
                    <a:lnTo>
                      <a:pt x="5" y="5"/>
                    </a:lnTo>
                    <a:lnTo>
                      <a:pt x="9" y="2"/>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81" name="フリーフォーム 90054">
                <a:extLst>
                  <a:ext uri="{FF2B5EF4-FFF2-40B4-BE49-F238E27FC236}">
                    <a16:creationId xmlns:a16="http://schemas.microsoft.com/office/drawing/2014/main" id="{21B9F7F3-3174-4375-5F45-78107EA75DF0}"/>
                  </a:ext>
                </a:extLst>
              </p:cNvPr>
              <p:cNvSpPr/>
              <p:nvPr/>
            </p:nvSpPr>
            <p:spPr>
              <a:xfrm>
                <a:off x="2502" y="3370"/>
                <a:ext cx="5" cy="18"/>
              </a:xfrm>
              <a:custGeom>
                <a:avLst/>
                <a:gdLst/>
                <a:ahLst/>
                <a:cxnLst/>
                <a:rect l="0" t="0" r="0" b="0"/>
                <a:pathLst>
                  <a:path w="5" h="18">
                    <a:moveTo>
                      <a:pt x="5" y="18"/>
                    </a:moveTo>
                    <a:lnTo>
                      <a:pt x="5" y="18"/>
                    </a:lnTo>
                    <a:lnTo>
                      <a:pt x="5" y="5"/>
                    </a:lnTo>
                    <a:lnTo>
                      <a:pt x="2" y="2"/>
                    </a:lnTo>
                    <a:lnTo>
                      <a:pt x="0" y="0"/>
                    </a:lnTo>
                    <a:lnTo>
                      <a:pt x="5" y="18"/>
                    </a:lnTo>
                    <a:close/>
                  </a:path>
                </a:pathLst>
              </a:custGeom>
              <a:solidFill>
                <a:srgbClr val="008837"/>
              </a:solidFill>
              <a:ln w="9525">
                <a:noFill/>
              </a:ln>
            </p:spPr>
            <p:txBody>
              <a:bodyPr/>
              <a:lstStyle/>
              <a:p>
                <a:endParaRPr lang="ja-JP" altLang="en-US" sz="1799"/>
              </a:p>
            </p:txBody>
          </p:sp>
          <p:sp>
            <p:nvSpPr>
              <p:cNvPr id="11382" name="フリーフォーム 90055">
                <a:extLst>
                  <a:ext uri="{FF2B5EF4-FFF2-40B4-BE49-F238E27FC236}">
                    <a16:creationId xmlns:a16="http://schemas.microsoft.com/office/drawing/2014/main" id="{2E8B26B3-37F1-C971-4E3E-30DB633140FA}"/>
                  </a:ext>
                </a:extLst>
              </p:cNvPr>
              <p:cNvSpPr/>
              <p:nvPr/>
            </p:nvSpPr>
            <p:spPr>
              <a:xfrm>
                <a:off x="2502" y="3370"/>
                <a:ext cx="5" cy="18"/>
              </a:xfrm>
              <a:custGeom>
                <a:avLst/>
                <a:gdLst/>
                <a:ahLst/>
                <a:cxnLst/>
                <a:rect l="0" t="0" r="0" b="0"/>
                <a:pathLst>
                  <a:path w="5" h="18">
                    <a:moveTo>
                      <a:pt x="5" y="18"/>
                    </a:moveTo>
                    <a:lnTo>
                      <a:pt x="5" y="18"/>
                    </a:lnTo>
                    <a:lnTo>
                      <a:pt x="5" y="5"/>
                    </a:lnTo>
                    <a:lnTo>
                      <a:pt x="2"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83" name="フリーフォーム 90056">
                <a:extLst>
                  <a:ext uri="{FF2B5EF4-FFF2-40B4-BE49-F238E27FC236}">
                    <a16:creationId xmlns:a16="http://schemas.microsoft.com/office/drawing/2014/main" id="{44C165D8-B374-9E09-6BA1-96BEFD8FE3B6}"/>
                  </a:ext>
                </a:extLst>
              </p:cNvPr>
              <p:cNvSpPr/>
              <p:nvPr/>
            </p:nvSpPr>
            <p:spPr>
              <a:xfrm>
                <a:off x="2516" y="3375"/>
                <a:ext cx="11" cy="1"/>
              </a:xfrm>
              <a:custGeom>
                <a:avLst/>
                <a:gdLst/>
                <a:ahLst/>
                <a:cxnLst/>
                <a:rect l="0" t="0" r="0" b="0"/>
                <a:pathLst>
                  <a:path w="11">
                    <a:moveTo>
                      <a:pt x="0" y="0"/>
                    </a:moveTo>
                    <a:lnTo>
                      <a:pt x="0" y="0"/>
                    </a:lnTo>
                    <a:lnTo>
                      <a:pt x="11" y="0"/>
                    </a:lnTo>
                    <a:lnTo>
                      <a:pt x="0" y="0"/>
                    </a:lnTo>
                    <a:close/>
                  </a:path>
                </a:pathLst>
              </a:custGeom>
              <a:solidFill>
                <a:srgbClr val="008837"/>
              </a:solidFill>
              <a:ln w="9525">
                <a:noFill/>
              </a:ln>
            </p:spPr>
            <p:txBody>
              <a:bodyPr/>
              <a:lstStyle/>
              <a:p>
                <a:endParaRPr lang="ja-JP" altLang="en-US" sz="1799"/>
              </a:p>
            </p:txBody>
          </p:sp>
          <p:sp>
            <p:nvSpPr>
              <p:cNvPr id="11384" name="フリーフォーム 90057">
                <a:extLst>
                  <a:ext uri="{FF2B5EF4-FFF2-40B4-BE49-F238E27FC236}">
                    <a16:creationId xmlns:a16="http://schemas.microsoft.com/office/drawing/2014/main" id="{83F5CD7D-D927-0484-7E05-10698225A380}"/>
                  </a:ext>
                </a:extLst>
              </p:cNvPr>
              <p:cNvSpPr/>
              <p:nvPr/>
            </p:nvSpPr>
            <p:spPr>
              <a:xfrm>
                <a:off x="2516" y="3375"/>
                <a:ext cx="11" cy="1"/>
              </a:xfrm>
              <a:custGeom>
                <a:avLst/>
                <a:gdLst/>
                <a:ahLst/>
                <a:cxnLst/>
                <a:rect l="0" t="0" r="0" b="0"/>
                <a:pathLst>
                  <a:path w="11">
                    <a:moveTo>
                      <a:pt x="0" y="0"/>
                    </a:moveTo>
                    <a:lnTo>
                      <a:pt x="0"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85" name="フリーフォーム 90058">
                <a:extLst>
                  <a:ext uri="{FF2B5EF4-FFF2-40B4-BE49-F238E27FC236}">
                    <a16:creationId xmlns:a16="http://schemas.microsoft.com/office/drawing/2014/main" id="{3C8C5966-A74D-41EE-67E6-B070FC2BF41C}"/>
                  </a:ext>
                </a:extLst>
              </p:cNvPr>
              <p:cNvSpPr/>
              <p:nvPr/>
            </p:nvSpPr>
            <p:spPr>
              <a:xfrm>
                <a:off x="2500" y="3417"/>
                <a:ext cx="11" cy="16"/>
              </a:xfrm>
              <a:custGeom>
                <a:avLst/>
                <a:gdLst/>
                <a:ahLst/>
                <a:cxnLst/>
                <a:rect l="0" t="0" r="0" b="0"/>
                <a:pathLst>
                  <a:path w="11" h="16">
                    <a:moveTo>
                      <a:pt x="0" y="16"/>
                    </a:moveTo>
                    <a:lnTo>
                      <a:pt x="0" y="16"/>
                    </a:lnTo>
                    <a:lnTo>
                      <a:pt x="0" y="9"/>
                    </a:lnTo>
                    <a:lnTo>
                      <a:pt x="2" y="5"/>
                    </a:lnTo>
                    <a:lnTo>
                      <a:pt x="7" y="2"/>
                    </a:lnTo>
                    <a:lnTo>
                      <a:pt x="11" y="0"/>
                    </a:lnTo>
                    <a:lnTo>
                      <a:pt x="0" y="16"/>
                    </a:lnTo>
                    <a:close/>
                  </a:path>
                </a:pathLst>
              </a:custGeom>
              <a:solidFill>
                <a:srgbClr val="008837"/>
              </a:solidFill>
              <a:ln w="9525">
                <a:noFill/>
              </a:ln>
            </p:spPr>
            <p:txBody>
              <a:bodyPr/>
              <a:lstStyle/>
              <a:p>
                <a:endParaRPr lang="ja-JP" altLang="en-US" sz="1799"/>
              </a:p>
            </p:txBody>
          </p:sp>
          <p:sp>
            <p:nvSpPr>
              <p:cNvPr id="11386" name="フリーフォーム 90059">
                <a:extLst>
                  <a:ext uri="{FF2B5EF4-FFF2-40B4-BE49-F238E27FC236}">
                    <a16:creationId xmlns:a16="http://schemas.microsoft.com/office/drawing/2014/main" id="{F02A5C1C-2E01-49D4-62D5-1DAD1380E69E}"/>
                  </a:ext>
                </a:extLst>
              </p:cNvPr>
              <p:cNvSpPr/>
              <p:nvPr/>
            </p:nvSpPr>
            <p:spPr>
              <a:xfrm>
                <a:off x="2500" y="3417"/>
                <a:ext cx="11" cy="16"/>
              </a:xfrm>
              <a:custGeom>
                <a:avLst/>
                <a:gdLst/>
                <a:ahLst/>
                <a:cxnLst/>
                <a:rect l="0" t="0" r="0" b="0"/>
                <a:pathLst>
                  <a:path w="11" h="16">
                    <a:moveTo>
                      <a:pt x="0" y="16"/>
                    </a:moveTo>
                    <a:lnTo>
                      <a:pt x="0" y="16"/>
                    </a:lnTo>
                    <a:lnTo>
                      <a:pt x="0" y="9"/>
                    </a:lnTo>
                    <a:lnTo>
                      <a:pt x="2" y="5"/>
                    </a:lnTo>
                    <a:lnTo>
                      <a:pt x="7" y="2"/>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87" name="フリーフォーム 90060">
                <a:extLst>
                  <a:ext uri="{FF2B5EF4-FFF2-40B4-BE49-F238E27FC236}">
                    <a16:creationId xmlns:a16="http://schemas.microsoft.com/office/drawing/2014/main" id="{FABA2D23-28DB-4140-A216-DDADCECD7434}"/>
                  </a:ext>
                </a:extLst>
              </p:cNvPr>
              <p:cNvSpPr/>
              <p:nvPr/>
            </p:nvSpPr>
            <p:spPr>
              <a:xfrm>
                <a:off x="2500" y="3386"/>
                <a:ext cx="1" cy="18"/>
              </a:xfrm>
              <a:custGeom>
                <a:avLst/>
                <a:gdLst/>
                <a:ahLst/>
                <a:cxnLst/>
                <a:rect l="0" t="0" r="0" b="0"/>
                <a:pathLst>
                  <a:path h="18">
                    <a:moveTo>
                      <a:pt x="0" y="18"/>
                    </a:moveTo>
                    <a:lnTo>
                      <a:pt x="0" y="18"/>
                    </a:lnTo>
                    <a:lnTo>
                      <a:pt x="0" y="0"/>
                    </a:lnTo>
                    <a:lnTo>
                      <a:pt x="0" y="18"/>
                    </a:lnTo>
                    <a:close/>
                  </a:path>
                </a:pathLst>
              </a:custGeom>
              <a:solidFill>
                <a:srgbClr val="008837"/>
              </a:solidFill>
              <a:ln w="9525">
                <a:noFill/>
              </a:ln>
            </p:spPr>
            <p:txBody>
              <a:bodyPr/>
              <a:lstStyle/>
              <a:p>
                <a:endParaRPr lang="ja-JP" altLang="en-US" sz="1799"/>
              </a:p>
            </p:txBody>
          </p:sp>
          <p:sp>
            <p:nvSpPr>
              <p:cNvPr id="11388" name="フリーフォーム 90061">
                <a:extLst>
                  <a:ext uri="{FF2B5EF4-FFF2-40B4-BE49-F238E27FC236}">
                    <a16:creationId xmlns:a16="http://schemas.microsoft.com/office/drawing/2014/main" id="{5A95AA96-5852-E0D5-72F7-3376D4616DCF}"/>
                  </a:ext>
                </a:extLst>
              </p:cNvPr>
              <p:cNvSpPr/>
              <p:nvPr/>
            </p:nvSpPr>
            <p:spPr>
              <a:xfrm>
                <a:off x="2500" y="3386"/>
                <a:ext cx="1" cy="18"/>
              </a:xfrm>
              <a:custGeom>
                <a:avLst/>
                <a:gdLst/>
                <a:ahLst/>
                <a:cxnLst/>
                <a:rect l="0" t="0" r="0" b="0"/>
                <a:pathLst>
                  <a:path h="18">
                    <a:moveTo>
                      <a:pt x="0" y="18"/>
                    </a:moveTo>
                    <a:lnTo>
                      <a:pt x="0" y="18"/>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89" name="フリーフォーム 90062">
                <a:extLst>
                  <a:ext uri="{FF2B5EF4-FFF2-40B4-BE49-F238E27FC236}">
                    <a16:creationId xmlns:a16="http://schemas.microsoft.com/office/drawing/2014/main" id="{8D10ADD3-9C06-1A0F-1359-08894D4493FA}"/>
                  </a:ext>
                </a:extLst>
              </p:cNvPr>
              <p:cNvSpPr/>
              <p:nvPr/>
            </p:nvSpPr>
            <p:spPr>
              <a:xfrm>
                <a:off x="2522" y="3363"/>
                <a:ext cx="5" cy="1"/>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11390" name="直線コネクタ 11389">
                <a:extLst>
                  <a:ext uri="{FF2B5EF4-FFF2-40B4-BE49-F238E27FC236}">
                    <a16:creationId xmlns:a16="http://schemas.microsoft.com/office/drawing/2014/main" id="{5860AD43-9113-5FF6-4C62-2A267B707CAB}"/>
                  </a:ext>
                </a:extLst>
              </p:cNvPr>
              <p:cNvSpPr/>
              <p:nvPr/>
            </p:nvSpPr>
            <p:spPr>
              <a:xfrm>
                <a:off x="2522" y="3363"/>
                <a:ext cx="5"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91" name="フリーフォーム 90064">
                <a:extLst>
                  <a:ext uri="{FF2B5EF4-FFF2-40B4-BE49-F238E27FC236}">
                    <a16:creationId xmlns:a16="http://schemas.microsoft.com/office/drawing/2014/main" id="{DFB1209B-F51E-02AE-2D10-F46B7935D385}"/>
                  </a:ext>
                </a:extLst>
              </p:cNvPr>
              <p:cNvSpPr/>
              <p:nvPr/>
            </p:nvSpPr>
            <p:spPr>
              <a:xfrm>
                <a:off x="2527" y="3363"/>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392" name="直線コネクタ 11391">
                <a:extLst>
                  <a:ext uri="{FF2B5EF4-FFF2-40B4-BE49-F238E27FC236}">
                    <a16:creationId xmlns:a16="http://schemas.microsoft.com/office/drawing/2014/main" id="{4BB590E8-7EF5-BF6F-77E9-B7A1BFFC76B8}"/>
                  </a:ext>
                </a:extLst>
              </p:cNvPr>
              <p:cNvSpPr/>
              <p:nvPr/>
            </p:nvSpPr>
            <p:spPr>
              <a:xfrm>
                <a:off x="2527" y="3363"/>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93" name="フリーフォーム 90066">
                <a:extLst>
                  <a:ext uri="{FF2B5EF4-FFF2-40B4-BE49-F238E27FC236}">
                    <a16:creationId xmlns:a16="http://schemas.microsoft.com/office/drawing/2014/main" id="{A87D756E-508D-CB49-53A8-7A4141658BA9}"/>
                  </a:ext>
                </a:extLst>
              </p:cNvPr>
              <p:cNvSpPr/>
              <p:nvPr/>
            </p:nvSpPr>
            <p:spPr>
              <a:xfrm>
                <a:off x="2536" y="3361"/>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394" name="直線コネクタ 11393">
                <a:extLst>
                  <a:ext uri="{FF2B5EF4-FFF2-40B4-BE49-F238E27FC236}">
                    <a16:creationId xmlns:a16="http://schemas.microsoft.com/office/drawing/2014/main" id="{82B53C0A-CD74-F9D2-D92B-8D19451C0E74}"/>
                  </a:ext>
                </a:extLst>
              </p:cNvPr>
              <p:cNvSpPr/>
              <p:nvPr/>
            </p:nvSpPr>
            <p:spPr>
              <a:xfrm>
                <a:off x="2536" y="3361"/>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95" name="四角形 90068">
                <a:extLst>
                  <a:ext uri="{FF2B5EF4-FFF2-40B4-BE49-F238E27FC236}">
                    <a16:creationId xmlns:a16="http://schemas.microsoft.com/office/drawing/2014/main" id="{F84D4FC3-9A4F-0116-A1D6-4DA5B7CE3D55}"/>
                  </a:ext>
                </a:extLst>
              </p:cNvPr>
              <p:cNvSpPr/>
              <p:nvPr/>
            </p:nvSpPr>
            <p:spPr>
              <a:xfrm>
                <a:off x="2527" y="3361"/>
                <a:ext cx="1" cy="2"/>
              </a:xfrm>
              <a:prstGeom prst="rect">
                <a:avLst/>
              </a:prstGeom>
              <a:solidFill>
                <a:srgbClr val="008837"/>
              </a:solidFill>
              <a:ln w="9525">
                <a:noFill/>
              </a:ln>
            </p:spPr>
            <p:txBody>
              <a:bodyPr/>
              <a:lstStyle/>
              <a:p>
                <a:endParaRPr lang="ja-JP" altLang="en-US" sz="1799"/>
              </a:p>
            </p:txBody>
          </p:sp>
          <p:sp>
            <p:nvSpPr>
              <p:cNvPr id="11396" name="四角形 90069">
                <a:extLst>
                  <a:ext uri="{FF2B5EF4-FFF2-40B4-BE49-F238E27FC236}">
                    <a16:creationId xmlns:a16="http://schemas.microsoft.com/office/drawing/2014/main" id="{2E043CD0-1D95-8F56-BCEE-A0A0D2F4EFA1}"/>
                  </a:ext>
                </a:extLst>
              </p:cNvPr>
              <p:cNvSpPr/>
              <p:nvPr/>
            </p:nvSpPr>
            <p:spPr>
              <a:xfrm>
                <a:off x="2527" y="3361"/>
                <a:ext cx="1" cy="2"/>
              </a:xfrm>
              <a:prstGeom prst="rect">
                <a:avLst/>
              </a:prstGeom>
              <a:noFill/>
              <a:ln w="0" cap="flat" cmpd="sng">
                <a:solidFill>
                  <a:srgbClr val="008837"/>
                </a:solidFill>
                <a:prstDash val="solid"/>
                <a:miter/>
                <a:headEnd type="none" w="med" len="med"/>
                <a:tailEnd type="none" w="med" len="med"/>
              </a:ln>
            </p:spPr>
            <p:txBody>
              <a:bodyPr/>
              <a:lstStyle/>
              <a:p>
                <a:endParaRPr lang="ja-JP" altLang="en-US" sz="1799"/>
              </a:p>
            </p:txBody>
          </p:sp>
          <p:sp>
            <p:nvSpPr>
              <p:cNvPr id="11397" name="フリーフォーム 90070">
                <a:extLst>
                  <a:ext uri="{FF2B5EF4-FFF2-40B4-BE49-F238E27FC236}">
                    <a16:creationId xmlns:a16="http://schemas.microsoft.com/office/drawing/2014/main" id="{5125508C-13DA-2C64-8DBA-2EF7FE22811B}"/>
                  </a:ext>
                </a:extLst>
              </p:cNvPr>
              <p:cNvSpPr/>
              <p:nvPr/>
            </p:nvSpPr>
            <p:spPr>
              <a:xfrm>
                <a:off x="2522" y="3363"/>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398" name="直線コネクタ 11397">
                <a:extLst>
                  <a:ext uri="{FF2B5EF4-FFF2-40B4-BE49-F238E27FC236}">
                    <a16:creationId xmlns:a16="http://schemas.microsoft.com/office/drawing/2014/main" id="{68A0A41B-69DF-14E1-3A8F-0BA737E55DC0}"/>
                  </a:ext>
                </a:extLst>
              </p:cNvPr>
              <p:cNvSpPr/>
              <p:nvPr/>
            </p:nvSpPr>
            <p:spPr>
              <a:xfrm>
                <a:off x="2522" y="3363"/>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99" name="フリーフォーム 90072">
                <a:extLst>
                  <a:ext uri="{FF2B5EF4-FFF2-40B4-BE49-F238E27FC236}">
                    <a16:creationId xmlns:a16="http://schemas.microsoft.com/office/drawing/2014/main" id="{07938EE1-552E-3B2A-FA86-1220778C09B4}"/>
                  </a:ext>
                </a:extLst>
              </p:cNvPr>
              <p:cNvSpPr/>
              <p:nvPr/>
            </p:nvSpPr>
            <p:spPr>
              <a:xfrm>
                <a:off x="2527" y="3363"/>
                <a:ext cx="11" cy="3"/>
              </a:xfrm>
              <a:custGeom>
                <a:avLst/>
                <a:gdLst/>
                <a:ahLst/>
                <a:cxnLst/>
                <a:rect l="0" t="0" r="0" b="0"/>
                <a:pathLst>
                  <a:path w="11" h="3">
                    <a:moveTo>
                      <a:pt x="0" y="3"/>
                    </a:moveTo>
                    <a:lnTo>
                      <a:pt x="11" y="0"/>
                    </a:lnTo>
                    <a:lnTo>
                      <a:pt x="0" y="3"/>
                    </a:lnTo>
                    <a:close/>
                  </a:path>
                </a:pathLst>
              </a:custGeom>
              <a:solidFill>
                <a:srgbClr val="008837"/>
              </a:solidFill>
              <a:ln w="9525">
                <a:noFill/>
              </a:ln>
            </p:spPr>
            <p:txBody>
              <a:bodyPr/>
              <a:lstStyle/>
              <a:p>
                <a:endParaRPr lang="ja-JP" altLang="en-US" sz="1799"/>
              </a:p>
            </p:txBody>
          </p:sp>
          <p:sp>
            <p:nvSpPr>
              <p:cNvPr id="11400" name="直線コネクタ 11399">
                <a:extLst>
                  <a:ext uri="{FF2B5EF4-FFF2-40B4-BE49-F238E27FC236}">
                    <a16:creationId xmlns:a16="http://schemas.microsoft.com/office/drawing/2014/main" id="{80EA05B5-FC49-3982-95A1-419E337FE5DC}"/>
                  </a:ext>
                </a:extLst>
              </p:cNvPr>
              <p:cNvSpPr/>
              <p:nvPr/>
            </p:nvSpPr>
            <p:spPr>
              <a:xfrm flipV="1">
                <a:off x="2527" y="3363"/>
                <a:ext cx="11" cy="3"/>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01" name="フリーフォーム 90074">
                <a:extLst>
                  <a:ext uri="{FF2B5EF4-FFF2-40B4-BE49-F238E27FC236}">
                    <a16:creationId xmlns:a16="http://schemas.microsoft.com/office/drawing/2014/main" id="{4B744B9C-D3E9-9FEC-C9F6-D242680B1172}"/>
                  </a:ext>
                </a:extLst>
              </p:cNvPr>
              <p:cNvSpPr/>
              <p:nvPr/>
            </p:nvSpPr>
            <p:spPr>
              <a:xfrm>
                <a:off x="2529" y="3370"/>
                <a:ext cx="2" cy="5"/>
              </a:xfrm>
              <a:custGeom>
                <a:avLst/>
                <a:gdLst/>
                <a:ahLst/>
                <a:cxnLst/>
                <a:rect l="0" t="0" r="0" b="0"/>
                <a:pathLst>
                  <a:path w="2" h="5">
                    <a:moveTo>
                      <a:pt x="0" y="5"/>
                    </a:moveTo>
                    <a:lnTo>
                      <a:pt x="0" y="5"/>
                    </a:lnTo>
                    <a:lnTo>
                      <a:pt x="0" y="2"/>
                    </a:lnTo>
                    <a:lnTo>
                      <a:pt x="0" y="2"/>
                    </a:lnTo>
                    <a:lnTo>
                      <a:pt x="2" y="0"/>
                    </a:lnTo>
                    <a:lnTo>
                      <a:pt x="0" y="5"/>
                    </a:lnTo>
                    <a:close/>
                  </a:path>
                </a:pathLst>
              </a:custGeom>
              <a:solidFill>
                <a:srgbClr val="008837"/>
              </a:solidFill>
              <a:ln w="9525">
                <a:noFill/>
              </a:ln>
            </p:spPr>
            <p:txBody>
              <a:bodyPr/>
              <a:lstStyle/>
              <a:p>
                <a:endParaRPr lang="ja-JP" altLang="en-US" sz="1799"/>
              </a:p>
            </p:txBody>
          </p:sp>
          <p:sp>
            <p:nvSpPr>
              <p:cNvPr id="11402" name="フリーフォーム 90075">
                <a:extLst>
                  <a:ext uri="{FF2B5EF4-FFF2-40B4-BE49-F238E27FC236}">
                    <a16:creationId xmlns:a16="http://schemas.microsoft.com/office/drawing/2014/main" id="{9A1FE3BA-CAD6-36CF-F8B4-ABD23AAE3C80}"/>
                  </a:ext>
                </a:extLst>
              </p:cNvPr>
              <p:cNvSpPr/>
              <p:nvPr/>
            </p:nvSpPr>
            <p:spPr>
              <a:xfrm>
                <a:off x="2529" y="3370"/>
                <a:ext cx="2" cy="5"/>
              </a:xfrm>
              <a:custGeom>
                <a:avLst/>
                <a:gdLst/>
                <a:ahLst/>
                <a:cxnLst/>
                <a:rect l="0" t="0" r="0" b="0"/>
                <a:pathLst>
                  <a:path w="2" h="5">
                    <a:moveTo>
                      <a:pt x="0" y="5"/>
                    </a:moveTo>
                    <a:lnTo>
                      <a:pt x="0" y="5"/>
                    </a:lnTo>
                    <a:lnTo>
                      <a:pt x="0" y="2"/>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03" name="フリーフォーム 90076">
                <a:extLst>
                  <a:ext uri="{FF2B5EF4-FFF2-40B4-BE49-F238E27FC236}">
                    <a16:creationId xmlns:a16="http://schemas.microsoft.com/office/drawing/2014/main" id="{B5239114-89DF-153A-D556-84B972E15596}"/>
                  </a:ext>
                </a:extLst>
              </p:cNvPr>
              <p:cNvSpPr/>
              <p:nvPr/>
            </p:nvSpPr>
            <p:spPr>
              <a:xfrm>
                <a:off x="2518" y="3366"/>
                <a:ext cx="38" cy="82"/>
              </a:xfrm>
              <a:custGeom>
                <a:avLst/>
                <a:gdLst/>
                <a:ahLst/>
                <a:cxnLst/>
                <a:rect l="0" t="0" r="0" b="0"/>
                <a:pathLst>
                  <a:path w="38" h="82">
                    <a:moveTo>
                      <a:pt x="0" y="82"/>
                    </a:moveTo>
                    <a:lnTo>
                      <a:pt x="0" y="82"/>
                    </a:lnTo>
                    <a:lnTo>
                      <a:pt x="0" y="65"/>
                    </a:lnTo>
                    <a:lnTo>
                      <a:pt x="2" y="49"/>
                    </a:lnTo>
                    <a:lnTo>
                      <a:pt x="4" y="35"/>
                    </a:lnTo>
                    <a:lnTo>
                      <a:pt x="9" y="24"/>
                    </a:lnTo>
                    <a:lnTo>
                      <a:pt x="15" y="13"/>
                    </a:lnTo>
                    <a:lnTo>
                      <a:pt x="22" y="6"/>
                    </a:lnTo>
                    <a:lnTo>
                      <a:pt x="29" y="2"/>
                    </a:lnTo>
                    <a:lnTo>
                      <a:pt x="38" y="0"/>
                    </a:lnTo>
                    <a:lnTo>
                      <a:pt x="0" y="82"/>
                    </a:lnTo>
                    <a:close/>
                  </a:path>
                </a:pathLst>
              </a:custGeom>
              <a:solidFill>
                <a:srgbClr val="008837"/>
              </a:solidFill>
              <a:ln w="9525">
                <a:noFill/>
              </a:ln>
            </p:spPr>
            <p:txBody>
              <a:bodyPr/>
              <a:lstStyle/>
              <a:p>
                <a:endParaRPr lang="ja-JP" altLang="en-US" sz="1799"/>
              </a:p>
            </p:txBody>
          </p:sp>
          <p:sp>
            <p:nvSpPr>
              <p:cNvPr id="11404" name="フリーフォーム 90077">
                <a:extLst>
                  <a:ext uri="{FF2B5EF4-FFF2-40B4-BE49-F238E27FC236}">
                    <a16:creationId xmlns:a16="http://schemas.microsoft.com/office/drawing/2014/main" id="{F2441BC0-73AE-88A1-3DD6-D593A2953C11}"/>
                  </a:ext>
                </a:extLst>
              </p:cNvPr>
              <p:cNvSpPr/>
              <p:nvPr/>
            </p:nvSpPr>
            <p:spPr>
              <a:xfrm>
                <a:off x="2518" y="3366"/>
                <a:ext cx="38" cy="82"/>
              </a:xfrm>
              <a:custGeom>
                <a:avLst/>
                <a:gdLst/>
                <a:ahLst/>
                <a:cxnLst/>
                <a:rect l="0" t="0" r="0" b="0"/>
                <a:pathLst>
                  <a:path w="38" h="82">
                    <a:moveTo>
                      <a:pt x="0" y="82"/>
                    </a:moveTo>
                    <a:lnTo>
                      <a:pt x="0" y="82"/>
                    </a:lnTo>
                    <a:lnTo>
                      <a:pt x="0" y="65"/>
                    </a:lnTo>
                    <a:lnTo>
                      <a:pt x="2" y="49"/>
                    </a:lnTo>
                    <a:lnTo>
                      <a:pt x="4" y="35"/>
                    </a:lnTo>
                    <a:lnTo>
                      <a:pt x="9" y="24"/>
                    </a:lnTo>
                    <a:lnTo>
                      <a:pt x="15" y="13"/>
                    </a:lnTo>
                    <a:lnTo>
                      <a:pt x="22" y="6"/>
                    </a:lnTo>
                    <a:lnTo>
                      <a:pt x="29" y="2"/>
                    </a:lnTo>
                    <a:lnTo>
                      <a:pt x="3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05" name="フリーフォーム 90078">
                <a:extLst>
                  <a:ext uri="{FF2B5EF4-FFF2-40B4-BE49-F238E27FC236}">
                    <a16:creationId xmlns:a16="http://schemas.microsoft.com/office/drawing/2014/main" id="{F36DB445-4CD7-89A5-E5C5-DEE34C20F84C}"/>
                  </a:ext>
                </a:extLst>
              </p:cNvPr>
              <p:cNvSpPr/>
              <p:nvPr/>
            </p:nvSpPr>
            <p:spPr>
              <a:xfrm>
                <a:off x="2522" y="3399"/>
                <a:ext cx="18" cy="14"/>
              </a:xfrm>
              <a:custGeom>
                <a:avLst/>
                <a:gdLst/>
                <a:ahLst/>
                <a:cxnLst/>
                <a:rect l="0" t="0" r="0" b="0"/>
                <a:pathLst>
                  <a:path w="18" h="14">
                    <a:moveTo>
                      <a:pt x="0" y="14"/>
                    </a:moveTo>
                    <a:lnTo>
                      <a:pt x="0" y="14"/>
                    </a:lnTo>
                    <a:lnTo>
                      <a:pt x="0" y="9"/>
                    </a:lnTo>
                    <a:lnTo>
                      <a:pt x="5" y="5"/>
                    </a:lnTo>
                    <a:lnTo>
                      <a:pt x="11" y="2"/>
                    </a:lnTo>
                    <a:lnTo>
                      <a:pt x="18" y="0"/>
                    </a:lnTo>
                    <a:lnTo>
                      <a:pt x="0" y="14"/>
                    </a:lnTo>
                    <a:close/>
                  </a:path>
                </a:pathLst>
              </a:custGeom>
              <a:solidFill>
                <a:srgbClr val="008837"/>
              </a:solidFill>
              <a:ln w="9525">
                <a:noFill/>
              </a:ln>
            </p:spPr>
            <p:txBody>
              <a:bodyPr/>
              <a:lstStyle/>
              <a:p>
                <a:endParaRPr lang="ja-JP" altLang="en-US" sz="1799"/>
              </a:p>
            </p:txBody>
          </p:sp>
          <p:sp>
            <p:nvSpPr>
              <p:cNvPr id="11406" name="フリーフォーム 90079">
                <a:extLst>
                  <a:ext uri="{FF2B5EF4-FFF2-40B4-BE49-F238E27FC236}">
                    <a16:creationId xmlns:a16="http://schemas.microsoft.com/office/drawing/2014/main" id="{335E8832-FB62-FEA2-68D8-D237CA05E756}"/>
                  </a:ext>
                </a:extLst>
              </p:cNvPr>
              <p:cNvSpPr/>
              <p:nvPr/>
            </p:nvSpPr>
            <p:spPr>
              <a:xfrm>
                <a:off x="2522" y="3399"/>
                <a:ext cx="18" cy="14"/>
              </a:xfrm>
              <a:custGeom>
                <a:avLst/>
                <a:gdLst/>
                <a:ahLst/>
                <a:cxnLst/>
                <a:rect l="0" t="0" r="0" b="0"/>
                <a:pathLst>
                  <a:path w="18" h="14">
                    <a:moveTo>
                      <a:pt x="0" y="14"/>
                    </a:moveTo>
                    <a:lnTo>
                      <a:pt x="0" y="14"/>
                    </a:lnTo>
                    <a:lnTo>
                      <a:pt x="0" y="9"/>
                    </a:lnTo>
                    <a:lnTo>
                      <a:pt x="5" y="5"/>
                    </a:lnTo>
                    <a:lnTo>
                      <a:pt x="11" y="2"/>
                    </a:lnTo>
                    <a:lnTo>
                      <a:pt x="1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07" name="フリーフォーム 90080">
                <a:extLst>
                  <a:ext uri="{FF2B5EF4-FFF2-40B4-BE49-F238E27FC236}">
                    <a16:creationId xmlns:a16="http://schemas.microsoft.com/office/drawing/2014/main" id="{C8172314-7FFC-EB24-7BDE-C6A2CF037D27}"/>
                  </a:ext>
                </a:extLst>
              </p:cNvPr>
              <p:cNvSpPr/>
              <p:nvPr/>
            </p:nvSpPr>
            <p:spPr>
              <a:xfrm>
                <a:off x="2520" y="3370"/>
                <a:ext cx="5" cy="18"/>
              </a:xfrm>
              <a:custGeom>
                <a:avLst/>
                <a:gdLst/>
                <a:ahLst/>
                <a:cxnLst/>
                <a:rect l="0" t="0" r="0" b="0"/>
                <a:pathLst>
                  <a:path w="5" h="18">
                    <a:moveTo>
                      <a:pt x="5" y="18"/>
                    </a:moveTo>
                    <a:lnTo>
                      <a:pt x="5" y="18"/>
                    </a:lnTo>
                    <a:lnTo>
                      <a:pt x="2" y="7"/>
                    </a:lnTo>
                    <a:lnTo>
                      <a:pt x="0" y="0"/>
                    </a:lnTo>
                    <a:lnTo>
                      <a:pt x="5" y="18"/>
                    </a:lnTo>
                    <a:close/>
                  </a:path>
                </a:pathLst>
              </a:custGeom>
              <a:solidFill>
                <a:srgbClr val="008837"/>
              </a:solidFill>
              <a:ln w="9525">
                <a:noFill/>
              </a:ln>
            </p:spPr>
            <p:txBody>
              <a:bodyPr/>
              <a:lstStyle/>
              <a:p>
                <a:endParaRPr lang="ja-JP" altLang="en-US" sz="1799"/>
              </a:p>
            </p:txBody>
          </p:sp>
          <p:sp>
            <p:nvSpPr>
              <p:cNvPr id="11408" name="フリーフォーム 90081">
                <a:extLst>
                  <a:ext uri="{FF2B5EF4-FFF2-40B4-BE49-F238E27FC236}">
                    <a16:creationId xmlns:a16="http://schemas.microsoft.com/office/drawing/2014/main" id="{4AAE6522-AC02-209E-89DF-E1AB976C1A31}"/>
                  </a:ext>
                </a:extLst>
              </p:cNvPr>
              <p:cNvSpPr/>
              <p:nvPr/>
            </p:nvSpPr>
            <p:spPr>
              <a:xfrm>
                <a:off x="2520" y="3370"/>
                <a:ext cx="5" cy="18"/>
              </a:xfrm>
              <a:custGeom>
                <a:avLst/>
                <a:gdLst/>
                <a:ahLst/>
                <a:cxnLst/>
                <a:rect l="0" t="0" r="0" b="0"/>
                <a:pathLst>
                  <a:path w="5" h="18">
                    <a:moveTo>
                      <a:pt x="5" y="18"/>
                    </a:moveTo>
                    <a:lnTo>
                      <a:pt x="5" y="18"/>
                    </a:lnTo>
                    <a:lnTo>
                      <a:pt x="2"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09" name="フリーフォーム 90082">
                <a:extLst>
                  <a:ext uri="{FF2B5EF4-FFF2-40B4-BE49-F238E27FC236}">
                    <a16:creationId xmlns:a16="http://schemas.microsoft.com/office/drawing/2014/main" id="{A9928A57-AF7C-6064-A1B6-3864ED5F909B}"/>
                  </a:ext>
                </a:extLst>
              </p:cNvPr>
              <p:cNvSpPr/>
              <p:nvPr/>
            </p:nvSpPr>
            <p:spPr>
              <a:xfrm>
                <a:off x="2536" y="3375"/>
                <a:ext cx="11" cy="1"/>
              </a:xfrm>
              <a:custGeom>
                <a:avLst/>
                <a:gdLst/>
                <a:ahLst/>
                <a:cxnLst/>
                <a:rect l="0" t="0" r="0" b="0"/>
                <a:pathLst>
                  <a:path w="11">
                    <a:moveTo>
                      <a:pt x="0" y="0"/>
                    </a:moveTo>
                    <a:lnTo>
                      <a:pt x="0" y="0"/>
                    </a:lnTo>
                    <a:lnTo>
                      <a:pt x="11" y="0"/>
                    </a:lnTo>
                    <a:lnTo>
                      <a:pt x="0" y="0"/>
                    </a:lnTo>
                    <a:close/>
                  </a:path>
                </a:pathLst>
              </a:custGeom>
              <a:solidFill>
                <a:srgbClr val="008837"/>
              </a:solidFill>
              <a:ln w="9525">
                <a:noFill/>
              </a:ln>
            </p:spPr>
            <p:txBody>
              <a:bodyPr/>
              <a:lstStyle/>
              <a:p>
                <a:endParaRPr lang="ja-JP" altLang="en-US" sz="1799"/>
              </a:p>
            </p:txBody>
          </p:sp>
          <p:sp>
            <p:nvSpPr>
              <p:cNvPr id="11410" name="フリーフォーム 90083">
                <a:extLst>
                  <a:ext uri="{FF2B5EF4-FFF2-40B4-BE49-F238E27FC236}">
                    <a16:creationId xmlns:a16="http://schemas.microsoft.com/office/drawing/2014/main" id="{969A5433-4B81-369C-F187-0C4C6B41746C}"/>
                  </a:ext>
                </a:extLst>
              </p:cNvPr>
              <p:cNvSpPr/>
              <p:nvPr/>
            </p:nvSpPr>
            <p:spPr>
              <a:xfrm>
                <a:off x="2536" y="3375"/>
                <a:ext cx="11" cy="1"/>
              </a:xfrm>
              <a:custGeom>
                <a:avLst/>
                <a:gdLst/>
                <a:ahLst/>
                <a:cxnLst/>
                <a:rect l="0" t="0" r="0" b="0"/>
                <a:pathLst>
                  <a:path w="11">
                    <a:moveTo>
                      <a:pt x="0" y="0"/>
                    </a:moveTo>
                    <a:lnTo>
                      <a:pt x="0"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11" name="フリーフォーム 90084">
                <a:extLst>
                  <a:ext uri="{FF2B5EF4-FFF2-40B4-BE49-F238E27FC236}">
                    <a16:creationId xmlns:a16="http://schemas.microsoft.com/office/drawing/2014/main" id="{7F0CF9CA-C4C8-AB28-F98B-1FF656447527}"/>
                  </a:ext>
                </a:extLst>
              </p:cNvPr>
              <p:cNvSpPr/>
              <p:nvPr/>
            </p:nvSpPr>
            <p:spPr>
              <a:xfrm>
                <a:off x="2518" y="3417"/>
                <a:ext cx="9" cy="16"/>
              </a:xfrm>
              <a:custGeom>
                <a:avLst/>
                <a:gdLst/>
                <a:ahLst/>
                <a:cxnLst/>
                <a:rect l="0" t="0" r="0" b="0"/>
                <a:pathLst>
                  <a:path w="9" h="16">
                    <a:moveTo>
                      <a:pt x="0" y="16"/>
                    </a:moveTo>
                    <a:lnTo>
                      <a:pt x="0" y="16"/>
                    </a:lnTo>
                    <a:lnTo>
                      <a:pt x="0" y="9"/>
                    </a:lnTo>
                    <a:lnTo>
                      <a:pt x="2" y="5"/>
                    </a:lnTo>
                    <a:lnTo>
                      <a:pt x="7" y="2"/>
                    </a:lnTo>
                    <a:lnTo>
                      <a:pt x="9" y="0"/>
                    </a:lnTo>
                    <a:lnTo>
                      <a:pt x="0" y="16"/>
                    </a:lnTo>
                    <a:close/>
                  </a:path>
                </a:pathLst>
              </a:custGeom>
              <a:solidFill>
                <a:srgbClr val="008837"/>
              </a:solidFill>
              <a:ln w="9525">
                <a:noFill/>
              </a:ln>
            </p:spPr>
            <p:txBody>
              <a:bodyPr/>
              <a:lstStyle/>
              <a:p>
                <a:endParaRPr lang="ja-JP" altLang="en-US" sz="1799"/>
              </a:p>
            </p:txBody>
          </p:sp>
          <p:sp>
            <p:nvSpPr>
              <p:cNvPr id="11412" name="フリーフォーム 90085">
                <a:extLst>
                  <a:ext uri="{FF2B5EF4-FFF2-40B4-BE49-F238E27FC236}">
                    <a16:creationId xmlns:a16="http://schemas.microsoft.com/office/drawing/2014/main" id="{30DE7D94-88BA-EF08-5341-18A9E7CB2CDB}"/>
                  </a:ext>
                </a:extLst>
              </p:cNvPr>
              <p:cNvSpPr/>
              <p:nvPr/>
            </p:nvSpPr>
            <p:spPr>
              <a:xfrm>
                <a:off x="2518" y="3417"/>
                <a:ext cx="9" cy="16"/>
              </a:xfrm>
              <a:custGeom>
                <a:avLst/>
                <a:gdLst/>
                <a:ahLst/>
                <a:cxnLst/>
                <a:rect l="0" t="0" r="0" b="0"/>
                <a:pathLst>
                  <a:path w="9" h="16">
                    <a:moveTo>
                      <a:pt x="0" y="16"/>
                    </a:moveTo>
                    <a:lnTo>
                      <a:pt x="0" y="16"/>
                    </a:lnTo>
                    <a:lnTo>
                      <a:pt x="0" y="9"/>
                    </a:lnTo>
                    <a:lnTo>
                      <a:pt x="2" y="5"/>
                    </a:lnTo>
                    <a:lnTo>
                      <a:pt x="7" y="2"/>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13" name="フリーフォーム 90086">
                <a:extLst>
                  <a:ext uri="{FF2B5EF4-FFF2-40B4-BE49-F238E27FC236}">
                    <a16:creationId xmlns:a16="http://schemas.microsoft.com/office/drawing/2014/main" id="{270C3BAA-0472-DFAB-918F-636B87CBE318}"/>
                  </a:ext>
                </a:extLst>
              </p:cNvPr>
              <p:cNvSpPr/>
              <p:nvPr/>
            </p:nvSpPr>
            <p:spPr>
              <a:xfrm>
                <a:off x="2516" y="3386"/>
                <a:ext cx="2" cy="18"/>
              </a:xfrm>
              <a:custGeom>
                <a:avLst/>
                <a:gdLst/>
                <a:ahLst/>
                <a:cxnLst/>
                <a:rect l="0" t="0" r="0" b="0"/>
                <a:pathLst>
                  <a:path w="2" h="18">
                    <a:moveTo>
                      <a:pt x="2" y="18"/>
                    </a:moveTo>
                    <a:lnTo>
                      <a:pt x="2" y="18"/>
                    </a:lnTo>
                    <a:lnTo>
                      <a:pt x="2" y="7"/>
                    </a:lnTo>
                    <a:lnTo>
                      <a:pt x="0" y="0"/>
                    </a:lnTo>
                    <a:lnTo>
                      <a:pt x="2" y="18"/>
                    </a:lnTo>
                    <a:close/>
                  </a:path>
                </a:pathLst>
              </a:custGeom>
              <a:solidFill>
                <a:srgbClr val="008837"/>
              </a:solidFill>
              <a:ln w="9525">
                <a:noFill/>
              </a:ln>
            </p:spPr>
            <p:txBody>
              <a:bodyPr/>
              <a:lstStyle/>
              <a:p>
                <a:endParaRPr lang="ja-JP" altLang="en-US" sz="1799"/>
              </a:p>
            </p:txBody>
          </p:sp>
          <p:sp>
            <p:nvSpPr>
              <p:cNvPr id="11414" name="フリーフォーム 90087">
                <a:extLst>
                  <a:ext uri="{FF2B5EF4-FFF2-40B4-BE49-F238E27FC236}">
                    <a16:creationId xmlns:a16="http://schemas.microsoft.com/office/drawing/2014/main" id="{98A191FA-A9D5-62B6-8E68-F427F05BC3D3}"/>
                  </a:ext>
                </a:extLst>
              </p:cNvPr>
              <p:cNvSpPr/>
              <p:nvPr/>
            </p:nvSpPr>
            <p:spPr>
              <a:xfrm>
                <a:off x="2516" y="3386"/>
                <a:ext cx="2" cy="18"/>
              </a:xfrm>
              <a:custGeom>
                <a:avLst/>
                <a:gdLst/>
                <a:ahLst/>
                <a:cxnLst/>
                <a:rect l="0" t="0" r="0" b="0"/>
                <a:pathLst>
                  <a:path w="2" h="18">
                    <a:moveTo>
                      <a:pt x="2" y="18"/>
                    </a:moveTo>
                    <a:lnTo>
                      <a:pt x="2" y="18"/>
                    </a:lnTo>
                    <a:lnTo>
                      <a:pt x="2"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15" name="フリーフォーム 90088">
                <a:extLst>
                  <a:ext uri="{FF2B5EF4-FFF2-40B4-BE49-F238E27FC236}">
                    <a16:creationId xmlns:a16="http://schemas.microsoft.com/office/drawing/2014/main" id="{4AA0E54A-23B1-D9DE-E4D6-D3BF79B80B11}"/>
                  </a:ext>
                </a:extLst>
              </p:cNvPr>
              <p:cNvSpPr/>
              <p:nvPr/>
            </p:nvSpPr>
            <p:spPr>
              <a:xfrm>
                <a:off x="2540" y="3363"/>
                <a:ext cx="7" cy="1"/>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416" name="直線コネクタ 11415">
                <a:extLst>
                  <a:ext uri="{FF2B5EF4-FFF2-40B4-BE49-F238E27FC236}">
                    <a16:creationId xmlns:a16="http://schemas.microsoft.com/office/drawing/2014/main" id="{7BFBE426-77F0-FB0D-3A89-05B72BB48C76}"/>
                  </a:ext>
                </a:extLst>
              </p:cNvPr>
              <p:cNvSpPr/>
              <p:nvPr/>
            </p:nvSpPr>
            <p:spPr>
              <a:xfrm>
                <a:off x="2540" y="3363"/>
                <a:ext cx="7"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17" name="フリーフォーム 90090">
                <a:extLst>
                  <a:ext uri="{FF2B5EF4-FFF2-40B4-BE49-F238E27FC236}">
                    <a16:creationId xmlns:a16="http://schemas.microsoft.com/office/drawing/2014/main" id="{5421D2ED-DA4E-ADC3-D698-F969AD4EC697}"/>
                  </a:ext>
                </a:extLst>
              </p:cNvPr>
              <p:cNvSpPr/>
              <p:nvPr/>
            </p:nvSpPr>
            <p:spPr>
              <a:xfrm>
                <a:off x="2547" y="3363"/>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18" name="直線コネクタ 11417">
                <a:extLst>
                  <a:ext uri="{FF2B5EF4-FFF2-40B4-BE49-F238E27FC236}">
                    <a16:creationId xmlns:a16="http://schemas.microsoft.com/office/drawing/2014/main" id="{77149D0B-D426-F049-4990-C9B8E5BD325E}"/>
                  </a:ext>
                </a:extLst>
              </p:cNvPr>
              <p:cNvSpPr/>
              <p:nvPr/>
            </p:nvSpPr>
            <p:spPr>
              <a:xfrm>
                <a:off x="2547" y="3363"/>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19" name="フリーフォーム 90092">
                <a:extLst>
                  <a:ext uri="{FF2B5EF4-FFF2-40B4-BE49-F238E27FC236}">
                    <a16:creationId xmlns:a16="http://schemas.microsoft.com/office/drawing/2014/main" id="{39BB7CDB-B656-2804-0C19-51B92BC62783}"/>
                  </a:ext>
                </a:extLst>
              </p:cNvPr>
              <p:cNvSpPr/>
              <p:nvPr/>
            </p:nvSpPr>
            <p:spPr>
              <a:xfrm>
                <a:off x="2556" y="3361"/>
                <a:ext cx="4" cy="1"/>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420" name="直線コネクタ 11419">
                <a:extLst>
                  <a:ext uri="{FF2B5EF4-FFF2-40B4-BE49-F238E27FC236}">
                    <a16:creationId xmlns:a16="http://schemas.microsoft.com/office/drawing/2014/main" id="{5CE0E181-B45B-C4D6-0CD1-0F4A60FC5DAC}"/>
                  </a:ext>
                </a:extLst>
              </p:cNvPr>
              <p:cNvSpPr/>
              <p:nvPr/>
            </p:nvSpPr>
            <p:spPr>
              <a:xfrm>
                <a:off x="2556" y="3361"/>
                <a:ext cx="4"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421" name="フリーフォーム 90094">
                <a:extLst>
                  <a:ext uri="{FF2B5EF4-FFF2-40B4-BE49-F238E27FC236}">
                    <a16:creationId xmlns:a16="http://schemas.microsoft.com/office/drawing/2014/main" id="{07A411D0-955E-1E6A-8A53-1F8261EEF496}"/>
                  </a:ext>
                </a:extLst>
              </p:cNvPr>
              <p:cNvSpPr/>
              <p:nvPr/>
            </p:nvSpPr>
            <p:spPr>
              <a:xfrm>
                <a:off x="2542" y="3361"/>
                <a:ext cx="5" cy="2"/>
              </a:xfrm>
              <a:custGeom>
                <a:avLst/>
                <a:gdLst/>
                <a:ahLst/>
                <a:cxnLst/>
                <a:rect l="0" t="0" r="0" b="0"/>
                <a:pathLst>
                  <a:path w="5" h="2">
                    <a:moveTo>
                      <a:pt x="0" y="2"/>
                    </a:moveTo>
                    <a:lnTo>
                      <a:pt x="0" y="2"/>
                    </a:lnTo>
                    <a:lnTo>
                      <a:pt x="3" y="0"/>
                    </a:lnTo>
                    <a:lnTo>
                      <a:pt x="5" y="0"/>
                    </a:lnTo>
                    <a:lnTo>
                      <a:pt x="0" y="2"/>
                    </a:lnTo>
                    <a:close/>
                  </a:path>
                </a:pathLst>
              </a:custGeom>
              <a:solidFill>
                <a:srgbClr val="008837"/>
              </a:solidFill>
              <a:ln w="9525">
                <a:noFill/>
              </a:ln>
            </p:spPr>
            <p:txBody>
              <a:bodyPr/>
              <a:lstStyle/>
              <a:p>
                <a:endParaRPr lang="ja-JP" altLang="en-US" sz="1799"/>
              </a:p>
            </p:txBody>
          </p:sp>
          <p:sp>
            <p:nvSpPr>
              <p:cNvPr id="11422" name="フリーフォーム 90095">
                <a:extLst>
                  <a:ext uri="{FF2B5EF4-FFF2-40B4-BE49-F238E27FC236}">
                    <a16:creationId xmlns:a16="http://schemas.microsoft.com/office/drawing/2014/main" id="{C005C749-A7A1-F2A1-E670-9509EBFF28DF}"/>
                  </a:ext>
                </a:extLst>
              </p:cNvPr>
              <p:cNvSpPr/>
              <p:nvPr/>
            </p:nvSpPr>
            <p:spPr>
              <a:xfrm>
                <a:off x="2542" y="3361"/>
                <a:ext cx="5" cy="2"/>
              </a:xfrm>
              <a:custGeom>
                <a:avLst/>
                <a:gdLst/>
                <a:ahLst/>
                <a:cxnLst/>
                <a:rect l="0" t="0" r="0" b="0"/>
                <a:pathLst>
                  <a:path w="5" h="2">
                    <a:moveTo>
                      <a:pt x="0" y="2"/>
                    </a:moveTo>
                    <a:lnTo>
                      <a:pt x="0" y="2"/>
                    </a:lnTo>
                    <a:lnTo>
                      <a:pt x="3" y="0"/>
                    </a:lnTo>
                    <a:lnTo>
                      <a:pt x="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423" name="フリーフォーム 90096">
                <a:extLst>
                  <a:ext uri="{FF2B5EF4-FFF2-40B4-BE49-F238E27FC236}">
                    <a16:creationId xmlns:a16="http://schemas.microsoft.com/office/drawing/2014/main" id="{784D24F9-A00C-272D-192B-80B05BCC27C6}"/>
                  </a:ext>
                </a:extLst>
              </p:cNvPr>
              <p:cNvSpPr/>
              <p:nvPr/>
            </p:nvSpPr>
            <p:spPr>
              <a:xfrm>
                <a:off x="2540" y="3363"/>
                <a:ext cx="9" cy="1"/>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1424" name="直線コネクタ 11423">
                <a:extLst>
                  <a:ext uri="{FF2B5EF4-FFF2-40B4-BE49-F238E27FC236}">
                    <a16:creationId xmlns:a16="http://schemas.microsoft.com/office/drawing/2014/main" id="{336B848D-CAAA-90A3-35A1-584FDECEDAD1}"/>
                  </a:ext>
                </a:extLst>
              </p:cNvPr>
              <p:cNvSpPr/>
              <p:nvPr/>
            </p:nvSpPr>
            <p:spPr>
              <a:xfrm>
                <a:off x="2540" y="3363"/>
                <a:ext cx="9" cy="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grpSp>
        <p:sp>
          <p:nvSpPr>
            <p:cNvPr id="120" name="フリーフォーム 90099">
              <a:extLst>
                <a:ext uri="{FF2B5EF4-FFF2-40B4-BE49-F238E27FC236}">
                  <a16:creationId xmlns:a16="http://schemas.microsoft.com/office/drawing/2014/main" id="{72460363-D4C8-E42E-075F-475152A0ED25}"/>
                </a:ext>
              </a:extLst>
            </p:cNvPr>
            <p:cNvSpPr/>
            <p:nvPr/>
          </p:nvSpPr>
          <p:spPr>
            <a:xfrm>
              <a:off x="10086136" y="9211597"/>
              <a:ext cx="38719" cy="11186"/>
            </a:xfrm>
            <a:custGeom>
              <a:avLst/>
              <a:gdLst/>
              <a:ahLst/>
              <a:cxnLst/>
              <a:rect l="0" t="0" r="0" b="0"/>
              <a:pathLst>
                <a:path w="11" h="3">
                  <a:moveTo>
                    <a:pt x="0" y="3"/>
                  </a:moveTo>
                  <a:lnTo>
                    <a:pt x="11" y="0"/>
                  </a:lnTo>
                  <a:lnTo>
                    <a:pt x="0" y="3"/>
                  </a:lnTo>
                  <a:close/>
                </a:path>
              </a:pathLst>
            </a:custGeom>
            <a:solidFill>
              <a:srgbClr val="008837"/>
            </a:solidFill>
            <a:ln w="9525">
              <a:noFill/>
            </a:ln>
          </p:spPr>
          <p:txBody>
            <a:bodyPr/>
            <a:lstStyle/>
            <a:p>
              <a:endParaRPr lang="ja-JP" altLang="en-US" sz="1799"/>
            </a:p>
          </p:txBody>
        </p:sp>
        <p:sp>
          <p:nvSpPr>
            <p:cNvPr id="121" name="直線コネクタ 120">
              <a:extLst>
                <a:ext uri="{FF2B5EF4-FFF2-40B4-BE49-F238E27FC236}">
                  <a16:creationId xmlns:a16="http://schemas.microsoft.com/office/drawing/2014/main" id="{2969A8A6-C59B-3397-73C7-8822C9B43762}"/>
                </a:ext>
              </a:extLst>
            </p:cNvPr>
            <p:cNvSpPr/>
            <p:nvPr/>
          </p:nvSpPr>
          <p:spPr>
            <a:xfrm flipV="1">
              <a:off x="10086136" y="9211597"/>
              <a:ext cx="38719" cy="11186"/>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22" name="フリーフォーム 90101">
              <a:extLst>
                <a:ext uri="{FF2B5EF4-FFF2-40B4-BE49-F238E27FC236}">
                  <a16:creationId xmlns:a16="http://schemas.microsoft.com/office/drawing/2014/main" id="{AB6C953D-D689-5FF6-99A9-9149C93916DB}"/>
                </a:ext>
              </a:extLst>
            </p:cNvPr>
            <p:cNvSpPr/>
            <p:nvPr/>
          </p:nvSpPr>
          <p:spPr>
            <a:xfrm>
              <a:off x="10093175" y="9237694"/>
              <a:ext cx="3521" cy="18643"/>
            </a:xfrm>
            <a:custGeom>
              <a:avLst/>
              <a:gdLst/>
              <a:ahLst/>
              <a:cxnLst/>
              <a:rect l="0" t="0" r="0" b="0"/>
              <a:pathLst>
                <a:path h="5">
                  <a:moveTo>
                    <a:pt x="0" y="5"/>
                  </a:moveTo>
                  <a:lnTo>
                    <a:pt x="0" y="5"/>
                  </a:lnTo>
                  <a:lnTo>
                    <a:pt x="0" y="2"/>
                  </a:lnTo>
                  <a:lnTo>
                    <a:pt x="0" y="0"/>
                  </a:lnTo>
                  <a:lnTo>
                    <a:pt x="0" y="5"/>
                  </a:lnTo>
                  <a:close/>
                </a:path>
              </a:pathLst>
            </a:custGeom>
            <a:solidFill>
              <a:srgbClr val="008837"/>
            </a:solidFill>
            <a:ln w="9525">
              <a:noFill/>
            </a:ln>
          </p:spPr>
          <p:txBody>
            <a:bodyPr/>
            <a:lstStyle/>
            <a:p>
              <a:endParaRPr lang="ja-JP" altLang="en-US" sz="1799"/>
            </a:p>
          </p:txBody>
        </p:sp>
        <p:sp>
          <p:nvSpPr>
            <p:cNvPr id="123" name="フリーフォーム 90102">
              <a:extLst>
                <a:ext uri="{FF2B5EF4-FFF2-40B4-BE49-F238E27FC236}">
                  <a16:creationId xmlns:a16="http://schemas.microsoft.com/office/drawing/2014/main" id="{FA8F4C53-A819-7759-4C79-6CA84E6C65C4}"/>
                </a:ext>
              </a:extLst>
            </p:cNvPr>
            <p:cNvSpPr/>
            <p:nvPr/>
          </p:nvSpPr>
          <p:spPr>
            <a:xfrm>
              <a:off x="10093175" y="9237694"/>
              <a:ext cx="3521" cy="18643"/>
            </a:xfrm>
            <a:custGeom>
              <a:avLst/>
              <a:gdLst/>
              <a:ahLst/>
              <a:cxnLst/>
              <a:rect l="0" t="0" r="0" b="0"/>
              <a:pathLst>
                <a:path h="5">
                  <a:moveTo>
                    <a:pt x="0" y="5"/>
                  </a:moveTo>
                  <a:lnTo>
                    <a:pt x="0" y="5"/>
                  </a:lnTo>
                  <a:lnTo>
                    <a:pt x="0"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24" name="フリーフォーム 90103">
              <a:extLst>
                <a:ext uri="{FF2B5EF4-FFF2-40B4-BE49-F238E27FC236}">
                  <a16:creationId xmlns:a16="http://schemas.microsoft.com/office/drawing/2014/main" id="{3F376F49-AFEE-25E8-913B-DD4BE72AFC80}"/>
                </a:ext>
              </a:extLst>
            </p:cNvPr>
            <p:cNvSpPr/>
            <p:nvPr/>
          </p:nvSpPr>
          <p:spPr>
            <a:xfrm>
              <a:off x="10054459" y="9222781"/>
              <a:ext cx="126713" cy="316915"/>
            </a:xfrm>
            <a:custGeom>
              <a:avLst/>
              <a:gdLst/>
              <a:ahLst/>
              <a:cxnLst/>
              <a:rect l="0" t="0" r="0" b="0"/>
              <a:pathLst>
                <a:path w="36" h="85">
                  <a:moveTo>
                    <a:pt x="0" y="85"/>
                  </a:moveTo>
                  <a:lnTo>
                    <a:pt x="0" y="85"/>
                  </a:lnTo>
                  <a:lnTo>
                    <a:pt x="0" y="67"/>
                  </a:lnTo>
                  <a:lnTo>
                    <a:pt x="2" y="51"/>
                  </a:lnTo>
                  <a:lnTo>
                    <a:pt x="7" y="38"/>
                  </a:lnTo>
                  <a:lnTo>
                    <a:pt x="11" y="24"/>
                  </a:lnTo>
                  <a:lnTo>
                    <a:pt x="16" y="13"/>
                  </a:lnTo>
                  <a:lnTo>
                    <a:pt x="22" y="6"/>
                  </a:lnTo>
                  <a:lnTo>
                    <a:pt x="29" y="2"/>
                  </a:lnTo>
                  <a:lnTo>
                    <a:pt x="36" y="0"/>
                  </a:lnTo>
                  <a:lnTo>
                    <a:pt x="0" y="85"/>
                  </a:lnTo>
                  <a:close/>
                </a:path>
              </a:pathLst>
            </a:custGeom>
            <a:solidFill>
              <a:srgbClr val="008837"/>
            </a:solidFill>
            <a:ln w="9525">
              <a:noFill/>
            </a:ln>
          </p:spPr>
          <p:txBody>
            <a:bodyPr/>
            <a:lstStyle/>
            <a:p>
              <a:endParaRPr lang="ja-JP" altLang="en-US" sz="1799"/>
            </a:p>
          </p:txBody>
        </p:sp>
        <p:sp>
          <p:nvSpPr>
            <p:cNvPr id="125" name="フリーフォーム 90104">
              <a:extLst>
                <a:ext uri="{FF2B5EF4-FFF2-40B4-BE49-F238E27FC236}">
                  <a16:creationId xmlns:a16="http://schemas.microsoft.com/office/drawing/2014/main" id="{5C5E0DB2-B14A-B4F5-F5E5-0EE9FF77D5BC}"/>
                </a:ext>
              </a:extLst>
            </p:cNvPr>
            <p:cNvSpPr/>
            <p:nvPr/>
          </p:nvSpPr>
          <p:spPr>
            <a:xfrm>
              <a:off x="10054459" y="9222781"/>
              <a:ext cx="126713" cy="316915"/>
            </a:xfrm>
            <a:custGeom>
              <a:avLst/>
              <a:gdLst/>
              <a:ahLst/>
              <a:cxnLst/>
              <a:rect l="0" t="0" r="0" b="0"/>
              <a:pathLst>
                <a:path w="36" h="85">
                  <a:moveTo>
                    <a:pt x="0" y="85"/>
                  </a:moveTo>
                  <a:lnTo>
                    <a:pt x="0" y="85"/>
                  </a:lnTo>
                  <a:lnTo>
                    <a:pt x="0" y="67"/>
                  </a:lnTo>
                  <a:lnTo>
                    <a:pt x="2" y="51"/>
                  </a:lnTo>
                  <a:lnTo>
                    <a:pt x="7" y="38"/>
                  </a:lnTo>
                  <a:lnTo>
                    <a:pt x="11" y="24"/>
                  </a:lnTo>
                  <a:lnTo>
                    <a:pt x="16" y="13"/>
                  </a:lnTo>
                  <a:lnTo>
                    <a:pt x="22" y="6"/>
                  </a:lnTo>
                  <a:lnTo>
                    <a:pt x="29" y="2"/>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26" name="フリーフォーム 90105">
              <a:extLst>
                <a:ext uri="{FF2B5EF4-FFF2-40B4-BE49-F238E27FC236}">
                  <a16:creationId xmlns:a16="http://schemas.microsoft.com/office/drawing/2014/main" id="{D8A5BBF5-DB5A-4C60-5154-F28B1DF87AC7}"/>
                </a:ext>
              </a:extLst>
            </p:cNvPr>
            <p:cNvSpPr/>
            <p:nvPr/>
          </p:nvSpPr>
          <p:spPr>
            <a:xfrm>
              <a:off x="10068538" y="9345819"/>
              <a:ext cx="63357" cy="67111"/>
            </a:xfrm>
            <a:custGeom>
              <a:avLst/>
              <a:gdLst/>
              <a:ahLst/>
              <a:cxnLst/>
              <a:rect l="0" t="0" r="0" b="0"/>
              <a:pathLst>
                <a:path w="18" h="18">
                  <a:moveTo>
                    <a:pt x="0" y="18"/>
                  </a:moveTo>
                  <a:lnTo>
                    <a:pt x="0" y="18"/>
                  </a:lnTo>
                  <a:lnTo>
                    <a:pt x="0" y="11"/>
                  </a:lnTo>
                  <a:lnTo>
                    <a:pt x="5" y="5"/>
                  </a:lnTo>
                  <a:lnTo>
                    <a:pt x="12" y="2"/>
                  </a:lnTo>
                  <a:lnTo>
                    <a:pt x="18" y="0"/>
                  </a:lnTo>
                  <a:lnTo>
                    <a:pt x="0" y="18"/>
                  </a:lnTo>
                  <a:close/>
                </a:path>
              </a:pathLst>
            </a:custGeom>
            <a:solidFill>
              <a:srgbClr val="008837"/>
            </a:solidFill>
            <a:ln w="9525">
              <a:noFill/>
            </a:ln>
          </p:spPr>
          <p:txBody>
            <a:bodyPr/>
            <a:lstStyle/>
            <a:p>
              <a:endParaRPr lang="ja-JP" altLang="en-US" sz="1799"/>
            </a:p>
          </p:txBody>
        </p:sp>
        <p:sp>
          <p:nvSpPr>
            <p:cNvPr id="127" name="フリーフォーム 90106">
              <a:extLst>
                <a:ext uri="{FF2B5EF4-FFF2-40B4-BE49-F238E27FC236}">
                  <a16:creationId xmlns:a16="http://schemas.microsoft.com/office/drawing/2014/main" id="{602ACBF0-4765-A1B6-77D4-06B229D741C8}"/>
                </a:ext>
              </a:extLst>
            </p:cNvPr>
            <p:cNvSpPr/>
            <p:nvPr/>
          </p:nvSpPr>
          <p:spPr>
            <a:xfrm>
              <a:off x="10068538" y="9345819"/>
              <a:ext cx="63357" cy="67111"/>
            </a:xfrm>
            <a:custGeom>
              <a:avLst/>
              <a:gdLst/>
              <a:ahLst/>
              <a:cxnLst/>
              <a:rect l="0" t="0" r="0" b="0"/>
              <a:pathLst>
                <a:path w="18" h="18">
                  <a:moveTo>
                    <a:pt x="0" y="18"/>
                  </a:moveTo>
                  <a:lnTo>
                    <a:pt x="0" y="18"/>
                  </a:lnTo>
                  <a:lnTo>
                    <a:pt x="0" y="11"/>
                  </a:lnTo>
                  <a:lnTo>
                    <a:pt x="5" y="5"/>
                  </a:lnTo>
                  <a:lnTo>
                    <a:pt x="12" y="2"/>
                  </a:lnTo>
                  <a:lnTo>
                    <a:pt x="18"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64" name="フリーフォーム 90107">
              <a:extLst>
                <a:ext uri="{FF2B5EF4-FFF2-40B4-BE49-F238E27FC236}">
                  <a16:creationId xmlns:a16="http://schemas.microsoft.com/office/drawing/2014/main" id="{685C4A92-CCE7-7AB0-8D70-B811E27BC67A}"/>
                </a:ext>
              </a:extLst>
            </p:cNvPr>
            <p:cNvSpPr/>
            <p:nvPr/>
          </p:nvSpPr>
          <p:spPr>
            <a:xfrm>
              <a:off x="10061498" y="9245151"/>
              <a:ext cx="24640" cy="85754"/>
            </a:xfrm>
            <a:custGeom>
              <a:avLst/>
              <a:gdLst/>
              <a:ahLst/>
              <a:cxnLst/>
              <a:rect l="0" t="0" r="0" b="0"/>
              <a:pathLst>
                <a:path w="7" h="23">
                  <a:moveTo>
                    <a:pt x="7" y="23"/>
                  </a:moveTo>
                  <a:lnTo>
                    <a:pt x="7" y="23"/>
                  </a:lnTo>
                  <a:lnTo>
                    <a:pt x="7" y="14"/>
                  </a:lnTo>
                  <a:lnTo>
                    <a:pt x="5" y="7"/>
                  </a:lnTo>
                  <a:lnTo>
                    <a:pt x="0" y="0"/>
                  </a:lnTo>
                  <a:lnTo>
                    <a:pt x="7" y="23"/>
                  </a:lnTo>
                  <a:close/>
                </a:path>
              </a:pathLst>
            </a:custGeom>
            <a:solidFill>
              <a:srgbClr val="008837"/>
            </a:solidFill>
            <a:ln w="9525">
              <a:noFill/>
            </a:ln>
          </p:spPr>
          <p:txBody>
            <a:bodyPr/>
            <a:lstStyle/>
            <a:p>
              <a:endParaRPr lang="ja-JP" altLang="en-US" sz="1799"/>
            </a:p>
          </p:txBody>
        </p:sp>
        <p:sp>
          <p:nvSpPr>
            <p:cNvPr id="11266" name="フリーフォーム 90108">
              <a:extLst>
                <a:ext uri="{FF2B5EF4-FFF2-40B4-BE49-F238E27FC236}">
                  <a16:creationId xmlns:a16="http://schemas.microsoft.com/office/drawing/2014/main" id="{5887FB8D-69E4-15EC-E4B2-8AFAED9A6C98}"/>
                </a:ext>
              </a:extLst>
            </p:cNvPr>
            <p:cNvSpPr/>
            <p:nvPr/>
          </p:nvSpPr>
          <p:spPr>
            <a:xfrm>
              <a:off x="10061498" y="9245151"/>
              <a:ext cx="24640" cy="85754"/>
            </a:xfrm>
            <a:custGeom>
              <a:avLst/>
              <a:gdLst/>
              <a:ahLst/>
              <a:cxnLst/>
              <a:rect l="0" t="0" r="0" b="0"/>
              <a:pathLst>
                <a:path w="7" h="23">
                  <a:moveTo>
                    <a:pt x="7" y="23"/>
                  </a:moveTo>
                  <a:lnTo>
                    <a:pt x="7" y="23"/>
                  </a:lnTo>
                  <a:lnTo>
                    <a:pt x="7" y="14"/>
                  </a:lnTo>
                  <a:lnTo>
                    <a:pt x="5"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67" name="フリーフォーム 90109">
              <a:extLst>
                <a:ext uri="{FF2B5EF4-FFF2-40B4-BE49-F238E27FC236}">
                  <a16:creationId xmlns:a16="http://schemas.microsoft.com/office/drawing/2014/main" id="{255700A1-BDB5-4158-1349-3FEC488B2EF4}"/>
                </a:ext>
              </a:extLst>
            </p:cNvPr>
            <p:cNvSpPr/>
            <p:nvPr/>
          </p:nvSpPr>
          <p:spPr>
            <a:xfrm>
              <a:off x="10117815" y="9256337"/>
              <a:ext cx="38719" cy="22370"/>
            </a:xfrm>
            <a:custGeom>
              <a:avLst/>
              <a:gdLst/>
              <a:ahLst/>
              <a:cxnLst/>
              <a:rect l="0" t="0" r="0" b="0"/>
              <a:pathLst>
                <a:path w="11" h="6">
                  <a:moveTo>
                    <a:pt x="0" y="6"/>
                  </a:moveTo>
                  <a:lnTo>
                    <a:pt x="0" y="6"/>
                  </a:lnTo>
                  <a:lnTo>
                    <a:pt x="2" y="2"/>
                  </a:lnTo>
                  <a:lnTo>
                    <a:pt x="7" y="0"/>
                  </a:lnTo>
                  <a:lnTo>
                    <a:pt x="11" y="0"/>
                  </a:lnTo>
                  <a:lnTo>
                    <a:pt x="0" y="6"/>
                  </a:lnTo>
                  <a:close/>
                </a:path>
              </a:pathLst>
            </a:custGeom>
            <a:solidFill>
              <a:srgbClr val="008837"/>
            </a:solidFill>
            <a:ln w="9525">
              <a:noFill/>
            </a:ln>
          </p:spPr>
          <p:txBody>
            <a:bodyPr/>
            <a:lstStyle/>
            <a:p>
              <a:endParaRPr lang="ja-JP" altLang="en-US" sz="1799"/>
            </a:p>
          </p:txBody>
        </p:sp>
        <p:sp>
          <p:nvSpPr>
            <p:cNvPr id="11268" name="フリーフォーム 90110">
              <a:extLst>
                <a:ext uri="{FF2B5EF4-FFF2-40B4-BE49-F238E27FC236}">
                  <a16:creationId xmlns:a16="http://schemas.microsoft.com/office/drawing/2014/main" id="{063B5E83-FDB0-12A6-BB72-443287D53F74}"/>
                </a:ext>
              </a:extLst>
            </p:cNvPr>
            <p:cNvSpPr/>
            <p:nvPr/>
          </p:nvSpPr>
          <p:spPr>
            <a:xfrm>
              <a:off x="10117815" y="9256337"/>
              <a:ext cx="38719" cy="22370"/>
            </a:xfrm>
            <a:custGeom>
              <a:avLst/>
              <a:gdLst/>
              <a:ahLst/>
              <a:cxnLst/>
              <a:rect l="0" t="0" r="0" b="0"/>
              <a:pathLst>
                <a:path w="11" h="6">
                  <a:moveTo>
                    <a:pt x="0" y="6"/>
                  </a:moveTo>
                  <a:lnTo>
                    <a:pt x="0" y="6"/>
                  </a:lnTo>
                  <a:lnTo>
                    <a:pt x="2" y="2"/>
                  </a:lnTo>
                  <a:lnTo>
                    <a:pt x="7" y="0"/>
                  </a:lnTo>
                  <a:lnTo>
                    <a:pt x="11"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69" name="フリーフォーム 90111">
              <a:extLst>
                <a:ext uri="{FF2B5EF4-FFF2-40B4-BE49-F238E27FC236}">
                  <a16:creationId xmlns:a16="http://schemas.microsoft.com/office/drawing/2014/main" id="{8895931E-3F95-EF82-82FE-FE8E1B826F50}"/>
                </a:ext>
              </a:extLst>
            </p:cNvPr>
            <p:cNvSpPr/>
            <p:nvPr/>
          </p:nvSpPr>
          <p:spPr>
            <a:xfrm>
              <a:off x="10061498" y="9431571"/>
              <a:ext cx="31679" cy="41014"/>
            </a:xfrm>
            <a:custGeom>
              <a:avLst/>
              <a:gdLst/>
              <a:ahLst/>
              <a:cxnLst/>
              <a:rect l="0" t="0" r="0" b="0"/>
              <a:pathLst>
                <a:path w="9" h="11">
                  <a:moveTo>
                    <a:pt x="0" y="11"/>
                  </a:moveTo>
                  <a:lnTo>
                    <a:pt x="0" y="11"/>
                  </a:lnTo>
                  <a:lnTo>
                    <a:pt x="0" y="6"/>
                  </a:lnTo>
                  <a:lnTo>
                    <a:pt x="2" y="2"/>
                  </a:lnTo>
                  <a:lnTo>
                    <a:pt x="5" y="0"/>
                  </a:lnTo>
                  <a:lnTo>
                    <a:pt x="9" y="0"/>
                  </a:lnTo>
                  <a:lnTo>
                    <a:pt x="0" y="11"/>
                  </a:lnTo>
                  <a:close/>
                </a:path>
              </a:pathLst>
            </a:custGeom>
            <a:solidFill>
              <a:srgbClr val="008837"/>
            </a:solidFill>
            <a:ln w="9525">
              <a:noFill/>
            </a:ln>
          </p:spPr>
          <p:txBody>
            <a:bodyPr/>
            <a:lstStyle/>
            <a:p>
              <a:endParaRPr lang="ja-JP" altLang="en-US" sz="1799"/>
            </a:p>
          </p:txBody>
        </p:sp>
        <p:sp>
          <p:nvSpPr>
            <p:cNvPr id="11270" name="フリーフォーム 90112">
              <a:extLst>
                <a:ext uri="{FF2B5EF4-FFF2-40B4-BE49-F238E27FC236}">
                  <a16:creationId xmlns:a16="http://schemas.microsoft.com/office/drawing/2014/main" id="{4746DB82-FF10-2427-9952-3829756315D8}"/>
                </a:ext>
              </a:extLst>
            </p:cNvPr>
            <p:cNvSpPr/>
            <p:nvPr/>
          </p:nvSpPr>
          <p:spPr>
            <a:xfrm>
              <a:off x="10061498" y="9431571"/>
              <a:ext cx="31679" cy="41014"/>
            </a:xfrm>
            <a:custGeom>
              <a:avLst/>
              <a:gdLst/>
              <a:ahLst/>
              <a:cxnLst/>
              <a:rect l="0" t="0" r="0" b="0"/>
              <a:pathLst>
                <a:path w="9" h="11">
                  <a:moveTo>
                    <a:pt x="0" y="11"/>
                  </a:moveTo>
                  <a:lnTo>
                    <a:pt x="0" y="11"/>
                  </a:lnTo>
                  <a:lnTo>
                    <a:pt x="0" y="6"/>
                  </a:lnTo>
                  <a:lnTo>
                    <a:pt x="2" y="2"/>
                  </a:lnTo>
                  <a:lnTo>
                    <a:pt x="5" y="0"/>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71" name="フリーフォーム 90113">
              <a:extLst>
                <a:ext uri="{FF2B5EF4-FFF2-40B4-BE49-F238E27FC236}">
                  <a16:creationId xmlns:a16="http://schemas.microsoft.com/office/drawing/2014/main" id="{EA43D6ED-2067-2090-183D-612039E31D6B}"/>
                </a:ext>
              </a:extLst>
            </p:cNvPr>
            <p:cNvSpPr/>
            <p:nvPr/>
          </p:nvSpPr>
          <p:spPr>
            <a:xfrm>
              <a:off x="10054459" y="9297349"/>
              <a:ext cx="3521" cy="67111"/>
            </a:xfrm>
            <a:custGeom>
              <a:avLst/>
              <a:gdLst/>
              <a:ahLst/>
              <a:cxnLst/>
              <a:rect l="0" t="0" r="0" b="0"/>
              <a:pathLst>
                <a:path h="18">
                  <a:moveTo>
                    <a:pt x="0" y="18"/>
                  </a:moveTo>
                  <a:lnTo>
                    <a:pt x="0" y="18"/>
                  </a:lnTo>
                  <a:lnTo>
                    <a:pt x="0" y="0"/>
                  </a:lnTo>
                  <a:lnTo>
                    <a:pt x="0" y="18"/>
                  </a:lnTo>
                  <a:close/>
                </a:path>
              </a:pathLst>
            </a:custGeom>
            <a:solidFill>
              <a:srgbClr val="008837"/>
            </a:solidFill>
            <a:ln w="9525">
              <a:noFill/>
            </a:ln>
          </p:spPr>
          <p:txBody>
            <a:bodyPr/>
            <a:lstStyle/>
            <a:p>
              <a:endParaRPr lang="ja-JP" altLang="en-US" sz="1799"/>
            </a:p>
          </p:txBody>
        </p:sp>
        <p:sp>
          <p:nvSpPr>
            <p:cNvPr id="11272" name="フリーフォーム 90114">
              <a:extLst>
                <a:ext uri="{FF2B5EF4-FFF2-40B4-BE49-F238E27FC236}">
                  <a16:creationId xmlns:a16="http://schemas.microsoft.com/office/drawing/2014/main" id="{7D5103D0-3733-3A97-7684-6B894635E9D1}"/>
                </a:ext>
              </a:extLst>
            </p:cNvPr>
            <p:cNvSpPr/>
            <p:nvPr/>
          </p:nvSpPr>
          <p:spPr>
            <a:xfrm>
              <a:off x="10054459" y="9297349"/>
              <a:ext cx="3521" cy="67111"/>
            </a:xfrm>
            <a:custGeom>
              <a:avLst/>
              <a:gdLst/>
              <a:ahLst/>
              <a:cxnLst/>
              <a:rect l="0" t="0" r="0" b="0"/>
              <a:pathLst>
                <a:path h="18">
                  <a:moveTo>
                    <a:pt x="0" y="18"/>
                  </a:moveTo>
                  <a:lnTo>
                    <a:pt x="0" y="18"/>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73" name="フリーフォーム 90115">
              <a:extLst>
                <a:ext uri="{FF2B5EF4-FFF2-40B4-BE49-F238E27FC236}">
                  <a16:creationId xmlns:a16="http://schemas.microsoft.com/office/drawing/2014/main" id="{E844491B-ED4D-17B7-6561-6E5E82513288}"/>
                </a:ext>
              </a:extLst>
            </p:cNvPr>
            <p:cNvSpPr/>
            <p:nvPr/>
          </p:nvSpPr>
          <p:spPr>
            <a:xfrm>
              <a:off x="10142453" y="9222781"/>
              <a:ext cx="14079" cy="3730"/>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11274" name="直線コネクタ 11273">
              <a:extLst>
                <a:ext uri="{FF2B5EF4-FFF2-40B4-BE49-F238E27FC236}">
                  <a16:creationId xmlns:a16="http://schemas.microsoft.com/office/drawing/2014/main" id="{FF80DA16-5247-3668-1222-246DDC5FD994}"/>
                </a:ext>
              </a:extLst>
            </p:cNvPr>
            <p:cNvSpPr/>
            <p:nvPr/>
          </p:nvSpPr>
          <p:spPr>
            <a:xfrm>
              <a:off x="10142453" y="9222781"/>
              <a:ext cx="14079"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275" name="フリーフォーム 90117">
              <a:extLst>
                <a:ext uri="{FF2B5EF4-FFF2-40B4-BE49-F238E27FC236}">
                  <a16:creationId xmlns:a16="http://schemas.microsoft.com/office/drawing/2014/main" id="{DF6819C2-6F26-90EA-A307-8664223CB836}"/>
                </a:ext>
              </a:extLst>
            </p:cNvPr>
            <p:cNvSpPr/>
            <p:nvPr/>
          </p:nvSpPr>
          <p:spPr>
            <a:xfrm>
              <a:off x="10156532" y="9211597"/>
              <a:ext cx="24640" cy="3730"/>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276" name="直線コネクタ 11275">
              <a:extLst>
                <a:ext uri="{FF2B5EF4-FFF2-40B4-BE49-F238E27FC236}">
                  <a16:creationId xmlns:a16="http://schemas.microsoft.com/office/drawing/2014/main" id="{D7C4771D-084E-9630-87C6-286849B88667}"/>
                </a:ext>
              </a:extLst>
            </p:cNvPr>
            <p:cNvSpPr/>
            <p:nvPr/>
          </p:nvSpPr>
          <p:spPr>
            <a:xfrm>
              <a:off x="10156532" y="9211597"/>
              <a:ext cx="24640"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277" name="フリーフォーム 90119">
              <a:extLst>
                <a:ext uri="{FF2B5EF4-FFF2-40B4-BE49-F238E27FC236}">
                  <a16:creationId xmlns:a16="http://schemas.microsoft.com/office/drawing/2014/main" id="{B3C86D90-386B-9B81-C1F1-71D89C5B525C}"/>
                </a:ext>
              </a:extLst>
            </p:cNvPr>
            <p:cNvSpPr/>
            <p:nvPr/>
          </p:nvSpPr>
          <p:spPr>
            <a:xfrm>
              <a:off x="10181172" y="9211597"/>
              <a:ext cx="21119" cy="3730"/>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1278" name="直線コネクタ 11277">
              <a:extLst>
                <a:ext uri="{FF2B5EF4-FFF2-40B4-BE49-F238E27FC236}">
                  <a16:creationId xmlns:a16="http://schemas.microsoft.com/office/drawing/2014/main" id="{0C66EB0C-9BC0-B801-13C8-4548A32AFFE9}"/>
                </a:ext>
              </a:extLst>
            </p:cNvPr>
            <p:cNvSpPr/>
            <p:nvPr/>
          </p:nvSpPr>
          <p:spPr>
            <a:xfrm>
              <a:off x="10181172" y="9211597"/>
              <a:ext cx="21119"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279" name="フリーフォーム 90121">
              <a:extLst>
                <a:ext uri="{FF2B5EF4-FFF2-40B4-BE49-F238E27FC236}">
                  <a16:creationId xmlns:a16="http://schemas.microsoft.com/office/drawing/2014/main" id="{B93EC240-170D-062E-9C2F-1BC45DC68BA0}"/>
                </a:ext>
              </a:extLst>
            </p:cNvPr>
            <p:cNvSpPr/>
            <p:nvPr/>
          </p:nvSpPr>
          <p:spPr>
            <a:xfrm>
              <a:off x="10142453" y="9222781"/>
              <a:ext cx="14079" cy="3730"/>
            </a:xfrm>
            <a:custGeom>
              <a:avLst/>
              <a:gdLst/>
              <a:ahLst/>
              <a:cxnLst/>
              <a:rect l="0" t="0" r="0" b="0"/>
              <a:pathLst>
                <a:path w="4">
                  <a:moveTo>
                    <a:pt x="0" y="0"/>
                  </a:moveTo>
                  <a:lnTo>
                    <a:pt x="0" y="0"/>
                  </a:lnTo>
                  <a:lnTo>
                    <a:pt x="4" y="0"/>
                  </a:lnTo>
                  <a:lnTo>
                    <a:pt x="0" y="0"/>
                  </a:lnTo>
                  <a:close/>
                </a:path>
              </a:pathLst>
            </a:custGeom>
            <a:solidFill>
              <a:srgbClr val="008837"/>
            </a:solidFill>
            <a:ln w="9525">
              <a:noFill/>
            </a:ln>
          </p:spPr>
          <p:txBody>
            <a:bodyPr/>
            <a:lstStyle/>
            <a:p>
              <a:endParaRPr lang="ja-JP" altLang="en-US" sz="1799"/>
            </a:p>
          </p:txBody>
        </p:sp>
        <p:sp>
          <p:nvSpPr>
            <p:cNvPr id="11280" name="フリーフォーム 90122">
              <a:extLst>
                <a:ext uri="{FF2B5EF4-FFF2-40B4-BE49-F238E27FC236}">
                  <a16:creationId xmlns:a16="http://schemas.microsoft.com/office/drawing/2014/main" id="{6053F6C0-47BB-AD50-B88E-A573F5E9CA6F}"/>
                </a:ext>
              </a:extLst>
            </p:cNvPr>
            <p:cNvSpPr/>
            <p:nvPr/>
          </p:nvSpPr>
          <p:spPr>
            <a:xfrm>
              <a:off x="10142453" y="9222781"/>
              <a:ext cx="14079" cy="3730"/>
            </a:xfrm>
            <a:custGeom>
              <a:avLst/>
              <a:gdLst/>
              <a:ahLst/>
              <a:cxnLst/>
              <a:rect l="0" t="0" r="0" b="0"/>
              <a:pathLst>
                <a:path w="4">
                  <a:moveTo>
                    <a:pt x="0" y="0"/>
                  </a:moveTo>
                  <a:lnTo>
                    <a:pt x="0" y="0"/>
                  </a:lnTo>
                  <a:lnTo>
                    <a:pt x="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81" name="フリーフォーム 90123">
              <a:extLst>
                <a:ext uri="{FF2B5EF4-FFF2-40B4-BE49-F238E27FC236}">
                  <a16:creationId xmlns:a16="http://schemas.microsoft.com/office/drawing/2014/main" id="{7297FBBE-9D87-950C-E23A-8451B1AFC458}"/>
                </a:ext>
              </a:extLst>
            </p:cNvPr>
            <p:cNvSpPr/>
            <p:nvPr/>
          </p:nvSpPr>
          <p:spPr>
            <a:xfrm>
              <a:off x="10142453" y="9230237"/>
              <a:ext cx="21119" cy="3730"/>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11282" name="直線コネクタ 11281">
              <a:extLst>
                <a:ext uri="{FF2B5EF4-FFF2-40B4-BE49-F238E27FC236}">
                  <a16:creationId xmlns:a16="http://schemas.microsoft.com/office/drawing/2014/main" id="{5F580918-7D8C-8ADF-BBFC-8D1AFA444ADA}"/>
                </a:ext>
              </a:extLst>
            </p:cNvPr>
            <p:cNvSpPr/>
            <p:nvPr/>
          </p:nvSpPr>
          <p:spPr>
            <a:xfrm>
              <a:off x="10142453" y="9230237"/>
              <a:ext cx="21119"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284" name="フリーフォーム 90125">
              <a:extLst>
                <a:ext uri="{FF2B5EF4-FFF2-40B4-BE49-F238E27FC236}">
                  <a16:creationId xmlns:a16="http://schemas.microsoft.com/office/drawing/2014/main" id="{7A6F0062-AA7D-F064-E6BF-C22DB5063DAF}"/>
                </a:ext>
              </a:extLst>
            </p:cNvPr>
            <p:cNvSpPr/>
            <p:nvPr/>
          </p:nvSpPr>
          <p:spPr>
            <a:xfrm>
              <a:off x="10156532" y="9211597"/>
              <a:ext cx="38719" cy="11186"/>
            </a:xfrm>
            <a:custGeom>
              <a:avLst/>
              <a:gdLst/>
              <a:ahLst/>
              <a:cxnLst/>
              <a:rect l="0" t="0" r="0" b="0"/>
              <a:pathLst>
                <a:path w="11" h="3">
                  <a:moveTo>
                    <a:pt x="0" y="3"/>
                  </a:moveTo>
                  <a:lnTo>
                    <a:pt x="11" y="0"/>
                  </a:lnTo>
                  <a:lnTo>
                    <a:pt x="0" y="3"/>
                  </a:lnTo>
                  <a:close/>
                </a:path>
              </a:pathLst>
            </a:custGeom>
            <a:solidFill>
              <a:srgbClr val="008837"/>
            </a:solidFill>
            <a:ln w="9525">
              <a:noFill/>
            </a:ln>
          </p:spPr>
          <p:txBody>
            <a:bodyPr/>
            <a:lstStyle/>
            <a:p>
              <a:endParaRPr lang="ja-JP" altLang="en-US" sz="1799"/>
            </a:p>
          </p:txBody>
        </p:sp>
        <p:sp>
          <p:nvSpPr>
            <p:cNvPr id="11285" name="直線コネクタ 11284">
              <a:extLst>
                <a:ext uri="{FF2B5EF4-FFF2-40B4-BE49-F238E27FC236}">
                  <a16:creationId xmlns:a16="http://schemas.microsoft.com/office/drawing/2014/main" id="{6F17ADF3-9DAE-531F-8DC2-E03411018659}"/>
                </a:ext>
              </a:extLst>
            </p:cNvPr>
            <p:cNvSpPr/>
            <p:nvPr/>
          </p:nvSpPr>
          <p:spPr>
            <a:xfrm flipV="1">
              <a:off x="10156532" y="9211597"/>
              <a:ext cx="38719" cy="11186"/>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286" name="フリーフォーム 90127">
              <a:extLst>
                <a:ext uri="{FF2B5EF4-FFF2-40B4-BE49-F238E27FC236}">
                  <a16:creationId xmlns:a16="http://schemas.microsoft.com/office/drawing/2014/main" id="{A164B9A2-3ED1-26AC-8824-8BA86BDF5FDA}"/>
                </a:ext>
              </a:extLst>
            </p:cNvPr>
            <p:cNvSpPr/>
            <p:nvPr/>
          </p:nvSpPr>
          <p:spPr>
            <a:xfrm>
              <a:off x="10124855" y="9278708"/>
              <a:ext cx="126713" cy="283358"/>
            </a:xfrm>
            <a:custGeom>
              <a:avLst/>
              <a:gdLst/>
              <a:ahLst/>
              <a:cxnLst/>
              <a:rect l="0" t="0" r="0" b="0"/>
              <a:pathLst>
                <a:path w="36" h="76">
                  <a:moveTo>
                    <a:pt x="0" y="76"/>
                  </a:moveTo>
                  <a:lnTo>
                    <a:pt x="0" y="76"/>
                  </a:lnTo>
                  <a:lnTo>
                    <a:pt x="0" y="61"/>
                  </a:lnTo>
                  <a:lnTo>
                    <a:pt x="2" y="47"/>
                  </a:lnTo>
                  <a:lnTo>
                    <a:pt x="5" y="34"/>
                  </a:lnTo>
                  <a:lnTo>
                    <a:pt x="9" y="23"/>
                  </a:lnTo>
                  <a:lnTo>
                    <a:pt x="14" y="14"/>
                  </a:lnTo>
                  <a:lnTo>
                    <a:pt x="20" y="7"/>
                  </a:lnTo>
                  <a:lnTo>
                    <a:pt x="27" y="3"/>
                  </a:lnTo>
                  <a:lnTo>
                    <a:pt x="36" y="0"/>
                  </a:lnTo>
                  <a:lnTo>
                    <a:pt x="0" y="76"/>
                  </a:lnTo>
                  <a:close/>
                </a:path>
              </a:pathLst>
            </a:custGeom>
            <a:solidFill>
              <a:srgbClr val="008837"/>
            </a:solidFill>
            <a:ln w="9525">
              <a:noFill/>
            </a:ln>
          </p:spPr>
          <p:txBody>
            <a:bodyPr/>
            <a:lstStyle/>
            <a:p>
              <a:endParaRPr lang="ja-JP" altLang="en-US" sz="1799"/>
            </a:p>
          </p:txBody>
        </p:sp>
        <p:sp>
          <p:nvSpPr>
            <p:cNvPr id="11287" name="フリーフォーム 90128">
              <a:extLst>
                <a:ext uri="{FF2B5EF4-FFF2-40B4-BE49-F238E27FC236}">
                  <a16:creationId xmlns:a16="http://schemas.microsoft.com/office/drawing/2014/main" id="{4215C7CE-7893-028C-A56F-B9CBF19F3340}"/>
                </a:ext>
              </a:extLst>
            </p:cNvPr>
            <p:cNvSpPr/>
            <p:nvPr/>
          </p:nvSpPr>
          <p:spPr>
            <a:xfrm>
              <a:off x="10124855" y="9278708"/>
              <a:ext cx="126713" cy="283358"/>
            </a:xfrm>
            <a:custGeom>
              <a:avLst/>
              <a:gdLst/>
              <a:ahLst/>
              <a:cxnLst/>
              <a:rect l="0" t="0" r="0" b="0"/>
              <a:pathLst>
                <a:path w="36" h="76">
                  <a:moveTo>
                    <a:pt x="0" y="76"/>
                  </a:moveTo>
                  <a:lnTo>
                    <a:pt x="0" y="76"/>
                  </a:lnTo>
                  <a:lnTo>
                    <a:pt x="0" y="61"/>
                  </a:lnTo>
                  <a:lnTo>
                    <a:pt x="2" y="47"/>
                  </a:lnTo>
                  <a:lnTo>
                    <a:pt x="5" y="34"/>
                  </a:lnTo>
                  <a:lnTo>
                    <a:pt x="9" y="23"/>
                  </a:lnTo>
                  <a:lnTo>
                    <a:pt x="14" y="14"/>
                  </a:lnTo>
                  <a:lnTo>
                    <a:pt x="20" y="7"/>
                  </a:lnTo>
                  <a:lnTo>
                    <a:pt x="27" y="3"/>
                  </a:lnTo>
                  <a:lnTo>
                    <a:pt x="3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88" name="フリーフォーム 90129">
              <a:extLst>
                <a:ext uri="{FF2B5EF4-FFF2-40B4-BE49-F238E27FC236}">
                  <a16:creationId xmlns:a16="http://schemas.microsoft.com/office/drawing/2014/main" id="{DCF2CB54-6F17-C94E-8BBD-822AB7E95928}"/>
                </a:ext>
              </a:extLst>
            </p:cNvPr>
            <p:cNvSpPr/>
            <p:nvPr/>
          </p:nvSpPr>
          <p:spPr>
            <a:xfrm>
              <a:off x="10142453" y="9371916"/>
              <a:ext cx="52798" cy="59654"/>
            </a:xfrm>
            <a:custGeom>
              <a:avLst/>
              <a:gdLst/>
              <a:ahLst/>
              <a:cxnLst/>
              <a:rect l="0" t="0" r="0" b="0"/>
              <a:pathLst>
                <a:path w="15" h="16">
                  <a:moveTo>
                    <a:pt x="0" y="16"/>
                  </a:moveTo>
                  <a:lnTo>
                    <a:pt x="0" y="16"/>
                  </a:lnTo>
                  <a:lnTo>
                    <a:pt x="0" y="9"/>
                  </a:lnTo>
                  <a:lnTo>
                    <a:pt x="4" y="4"/>
                  </a:lnTo>
                  <a:lnTo>
                    <a:pt x="9" y="2"/>
                  </a:lnTo>
                  <a:lnTo>
                    <a:pt x="15" y="0"/>
                  </a:lnTo>
                  <a:lnTo>
                    <a:pt x="0" y="16"/>
                  </a:lnTo>
                  <a:close/>
                </a:path>
              </a:pathLst>
            </a:custGeom>
            <a:solidFill>
              <a:srgbClr val="008837"/>
            </a:solidFill>
            <a:ln w="9525">
              <a:noFill/>
            </a:ln>
          </p:spPr>
          <p:txBody>
            <a:bodyPr/>
            <a:lstStyle/>
            <a:p>
              <a:endParaRPr lang="ja-JP" altLang="en-US" sz="1799"/>
            </a:p>
          </p:txBody>
        </p:sp>
        <p:sp>
          <p:nvSpPr>
            <p:cNvPr id="11289" name="フリーフォーム 90130">
              <a:extLst>
                <a:ext uri="{FF2B5EF4-FFF2-40B4-BE49-F238E27FC236}">
                  <a16:creationId xmlns:a16="http://schemas.microsoft.com/office/drawing/2014/main" id="{A128A9F3-852D-D9EB-461C-5DA21953AA97}"/>
                </a:ext>
              </a:extLst>
            </p:cNvPr>
            <p:cNvSpPr/>
            <p:nvPr/>
          </p:nvSpPr>
          <p:spPr>
            <a:xfrm>
              <a:off x="10142453" y="9371916"/>
              <a:ext cx="52798" cy="59654"/>
            </a:xfrm>
            <a:custGeom>
              <a:avLst/>
              <a:gdLst/>
              <a:ahLst/>
              <a:cxnLst/>
              <a:rect l="0" t="0" r="0" b="0"/>
              <a:pathLst>
                <a:path w="15" h="16">
                  <a:moveTo>
                    <a:pt x="0" y="16"/>
                  </a:moveTo>
                  <a:lnTo>
                    <a:pt x="0" y="16"/>
                  </a:lnTo>
                  <a:lnTo>
                    <a:pt x="0" y="9"/>
                  </a:lnTo>
                  <a:lnTo>
                    <a:pt x="4" y="4"/>
                  </a:lnTo>
                  <a:lnTo>
                    <a:pt x="9" y="2"/>
                  </a:lnTo>
                  <a:lnTo>
                    <a:pt x="15"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90" name="フリーフォーム 90131">
              <a:extLst>
                <a:ext uri="{FF2B5EF4-FFF2-40B4-BE49-F238E27FC236}">
                  <a16:creationId xmlns:a16="http://schemas.microsoft.com/office/drawing/2014/main" id="{6C107314-ACF5-802D-DAB0-227C798F2670}"/>
                </a:ext>
              </a:extLst>
            </p:cNvPr>
            <p:cNvSpPr/>
            <p:nvPr/>
          </p:nvSpPr>
          <p:spPr>
            <a:xfrm>
              <a:off x="10131895" y="9271251"/>
              <a:ext cx="17600" cy="74568"/>
            </a:xfrm>
            <a:custGeom>
              <a:avLst/>
              <a:gdLst/>
              <a:ahLst/>
              <a:cxnLst/>
              <a:rect l="0" t="0" r="0" b="0"/>
              <a:pathLst>
                <a:path w="5" h="20">
                  <a:moveTo>
                    <a:pt x="5" y="20"/>
                  </a:moveTo>
                  <a:lnTo>
                    <a:pt x="5" y="20"/>
                  </a:lnTo>
                  <a:lnTo>
                    <a:pt x="3" y="7"/>
                  </a:lnTo>
                  <a:lnTo>
                    <a:pt x="0" y="0"/>
                  </a:lnTo>
                  <a:lnTo>
                    <a:pt x="5" y="20"/>
                  </a:lnTo>
                  <a:close/>
                </a:path>
              </a:pathLst>
            </a:custGeom>
            <a:solidFill>
              <a:srgbClr val="008837"/>
            </a:solidFill>
            <a:ln w="9525">
              <a:noFill/>
            </a:ln>
          </p:spPr>
          <p:txBody>
            <a:bodyPr/>
            <a:lstStyle/>
            <a:p>
              <a:endParaRPr lang="ja-JP" altLang="en-US" sz="1799"/>
            </a:p>
          </p:txBody>
        </p:sp>
        <p:sp>
          <p:nvSpPr>
            <p:cNvPr id="11291" name="フリーフォーム 90132">
              <a:extLst>
                <a:ext uri="{FF2B5EF4-FFF2-40B4-BE49-F238E27FC236}">
                  <a16:creationId xmlns:a16="http://schemas.microsoft.com/office/drawing/2014/main" id="{98340172-2996-571C-E78A-C3EDC5D3F558}"/>
                </a:ext>
              </a:extLst>
            </p:cNvPr>
            <p:cNvSpPr/>
            <p:nvPr/>
          </p:nvSpPr>
          <p:spPr>
            <a:xfrm>
              <a:off x="10131895" y="9271251"/>
              <a:ext cx="17600" cy="74568"/>
            </a:xfrm>
            <a:custGeom>
              <a:avLst/>
              <a:gdLst/>
              <a:ahLst/>
              <a:cxnLst/>
              <a:rect l="0" t="0" r="0" b="0"/>
              <a:pathLst>
                <a:path w="5" h="20">
                  <a:moveTo>
                    <a:pt x="5" y="20"/>
                  </a:moveTo>
                  <a:lnTo>
                    <a:pt x="5" y="20"/>
                  </a:lnTo>
                  <a:lnTo>
                    <a:pt x="3" y="7"/>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92" name="フリーフォーム 90133">
              <a:extLst>
                <a:ext uri="{FF2B5EF4-FFF2-40B4-BE49-F238E27FC236}">
                  <a16:creationId xmlns:a16="http://schemas.microsoft.com/office/drawing/2014/main" id="{7032282D-7ECE-600C-B391-1913C65667B1}"/>
                </a:ext>
              </a:extLst>
            </p:cNvPr>
            <p:cNvSpPr/>
            <p:nvPr/>
          </p:nvSpPr>
          <p:spPr>
            <a:xfrm>
              <a:off x="10181172" y="9278708"/>
              <a:ext cx="45759" cy="18643"/>
            </a:xfrm>
            <a:custGeom>
              <a:avLst/>
              <a:gdLst/>
              <a:ahLst/>
              <a:cxnLst/>
              <a:rect l="0" t="0" r="0" b="0"/>
              <a:pathLst>
                <a:path w="13" h="5">
                  <a:moveTo>
                    <a:pt x="0" y="5"/>
                  </a:moveTo>
                  <a:lnTo>
                    <a:pt x="0" y="5"/>
                  </a:lnTo>
                  <a:lnTo>
                    <a:pt x="2" y="3"/>
                  </a:lnTo>
                  <a:lnTo>
                    <a:pt x="4" y="3"/>
                  </a:lnTo>
                  <a:lnTo>
                    <a:pt x="13" y="0"/>
                  </a:lnTo>
                  <a:lnTo>
                    <a:pt x="0" y="5"/>
                  </a:lnTo>
                  <a:close/>
                </a:path>
              </a:pathLst>
            </a:custGeom>
            <a:solidFill>
              <a:srgbClr val="008837"/>
            </a:solidFill>
            <a:ln w="9525">
              <a:noFill/>
            </a:ln>
          </p:spPr>
          <p:txBody>
            <a:bodyPr/>
            <a:lstStyle/>
            <a:p>
              <a:endParaRPr lang="ja-JP" altLang="en-US" sz="1799"/>
            </a:p>
          </p:txBody>
        </p:sp>
        <p:sp>
          <p:nvSpPr>
            <p:cNvPr id="11293" name="フリーフォーム 90134">
              <a:extLst>
                <a:ext uri="{FF2B5EF4-FFF2-40B4-BE49-F238E27FC236}">
                  <a16:creationId xmlns:a16="http://schemas.microsoft.com/office/drawing/2014/main" id="{24E04C0F-C964-ADDE-30DB-89960FAE9807}"/>
                </a:ext>
              </a:extLst>
            </p:cNvPr>
            <p:cNvSpPr/>
            <p:nvPr/>
          </p:nvSpPr>
          <p:spPr>
            <a:xfrm>
              <a:off x="10181172" y="9278708"/>
              <a:ext cx="45759" cy="18643"/>
            </a:xfrm>
            <a:custGeom>
              <a:avLst/>
              <a:gdLst/>
              <a:ahLst/>
              <a:cxnLst/>
              <a:rect l="0" t="0" r="0" b="0"/>
              <a:pathLst>
                <a:path w="13" h="5">
                  <a:moveTo>
                    <a:pt x="0" y="5"/>
                  </a:moveTo>
                  <a:lnTo>
                    <a:pt x="0" y="5"/>
                  </a:lnTo>
                  <a:lnTo>
                    <a:pt x="2" y="3"/>
                  </a:lnTo>
                  <a:lnTo>
                    <a:pt x="4" y="3"/>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94" name="フリーフォーム 90135">
              <a:extLst>
                <a:ext uri="{FF2B5EF4-FFF2-40B4-BE49-F238E27FC236}">
                  <a16:creationId xmlns:a16="http://schemas.microsoft.com/office/drawing/2014/main" id="{7E3C1961-2C9A-70C9-8484-236300951178}"/>
                </a:ext>
              </a:extLst>
            </p:cNvPr>
            <p:cNvSpPr/>
            <p:nvPr/>
          </p:nvSpPr>
          <p:spPr>
            <a:xfrm>
              <a:off x="10124855" y="9446484"/>
              <a:ext cx="31679" cy="41014"/>
            </a:xfrm>
            <a:custGeom>
              <a:avLst/>
              <a:gdLst/>
              <a:ahLst/>
              <a:cxnLst/>
              <a:rect l="0" t="0" r="0" b="0"/>
              <a:pathLst>
                <a:path w="9" h="11">
                  <a:moveTo>
                    <a:pt x="0" y="11"/>
                  </a:moveTo>
                  <a:lnTo>
                    <a:pt x="0" y="11"/>
                  </a:lnTo>
                  <a:lnTo>
                    <a:pt x="2" y="5"/>
                  </a:lnTo>
                  <a:lnTo>
                    <a:pt x="7" y="0"/>
                  </a:lnTo>
                  <a:lnTo>
                    <a:pt x="9" y="0"/>
                  </a:lnTo>
                  <a:lnTo>
                    <a:pt x="0" y="11"/>
                  </a:lnTo>
                  <a:close/>
                </a:path>
              </a:pathLst>
            </a:custGeom>
            <a:solidFill>
              <a:srgbClr val="008837"/>
            </a:solidFill>
            <a:ln w="9525">
              <a:noFill/>
            </a:ln>
          </p:spPr>
          <p:txBody>
            <a:bodyPr/>
            <a:lstStyle/>
            <a:p>
              <a:endParaRPr lang="ja-JP" altLang="en-US" sz="1799"/>
            </a:p>
          </p:txBody>
        </p:sp>
        <p:sp>
          <p:nvSpPr>
            <p:cNvPr id="11295" name="フリーフォーム 90136">
              <a:extLst>
                <a:ext uri="{FF2B5EF4-FFF2-40B4-BE49-F238E27FC236}">
                  <a16:creationId xmlns:a16="http://schemas.microsoft.com/office/drawing/2014/main" id="{BEEEEE66-B9B4-8266-0B38-4A24F3B97CBD}"/>
                </a:ext>
              </a:extLst>
            </p:cNvPr>
            <p:cNvSpPr/>
            <p:nvPr/>
          </p:nvSpPr>
          <p:spPr>
            <a:xfrm>
              <a:off x="10124855" y="9446484"/>
              <a:ext cx="31679" cy="41014"/>
            </a:xfrm>
            <a:custGeom>
              <a:avLst/>
              <a:gdLst/>
              <a:ahLst/>
              <a:cxnLst/>
              <a:rect l="0" t="0" r="0" b="0"/>
              <a:pathLst>
                <a:path w="9" h="11">
                  <a:moveTo>
                    <a:pt x="0" y="11"/>
                  </a:moveTo>
                  <a:lnTo>
                    <a:pt x="0" y="11"/>
                  </a:lnTo>
                  <a:lnTo>
                    <a:pt x="2" y="5"/>
                  </a:lnTo>
                  <a:lnTo>
                    <a:pt x="7" y="0"/>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96" name="フリーフォーム 90137">
              <a:extLst>
                <a:ext uri="{FF2B5EF4-FFF2-40B4-BE49-F238E27FC236}">
                  <a16:creationId xmlns:a16="http://schemas.microsoft.com/office/drawing/2014/main" id="{82618644-F676-E35D-7876-C96FFA326B13}"/>
                </a:ext>
              </a:extLst>
            </p:cNvPr>
            <p:cNvSpPr/>
            <p:nvPr/>
          </p:nvSpPr>
          <p:spPr>
            <a:xfrm>
              <a:off x="10124855" y="9338362"/>
              <a:ext cx="3521" cy="59654"/>
            </a:xfrm>
            <a:custGeom>
              <a:avLst/>
              <a:gdLst/>
              <a:ahLst/>
              <a:cxnLst/>
              <a:rect l="0" t="0" r="0" b="0"/>
              <a:pathLst>
                <a:path h="16">
                  <a:moveTo>
                    <a:pt x="0" y="16"/>
                  </a:moveTo>
                  <a:lnTo>
                    <a:pt x="0" y="16"/>
                  </a:lnTo>
                  <a:lnTo>
                    <a:pt x="0" y="0"/>
                  </a:lnTo>
                  <a:lnTo>
                    <a:pt x="0" y="16"/>
                  </a:lnTo>
                  <a:close/>
                </a:path>
              </a:pathLst>
            </a:custGeom>
            <a:solidFill>
              <a:srgbClr val="008837"/>
            </a:solidFill>
            <a:ln w="9525">
              <a:noFill/>
            </a:ln>
          </p:spPr>
          <p:txBody>
            <a:bodyPr/>
            <a:lstStyle/>
            <a:p>
              <a:endParaRPr lang="ja-JP" altLang="en-US" sz="1799"/>
            </a:p>
          </p:txBody>
        </p:sp>
        <p:sp>
          <p:nvSpPr>
            <p:cNvPr id="11297" name="フリーフォーム 90138">
              <a:extLst>
                <a:ext uri="{FF2B5EF4-FFF2-40B4-BE49-F238E27FC236}">
                  <a16:creationId xmlns:a16="http://schemas.microsoft.com/office/drawing/2014/main" id="{B269BCC4-66C9-37FE-2D55-705F40C600E1}"/>
                </a:ext>
              </a:extLst>
            </p:cNvPr>
            <p:cNvSpPr/>
            <p:nvPr/>
          </p:nvSpPr>
          <p:spPr>
            <a:xfrm>
              <a:off x="10124855" y="9338362"/>
              <a:ext cx="3521" cy="59654"/>
            </a:xfrm>
            <a:custGeom>
              <a:avLst/>
              <a:gdLst/>
              <a:ahLst/>
              <a:cxnLst/>
              <a:rect l="0" t="0" r="0" b="0"/>
              <a:pathLst>
                <a:path h="16">
                  <a:moveTo>
                    <a:pt x="0" y="16"/>
                  </a:moveTo>
                  <a:lnTo>
                    <a:pt x="0" y="16"/>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298" name="フリーフォーム 90139">
              <a:extLst>
                <a:ext uri="{FF2B5EF4-FFF2-40B4-BE49-F238E27FC236}">
                  <a16:creationId xmlns:a16="http://schemas.microsoft.com/office/drawing/2014/main" id="{CC56F1B8-3FF3-52B9-00D4-74928F6E0B00}"/>
                </a:ext>
              </a:extLst>
            </p:cNvPr>
            <p:cNvSpPr/>
            <p:nvPr/>
          </p:nvSpPr>
          <p:spPr>
            <a:xfrm>
              <a:off x="10202291" y="9256337"/>
              <a:ext cx="24640" cy="3730"/>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299" name="直線コネクタ 11298">
              <a:extLst>
                <a:ext uri="{FF2B5EF4-FFF2-40B4-BE49-F238E27FC236}">
                  <a16:creationId xmlns:a16="http://schemas.microsoft.com/office/drawing/2014/main" id="{F32E7A5D-2F57-611D-1563-918411F15A78}"/>
                </a:ext>
              </a:extLst>
            </p:cNvPr>
            <p:cNvSpPr/>
            <p:nvPr/>
          </p:nvSpPr>
          <p:spPr>
            <a:xfrm>
              <a:off x="10202291" y="9256337"/>
              <a:ext cx="24640"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00" name="フリーフォーム 90141">
              <a:extLst>
                <a:ext uri="{FF2B5EF4-FFF2-40B4-BE49-F238E27FC236}">
                  <a16:creationId xmlns:a16="http://schemas.microsoft.com/office/drawing/2014/main" id="{50E37FB4-D08B-340E-D639-163A03A9433C}"/>
                </a:ext>
              </a:extLst>
            </p:cNvPr>
            <p:cNvSpPr/>
            <p:nvPr/>
          </p:nvSpPr>
          <p:spPr>
            <a:xfrm>
              <a:off x="10226928" y="9245151"/>
              <a:ext cx="24640" cy="3730"/>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301" name="直線コネクタ 11300">
              <a:extLst>
                <a:ext uri="{FF2B5EF4-FFF2-40B4-BE49-F238E27FC236}">
                  <a16:creationId xmlns:a16="http://schemas.microsoft.com/office/drawing/2014/main" id="{CACA112F-2D85-76F7-45C5-637263467FE3}"/>
                </a:ext>
              </a:extLst>
            </p:cNvPr>
            <p:cNvSpPr/>
            <p:nvPr/>
          </p:nvSpPr>
          <p:spPr>
            <a:xfrm>
              <a:off x="10226928" y="9245151"/>
              <a:ext cx="24640"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02" name="フリーフォーム 90143">
              <a:extLst>
                <a:ext uri="{FF2B5EF4-FFF2-40B4-BE49-F238E27FC236}">
                  <a16:creationId xmlns:a16="http://schemas.microsoft.com/office/drawing/2014/main" id="{49115D93-B8AB-433E-F588-E6EFE588E361}"/>
                </a:ext>
              </a:extLst>
            </p:cNvPr>
            <p:cNvSpPr/>
            <p:nvPr/>
          </p:nvSpPr>
          <p:spPr>
            <a:xfrm>
              <a:off x="10251568" y="9230237"/>
              <a:ext cx="24640" cy="3730"/>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303" name="直線コネクタ 11302">
              <a:extLst>
                <a:ext uri="{FF2B5EF4-FFF2-40B4-BE49-F238E27FC236}">
                  <a16:creationId xmlns:a16="http://schemas.microsoft.com/office/drawing/2014/main" id="{50EC1E64-F2AD-24D1-BB19-347A4410B3E9}"/>
                </a:ext>
              </a:extLst>
            </p:cNvPr>
            <p:cNvSpPr/>
            <p:nvPr/>
          </p:nvSpPr>
          <p:spPr>
            <a:xfrm>
              <a:off x="10251568" y="9230237"/>
              <a:ext cx="24640"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04" name="フリーフォーム 90145">
              <a:extLst>
                <a:ext uri="{FF2B5EF4-FFF2-40B4-BE49-F238E27FC236}">
                  <a16:creationId xmlns:a16="http://schemas.microsoft.com/office/drawing/2014/main" id="{30FCC248-8F58-3EF6-6914-7A0F25E1E56C}"/>
                </a:ext>
              </a:extLst>
            </p:cNvPr>
            <p:cNvSpPr/>
            <p:nvPr/>
          </p:nvSpPr>
          <p:spPr>
            <a:xfrm>
              <a:off x="10212849" y="9222781"/>
              <a:ext cx="14079" cy="22370"/>
            </a:xfrm>
            <a:custGeom>
              <a:avLst/>
              <a:gdLst/>
              <a:ahLst/>
              <a:cxnLst/>
              <a:rect l="0" t="0" r="0" b="0"/>
              <a:pathLst>
                <a:path w="4" h="6">
                  <a:moveTo>
                    <a:pt x="0" y="6"/>
                  </a:moveTo>
                  <a:lnTo>
                    <a:pt x="0" y="6"/>
                  </a:lnTo>
                  <a:lnTo>
                    <a:pt x="2" y="2"/>
                  </a:lnTo>
                  <a:lnTo>
                    <a:pt x="4" y="0"/>
                  </a:lnTo>
                  <a:lnTo>
                    <a:pt x="0" y="6"/>
                  </a:lnTo>
                  <a:close/>
                </a:path>
              </a:pathLst>
            </a:custGeom>
            <a:solidFill>
              <a:srgbClr val="008837"/>
            </a:solidFill>
            <a:ln w="9525">
              <a:noFill/>
            </a:ln>
          </p:spPr>
          <p:txBody>
            <a:bodyPr/>
            <a:lstStyle/>
            <a:p>
              <a:endParaRPr lang="ja-JP" altLang="en-US" sz="1799"/>
            </a:p>
          </p:txBody>
        </p:sp>
        <p:sp>
          <p:nvSpPr>
            <p:cNvPr id="11305" name="フリーフォーム 90146">
              <a:extLst>
                <a:ext uri="{FF2B5EF4-FFF2-40B4-BE49-F238E27FC236}">
                  <a16:creationId xmlns:a16="http://schemas.microsoft.com/office/drawing/2014/main" id="{7F6E0725-BA1E-106C-5C51-1EB4AE19D64D}"/>
                </a:ext>
              </a:extLst>
            </p:cNvPr>
            <p:cNvSpPr/>
            <p:nvPr/>
          </p:nvSpPr>
          <p:spPr>
            <a:xfrm>
              <a:off x="10212849" y="9222781"/>
              <a:ext cx="14079" cy="22370"/>
            </a:xfrm>
            <a:custGeom>
              <a:avLst/>
              <a:gdLst/>
              <a:ahLst/>
              <a:cxnLst/>
              <a:rect l="0" t="0" r="0" b="0"/>
              <a:pathLst>
                <a:path w="4" h="6">
                  <a:moveTo>
                    <a:pt x="0" y="6"/>
                  </a:moveTo>
                  <a:lnTo>
                    <a:pt x="0" y="6"/>
                  </a:lnTo>
                  <a:lnTo>
                    <a:pt x="2" y="2"/>
                  </a:lnTo>
                  <a:lnTo>
                    <a:pt x="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06" name="フリーフォーム 90147">
              <a:extLst>
                <a:ext uri="{FF2B5EF4-FFF2-40B4-BE49-F238E27FC236}">
                  <a16:creationId xmlns:a16="http://schemas.microsoft.com/office/drawing/2014/main" id="{18A53DB2-4DF6-8212-8971-FACC5CFB6D8B}"/>
                </a:ext>
              </a:extLst>
            </p:cNvPr>
            <p:cNvSpPr/>
            <p:nvPr/>
          </p:nvSpPr>
          <p:spPr>
            <a:xfrm>
              <a:off x="10202291" y="9256337"/>
              <a:ext cx="24640" cy="3730"/>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11307" name="直線コネクタ 11306">
              <a:extLst>
                <a:ext uri="{FF2B5EF4-FFF2-40B4-BE49-F238E27FC236}">
                  <a16:creationId xmlns:a16="http://schemas.microsoft.com/office/drawing/2014/main" id="{F1D9117C-9CE5-E92E-A628-336077A0C46E}"/>
                </a:ext>
              </a:extLst>
            </p:cNvPr>
            <p:cNvSpPr/>
            <p:nvPr/>
          </p:nvSpPr>
          <p:spPr>
            <a:xfrm>
              <a:off x="10202291" y="9256337"/>
              <a:ext cx="24640"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08" name="フリーフォーム 90149">
              <a:extLst>
                <a:ext uri="{FF2B5EF4-FFF2-40B4-BE49-F238E27FC236}">
                  <a16:creationId xmlns:a16="http://schemas.microsoft.com/office/drawing/2014/main" id="{0869F785-6C8A-EAFC-DE3D-BDC1FC850C99}"/>
                </a:ext>
              </a:extLst>
            </p:cNvPr>
            <p:cNvSpPr/>
            <p:nvPr/>
          </p:nvSpPr>
          <p:spPr>
            <a:xfrm>
              <a:off x="10226928" y="9245151"/>
              <a:ext cx="38719" cy="11186"/>
            </a:xfrm>
            <a:custGeom>
              <a:avLst/>
              <a:gdLst/>
              <a:ahLst/>
              <a:cxnLst/>
              <a:rect l="0" t="0" r="0" b="0"/>
              <a:pathLst>
                <a:path w="11" h="3">
                  <a:moveTo>
                    <a:pt x="0" y="3"/>
                  </a:moveTo>
                  <a:lnTo>
                    <a:pt x="11" y="0"/>
                  </a:lnTo>
                  <a:lnTo>
                    <a:pt x="0" y="3"/>
                  </a:lnTo>
                  <a:close/>
                </a:path>
              </a:pathLst>
            </a:custGeom>
            <a:solidFill>
              <a:srgbClr val="008837"/>
            </a:solidFill>
            <a:ln w="9525">
              <a:noFill/>
            </a:ln>
          </p:spPr>
          <p:txBody>
            <a:bodyPr/>
            <a:lstStyle/>
            <a:p>
              <a:endParaRPr lang="ja-JP" altLang="en-US" sz="1799"/>
            </a:p>
          </p:txBody>
        </p:sp>
        <p:sp>
          <p:nvSpPr>
            <p:cNvPr id="11309" name="直線コネクタ 11308">
              <a:extLst>
                <a:ext uri="{FF2B5EF4-FFF2-40B4-BE49-F238E27FC236}">
                  <a16:creationId xmlns:a16="http://schemas.microsoft.com/office/drawing/2014/main" id="{9FE70CCC-0008-9E60-2AE7-C8E1AACE052A}"/>
                </a:ext>
              </a:extLst>
            </p:cNvPr>
            <p:cNvSpPr/>
            <p:nvPr/>
          </p:nvSpPr>
          <p:spPr>
            <a:xfrm flipV="1">
              <a:off x="10226928" y="9245151"/>
              <a:ext cx="38719" cy="11186"/>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1310" name="フリーフォーム 90151">
              <a:extLst>
                <a:ext uri="{FF2B5EF4-FFF2-40B4-BE49-F238E27FC236}">
                  <a16:creationId xmlns:a16="http://schemas.microsoft.com/office/drawing/2014/main" id="{6BA76DDD-3CBB-2E00-1523-532B0FAF17D6}"/>
                </a:ext>
              </a:extLst>
            </p:cNvPr>
            <p:cNvSpPr/>
            <p:nvPr/>
          </p:nvSpPr>
          <p:spPr>
            <a:xfrm>
              <a:off x="10226928" y="9222781"/>
              <a:ext cx="7040" cy="14914"/>
            </a:xfrm>
            <a:custGeom>
              <a:avLst/>
              <a:gdLst/>
              <a:ahLst/>
              <a:cxnLst/>
              <a:rect l="0" t="0" r="0" b="0"/>
              <a:pathLst>
                <a:path w="2" h="4">
                  <a:moveTo>
                    <a:pt x="0" y="4"/>
                  </a:moveTo>
                  <a:lnTo>
                    <a:pt x="0" y="4"/>
                  </a:lnTo>
                  <a:lnTo>
                    <a:pt x="0" y="2"/>
                  </a:lnTo>
                  <a:lnTo>
                    <a:pt x="2" y="0"/>
                  </a:lnTo>
                  <a:lnTo>
                    <a:pt x="0" y="4"/>
                  </a:lnTo>
                  <a:close/>
                </a:path>
              </a:pathLst>
            </a:custGeom>
            <a:solidFill>
              <a:srgbClr val="008837"/>
            </a:solidFill>
            <a:ln w="9525">
              <a:noFill/>
            </a:ln>
          </p:spPr>
          <p:txBody>
            <a:bodyPr/>
            <a:lstStyle/>
            <a:p>
              <a:endParaRPr lang="ja-JP" altLang="en-US" sz="1799"/>
            </a:p>
          </p:txBody>
        </p:sp>
        <p:sp>
          <p:nvSpPr>
            <p:cNvPr id="11311" name="フリーフォーム 90152">
              <a:extLst>
                <a:ext uri="{FF2B5EF4-FFF2-40B4-BE49-F238E27FC236}">
                  <a16:creationId xmlns:a16="http://schemas.microsoft.com/office/drawing/2014/main" id="{BC44A3D7-3267-CFE4-EA6C-5EAE97FFCF81}"/>
                </a:ext>
              </a:extLst>
            </p:cNvPr>
            <p:cNvSpPr/>
            <p:nvPr/>
          </p:nvSpPr>
          <p:spPr>
            <a:xfrm>
              <a:off x="10226928" y="9222781"/>
              <a:ext cx="7040" cy="14914"/>
            </a:xfrm>
            <a:custGeom>
              <a:avLst/>
              <a:gdLst/>
              <a:ahLst/>
              <a:cxnLst/>
              <a:rect l="0" t="0" r="0" b="0"/>
              <a:pathLst>
                <a:path w="2" h="4">
                  <a:moveTo>
                    <a:pt x="0" y="4"/>
                  </a:moveTo>
                  <a:lnTo>
                    <a:pt x="0" y="4"/>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12" name="フリーフォーム 90153">
              <a:extLst>
                <a:ext uri="{FF2B5EF4-FFF2-40B4-BE49-F238E27FC236}">
                  <a16:creationId xmlns:a16="http://schemas.microsoft.com/office/drawing/2014/main" id="{3A56E602-82D9-6E54-06C1-3E233173BBC4}"/>
                </a:ext>
              </a:extLst>
            </p:cNvPr>
            <p:cNvSpPr/>
            <p:nvPr/>
          </p:nvSpPr>
          <p:spPr>
            <a:xfrm>
              <a:off x="10202291" y="9222781"/>
              <a:ext cx="10561" cy="22370"/>
            </a:xfrm>
            <a:custGeom>
              <a:avLst/>
              <a:gdLst/>
              <a:ahLst/>
              <a:cxnLst/>
              <a:rect l="0" t="0" r="0" b="0"/>
              <a:pathLst>
                <a:path w="3" h="6">
                  <a:moveTo>
                    <a:pt x="0" y="6"/>
                  </a:moveTo>
                  <a:lnTo>
                    <a:pt x="0" y="6"/>
                  </a:lnTo>
                  <a:lnTo>
                    <a:pt x="0" y="2"/>
                  </a:lnTo>
                  <a:lnTo>
                    <a:pt x="3" y="0"/>
                  </a:lnTo>
                  <a:lnTo>
                    <a:pt x="0" y="6"/>
                  </a:lnTo>
                  <a:close/>
                </a:path>
              </a:pathLst>
            </a:custGeom>
            <a:solidFill>
              <a:srgbClr val="008837"/>
            </a:solidFill>
            <a:ln w="9525">
              <a:noFill/>
            </a:ln>
          </p:spPr>
          <p:txBody>
            <a:bodyPr/>
            <a:lstStyle/>
            <a:p>
              <a:endParaRPr lang="ja-JP" altLang="en-US" sz="1799"/>
            </a:p>
          </p:txBody>
        </p:sp>
        <p:sp>
          <p:nvSpPr>
            <p:cNvPr id="11313" name="フリーフォーム 90154">
              <a:extLst>
                <a:ext uri="{FF2B5EF4-FFF2-40B4-BE49-F238E27FC236}">
                  <a16:creationId xmlns:a16="http://schemas.microsoft.com/office/drawing/2014/main" id="{07BCE2A5-9ADC-CFBB-D964-5C7F0A8601C1}"/>
                </a:ext>
              </a:extLst>
            </p:cNvPr>
            <p:cNvSpPr/>
            <p:nvPr/>
          </p:nvSpPr>
          <p:spPr>
            <a:xfrm>
              <a:off x="10202291" y="9222781"/>
              <a:ext cx="10561" cy="22370"/>
            </a:xfrm>
            <a:custGeom>
              <a:avLst/>
              <a:gdLst/>
              <a:ahLst/>
              <a:cxnLst/>
              <a:rect l="0" t="0" r="0" b="0"/>
              <a:pathLst>
                <a:path w="3" h="6">
                  <a:moveTo>
                    <a:pt x="0" y="6"/>
                  </a:moveTo>
                  <a:lnTo>
                    <a:pt x="0" y="6"/>
                  </a:lnTo>
                  <a:lnTo>
                    <a:pt x="0" y="2"/>
                  </a:lnTo>
                  <a:lnTo>
                    <a:pt x="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14" name="フリーフォーム 90155">
              <a:extLst>
                <a:ext uri="{FF2B5EF4-FFF2-40B4-BE49-F238E27FC236}">
                  <a16:creationId xmlns:a16="http://schemas.microsoft.com/office/drawing/2014/main" id="{A847F455-B55F-A97A-6765-97AE456D2869}"/>
                </a:ext>
              </a:extLst>
            </p:cNvPr>
            <p:cNvSpPr/>
            <p:nvPr/>
          </p:nvSpPr>
          <p:spPr>
            <a:xfrm>
              <a:off x="8769724" y="9289892"/>
              <a:ext cx="140793" cy="283358"/>
            </a:xfrm>
            <a:custGeom>
              <a:avLst/>
              <a:gdLst/>
              <a:ahLst/>
              <a:cxnLst/>
              <a:rect l="0" t="0" r="0" b="0"/>
              <a:pathLst>
                <a:path w="40" h="76">
                  <a:moveTo>
                    <a:pt x="0" y="76"/>
                  </a:moveTo>
                  <a:lnTo>
                    <a:pt x="0" y="76"/>
                  </a:lnTo>
                  <a:lnTo>
                    <a:pt x="0" y="60"/>
                  </a:lnTo>
                  <a:lnTo>
                    <a:pt x="2" y="47"/>
                  </a:lnTo>
                  <a:lnTo>
                    <a:pt x="7" y="33"/>
                  </a:lnTo>
                  <a:lnTo>
                    <a:pt x="11" y="22"/>
                  </a:lnTo>
                  <a:lnTo>
                    <a:pt x="18" y="13"/>
                  </a:lnTo>
                  <a:lnTo>
                    <a:pt x="25" y="6"/>
                  </a:lnTo>
                  <a:lnTo>
                    <a:pt x="31" y="2"/>
                  </a:lnTo>
                  <a:lnTo>
                    <a:pt x="40" y="0"/>
                  </a:lnTo>
                  <a:lnTo>
                    <a:pt x="0" y="76"/>
                  </a:lnTo>
                  <a:close/>
                </a:path>
              </a:pathLst>
            </a:custGeom>
            <a:solidFill>
              <a:srgbClr val="008837"/>
            </a:solidFill>
            <a:ln w="9525">
              <a:noFill/>
            </a:ln>
          </p:spPr>
          <p:txBody>
            <a:bodyPr/>
            <a:lstStyle/>
            <a:p>
              <a:endParaRPr lang="ja-JP" altLang="en-US" sz="1799"/>
            </a:p>
          </p:txBody>
        </p:sp>
        <p:sp>
          <p:nvSpPr>
            <p:cNvPr id="11315" name="フリーフォーム 90156">
              <a:extLst>
                <a:ext uri="{FF2B5EF4-FFF2-40B4-BE49-F238E27FC236}">
                  <a16:creationId xmlns:a16="http://schemas.microsoft.com/office/drawing/2014/main" id="{497C3F33-1D32-C5AB-3C4F-B913817B9C77}"/>
                </a:ext>
              </a:extLst>
            </p:cNvPr>
            <p:cNvSpPr/>
            <p:nvPr/>
          </p:nvSpPr>
          <p:spPr>
            <a:xfrm>
              <a:off x="8769724" y="9289892"/>
              <a:ext cx="140793" cy="283358"/>
            </a:xfrm>
            <a:custGeom>
              <a:avLst/>
              <a:gdLst/>
              <a:ahLst/>
              <a:cxnLst/>
              <a:rect l="0" t="0" r="0" b="0"/>
              <a:pathLst>
                <a:path w="40" h="76">
                  <a:moveTo>
                    <a:pt x="0" y="76"/>
                  </a:moveTo>
                  <a:lnTo>
                    <a:pt x="0" y="76"/>
                  </a:lnTo>
                  <a:lnTo>
                    <a:pt x="0" y="60"/>
                  </a:lnTo>
                  <a:lnTo>
                    <a:pt x="2" y="47"/>
                  </a:lnTo>
                  <a:lnTo>
                    <a:pt x="7" y="33"/>
                  </a:lnTo>
                  <a:lnTo>
                    <a:pt x="11" y="22"/>
                  </a:lnTo>
                  <a:lnTo>
                    <a:pt x="18" y="13"/>
                  </a:lnTo>
                  <a:lnTo>
                    <a:pt x="25" y="6"/>
                  </a:lnTo>
                  <a:lnTo>
                    <a:pt x="31" y="2"/>
                  </a:lnTo>
                  <a:lnTo>
                    <a:pt x="4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16" name="フリーフォーム 90157">
              <a:extLst>
                <a:ext uri="{FF2B5EF4-FFF2-40B4-BE49-F238E27FC236}">
                  <a16:creationId xmlns:a16="http://schemas.microsoft.com/office/drawing/2014/main" id="{F0DC9C4B-6C66-12C9-F37C-94A4700EE332}"/>
                </a:ext>
              </a:extLst>
            </p:cNvPr>
            <p:cNvSpPr/>
            <p:nvPr/>
          </p:nvSpPr>
          <p:spPr>
            <a:xfrm>
              <a:off x="8787324" y="9412930"/>
              <a:ext cx="70396" cy="33557"/>
            </a:xfrm>
            <a:custGeom>
              <a:avLst/>
              <a:gdLst/>
              <a:ahLst/>
              <a:cxnLst/>
              <a:rect l="0" t="0" r="0" b="0"/>
              <a:pathLst>
                <a:path w="20" h="9">
                  <a:moveTo>
                    <a:pt x="0" y="9"/>
                  </a:moveTo>
                  <a:lnTo>
                    <a:pt x="0" y="9"/>
                  </a:lnTo>
                  <a:lnTo>
                    <a:pt x="2" y="7"/>
                  </a:lnTo>
                  <a:lnTo>
                    <a:pt x="6" y="2"/>
                  </a:lnTo>
                  <a:lnTo>
                    <a:pt x="11" y="0"/>
                  </a:lnTo>
                  <a:lnTo>
                    <a:pt x="20" y="0"/>
                  </a:lnTo>
                  <a:lnTo>
                    <a:pt x="0" y="9"/>
                  </a:lnTo>
                  <a:close/>
                </a:path>
              </a:pathLst>
            </a:custGeom>
            <a:solidFill>
              <a:srgbClr val="008837"/>
            </a:solidFill>
            <a:ln w="9525">
              <a:noFill/>
            </a:ln>
          </p:spPr>
          <p:txBody>
            <a:bodyPr/>
            <a:lstStyle/>
            <a:p>
              <a:endParaRPr lang="ja-JP" altLang="en-US" sz="1799"/>
            </a:p>
          </p:txBody>
        </p:sp>
        <p:sp>
          <p:nvSpPr>
            <p:cNvPr id="11317" name="フリーフォーム 90158">
              <a:extLst>
                <a:ext uri="{FF2B5EF4-FFF2-40B4-BE49-F238E27FC236}">
                  <a16:creationId xmlns:a16="http://schemas.microsoft.com/office/drawing/2014/main" id="{3E34CCAB-A4D9-3FD6-6222-7D733F6F38FB}"/>
                </a:ext>
              </a:extLst>
            </p:cNvPr>
            <p:cNvSpPr/>
            <p:nvPr/>
          </p:nvSpPr>
          <p:spPr>
            <a:xfrm>
              <a:off x="8787324" y="9412930"/>
              <a:ext cx="70396" cy="33557"/>
            </a:xfrm>
            <a:custGeom>
              <a:avLst/>
              <a:gdLst/>
              <a:ahLst/>
              <a:cxnLst/>
              <a:rect l="0" t="0" r="0" b="0"/>
              <a:pathLst>
                <a:path w="20" h="9">
                  <a:moveTo>
                    <a:pt x="0" y="9"/>
                  </a:moveTo>
                  <a:lnTo>
                    <a:pt x="0" y="9"/>
                  </a:lnTo>
                  <a:lnTo>
                    <a:pt x="2" y="7"/>
                  </a:lnTo>
                  <a:lnTo>
                    <a:pt x="6" y="2"/>
                  </a:lnTo>
                  <a:lnTo>
                    <a:pt x="11" y="0"/>
                  </a:lnTo>
                  <a:lnTo>
                    <a:pt x="2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18" name="フリーフォーム 90159">
              <a:extLst>
                <a:ext uri="{FF2B5EF4-FFF2-40B4-BE49-F238E27FC236}">
                  <a16:creationId xmlns:a16="http://schemas.microsoft.com/office/drawing/2014/main" id="{DA717E51-386B-7679-F6AC-BC4EDE505B3B}"/>
                </a:ext>
              </a:extLst>
            </p:cNvPr>
            <p:cNvSpPr/>
            <p:nvPr/>
          </p:nvSpPr>
          <p:spPr>
            <a:xfrm>
              <a:off x="8794364" y="9323448"/>
              <a:ext cx="7040" cy="63384"/>
            </a:xfrm>
            <a:custGeom>
              <a:avLst/>
              <a:gdLst/>
              <a:ahLst/>
              <a:cxnLst/>
              <a:rect l="0" t="0" r="0" b="0"/>
              <a:pathLst>
                <a:path w="2" h="17">
                  <a:moveTo>
                    <a:pt x="2" y="17"/>
                  </a:moveTo>
                  <a:lnTo>
                    <a:pt x="2" y="17"/>
                  </a:lnTo>
                  <a:lnTo>
                    <a:pt x="2" y="6"/>
                  </a:lnTo>
                  <a:lnTo>
                    <a:pt x="0" y="0"/>
                  </a:lnTo>
                  <a:lnTo>
                    <a:pt x="2" y="17"/>
                  </a:lnTo>
                  <a:close/>
                </a:path>
              </a:pathLst>
            </a:custGeom>
            <a:solidFill>
              <a:srgbClr val="008837"/>
            </a:solidFill>
            <a:ln w="9525">
              <a:noFill/>
            </a:ln>
          </p:spPr>
          <p:txBody>
            <a:bodyPr/>
            <a:lstStyle/>
            <a:p>
              <a:endParaRPr lang="ja-JP" altLang="en-US" sz="1799"/>
            </a:p>
          </p:txBody>
        </p:sp>
        <p:sp>
          <p:nvSpPr>
            <p:cNvPr id="11319" name="フリーフォーム 90160">
              <a:extLst>
                <a:ext uri="{FF2B5EF4-FFF2-40B4-BE49-F238E27FC236}">
                  <a16:creationId xmlns:a16="http://schemas.microsoft.com/office/drawing/2014/main" id="{69560479-39E0-F331-DDAC-9E31822AA168}"/>
                </a:ext>
              </a:extLst>
            </p:cNvPr>
            <p:cNvSpPr/>
            <p:nvPr/>
          </p:nvSpPr>
          <p:spPr>
            <a:xfrm>
              <a:off x="8794364" y="9323448"/>
              <a:ext cx="7040" cy="63384"/>
            </a:xfrm>
            <a:custGeom>
              <a:avLst/>
              <a:gdLst/>
              <a:ahLst/>
              <a:cxnLst/>
              <a:rect l="0" t="0" r="0" b="0"/>
              <a:pathLst>
                <a:path w="2" h="17">
                  <a:moveTo>
                    <a:pt x="2" y="17"/>
                  </a:moveTo>
                  <a:lnTo>
                    <a:pt x="2" y="17"/>
                  </a:lnTo>
                  <a:lnTo>
                    <a:pt x="2" y="6"/>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20" name="フリーフォーム 90161">
              <a:extLst>
                <a:ext uri="{FF2B5EF4-FFF2-40B4-BE49-F238E27FC236}">
                  <a16:creationId xmlns:a16="http://schemas.microsoft.com/office/drawing/2014/main" id="{CEA0358F-3DB7-94DA-92F8-F26DAE0992B0}"/>
                </a:ext>
              </a:extLst>
            </p:cNvPr>
            <p:cNvSpPr/>
            <p:nvPr/>
          </p:nvSpPr>
          <p:spPr>
            <a:xfrm>
              <a:off x="8776764" y="9472584"/>
              <a:ext cx="31679" cy="33557"/>
            </a:xfrm>
            <a:custGeom>
              <a:avLst/>
              <a:gdLst/>
              <a:ahLst/>
              <a:cxnLst/>
              <a:rect l="0" t="0" r="0" b="0"/>
              <a:pathLst>
                <a:path w="9" h="9">
                  <a:moveTo>
                    <a:pt x="0" y="9"/>
                  </a:moveTo>
                  <a:lnTo>
                    <a:pt x="0" y="9"/>
                  </a:lnTo>
                  <a:lnTo>
                    <a:pt x="0" y="7"/>
                  </a:lnTo>
                  <a:lnTo>
                    <a:pt x="3" y="2"/>
                  </a:lnTo>
                  <a:lnTo>
                    <a:pt x="5" y="0"/>
                  </a:lnTo>
                  <a:lnTo>
                    <a:pt x="9" y="0"/>
                  </a:lnTo>
                  <a:lnTo>
                    <a:pt x="0" y="9"/>
                  </a:lnTo>
                  <a:close/>
                </a:path>
              </a:pathLst>
            </a:custGeom>
            <a:solidFill>
              <a:srgbClr val="008837"/>
            </a:solidFill>
            <a:ln w="9525">
              <a:noFill/>
            </a:ln>
          </p:spPr>
          <p:txBody>
            <a:bodyPr/>
            <a:lstStyle/>
            <a:p>
              <a:endParaRPr lang="ja-JP" altLang="en-US" sz="1799"/>
            </a:p>
          </p:txBody>
        </p:sp>
        <p:sp>
          <p:nvSpPr>
            <p:cNvPr id="11321" name="フリーフォーム 90162">
              <a:extLst>
                <a:ext uri="{FF2B5EF4-FFF2-40B4-BE49-F238E27FC236}">
                  <a16:creationId xmlns:a16="http://schemas.microsoft.com/office/drawing/2014/main" id="{33C82F13-496C-EAC7-D038-D40EC5D273A1}"/>
                </a:ext>
              </a:extLst>
            </p:cNvPr>
            <p:cNvSpPr/>
            <p:nvPr/>
          </p:nvSpPr>
          <p:spPr>
            <a:xfrm>
              <a:off x="8776764" y="9472584"/>
              <a:ext cx="31679" cy="33557"/>
            </a:xfrm>
            <a:custGeom>
              <a:avLst/>
              <a:gdLst/>
              <a:ahLst/>
              <a:cxnLst/>
              <a:rect l="0" t="0" r="0" b="0"/>
              <a:pathLst>
                <a:path w="9" h="9">
                  <a:moveTo>
                    <a:pt x="0" y="9"/>
                  </a:moveTo>
                  <a:lnTo>
                    <a:pt x="0" y="9"/>
                  </a:lnTo>
                  <a:lnTo>
                    <a:pt x="0" y="7"/>
                  </a:lnTo>
                  <a:lnTo>
                    <a:pt x="3" y="2"/>
                  </a:lnTo>
                  <a:lnTo>
                    <a:pt x="5" y="0"/>
                  </a:lnTo>
                  <a:lnTo>
                    <a:pt x="9"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22" name="フリーフォーム 90163">
              <a:extLst>
                <a:ext uri="{FF2B5EF4-FFF2-40B4-BE49-F238E27FC236}">
                  <a16:creationId xmlns:a16="http://schemas.microsoft.com/office/drawing/2014/main" id="{C908D877-248C-0F50-6762-60B05FE36502}"/>
                </a:ext>
              </a:extLst>
            </p:cNvPr>
            <p:cNvSpPr/>
            <p:nvPr/>
          </p:nvSpPr>
          <p:spPr>
            <a:xfrm>
              <a:off x="8769724" y="9371916"/>
              <a:ext cx="7040" cy="48470"/>
            </a:xfrm>
            <a:custGeom>
              <a:avLst/>
              <a:gdLst/>
              <a:ahLst/>
              <a:cxnLst/>
              <a:rect l="0" t="0" r="0" b="0"/>
              <a:pathLst>
                <a:path w="2" h="13">
                  <a:moveTo>
                    <a:pt x="2" y="13"/>
                  </a:moveTo>
                  <a:lnTo>
                    <a:pt x="2" y="13"/>
                  </a:lnTo>
                  <a:lnTo>
                    <a:pt x="0" y="0"/>
                  </a:lnTo>
                  <a:lnTo>
                    <a:pt x="2" y="13"/>
                  </a:lnTo>
                  <a:close/>
                </a:path>
              </a:pathLst>
            </a:custGeom>
            <a:solidFill>
              <a:srgbClr val="008837"/>
            </a:solidFill>
            <a:ln w="9525">
              <a:noFill/>
            </a:ln>
          </p:spPr>
          <p:txBody>
            <a:bodyPr/>
            <a:lstStyle/>
            <a:p>
              <a:endParaRPr lang="ja-JP" altLang="en-US" sz="1799"/>
            </a:p>
          </p:txBody>
        </p:sp>
        <p:sp>
          <p:nvSpPr>
            <p:cNvPr id="11323" name="フリーフォーム 90164">
              <a:extLst>
                <a:ext uri="{FF2B5EF4-FFF2-40B4-BE49-F238E27FC236}">
                  <a16:creationId xmlns:a16="http://schemas.microsoft.com/office/drawing/2014/main" id="{7CC8ACCE-7C7F-871A-7BF9-0F5A901B99B8}"/>
                </a:ext>
              </a:extLst>
            </p:cNvPr>
            <p:cNvSpPr/>
            <p:nvPr/>
          </p:nvSpPr>
          <p:spPr>
            <a:xfrm>
              <a:off x="8769724" y="9371916"/>
              <a:ext cx="7040" cy="48470"/>
            </a:xfrm>
            <a:custGeom>
              <a:avLst/>
              <a:gdLst/>
              <a:ahLst/>
              <a:cxnLst/>
              <a:rect l="0" t="0" r="0" b="0"/>
              <a:pathLst>
                <a:path w="2" h="13">
                  <a:moveTo>
                    <a:pt x="2" y="13"/>
                  </a:moveTo>
                  <a:lnTo>
                    <a:pt x="2" y="1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24" name="フリーフォーム 90165">
              <a:extLst>
                <a:ext uri="{FF2B5EF4-FFF2-40B4-BE49-F238E27FC236}">
                  <a16:creationId xmlns:a16="http://schemas.microsoft.com/office/drawing/2014/main" id="{4362D35C-9513-32B5-73B1-FACD97AC9CE1}"/>
                </a:ext>
              </a:extLst>
            </p:cNvPr>
            <p:cNvSpPr/>
            <p:nvPr/>
          </p:nvSpPr>
          <p:spPr>
            <a:xfrm>
              <a:off x="6414967" y="9211597"/>
              <a:ext cx="260466" cy="316915"/>
            </a:xfrm>
            <a:custGeom>
              <a:avLst/>
              <a:gdLst/>
              <a:ahLst/>
              <a:cxnLst/>
              <a:rect l="0" t="0" r="0" b="0"/>
              <a:pathLst>
                <a:path w="74" h="85">
                  <a:moveTo>
                    <a:pt x="74" y="85"/>
                  </a:moveTo>
                  <a:lnTo>
                    <a:pt x="74" y="85"/>
                  </a:lnTo>
                  <a:lnTo>
                    <a:pt x="62" y="61"/>
                  </a:lnTo>
                  <a:lnTo>
                    <a:pt x="51" y="45"/>
                  </a:lnTo>
                  <a:lnTo>
                    <a:pt x="51" y="45"/>
                  </a:lnTo>
                  <a:lnTo>
                    <a:pt x="47" y="43"/>
                  </a:lnTo>
                  <a:lnTo>
                    <a:pt x="42" y="41"/>
                  </a:lnTo>
                  <a:lnTo>
                    <a:pt x="38" y="38"/>
                  </a:lnTo>
                  <a:lnTo>
                    <a:pt x="33" y="36"/>
                  </a:lnTo>
                  <a:lnTo>
                    <a:pt x="33" y="36"/>
                  </a:lnTo>
                  <a:lnTo>
                    <a:pt x="9" y="9"/>
                  </a:lnTo>
                  <a:lnTo>
                    <a:pt x="9" y="9"/>
                  </a:lnTo>
                  <a:lnTo>
                    <a:pt x="0" y="0"/>
                  </a:lnTo>
                  <a:lnTo>
                    <a:pt x="74" y="85"/>
                  </a:lnTo>
                  <a:close/>
                </a:path>
              </a:pathLst>
            </a:custGeom>
            <a:solidFill>
              <a:srgbClr val="008837"/>
            </a:solidFill>
            <a:ln w="9525">
              <a:noFill/>
            </a:ln>
          </p:spPr>
          <p:txBody>
            <a:bodyPr/>
            <a:lstStyle/>
            <a:p>
              <a:endParaRPr lang="ja-JP" altLang="en-US" sz="1799"/>
            </a:p>
          </p:txBody>
        </p:sp>
        <p:sp>
          <p:nvSpPr>
            <p:cNvPr id="11325" name="フリーフォーム 90166">
              <a:extLst>
                <a:ext uri="{FF2B5EF4-FFF2-40B4-BE49-F238E27FC236}">
                  <a16:creationId xmlns:a16="http://schemas.microsoft.com/office/drawing/2014/main" id="{6DC1FD50-093D-ED03-01DE-235D3C54AEE8}"/>
                </a:ext>
              </a:extLst>
            </p:cNvPr>
            <p:cNvSpPr/>
            <p:nvPr/>
          </p:nvSpPr>
          <p:spPr>
            <a:xfrm>
              <a:off x="6414967" y="9211597"/>
              <a:ext cx="260466" cy="316915"/>
            </a:xfrm>
            <a:custGeom>
              <a:avLst/>
              <a:gdLst/>
              <a:ahLst/>
              <a:cxnLst/>
              <a:rect l="0" t="0" r="0" b="0"/>
              <a:pathLst>
                <a:path w="74" h="85">
                  <a:moveTo>
                    <a:pt x="74" y="85"/>
                  </a:moveTo>
                  <a:lnTo>
                    <a:pt x="74" y="85"/>
                  </a:lnTo>
                  <a:lnTo>
                    <a:pt x="62" y="61"/>
                  </a:lnTo>
                  <a:lnTo>
                    <a:pt x="51" y="45"/>
                  </a:lnTo>
                  <a:lnTo>
                    <a:pt x="51" y="45"/>
                  </a:lnTo>
                  <a:lnTo>
                    <a:pt x="47" y="43"/>
                  </a:lnTo>
                  <a:lnTo>
                    <a:pt x="42" y="41"/>
                  </a:lnTo>
                  <a:lnTo>
                    <a:pt x="38" y="38"/>
                  </a:lnTo>
                  <a:lnTo>
                    <a:pt x="33" y="36"/>
                  </a:lnTo>
                  <a:lnTo>
                    <a:pt x="33" y="36"/>
                  </a:lnTo>
                  <a:lnTo>
                    <a:pt x="9" y="9"/>
                  </a:lnTo>
                  <a:lnTo>
                    <a:pt x="9" y="9"/>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1326" name="フリーフォーム 90167">
              <a:extLst>
                <a:ext uri="{FF2B5EF4-FFF2-40B4-BE49-F238E27FC236}">
                  <a16:creationId xmlns:a16="http://schemas.microsoft.com/office/drawing/2014/main" id="{86325EEF-CF89-B830-1044-F4969285FE93}"/>
                </a:ext>
              </a:extLst>
            </p:cNvPr>
            <p:cNvSpPr/>
            <p:nvPr/>
          </p:nvSpPr>
          <p:spPr>
            <a:xfrm>
              <a:off x="6619117" y="9353276"/>
              <a:ext cx="14079" cy="93211"/>
            </a:xfrm>
            <a:custGeom>
              <a:avLst/>
              <a:gdLst/>
              <a:ahLst/>
              <a:cxnLst/>
              <a:rect l="0" t="0" r="0" b="0"/>
              <a:pathLst>
                <a:path w="4" h="25">
                  <a:moveTo>
                    <a:pt x="0" y="25"/>
                  </a:moveTo>
                  <a:lnTo>
                    <a:pt x="4" y="0"/>
                  </a:lnTo>
                  <a:lnTo>
                    <a:pt x="0" y="25"/>
                  </a:lnTo>
                  <a:close/>
                </a:path>
              </a:pathLst>
            </a:custGeom>
            <a:solidFill>
              <a:srgbClr val="008837"/>
            </a:solidFill>
            <a:ln w="9525">
              <a:noFill/>
            </a:ln>
          </p:spPr>
          <p:txBody>
            <a:bodyPr/>
            <a:lstStyle/>
            <a:p>
              <a:endParaRPr lang="ja-JP" altLang="en-US" sz="1799"/>
            </a:p>
          </p:txBody>
        </p:sp>
        <p:sp>
          <p:nvSpPr>
            <p:cNvPr id="11327" name="直線コネクタ 11326">
              <a:extLst>
                <a:ext uri="{FF2B5EF4-FFF2-40B4-BE49-F238E27FC236}">
                  <a16:creationId xmlns:a16="http://schemas.microsoft.com/office/drawing/2014/main" id="{0C1A47FB-2A0F-FEEC-5C15-B2F5B8197A3D}"/>
                </a:ext>
              </a:extLst>
            </p:cNvPr>
            <p:cNvSpPr/>
            <p:nvPr/>
          </p:nvSpPr>
          <p:spPr>
            <a:xfrm flipV="1">
              <a:off x="6619117" y="9353276"/>
              <a:ext cx="14079" cy="9321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28" name="フリーフォーム 90169">
              <a:extLst>
                <a:ext uri="{FF2B5EF4-FFF2-40B4-BE49-F238E27FC236}">
                  <a16:creationId xmlns:a16="http://schemas.microsoft.com/office/drawing/2014/main" id="{EE47DB53-101C-D408-7661-C549A3B6110F}"/>
                </a:ext>
              </a:extLst>
            </p:cNvPr>
            <p:cNvSpPr/>
            <p:nvPr/>
          </p:nvSpPr>
          <p:spPr>
            <a:xfrm>
              <a:off x="6436086" y="9271251"/>
              <a:ext cx="133753" cy="93211"/>
            </a:xfrm>
            <a:custGeom>
              <a:avLst/>
              <a:gdLst/>
              <a:ahLst/>
              <a:cxnLst/>
              <a:rect l="0" t="0" r="0" b="0"/>
              <a:pathLst>
                <a:path w="38" h="25">
                  <a:moveTo>
                    <a:pt x="38" y="25"/>
                  </a:moveTo>
                  <a:lnTo>
                    <a:pt x="38" y="25"/>
                  </a:lnTo>
                  <a:lnTo>
                    <a:pt x="29" y="16"/>
                  </a:lnTo>
                  <a:lnTo>
                    <a:pt x="21" y="7"/>
                  </a:lnTo>
                  <a:lnTo>
                    <a:pt x="9" y="2"/>
                  </a:lnTo>
                  <a:lnTo>
                    <a:pt x="0" y="0"/>
                  </a:lnTo>
                  <a:lnTo>
                    <a:pt x="38" y="25"/>
                  </a:lnTo>
                  <a:close/>
                </a:path>
              </a:pathLst>
            </a:custGeom>
            <a:solidFill>
              <a:srgbClr val="008837"/>
            </a:solidFill>
            <a:ln w="9525">
              <a:noFill/>
            </a:ln>
          </p:spPr>
          <p:txBody>
            <a:bodyPr/>
            <a:lstStyle/>
            <a:p>
              <a:endParaRPr lang="ja-JP" altLang="en-US" sz="1799"/>
            </a:p>
          </p:txBody>
        </p:sp>
        <p:sp>
          <p:nvSpPr>
            <p:cNvPr id="129" name="フリーフォーム 90170">
              <a:extLst>
                <a:ext uri="{FF2B5EF4-FFF2-40B4-BE49-F238E27FC236}">
                  <a16:creationId xmlns:a16="http://schemas.microsoft.com/office/drawing/2014/main" id="{111443B8-83F8-4812-1718-1FC5B4586BF2}"/>
                </a:ext>
              </a:extLst>
            </p:cNvPr>
            <p:cNvSpPr/>
            <p:nvPr/>
          </p:nvSpPr>
          <p:spPr>
            <a:xfrm>
              <a:off x="6436086" y="9271251"/>
              <a:ext cx="133753" cy="93211"/>
            </a:xfrm>
            <a:custGeom>
              <a:avLst/>
              <a:gdLst/>
              <a:ahLst/>
              <a:cxnLst/>
              <a:rect l="0" t="0" r="0" b="0"/>
              <a:pathLst>
                <a:path w="38" h="25">
                  <a:moveTo>
                    <a:pt x="38" y="25"/>
                  </a:moveTo>
                  <a:lnTo>
                    <a:pt x="38" y="25"/>
                  </a:lnTo>
                  <a:lnTo>
                    <a:pt x="29" y="16"/>
                  </a:lnTo>
                  <a:lnTo>
                    <a:pt x="21" y="7"/>
                  </a:lnTo>
                  <a:lnTo>
                    <a:pt x="9"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30" name="フリーフォーム 90171">
              <a:extLst>
                <a:ext uri="{FF2B5EF4-FFF2-40B4-BE49-F238E27FC236}">
                  <a16:creationId xmlns:a16="http://schemas.microsoft.com/office/drawing/2014/main" id="{ABC4EB7A-8DE8-10B1-83B1-8F97CEB6E709}"/>
                </a:ext>
              </a:extLst>
            </p:cNvPr>
            <p:cNvSpPr/>
            <p:nvPr/>
          </p:nvSpPr>
          <p:spPr>
            <a:xfrm>
              <a:off x="6397367" y="9204140"/>
              <a:ext cx="158393" cy="93211"/>
            </a:xfrm>
            <a:custGeom>
              <a:avLst/>
              <a:gdLst/>
              <a:ahLst/>
              <a:cxnLst/>
              <a:rect l="0" t="0" r="0" b="0"/>
              <a:pathLst>
                <a:path w="45" h="25">
                  <a:moveTo>
                    <a:pt x="45" y="25"/>
                  </a:moveTo>
                  <a:lnTo>
                    <a:pt x="45" y="25"/>
                  </a:lnTo>
                  <a:lnTo>
                    <a:pt x="38" y="16"/>
                  </a:lnTo>
                  <a:lnTo>
                    <a:pt x="27" y="7"/>
                  </a:lnTo>
                  <a:lnTo>
                    <a:pt x="14" y="2"/>
                  </a:lnTo>
                  <a:lnTo>
                    <a:pt x="0" y="0"/>
                  </a:lnTo>
                  <a:lnTo>
                    <a:pt x="45" y="25"/>
                  </a:lnTo>
                  <a:close/>
                </a:path>
              </a:pathLst>
            </a:custGeom>
            <a:solidFill>
              <a:srgbClr val="008837"/>
            </a:solidFill>
            <a:ln w="9525">
              <a:noFill/>
            </a:ln>
          </p:spPr>
          <p:txBody>
            <a:bodyPr/>
            <a:lstStyle/>
            <a:p>
              <a:endParaRPr lang="ja-JP" altLang="en-US" sz="1799"/>
            </a:p>
          </p:txBody>
        </p:sp>
        <p:sp>
          <p:nvSpPr>
            <p:cNvPr id="131" name="フリーフォーム 90172">
              <a:extLst>
                <a:ext uri="{FF2B5EF4-FFF2-40B4-BE49-F238E27FC236}">
                  <a16:creationId xmlns:a16="http://schemas.microsoft.com/office/drawing/2014/main" id="{96BFC64B-571A-1D22-EE66-860BDBC254B3}"/>
                </a:ext>
              </a:extLst>
            </p:cNvPr>
            <p:cNvSpPr/>
            <p:nvPr/>
          </p:nvSpPr>
          <p:spPr>
            <a:xfrm>
              <a:off x="6397367" y="9204140"/>
              <a:ext cx="158393" cy="93211"/>
            </a:xfrm>
            <a:custGeom>
              <a:avLst/>
              <a:gdLst/>
              <a:ahLst/>
              <a:cxnLst/>
              <a:rect l="0" t="0" r="0" b="0"/>
              <a:pathLst>
                <a:path w="45" h="25">
                  <a:moveTo>
                    <a:pt x="45" y="25"/>
                  </a:moveTo>
                  <a:lnTo>
                    <a:pt x="45" y="25"/>
                  </a:lnTo>
                  <a:lnTo>
                    <a:pt x="38" y="16"/>
                  </a:lnTo>
                  <a:lnTo>
                    <a:pt x="27" y="7"/>
                  </a:lnTo>
                  <a:lnTo>
                    <a:pt x="14"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32" name="フリーフォーム 90173">
              <a:extLst>
                <a:ext uri="{FF2B5EF4-FFF2-40B4-BE49-F238E27FC236}">
                  <a16:creationId xmlns:a16="http://schemas.microsoft.com/office/drawing/2014/main" id="{7B4EDC03-A552-4844-1766-EDD87F6707AE}"/>
                </a:ext>
              </a:extLst>
            </p:cNvPr>
            <p:cNvSpPr/>
            <p:nvPr/>
          </p:nvSpPr>
          <p:spPr>
            <a:xfrm>
              <a:off x="6809187" y="9453941"/>
              <a:ext cx="45759" cy="59654"/>
            </a:xfrm>
            <a:custGeom>
              <a:avLst/>
              <a:gdLst/>
              <a:ahLst/>
              <a:cxnLst/>
              <a:rect l="0" t="0" r="0" b="0"/>
              <a:pathLst>
                <a:path w="13" h="16">
                  <a:moveTo>
                    <a:pt x="0" y="9"/>
                  </a:moveTo>
                  <a:lnTo>
                    <a:pt x="0" y="9"/>
                  </a:lnTo>
                  <a:lnTo>
                    <a:pt x="6" y="0"/>
                  </a:lnTo>
                  <a:lnTo>
                    <a:pt x="9" y="0"/>
                  </a:lnTo>
                  <a:lnTo>
                    <a:pt x="11" y="0"/>
                  </a:lnTo>
                  <a:lnTo>
                    <a:pt x="11" y="0"/>
                  </a:lnTo>
                  <a:lnTo>
                    <a:pt x="13" y="7"/>
                  </a:lnTo>
                  <a:lnTo>
                    <a:pt x="13" y="14"/>
                  </a:lnTo>
                  <a:lnTo>
                    <a:pt x="13" y="16"/>
                  </a:lnTo>
                  <a:lnTo>
                    <a:pt x="13" y="16"/>
                  </a:lnTo>
                  <a:lnTo>
                    <a:pt x="11" y="16"/>
                  </a:lnTo>
                  <a:lnTo>
                    <a:pt x="9" y="16"/>
                  </a:lnTo>
                  <a:lnTo>
                    <a:pt x="0" y="9"/>
                  </a:lnTo>
                  <a:lnTo>
                    <a:pt x="0" y="9"/>
                  </a:lnTo>
                  <a:close/>
                </a:path>
              </a:pathLst>
            </a:custGeom>
            <a:solidFill>
              <a:srgbClr val="008837"/>
            </a:solidFill>
            <a:ln w="9525">
              <a:noFill/>
            </a:ln>
          </p:spPr>
          <p:txBody>
            <a:bodyPr/>
            <a:lstStyle/>
            <a:p>
              <a:endParaRPr lang="ja-JP" altLang="en-US" sz="1799"/>
            </a:p>
          </p:txBody>
        </p:sp>
        <p:sp>
          <p:nvSpPr>
            <p:cNvPr id="133" name="フリーフォーム 90174">
              <a:extLst>
                <a:ext uri="{FF2B5EF4-FFF2-40B4-BE49-F238E27FC236}">
                  <a16:creationId xmlns:a16="http://schemas.microsoft.com/office/drawing/2014/main" id="{EC685AF3-8B82-647B-552D-BE6DD74F9615}"/>
                </a:ext>
              </a:extLst>
            </p:cNvPr>
            <p:cNvSpPr/>
            <p:nvPr/>
          </p:nvSpPr>
          <p:spPr>
            <a:xfrm>
              <a:off x="6809187" y="9453941"/>
              <a:ext cx="45759" cy="59654"/>
            </a:xfrm>
            <a:custGeom>
              <a:avLst/>
              <a:gdLst/>
              <a:ahLst/>
              <a:cxnLst/>
              <a:rect l="0" t="0" r="0" b="0"/>
              <a:pathLst>
                <a:path w="13" h="16">
                  <a:moveTo>
                    <a:pt x="0" y="9"/>
                  </a:moveTo>
                  <a:lnTo>
                    <a:pt x="0" y="9"/>
                  </a:lnTo>
                  <a:lnTo>
                    <a:pt x="6" y="0"/>
                  </a:lnTo>
                  <a:lnTo>
                    <a:pt x="9" y="0"/>
                  </a:lnTo>
                  <a:lnTo>
                    <a:pt x="11" y="0"/>
                  </a:lnTo>
                  <a:lnTo>
                    <a:pt x="11" y="0"/>
                  </a:lnTo>
                  <a:lnTo>
                    <a:pt x="13" y="7"/>
                  </a:lnTo>
                  <a:lnTo>
                    <a:pt x="13" y="14"/>
                  </a:lnTo>
                  <a:lnTo>
                    <a:pt x="13" y="16"/>
                  </a:lnTo>
                  <a:lnTo>
                    <a:pt x="13" y="16"/>
                  </a:lnTo>
                  <a:lnTo>
                    <a:pt x="11" y="16"/>
                  </a:lnTo>
                  <a:lnTo>
                    <a:pt x="9" y="16"/>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34" name="フリーフォーム 90175">
              <a:extLst>
                <a:ext uri="{FF2B5EF4-FFF2-40B4-BE49-F238E27FC236}">
                  <a16:creationId xmlns:a16="http://schemas.microsoft.com/office/drawing/2014/main" id="{75D1BAE7-091F-2BAE-064A-621C74CF132D}"/>
                </a:ext>
              </a:extLst>
            </p:cNvPr>
            <p:cNvSpPr/>
            <p:nvPr/>
          </p:nvSpPr>
          <p:spPr>
            <a:xfrm>
              <a:off x="6404407" y="9245151"/>
              <a:ext cx="80957" cy="44741"/>
            </a:xfrm>
            <a:custGeom>
              <a:avLst/>
              <a:gdLst/>
              <a:ahLst/>
              <a:cxnLst/>
              <a:rect l="0" t="0" r="0" b="0"/>
              <a:pathLst>
                <a:path w="23" h="12">
                  <a:moveTo>
                    <a:pt x="0" y="7"/>
                  </a:moveTo>
                  <a:lnTo>
                    <a:pt x="0" y="7"/>
                  </a:lnTo>
                  <a:lnTo>
                    <a:pt x="5" y="0"/>
                  </a:lnTo>
                  <a:lnTo>
                    <a:pt x="7" y="0"/>
                  </a:lnTo>
                  <a:lnTo>
                    <a:pt x="9" y="0"/>
                  </a:lnTo>
                  <a:lnTo>
                    <a:pt x="9" y="0"/>
                  </a:lnTo>
                  <a:lnTo>
                    <a:pt x="18" y="5"/>
                  </a:lnTo>
                  <a:lnTo>
                    <a:pt x="23" y="9"/>
                  </a:lnTo>
                  <a:lnTo>
                    <a:pt x="23" y="12"/>
                  </a:lnTo>
                  <a:lnTo>
                    <a:pt x="23" y="12"/>
                  </a:lnTo>
                  <a:lnTo>
                    <a:pt x="21" y="12"/>
                  </a:lnTo>
                  <a:lnTo>
                    <a:pt x="16" y="12"/>
                  </a:lnTo>
                  <a:lnTo>
                    <a:pt x="0" y="7"/>
                  </a:lnTo>
                  <a:lnTo>
                    <a:pt x="0" y="7"/>
                  </a:lnTo>
                  <a:close/>
                </a:path>
              </a:pathLst>
            </a:custGeom>
            <a:solidFill>
              <a:srgbClr val="008837"/>
            </a:solidFill>
            <a:ln w="9525">
              <a:noFill/>
            </a:ln>
          </p:spPr>
          <p:txBody>
            <a:bodyPr/>
            <a:lstStyle/>
            <a:p>
              <a:endParaRPr lang="ja-JP" altLang="en-US" sz="1799"/>
            </a:p>
          </p:txBody>
        </p:sp>
        <p:sp>
          <p:nvSpPr>
            <p:cNvPr id="135" name="フリーフォーム 90176">
              <a:extLst>
                <a:ext uri="{FF2B5EF4-FFF2-40B4-BE49-F238E27FC236}">
                  <a16:creationId xmlns:a16="http://schemas.microsoft.com/office/drawing/2014/main" id="{4CC9CA8A-98C2-E212-A2C4-C1E3FEC4B95C}"/>
                </a:ext>
              </a:extLst>
            </p:cNvPr>
            <p:cNvSpPr/>
            <p:nvPr/>
          </p:nvSpPr>
          <p:spPr>
            <a:xfrm>
              <a:off x="6404407" y="9245151"/>
              <a:ext cx="80957" cy="44741"/>
            </a:xfrm>
            <a:custGeom>
              <a:avLst/>
              <a:gdLst/>
              <a:ahLst/>
              <a:cxnLst/>
              <a:rect l="0" t="0" r="0" b="0"/>
              <a:pathLst>
                <a:path w="23" h="12">
                  <a:moveTo>
                    <a:pt x="0" y="7"/>
                  </a:moveTo>
                  <a:lnTo>
                    <a:pt x="0" y="7"/>
                  </a:lnTo>
                  <a:lnTo>
                    <a:pt x="5" y="0"/>
                  </a:lnTo>
                  <a:lnTo>
                    <a:pt x="7" y="0"/>
                  </a:lnTo>
                  <a:lnTo>
                    <a:pt x="9" y="0"/>
                  </a:lnTo>
                  <a:lnTo>
                    <a:pt x="9" y="0"/>
                  </a:lnTo>
                  <a:lnTo>
                    <a:pt x="18" y="5"/>
                  </a:lnTo>
                  <a:lnTo>
                    <a:pt x="23" y="9"/>
                  </a:lnTo>
                  <a:lnTo>
                    <a:pt x="23" y="12"/>
                  </a:lnTo>
                  <a:lnTo>
                    <a:pt x="23" y="12"/>
                  </a:lnTo>
                  <a:lnTo>
                    <a:pt x="21" y="12"/>
                  </a:lnTo>
                  <a:lnTo>
                    <a:pt x="16" y="12"/>
                  </a:lnTo>
                  <a:lnTo>
                    <a:pt x="0"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36" name="フリーフォーム 90177">
              <a:extLst>
                <a:ext uri="{FF2B5EF4-FFF2-40B4-BE49-F238E27FC236}">
                  <a16:creationId xmlns:a16="http://schemas.microsoft.com/office/drawing/2014/main" id="{EC35DA83-43A7-EE80-26D9-C16A837A590E}"/>
                </a:ext>
              </a:extLst>
            </p:cNvPr>
            <p:cNvSpPr/>
            <p:nvPr/>
          </p:nvSpPr>
          <p:spPr>
            <a:xfrm>
              <a:off x="6404407" y="9170583"/>
              <a:ext cx="95036" cy="52198"/>
            </a:xfrm>
            <a:custGeom>
              <a:avLst/>
              <a:gdLst/>
              <a:ahLst/>
              <a:cxnLst/>
              <a:rect l="0" t="0" r="0" b="0"/>
              <a:pathLst>
                <a:path w="27" h="14">
                  <a:moveTo>
                    <a:pt x="0" y="9"/>
                  </a:moveTo>
                  <a:lnTo>
                    <a:pt x="0" y="9"/>
                  </a:lnTo>
                  <a:lnTo>
                    <a:pt x="7" y="0"/>
                  </a:lnTo>
                  <a:lnTo>
                    <a:pt x="12" y="0"/>
                  </a:lnTo>
                  <a:lnTo>
                    <a:pt x="14" y="0"/>
                  </a:lnTo>
                  <a:lnTo>
                    <a:pt x="14" y="0"/>
                  </a:lnTo>
                  <a:lnTo>
                    <a:pt x="18" y="2"/>
                  </a:lnTo>
                  <a:lnTo>
                    <a:pt x="23" y="7"/>
                  </a:lnTo>
                  <a:lnTo>
                    <a:pt x="27" y="11"/>
                  </a:lnTo>
                  <a:lnTo>
                    <a:pt x="27" y="14"/>
                  </a:lnTo>
                  <a:lnTo>
                    <a:pt x="27" y="14"/>
                  </a:lnTo>
                  <a:lnTo>
                    <a:pt x="25" y="14"/>
                  </a:lnTo>
                  <a:lnTo>
                    <a:pt x="18" y="14"/>
                  </a:lnTo>
                  <a:lnTo>
                    <a:pt x="0" y="9"/>
                  </a:lnTo>
                  <a:lnTo>
                    <a:pt x="0" y="9"/>
                  </a:lnTo>
                  <a:close/>
                </a:path>
              </a:pathLst>
            </a:custGeom>
            <a:solidFill>
              <a:srgbClr val="008837"/>
            </a:solidFill>
            <a:ln w="9525">
              <a:noFill/>
            </a:ln>
          </p:spPr>
          <p:txBody>
            <a:bodyPr/>
            <a:lstStyle/>
            <a:p>
              <a:endParaRPr lang="ja-JP" altLang="en-US" sz="1799"/>
            </a:p>
          </p:txBody>
        </p:sp>
        <p:sp>
          <p:nvSpPr>
            <p:cNvPr id="137" name="フリーフォーム 90178">
              <a:extLst>
                <a:ext uri="{FF2B5EF4-FFF2-40B4-BE49-F238E27FC236}">
                  <a16:creationId xmlns:a16="http://schemas.microsoft.com/office/drawing/2014/main" id="{FC16B977-A032-2E99-02EE-23D05504E188}"/>
                </a:ext>
              </a:extLst>
            </p:cNvPr>
            <p:cNvSpPr/>
            <p:nvPr/>
          </p:nvSpPr>
          <p:spPr>
            <a:xfrm>
              <a:off x="6404407" y="9170583"/>
              <a:ext cx="95036" cy="52198"/>
            </a:xfrm>
            <a:custGeom>
              <a:avLst/>
              <a:gdLst/>
              <a:ahLst/>
              <a:cxnLst/>
              <a:rect l="0" t="0" r="0" b="0"/>
              <a:pathLst>
                <a:path w="27" h="14">
                  <a:moveTo>
                    <a:pt x="0" y="9"/>
                  </a:moveTo>
                  <a:lnTo>
                    <a:pt x="0" y="9"/>
                  </a:lnTo>
                  <a:lnTo>
                    <a:pt x="7" y="0"/>
                  </a:lnTo>
                  <a:lnTo>
                    <a:pt x="12" y="0"/>
                  </a:lnTo>
                  <a:lnTo>
                    <a:pt x="14" y="0"/>
                  </a:lnTo>
                  <a:lnTo>
                    <a:pt x="14" y="0"/>
                  </a:lnTo>
                  <a:lnTo>
                    <a:pt x="18" y="2"/>
                  </a:lnTo>
                  <a:lnTo>
                    <a:pt x="23" y="7"/>
                  </a:lnTo>
                  <a:lnTo>
                    <a:pt x="27" y="11"/>
                  </a:lnTo>
                  <a:lnTo>
                    <a:pt x="27" y="14"/>
                  </a:lnTo>
                  <a:lnTo>
                    <a:pt x="27" y="14"/>
                  </a:lnTo>
                  <a:lnTo>
                    <a:pt x="25" y="14"/>
                  </a:lnTo>
                  <a:lnTo>
                    <a:pt x="18" y="14"/>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38" name="フリーフォーム 90179">
              <a:extLst>
                <a:ext uri="{FF2B5EF4-FFF2-40B4-BE49-F238E27FC236}">
                  <a16:creationId xmlns:a16="http://schemas.microsoft.com/office/drawing/2014/main" id="{FAB481AB-122F-A6B6-EBCC-C5ECFDE29CE4}"/>
                </a:ext>
              </a:extLst>
            </p:cNvPr>
            <p:cNvSpPr/>
            <p:nvPr/>
          </p:nvSpPr>
          <p:spPr>
            <a:xfrm>
              <a:off x="6809187" y="9155670"/>
              <a:ext cx="52798" cy="55927"/>
            </a:xfrm>
            <a:custGeom>
              <a:avLst/>
              <a:gdLst/>
              <a:ahLst/>
              <a:cxnLst/>
              <a:rect l="0" t="0" r="0" b="0"/>
              <a:pathLst>
                <a:path w="15" h="15">
                  <a:moveTo>
                    <a:pt x="0" y="6"/>
                  </a:moveTo>
                  <a:lnTo>
                    <a:pt x="0" y="6"/>
                  </a:lnTo>
                  <a:lnTo>
                    <a:pt x="6" y="0"/>
                  </a:lnTo>
                  <a:lnTo>
                    <a:pt x="9" y="0"/>
                  </a:lnTo>
                  <a:lnTo>
                    <a:pt x="11" y="0"/>
                  </a:lnTo>
                  <a:lnTo>
                    <a:pt x="11" y="0"/>
                  </a:lnTo>
                  <a:lnTo>
                    <a:pt x="15" y="6"/>
                  </a:lnTo>
                  <a:lnTo>
                    <a:pt x="15" y="13"/>
                  </a:lnTo>
                  <a:lnTo>
                    <a:pt x="15" y="15"/>
                  </a:lnTo>
                  <a:lnTo>
                    <a:pt x="15" y="15"/>
                  </a:lnTo>
                  <a:lnTo>
                    <a:pt x="13" y="15"/>
                  </a:lnTo>
                  <a:lnTo>
                    <a:pt x="11" y="13"/>
                  </a:lnTo>
                  <a:lnTo>
                    <a:pt x="0" y="6"/>
                  </a:lnTo>
                  <a:lnTo>
                    <a:pt x="0" y="6"/>
                  </a:lnTo>
                  <a:close/>
                </a:path>
              </a:pathLst>
            </a:custGeom>
            <a:solidFill>
              <a:srgbClr val="008837"/>
            </a:solidFill>
            <a:ln w="9525">
              <a:noFill/>
            </a:ln>
          </p:spPr>
          <p:txBody>
            <a:bodyPr/>
            <a:lstStyle/>
            <a:p>
              <a:endParaRPr lang="ja-JP" altLang="en-US" sz="1799"/>
            </a:p>
          </p:txBody>
        </p:sp>
        <p:sp>
          <p:nvSpPr>
            <p:cNvPr id="139" name="フリーフォーム 90180">
              <a:extLst>
                <a:ext uri="{FF2B5EF4-FFF2-40B4-BE49-F238E27FC236}">
                  <a16:creationId xmlns:a16="http://schemas.microsoft.com/office/drawing/2014/main" id="{7EFEC05D-FE82-5439-8863-FF038F0AC030}"/>
                </a:ext>
              </a:extLst>
            </p:cNvPr>
            <p:cNvSpPr/>
            <p:nvPr/>
          </p:nvSpPr>
          <p:spPr>
            <a:xfrm>
              <a:off x="6809187" y="9155670"/>
              <a:ext cx="52798" cy="55927"/>
            </a:xfrm>
            <a:custGeom>
              <a:avLst/>
              <a:gdLst/>
              <a:ahLst/>
              <a:cxnLst/>
              <a:rect l="0" t="0" r="0" b="0"/>
              <a:pathLst>
                <a:path w="15" h="15">
                  <a:moveTo>
                    <a:pt x="0" y="6"/>
                  </a:moveTo>
                  <a:lnTo>
                    <a:pt x="0" y="6"/>
                  </a:lnTo>
                  <a:lnTo>
                    <a:pt x="6" y="0"/>
                  </a:lnTo>
                  <a:lnTo>
                    <a:pt x="9" y="0"/>
                  </a:lnTo>
                  <a:lnTo>
                    <a:pt x="11" y="0"/>
                  </a:lnTo>
                  <a:lnTo>
                    <a:pt x="11" y="0"/>
                  </a:lnTo>
                  <a:lnTo>
                    <a:pt x="15" y="6"/>
                  </a:lnTo>
                  <a:lnTo>
                    <a:pt x="15" y="13"/>
                  </a:lnTo>
                  <a:lnTo>
                    <a:pt x="15" y="15"/>
                  </a:lnTo>
                  <a:lnTo>
                    <a:pt x="15" y="15"/>
                  </a:lnTo>
                  <a:lnTo>
                    <a:pt x="13" y="15"/>
                  </a:lnTo>
                  <a:lnTo>
                    <a:pt x="11" y="13"/>
                  </a:lnTo>
                  <a:lnTo>
                    <a:pt x="0" y="6"/>
                  </a:lnTo>
                  <a:lnTo>
                    <a:pt x="0"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0" name="フリーフォーム 90181">
              <a:extLst>
                <a:ext uri="{FF2B5EF4-FFF2-40B4-BE49-F238E27FC236}">
                  <a16:creationId xmlns:a16="http://schemas.microsoft.com/office/drawing/2014/main" id="{22F970A8-1027-9854-0A20-BDF66164B20D}"/>
                </a:ext>
              </a:extLst>
            </p:cNvPr>
            <p:cNvSpPr/>
            <p:nvPr/>
          </p:nvSpPr>
          <p:spPr>
            <a:xfrm>
              <a:off x="6809187" y="9371916"/>
              <a:ext cx="45759" cy="67111"/>
            </a:xfrm>
            <a:custGeom>
              <a:avLst/>
              <a:gdLst/>
              <a:ahLst/>
              <a:cxnLst/>
              <a:rect l="0" t="0" r="0" b="0"/>
              <a:pathLst>
                <a:path w="13" h="18">
                  <a:moveTo>
                    <a:pt x="0" y="9"/>
                  </a:moveTo>
                  <a:lnTo>
                    <a:pt x="0" y="9"/>
                  </a:lnTo>
                  <a:lnTo>
                    <a:pt x="6" y="0"/>
                  </a:lnTo>
                  <a:lnTo>
                    <a:pt x="9" y="0"/>
                  </a:lnTo>
                  <a:lnTo>
                    <a:pt x="11" y="0"/>
                  </a:lnTo>
                  <a:lnTo>
                    <a:pt x="11" y="0"/>
                  </a:lnTo>
                  <a:lnTo>
                    <a:pt x="13" y="9"/>
                  </a:lnTo>
                  <a:lnTo>
                    <a:pt x="13" y="13"/>
                  </a:lnTo>
                  <a:lnTo>
                    <a:pt x="13" y="18"/>
                  </a:lnTo>
                  <a:lnTo>
                    <a:pt x="13" y="18"/>
                  </a:lnTo>
                  <a:lnTo>
                    <a:pt x="11" y="18"/>
                  </a:lnTo>
                  <a:lnTo>
                    <a:pt x="9" y="16"/>
                  </a:lnTo>
                  <a:lnTo>
                    <a:pt x="0" y="9"/>
                  </a:lnTo>
                  <a:lnTo>
                    <a:pt x="0" y="9"/>
                  </a:lnTo>
                  <a:close/>
                </a:path>
              </a:pathLst>
            </a:custGeom>
            <a:solidFill>
              <a:srgbClr val="008837"/>
            </a:solidFill>
            <a:ln w="9525">
              <a:noFill/>
            </a:ln>
          </p:spPr>
          <p:txBody>
            <a:bodyPr/>
            <a:lstStyle/>
            <a:p>
              <a:endParaRPr lang="ja-JP" altLang="en-US" sz="1799"/>
            </a:p>
          </p:txBody>
        </p:sp>
        <p:sp>
          <p:nvSpPr>
            <p:cNvPr id="141" name="フリーフォーム 90182">
              <a:extLst>
                <a:ext uri="{FF2B5EF4-FFF2-40B4-BE49-F238E27FC236}">
                  <a16:creationId xmlns:a16="http://schemas.microsoft.com/office/drawing/2014/main" id="{0F957A3C-22A2-5511-0282-406CDCC367D7}"/>
                </a:ext>
              </a:extLst>
            </p:cNvPr>
            <p:cNvSpPr/>
            <p:nvPr/>
          </p:nvSpPr>
          <p:spPr>
            <a:xfrm>
              <a:off x="6809187" y="9371916"/>
              <a:ext cx="45759" cy="67111"/>
            </a:xfrm>
            <a:custGeom>
              <a:avLst/>
              <a:gdLst/>
              <a:ahLst/>
              <a:cxnLst/>
              <a:rect l="0" t="0" r="0" b="0"/>
              <a:pathLst>
                <a:path w="13" h="18">
                  <a:moveTo>
                    <a:pt x="0" y="9"/>
                  </a:moveTo>
                  <a:lnTo>
                    <a:pt x="0" y="9"/>
                  </a:lnTo>
                  <a:lnTo>
                    <a:pt x="6" y="0"/>
                  </a:lnTo>
                  <a:lnTo>
                    <a:pt x="9" y="0"/>
                  </a:lnTo>
                  <a:lnTo>
                    <a:pt x="11" y="0"/>
                  </a:lnTo>
                  <a:lnTo>
                    <a:pt x="11" y="0"/>
                  </a:lnTo>
                  <a:lnTo>
                    <a:pt x="13" y="9"/>
                  </a:lnTo>
                  <a:lnTo>
                    <a:pt x="13" y="13"/>
                  </a:lnTo>
                  <a:lnTo>
                    <a:pt x="13" y="18"/>
                  </a:lnTo>
                  <a:lnTo>
                    <a:pt x="13" y="18"/>
                  </a:lnTo>
                  <a:lnTo>
                    <a:pt x="11" y="18"/>
                  </a:lnTo>
                  <a:lnTo>
                    <a:pt x="9" y="16"/>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2" name="フリーフォーム 90183">
              <a:extLst>
                <a:ext uri="{FF2B5EF4-FFF2-40B4-BE49-F238E27FC236}">
                  <a16:creationId xmlns:a16="http://schemas.microsoft.com/office/drawing/2014/main" id="{AA929E0C-1044-DF4C-49B5-548C6E753E53}"/>
                </a:ext>
              </a:extLst>
            </p:cNvPr>
            <p:cNvSpPr/>
            <p:nvPr/>
          </p:nvSpPr>
          <p:spPr>
            <a:xfrm>
              <a:off x="6918300" y="9178040"/>
              <a:ext cx="56317" cy="503334"/>
            </a:xfrm>
            <a:custGeom>
              <a:avLst/>
              <a:gdLst/>
              <a:ahLst/>
              <a:cxnLst/>
              <a:rect l="0" t="0" r="0" b="0"/>
              <a:pathLst>
                <a:path w="16" h="135">
                  <a:moveTo>
                    <a:pt x="2" y="135"/>
                  </a:moveTo>
                  <a:lnTo>
                    <a:pt x="2" y="135"/>
                  </a:lnTo>
                  <a:lnTo>
                    <a:pt x="0" y="97"/>
                  </a:lnTo>
                  <a:lnTo>
                    <a:pt x="2" y="70"/>
                  </a:lnTo>
                  <a:lnTo>
                    <a:pt x="2" y="70"/>
                  </a:lnTo>
                  <a:lnTo>
                    <a:pt x="4" y="65"/>
                  </a:lnTo>
                  <a:lnTo>
                    <a:pt x="7" y="63"/>
                  </a:lnTo>
                  <a:lnTo>
                    <a:pt x="7" y="63"/>
                  </a:lnTo>
                  <a:lnTo>
                    <a:pt x="9" y="59"/>
                  </a:lnTo>
                  <a:lnTo>
                    <a:pt x="9" y="59"/>
                  </a:lnTo>
                  <a:lnTo>
                    <a:pt x="11" y="36"/>
                  </a:lnTo>
                  <a:lnTo>
                    <a:pt x="13" y="14"/>
                  </a:lnTo>
                  <a:lnTo>
                    <a:pt x="13" y="14"/>
                  </a:lnTo>
                  <a:lnTo>
                    <a:pt x="16" y="0"/>
                  </a:lnTo>
                  <a:lnTo>
                    <a:pt x="2" y="135"/>
                  </a:lnTo>
                  <a:close/>
                </a:path>
              </a:pathLst>
            </a:custGeom>
            <a:solidFill>
              <a:srgbClr val="008837"/>
            </a:solidFill>
            <a:ln w="9525">
              <a:noFill/>
            </a:ln>
          </p:spPr>
          <p:txBody>
            <a:bodyPr/>
            <a:lstStyle/>
            <a:p>
              <a:endParaRPr lang="ja-JP" altLang="en-US" sz="1799"/>
            </a:p>
          </p:txBody>
        </p:sp>
        <p:sp>
          <p:nvSpPr>
            <p:cNvPr id="144" name="フリーフォーム 90184">
              <a:extLst>
                <a:ext uri="{FF2B5EF4-FFF2-40B4-BE49-F238E27FC236}">
                  <a16:creationId xmlns:a16="http://schemas.microsoft.com/office/drawing/2014/main" id="{66626239-5C9E-EC1B-3F1E-F330CCEA8ECC}"/>
                </a:ext>
              </a:extLst>
            </p:cNvPr>
            <p:cNvSpPr/>
            <p:nvPr/>
          </p:nvSpPr>
          <p:spPr>
            <a:xfrm>
              <a:off x="6918300" y="9178040"/>
              <a:ext cx="56317" cy="503334"/>
            </a:xfrm>
            <a:custGeom>
              <a:avLst/>
              <a:gdLst/>
              <a:ahLst/>
              <a:cxnLst/>
              <a:rect l="0" t="0" r="0" b="0"/>
              <a:pathLst>
                <a:path w="16" h="135">
                  <a:moveTo>
                    <a:pt x="2" y="135"/>
                  </a:moveTo>
                  <a:lnTo>
                    <a:pt x="2" y="135"/>
                  </a:lnTo>
                  <a:lnTo>
                    <a:pt x="0" y="97"/>
                  </a:lnTo>
                  <a:lnTo>
                    <a:pt x="2" y="70"/>
                  </a:lnTo>
                  <a:lnTo>
                    <a:pt x="2" y="70"/>
                  </a:lnTo>
                  <a:lnTo>
                    <a:pt x="4" y="65"/>
                  </a:lnTo>
                  <a:lnTo>
                    <a:pt x="7" y="63"/>
                  </a:lnTo>
                  <a:lnTo>
                    <a:pt x="7" y="63"/>
                  </a:lnTo>
                  <a:lnTo>
                    <a:pt x="9" y="59"/>
                  </a:lnTo>
                  <a:lnTo>
                    <a:pt x="9" y="59"/>
                  </a:lnTo>
                  <a:lnTo>
                    <a:pt x="11" y="36"/>
                  </a:lnTo>
                  <a:lnTo>
                    <a:pt x="13" y="14"/>
                  </a:lnTo>
                  <a:lnTo>
                    <a:pt x="13" y="14"/>
                  </a:lnTo>
                  <a:lnTo>
                    <a:pt x="16"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5" name="フリーフォーム 90185">
              <a:extLst>
                <a:ext uri="{FF2B5EF4-FFF2-40B4-BE49-F238E27FC236}">
                  <a16:creationId xmlns:a16="http://schemas.microsoft.com/office/drawing/2014/main" id="{4832C10B-775A-23EA-B345-46CCCF1FF7C9}"/>
                </a:ext>
              </a:extLst>
            </p:cNvPr>
            <p:cNvSpPr/>
            <p:nvPr/>
          </p:nvSpPr>
          <p:spPr>
            <a:xfrm>
              <a:off x="6911260" y="9446484"/>
              <a:ext cx="63357" cy="115581"/>
            </a:xfrm>
            <a:custGeom>
              <a:avLst/>
              <a:gdLst/>
              <a:ahLst/>
              <a:cxnLst/>
              <a:rect l="0" t="0" r="0" b="0"/>
              <a:pathLst>
                <a:path w="18" h="31">
                  <a:moveTo>
                    <a:pt x="0" y="31"/>
                  </a:moveTo>
                  <a:lnTo>
                    <a:pt x="18" y="0"/>
                  </a:lnTo>
                  <a:lnTo>
                    <a:pt x="0" y="31"/>
                  </a:lnTo>
                  <a:close/>
                </a:path>
              </a:pathLst>
            </a:custGeom>
            <a:solidFill>
              <a:srgbClr val="008837"/>
            </a:solidFill>
            <a:ln w="9525">
              <a:noFill/>
            </a:ln>
          </p:spPr>
          <p:txBody>
            <a:bodyPr/>
            <a:lstStyle/>
            <a:p>
              <a:endParaRPr lang="ja-JP" altLang="en-US" sz="1799"/>
            </a:p>
          </p:txBody>
        </p:sp>
        <p:sp>
          <p:nvSpPr>
            <p:cNvPr id="146" name="直線コネクタ 145">
              <a:extLst>
                <a:ext uri="{FF2B5EF4-FFF2-40B4-BE49-F238E27FC236}">
                  <a16:creationId xmlns:a16="http://schemas.microsoft.com/office/drawing/2014/main" id="{492BC8E4-5AF1-6354-138F-0D7005D55248}"/>
                </a:ext>
              </a:extLst>
            </p:cNvPr>
            <p:cNvSpPr/>
            <p:nvPr/>
          </p:nvSpPr>
          <p:spPr>
            <a:xfrm flipV="1">
              <a:off x="6911260" y="9446484"/>
              <a:ext cx="63357" cy="11558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47" name="フリーフォーム 90187">
              <a:extLst>
                <a:ext uri="{FF2B5EF4-FFF2-40B4-BE49-F238E27FC236}">
                  <a16:creationId xmlns:a16="http://schemas.microsoft.com/office/drawing/2014/main" id="{0BB8DB87-D585-0780-280D-99F841AF1CFA}"/>
                </a:ext>
              </a:extLst>
            </p:cNvPr>
            <p:cNvSpPr/>
            <p:nvPr/>
          </p:nvSpPr>
          <p:spPr>
            <a:xfrm>
              <a:off x="6854943" y="9323448"/>
              <a:ext cx="56317" cy="130495"/>
            </a:xfrm>
            <a:custGeom>
              <a:avLst/>
              <a:gdLst/>
              <a:ahLst/>
              <a:cxnLst/>
              <a:rect l="0" t="0" r="0" b="0"/>
              <a:pathLst>
                <a:path w="16" h="35">
                  <a:moveTo>
                    <a:pt x="16" y="35"/>
                  </a:moveTo>
                  <a:lnTo>
                    <a:pt x="16" y="35"/>
                  </a:lnTo>
                  <a:lnTo>
                    <a:pt x="13" y="22"/>
                  </a:lnTo>
                  <a:lnTo>
                    <a:pt x="11" y="11"/>
                  </a:lnTo>
                  <a:lnTo>
                    <a:pt x="7" y="2"/>
                  </a:lnTo>
                  <a:lnTo>
                    <a:pt x="2" y="0"/>
                  </a:lnTo>
                  <a:lnTo>
                    <a:pt x="0" y="0"/>
                  </a:lnTo>
                  <a:lnTo>
                    <a:pt x="16" y="35"/>
                  </a:lnTo>
                  <a:close/>
                </a:path>
              </a:pathLst>
            </a:custGeom>
            <a:solidFill>
              <a:srgbClr val="008837"/>
            </a:solidFill>
            <a:ln w="9525">
              <a:noFill/>
            </a:ln>
          </p:spPr>
          <p:txBody>
            <a:bodyPr/>
            <a:lstStyle/>
            <a:p>
              <a:endParaRPr lang="ja-JP" altLang="en-US" sz="1799"/>
            </a:p>
          </p:txBody>
        </p:sp>
        <p:sp>
          <p:nvSpPr>
            <p:cNvPr id="148" name="フリーフォーム 90188">
              <a:extLst>
                <a:ext uri="{FF2B5EF4-FFF2-40B4-BE49-F238E27FC236}">
                  <a16:creationId xmlns:a16="http://schemas.microsoft.com/office/drawing/2014/main" id="{E67BFF27-D6D4-9F33-BBF0-D69FBFAAF6FB}"/>
                </a:ext>
              </a:extLst>
            </p:cNvPr>
            <p:cNvSpPr/>
            <p:nvPr/>
          </p:nvSpPr>
          <p:spPr>
            <a:xfrm>
              <a:off x="6854943" y="9323448"/>
              <a:ext cx="56317" cy="130495"/>
            </a:xfrm>
            <a:custGeom>
              <a:avLst/>
              <a:gdLst/>
              <a:ahLst/>
              <a:cxnLst/>
              <a:rect l="0" t="0" r="0" b="0"/>
              <a:pathLst>
                <a:path w="16" h="35">
                  <a:moveTo>
                    <a:pt x="16" y="35"/>
                  </a:moveTo>
                  <a:lnTo>
                    <a:pt x="16" y="35"/>
                  </a:lnTo>
                  <a:lnTo>
                    <a:pt x="13" y="22"/>
                  </a:lnTo>
                  <a:lnTo>
                    <a:pt x="11" y="11"/>
                  </a:lnTo>
                  <a:lnTo>
                    <a:pt x="7" y="2"/>
                  </a:lnTo>
                  <a:lnTo>
                    <a:pt x="2" y="0"/>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49" name="フリーフォーム 90189">
              <a:extLst>
                <a:ext uri="{FF2B5EF4-FFF2-40B4-BE49-F238E27FC236}">
                  <a16:creationId xmlns:a16="http://schemas.microsoft.com/office/drawing/2014/main" id="{9DF70E88-975E-0736-D3FD-A00D682E7CB2}"/>
                </a:ext>
              </a:extLst>
            </p:cNvPr>
            <p:cNvSpPr/>
            <p:nvPr/>
          </p:nvSpPr>
          <p:spPr>
            <a:xfrm>
              <a:off x="6911260" y="9222781"/>
              <a:ext cx="31679" cy="82025"/>
            </a:xfrm>
            <a:custGeom>
              <a:avLst/>
              <a:gdLst/>
              <a:ahLst/>
              <a:cxnLst/>
              <a:rect l="0" t="0" r="0" b="0"/>
              <a:pathLst>
                <a:path w="9" h="22">
                  <a:moveTo>
                    <a:pt x="9" y="22"/>
                  </a:moveTo>
                  <a:lnTo>
                    <a:pt x="9" y="22"/>
                  </a:lnTo>
                  <a:lnTo>
                    <a:pt x="9" y="13"/>
                  </a:lnTo>
                  <a:lnTo>
                    <a:pt x="6" y="6"/>
                  </a:lnTo>
                  <a:lnTo>
                    <a:pt x="2" y="2"/>
                  </a:lnTo>
                  <a:lnTo>
                    <a:pt x="0" y="0"/>
                  </a:lnTo>
                  <a:lnTo>
                    <a:pt x="9" y="22"/>
                  </a:lnTo>
                  <a:close/>
                </a:path>
              </a:pathLst>
            </a:custGeom>
            <a:solidFill>
              <a:srgbClr val="008837"/>
            </a:solidFill>
            <a:ln w="9525">
              <a:noFill/>
            </a:ln>
          </p:spPr>
          <p:txBody>
            <a:bodyPr/>
            <a:lstStyle/>
            <a:p>
              <a:endParaRPr lang="ja-JP" altLang="en-US" sz="1799"/>
            </a:p>
          </p:txBody>
        </p:sp>
        <p:sp>
          <p:nvSpPr>
            <p:cNvPr id="150" name="フリーフォーム 90190">
              <a:extLst>
                <a:ext uri="{FF2B5EF4-FFF2-40B4-BE49-F238E27FC236}">
                  <a16:creationId xmlns:a16="http://schemas.microsoft.com/office/drawing/2014/main" id="{E1B762A9-7E56-FBB3-A8C9-96467FEB6636}"/>
                </a:ext>
              </a:extLst>
            </p:cNvPr>
            <p:cNvSpPr/>
            <p:nvPr/>
          </p:nvSpPr>
          <p:spPr>
            <a:xfrm>
              <a:off x="6911260" y="9222781"/>
              <a:ext cx="31679" cy="82025"/>
            </a:xfrm>
            <a:custGeom>
              <a:avLst/>
              <a:gdLst/>
              <a:ahLst/>
              <a:cxnLst/>
              <a:rect l="0" t="0" r="0" b="0"/>
              <a:pathLst>
                <a:path w="9" h="22">
                  <a:moveTo>
                    <a:pt x="9" y="22"/>
                  </a:moveTo>
                  <a:lnTo>
                    <a:pt x="9" y="22"/>
                  </a:lnTo>
                  <a:lnTo>
                    <a:pt x="9" y="13"/>
                  </a:lnTo>
                  <a:lnTo>
                    <a:pt x="6" y="6"/>
                  </a:lnTo>
                  <a:lnTo>
                    <a:pt x="2"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1" name="フリーフォーム 90191">
              <a:extLst>
                <a:ext uri="{FF2B5EF4-FFF2-40B4-BE49-F238E27FC236}">
                  <a16:creationId xmlns:a16="http://schemas.microsoft.com/office/drawing/2014/main" id="{6917D673-AF62-E2B6-16B2-6E7940EDB6A2}"/>
                </a:ext>
              </a:extLst>
            </p:cNvPr>
            <p:cNvSpPr/>
            <p:nvPr/>
          </p:nvSpPr>
          <p:spPr>
            <a:xfrm>
              <a:off x="6942940" y="9513595"/>
              <a:ext cx="38719" cy="3730"/>
            </a:xfrm>
            <a:custGeom>
              <a:avLst/>
              <a:gdLst/>
              <a:ahLst/>
              <a:cxnLst/>
              <a:rect l="0" t="0" r="0" b="0"/>
              <a:pathLst>
                <a:path w="11">
                  <a:moveTo>
                    <a:pt x="0" y="0"/>
                  </a:moveTo>
                  <a:lnTo>
                    <a:pt x="11" y="0"/>
                  </a:lnTo>
                  <a:lnTo>
                    <a:pt x="0" y="0"/>
                  </a:lnTo>
                  <a:close/>
                </a:path>
              </a:pathLst>
            </a:custGeom>
            <a:solidFill>
              <a:srgbClr val="008837"/>
            </a:solidFill>
            <a:ln w="9525">
              <a:noFill/>
            </a:ln>
          </p:spPr>
          <p:txBody>
            <a:bodyPr/>
            <a:lstStyle/>
            <a:p>
              <a:endParaRPr lang="ja-JP" altLang="en-US" sz="1799"/>
            </a:p>
          </p:txBody>
        </p:sp>
        <p:sp>
          <p:nvSpPr>
            <p:cNvPr id="152" name="直線コネクタ 151">
              <a:extLst>
                <a:ext uri="{FF2B5EF4-FFF2-40B4-BE49-F238E27FC236}">
                  <a16:creationId xmlns:a16="http://schemas.microsoft.com/office/drawing/2014/main" id="{DA9515B3-4A4C-9B2D-DFF8-ED5AC3D6EE85}"/>
                </a:ext>
              </a:extLst>
            </p:cNvPr>
            <p:cNvSpPr/>
            <p:nvPr/>
          </p:nvSpPr>
          <p:spPr>
            <a:xfrm>
              <a:off x="6942940" y="9513595"/>
              <a:ext cx="38719"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53" name="フリーフォーム 90193">
              <a:extLst>
                <a:ext uri="{FF2B5EF4-FFF2-40B4-BE49-F238E27FC236}">
                  <a16:creationId xmlns:a16="http://schemas.microsoft.com/office/drawing/2014/main" id="{28A7F48A-6999-7D2F-055E-635E13CBC347}"/>
                </a:ext>
              </a:extLst>
            </p:cNvPr>
            <p:cNvSpPr/>
            <p:nvPr/>
          </p:nvSpPr>
          <p:spPr>
            <a:xfrm>
              <a:off x="6981657" y="9472584"/>
              <a:ext cx="56317" cy="55927"/>
            </a:xfrm>
            <a:custGeom>
              <a:avLst/>
              <a:gdLst/>
              <a:ahLst/>
              <a:cxnLst/>
              <a:rect l="0" t="0" r="0" b="0"/>
              <a:pathLst>
                <a:path w="16" h="15">
                  <a:moveTo>
                    <a:pt x="0" y="9"/>
                  </a:moveTo>
                  <a:lnTo>
                    <a:pt x="0" y="9"/>
                  </a:lnTo>
                  <a:lnTo>
                    <a:pt x="7" y="0"/>
                  </a:lnTo>
                  <a:lnTo>
                    <a:pt x="9" y="0"/>
                  </a:lnTo>
                  <a:lnTo>
                    <a:pt x="11" y="0"/>
                  </a:lnTo>
                  <a:lnTo>
                    <a:pt x="11" y="0"/>
                  </a:lnTo>
                  <a:lnTo>
                    <a:pt x="16" y="7"/>
                  </a:lnTo>
                  <a:lnTo>
                    <a:pt x="16" y="13"/>
                  </a:lnTo>
                  <a:lnTo>
                    <a:pt x="16" y="15"/>
                  </a:lnTo>
                  <a:lnTo>
                    <a:pt x="16" y="15"/>
                  </a:lnTo>
                  <a:lnTo>
                    <a:pt x="13" y="15"/>
                  </a:lnTo>
                  <a:lnTo>
                    <a:pt x="11" y="15"/>
                  </a:lnTo>
                  <a:lnTo>
                    <a:pt x="0" y="9"/>
                  </a:lnTo>
                  <a:lnTo>
                    <a:pt x="0" y="9"/>
                  </a:lnTo>
                  <a:close/>
                </a:path>
              </a:pathLst>
            </a:custGeom>
            <a:solidFill>
              <a:srgbClr val="008837"/>
            </a:solidFill>
            <a:ln w="9525">
              <a:noFill/>
            </a:ln>
          </p:spPr>
          <p:txBody>
            <a:bodyPr/>
            <a:lstStyle/>
            <a:p>
              <a:endParaRPr lang="ja-JP" altLang="en-US" sz="1799"/>
            </a:p>
          </p:txBody>
        </p:sp>
        <p:sp>
          <p:nvSpPr>
            <p:cNvPr id="154" name="フリーフォーム 90194">
              <a:extLst>
                <a:ext uri="{FF2B5EF4-FFF2-40B4-BE49-F238E27FC236}">
                  <a16:creationId xmlns:a16="http://schemas.microsoft.com/office/drawing/2014/main" id="{27ECA234-0C3D-7507-4AC8-F78D2AD4DAD3}"/>
                </a:ext>
              </a:extLst>
            </p:cNvPr>
            <p:cNvSpPr/>
            <p:nvPr/>
          </p:nvSpPr>
          <p:spPr>
            <a:xfrm>
              <a:off x="6981657" y="9472584"/>
              <a:ext cx="56317" cy="55927"/>
            </a:xfrm>
            <a:custGeom>
              <a:avLst/>
              <a:gdLst/>
              <a:ahLst/>
              <a:cxnLst/>
              <a:rect l="0" t="0" r="0" b="0"/>
              <a:pathLst>
                <a:path w="16" h="15">
                  <a:moveTo>
                    <a:pt x="0" y="9"/>
                  </a:moveTo>
                  <a:lnTo>
                    <a:pt x="0" y="9"/>
                  </a:lnTo>
                  <a:lnTo>
                    <a:pt x="7" y="0"/>
                  </a:lnTo>
                  <a:lnTo>
                    <a:pt x="9" y="0"/>
                  </a:lnTo>
                  <a:lnTo>
                    <a:pt x="11" y="0"/>
                  </a:lnTo>
                  <a:lnTo>
                    <a:pt x="11" y="0"/>
                  </a:lnTo>
                  <a:lnTo>
                    <a:pt x="16" y="7"/>
                  </a:lnTo>
                  <a:lnTo>
                    <a:pt x="16" y="13"/>
                  </a:lnTo>
                  <a:lnTo>
                    <a:pt x="16" y="15"/>
                  </a:lnTo>
                  <a:lnTo>
                    <a:pt x="16" y="15"/>
                  </a:lnTo>
                  <a:lnTo>
                    <a:pt x="13" y="15"/>
                  </a:lnTo>
                  <a:lnTo>
                    <a:pt x="11" y="15"/>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5" name="フリーフォーム 90195">
              <a:extLst>
                <a:ext uri="{FF2B5EF4-FFF2-40B4-BE49-F238E27FC236}">
                  <a16:creationId xmlns:a16="http://schemas.microsoft.com/office/drawing/2014/main" id="{7AFEC70B-A59F-C611-7CAD-A64E11543860}"/>
                </a:ext>
              </a:extLst>
            </p:cNvPr>
            <p:cNvSpPr/>
            <p:nvPr/>
          </p:nvSpPr>
          <p:spPr>
            <a:xfrm>
              <a:off x="6816226" y="9297349"/>
              <a:ext cx="52798" cy="48470"/>
            </a:xfrm>
            <a:custGeom>
              <a:avLst/>
              <a:gdLst/>
              <a:ahLst/>
              <a:cxnLst/>
              <a:rect l="0" t="0" r="0" b="0"/>
              <a:pathLst>
                <a:path w="15" h="13">
                  <a:moveTo>
                    <a:pt x="0" y="7"/>
                  </a:moveTo>
                  <a:lnTo>
                    <a:pt x="0" y="7"/>
                  </a:lnTo>
                  <a:lnTo>
                    <a:pt x="9" y="0"/>
                  </a:lnTo>
                  <a:lnTo>
                    <a:pt x="11" y="0"/>
                  </a:lnTo>
                  <a:lnTo>
                    <a:pt x="13" y="0"/>
                  </a:lnTo>
                  <a:lnTo>
                    <a:pt x="13" y="0"/>
                  </a:lnTo>
                  <a:lnTo>
                    <a:pt x="15" y="7"/>
                  </a:lnTo>
                  <a:lnTo>
                    <a:pt x="15" y="11"/>
                  </a:lnTo>
                  <a:lnTo>
                    <a:pt x="15" y="13"/>
                  </a:lnTo>
                  <a:lnTo>
                    <a:pt x="15" y="13"/>
                  </a:lnTo>
                  <a:lnTo>
                    <a:pt x="13" y="13"/>
                  </a:lnTo>
                  <a:lnTo>
                    <a:pt x="9" y="13"/>
                  </a:lnTo>
                  <a:lnTo>
                    <a:pt x="0" y="7"/>
                  </a:lnTo>
                  <a:lnTo>
                    <a:pt x="0" y="7"/>
                  </a:lnTo>
                  <a:close/>
                </a:path>
              </a:pathLst>
            </a:custGeom>
            <a:solidFill>
              <a:srgbClr val="008837"/>
            </a:solidFill>
            <a:ln w="9525">
              <a:noFill/>
            </a:ln>
          </p:spPr>
          <p:txBody>
            <a:bodyPr/>
            <a:lstStyle/>
            <a:p>
              <a:endParaRPr lang="ja-JP" altLang="en-US" sz="1799"/>
            </a:p>
          </p:txBody>
        </p:sp>
        <p:sp>
          <p:nvSpPr>
            <p:cNvPr id="156" name="フリーフォーム 90196">
              <a:extLst>
                <a:ext uri="{FF2B5EF4-FFF2-40B4-BE49-F238E27FC236}">
                  <a16:creationId xmlns:a16="http://schemas.microsoft.com/office/drawing/2014/main" id="{2481601E-A63E-0413-EB81-97C20811105E}"/>
                </a:ext>
              </a:extLst>
            </p:cNvPr>
            <p:cNvSpPr/>
            <p:nvPr/>
          </p:nvSpPr>
          <p:spPr>
            <a:xfrm>
              <a:off x="6816226" y="9297349"/>
              <a:ext cx="52798" cy="48470"/>
            </a:xfrm>
            <a:custGeom>
              <a:avLst/>
              <a:gdLst/>
              <a:ahLst/>
              <a:cxnLst/>
              <a:rect l="0" t="0" r="0" b="0"/>
              <a:pathLst>
                <a:path w="15" h="13">
                  <a:moveTo>
                    <a:pt x="0" y="7"/>
                  </a:moveTo>
                  <a:lnTo>
                    <a:pt x="0" y="7"/>
                  </a:lnTo>
                  <a:lnTo>
                    <a:pt x="9" y="0"/>
                  </a:lnTo>
                  <a:lnTo>
                    <a:pt x="11" y="0"/>
                  </a:lnTo>
                  <a:lnTo>
                    <a:pt x="13" y="0"/>
                  </a:lnTo>
                  <a:lnTo>
                    <a:pt x="13" y="0"/>
                  </a:lnTo>
                  <a:lnTo>
                    <a:pt x="15" y="7"/>
                  </a:lnTo>
                  <a:lnTo>
                    <a:pt x="15" y="11"/>
                  </a:lnTo>
                  <a:lnTo>
                    <a:pt x="15" y="13"/>
                  </a:lnTo>
                  <a:lnTo>
                    <a:pt x="15" y="13"/>
                  </a:lnTo>
                  <a:lnTo>
                    <a:pt x="13" y="13"/>
                  </a:lnTo>
                  <a:lnTo>
                    <a:pt x="9" y="13"/>
                  </a:lnTo>
                  <a:lnTo>
                    <a:pt x="0"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7" name="フリーフォーム 90197">
              <a:extLst>
                <a:ext uri="{FF2B5EF4-FFF2-40B4-BE49-F238E27FC236}">
                  <a16:creationId xmlns:a16="http://schemas.microsoft.com/office/drawing/2014/main" id="{974B5B9E-D25B-9704-C383-EC4F636C0260}"/>
                </a:ext>
              </a:extLst>
            </p:cNvPr>
            <p:cNvSpPr/>
            <p:nvPr/>
          </p:nvSpPr>
          <p:spPr>
            <a:xfrm>
              <a:off x="6861983" y="9189226"/>
              <a:ext cx="56317" cy="55927"/>
            </a:xfrm>
            <a:custGeom>
              <a:avLst/>
              <a:gdLst/>
              <a:ahLst/>
              <a:cxnLst/>
              <a:rect l="0" t="0" r="0" b="0"/>
              <a:pathLst>
                <a:path w="16" h="15">
                  <a:moveTo>
                    <a:pt x="0" y="9"/>
                  </a:moveTo>
                  <a:lnTo>
                    <a:pt x="0" y="9"/>
                  </a:lnTo>
                  <a:lnTo>
                    <a:pt x="9" y="0"/>
                  </a:lnTo>
                  <a:lnTo>
                    <a:pt x="11" y="0"/>
                  </a:lnTo>
                  <a:lnTo>
                    <a:pt x="14" y="0"/>
                  </a:lnTo>
                  <a:lnTo>
                    <a:pt x="14" y="0"/>
                  </a:lnTo>
                  <a:lnTo>
                    <a:pt x="16" y="6"/>
                  </a:lnTo>
                  <a:lnTo>
                    <a:pt x="16" y="13"/>
                  </a:lnTo>
                  <a:lnTo>
                    <a:pt x="16" y="15"/>
                  </a:lnTo>
                  <a:lnTo>
                    <a:pt x="16" y="15"/>
                  </a:lnTo>
                  <a:lnTo>
                    <a:pt x="14" y="15"/>
                  </a:lnTo>
                  <a:lnTo>
                    <a:pt x="9" y="15"/>
                  </a:lnTo>
                  <a:lnTo>
                    <a:pt x="0" y="9"/>
                  </a:lnTo>
                  <a:lnTo>
                    <a:pt x="0" y="9"/>
                  </a:lnTo>
                  <a:close/>
                </a:path>
              </a:pathLst>
            </a:custGeom>
            <a:solidFill>
              <a:srgbClr val="008837"/>
            </a:solidFill>
            <a:ln w="9525">
              <a:noFill/>
            </a:ln>
          </p:spPr>
          <p:txBody>
            <a:bodyPr/>
            <a:lstStyle/>
            <a:p>
              <a:endParaRPr lang="ja-JP" altLang="en-US" sz="1799"/>
            </a:p>
          </p:txBody>
        </p:sp>
        <p:sp>
          <p:nvSpPr>
            <p:cNvPr id="158" name="フリーフォーム 90198">
              <a:extLst>
                <a:ext uri="{FF2B5EF4-FFF2-40B4-BE49-F238E27FC236}">
                  <a16:creationId xmlns:a16="http://schemas.microsoft.com/office/drawing/2014/main" id="{4C1E4924-F6B5-304E-F277-5B63F147F02F}"/>
                </a:ext>
              </a:extLst>
            </p:cNvPr>
            <p:cNvSpPr/>
            <p:nvPr/>
          </p:nvSpPr>
          <p:spPr>
            <a:xfrm>
              <a:off x="6861983" y="9189226"/>
              <a:ext cx="56317" cy="55927"/>
            </a:xfrm>
            <a:custGeom>
              <a:avLst/>
              <a:gdLst/>
              <a:ahLst/>
              <a:cxnLst/>
              <a:rect l="0" t="0" r="0" b="0"/>
              <a:pathLst>
                <a:path w="16" h="15">
                  <a:moveTo>
                    <a:pt x="0" y="9"/>
                  </a:moveTo>
                  <a:lnTo>
                    <a:pt x="0" y="9"/>
                  </a:lnTo>
                  <a:lnTo>
                    <a:pt x="9" y="0"/>
                  </a:lnTo>
                  <a:lnTo>
                    <a:pt x="11" y="0"/>
                  </a:lnTo>
                  <a:lnTo>
                    <a:pt x="14" y="0"/>
                  </a:lnTo>
                  <a:lnTo>
                    <a:pt x="14" y="0"/>
                  </a:lnTo>
                  <a:lnTo>
                    <a:pt x="16" y="6"/>
                  </a:lnTo>
                  <a:lnTo>
                    <a:pt x="16" y="13"/>
                  </a:lnTo>
                  <a:lnTo>
                    <a:pt x="16" y="15"/>
                  </a:lnTo>
                  <a:lnTo>
                    <a:pt x="16" y="15"/>
                  </a:lnTo>
                  <a:lnTo>
                    <a:pt x="14" y="15"/>
                  </a:lnTo>
                  <a:lnTo>
                    <a:pt x="9" y="15"/>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59" name="フリーフォーム 90199">
              <a:extLst>
                <a:ext uri="{FF2B5EF4-FFF2-40B4-BE49-F238E27FC236}">
                  <a16:creationId xmlns:a16="http://schemas.microsoft.com/office/drawing/2014/main" id="{0E6A8AA3-9C04-1DA5-5579-465B2A5603B6}"/>
                </a:ext>
              </a:extLst>
            </p:cNvPr>
            <p:cNvSpPr/>
            <p:nvPr/>
          </p:nvSpPr>
          <p:spPr>
            <a:xfrm>
              <a:off x="6974617" y="9155670"/>
              <a:ext cx="63357" cy="67111"/>
            </a:xfrm>
            <a:custGeom>
              <a:avLst/>
              <a:gdLst/>
              <a:ahLst/>
              <a:cxnLst/>
              <a:rect l="0" t="0" r="0" b="0"/>
              <a:pathLst>
                <a:path w="18" h="18">
                  <a:moveTo>
                    <a:pt x="0" y="9"/>
                  </a:moveTo>
                  <a:lnTo>
                    <a:pt x="0" y="9"/>
                  </a:lnTo>
                  <a:lnTo>
                    <a:pt x="9" y="0"/>
                  </a:lnTo>
                  <a:lnTo>
                    <a:pt x="11" y="0"/>
                  </a:lnTo>
                  <a:lnTo>
                    <a:pt x="13" y="0"/>
                  </a:lnTo>
                  <a:lnTo>
                    <a:pt x="13" y="0"/>
                  </a:lnTo>
                  <a:lnTo>
                    <a:pt x="18" y="9"/>
                  </a:lnTo>
                  <a:lnTo>
                    <a:pt x="18" y="13"/>
                  </a:lnTo>
                  <a:lnTo>
                    <a:pt x="18" y="18"/>
                  </a:lnTo>
                  <a:lnTo>
                    <a:pt x="18" y="18"/>
                  </a:lnTo>
                  <a:lnTo>
                    <a:pt x="15" y="18"/>
                  </a:lnTo>
                  <a:lnTo>
                    <a:pt x="11" y="15"/>
                  </a:lnTo>
                  <a:lnTo>
                    <a:pt x="0" y="9"/>
                  </a:lnTo>
                  <a:lnTo>
                    <a:pt x="0" y="9"/>
                  </a:lnTo>
                  <a:close/>
                </a:path>
              </a:pathLst>
            </a:custGeom>
            <a:solidFill>
              <a:srgbClr val="008837"/>
            </a:solidFill>
            <a:ln w="9525">
              <a:noFill/>
            </a:ln>
          </p:spPr>
          <p:txBody>
            <a:bodyPr/>
            <a:lstStyle/>
            <a:p>
              <a:endParaRPr lang="ja-JP" altLang="en-US" sz="1799"/>
            </a:p>
          </p:txBody>
        </p:sp>
        <p:sp>
          <p:nvSpPr>
            <p:cNvPr id="160" name="フリーフォーム 90200">
              <a:extLst>
                <a:ext uri="{FF2B5EF4-FFF2-40B4-BE49-F238E27FC236}">
                  <a16:creationId xmlns:a16="http://schemas.microsoft.com/office/drawing/2014/main" id="{4FAB76AD-C651-0252-DF44-060F8F2C0440}"/>
                </a:ext>
              </a:extLst>
            </p:cNvPr>
            <p:cNvSpPr/>
            <p:nvPr/>
          </p:nvSpPr>
          <p:spPr>
            <a:xfrm>
              <a:off x="6974617" y="9155670"/>
              <a:ext cx="63357" cy="67111"/>
            </a:xfrm>
            <a:custGeom>
              <a:avLst/>
              <a:gdLst/>
              <a:ahLst/>
              <a:cxnLst/>
              <a:rect l="0" t="0" r="0" b="0"/>
              <a:pathLst>
                <a:path w="18" h="18">
                  <a:moveTo>
                    <a:pt x="0" y="9"/>
                  </a:moveTo>
                  <a:lnTo>
                    <a:pt x="0" y="9"/>
                  </a:lnTo>
                  <a:lnTo>
                    <a:pt x="9" y="0"/>
                  </a:lnTo>
                  <a:lnTo>
                    <a:pt x="11" y="0"/>
                  </a:lnTo>
                  <a:lnTo>
                    <a:pt x="13" y="0"/>
                  </a:lnTo>
                  <a:lnTo>
                    <a:pt x="13" y="0"/>
                  </a:lnTo>
                  <a:lnTo>
                    <a:pt x="18" y="9"/>
                  </a:lnTo>
                  <a:lnTo>
                    <a:pt x="18" y="13"/>
                  </a:lnTo>
                  <a:lnTo>
                    <a:pt x="18" y="18"/>
                  </a:lnTo>
                  <a:lnTo>
                    <a:pt x="18" y="18"/>
                  </a:lnTo>
                  <a:lnTo>
                    <a:pt x="15" y="18"/>
                  </a:lnTo>
                  <a:lnTo>
                    <a:pt x="11" y="15"/>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61" name="フリーフォーム 90201">
              <a:extLst>
                <a:ext uri="{FF2B5EF4-FFF2-40B4-BE49-F238E27FC236}">
                  <a16:creationId xmlns:a16="http://schemas.microsoft.com/office/drawing/2014/main" id="{1333AA65-B288-AE7A-4967-F0F6D1E87DB2}"/>
                </a:ext>
              </a:extLst>
            </p:cNvPr>
            <p:cNvSpPr/>
            <p:nvPr/>
          </p:nvSpPr>
          <p:spPr>
            <a:xfrm>
              <a:off x="6974617" y="9379373"/>
              <a:ext cx="52798" cy="67111"/>
            </a:xfrm>
            <a:custGeom>
              <a:avLst/>
              <a:gdLst/>
              <a:ahLst/>
              <a:cxnLst/>
              <a:rect l="0" t="0" r="0" b="0"/>
              <a:pathLst>
                <a:path w="15" h="18">
                  <a:moveTo>
                    <a:pt x="0" y="11"/>
                  </a:moveTo>
                  <a:lnTo>
                    <a:pt x="0" y="11"/>
                  </a:lnTo>
                  <a:lnTo>
                    <a:pt x="6" y="2"/>
                  </a:lnTo>
                  <a:lnTo>
                    <a:pt x="9" y="0"/>
                  </a:lnTo>
                  <a:lnTo>
                    <a:pt x="11" y="0"/>
                  </a:lnTo>
                  <a:lnTo>
                    <a:pt x="11" y="0"/>
                  </a:lnTo>
                  <a:lnTo>
                    <a:pt x="15" y="9"/>
                  </a:lnTo>
                  <a:lnTo>
                    <a:pt x="15" y="14"/>
                  </a:lnTo>
                  <a:lnTo>
                    <a:pt x="15" y="18"/>
                  </a:lnTo>
                  <a:lnTo>
                    <a:pt x="15" y="18"/>
                  </a:lnTo>
                  <a:lnTo>
                    <a:pt x="13" y="18"/>
                  </a:lnTo>
                  <a:lnTo>
                    <a:pt x="11" y="18"/>
                  </a:lnTo>
                  <a:lnTo>
                    <a:pt x="0" y="11"/>
                  </a:lnTo>
                  <a:lnTo>
                    <a:pt x="0" y="11"/>
                  </a:lnTo>
                  <a:close/>
                </a:path>
              </a:pathLst>
            </a:custGeom>
            <a:solidFill>
              <a:srgbClr val="008837"/>
            </a:solidFill>
            <a:ln w="9525">
              <a:noFill/>
            </a:ln>
          </p:spPr>
          <p:txBody>
            <a:bodyPr/>
            <a:lstStyle/>
            <a:p>
              <a:endParaRPr lang="ja-JP" altLang="en-US" sz="1799"/>
            </a:p>
          </p:txBody>
        </p:sp>
        <p:sp>
          <p:nvSpPr>
            <p:cNvPr id="162" name="フリーフォーム 90202">
              <a:extLst>
                <a:ext uri="{FF2B5EF4-FFF2-40B4-BE49-F238E27FC236}">
                  <a16:creationId xmlns:a16="http://schemas.microsoft.com/office/drawing/2014/main" id="{7764F364-44EE-2783-052D-3B7C073E17F3}"/>
                </a:ext>
              </a:extLst>
            </p:cNvPr>
            <p:cNvSpPr/>
            <p:nvPr/>
          </p:nvSpPr>
          <p:spPr>
            <a:xfrm>
              <a:off x="6974617" y="9379373"/>
              <a:ext cx="52798" cy="67111"/>
            </a:xfrm>
            <a:custGeom>
              <a:avLst/>
              <a:gdLst/>
              <a:ahLst/>
              <a:cxnLst/>
              <a:rect l="0" t="0" r="0" b="0"/>
              <a:pathLst>
                <a:path w="15" h="18">
                  <a:moveTo>
                    <a:pt x="0" y="11"/>
                  </a:moveTo>
                  <a:lnTo>
                    <a:pt x="0" y="11"/>
                  </a:lnTo>
                  <a:lnTo>
                    <a:pt x="6" y="2"/>
                  </a:lnTo>
                  <a:lnTo>
                    <a:pt x="9" y="0"/>
                  </a:lnTo>
                  <a:lnTo>
                    <a:pt x="11" y="0"/>
                  </a:lnTo>
                  <a:lnTo>
                    <a:pt x="11" y="0"/>
                  </a:lnTo>
                  <a:lnTo>
                    <a:pt x="15" y="9"/>
                  </a:lnTo>
                  <a:lnTo>
                    <a:pt x="15" y="14"/>
                  </a:lnTo>
                  <a:lnTo>
                    <a:pt x="15" y="18"/>
                  </a:lnTo>
                  <a:lnTo>
                    <a:pt x="15" y="18"/>
                  </a:lnTo>
                  <a:lnTo>
                    <a:pt x="13" y="18"/>
                  </a:lnTo>
                  <a:lnTo>
                    <a:pt x="11" y="18"/>
                  </a:lnTo>
                  <a:lnTo>
                    <a:pt x="0" y="11"/>
                  </a:lnTo>
                  <a:lnTo>
                    <a:pt x="0"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63" name="フリーフォーム 90203">
              <a:extLst>
                <a:ext uri="{FF2B5EF4-FFF2-40B4-BE49-F238E27FC236}">
                  <a16:creationId xmlns:a16="http://schemas.microsoft.com/office/drawing/2014/main" id="{8AD0013D-7BAE-BFD7-955E-FEA4D6AA345C}"/>
                </a:ext>
              </a:extLst>
            </p:cNvPr>
            <p:cNvSpPr/>
            <p:nvPr/>
          </p:nvSpPr>
          <p:spPr>
            <a:xfrm>
              <a:off x="7037974" y="9204140"/>
              <a:ext cx="45759" cy="376569"/>
            </a:xfrm>
            <a:custGeom>
              <a:avLst/>
              <a:gdLst/>
              <a:ahLst/>
              <a:cxnLst/>
              <a:rect l="0" t="0" r="0" b="0"/>
              <a:pathLst>
                <a:path w="13" h="101">
                  <a:moveTo>
                    <a:pt x="2" y="101"/>
                  </a:moveTo>
                  <a:lnTo>
                    <a:pt x="2" y="101"/>
                  </a:lnTo>
                  <a:lnTo>
                    <a:pt x="0" y="72"/>
                  </a:lnTo>
                  <a:lnTo>
                    <a:pt x="0" y="54"/>
                  </a:lnTo>
                  <a:lnTo>
                    <a:pt x="0" y="54"/>
                  </a:lnTo>
                  <a:lnTo>
                    <a:pt x="2" y="49"/>
                  </a:lnTo>
                  <a:lnTo>
                    <a:pt x="4" y="49"/>
                  </a:lnTo>
                  <a:lnTo>
                    <a:pt x="4" y="47"/>
                  </a:lnTo>
                  <a:lnTo>
                    <a:pt x="6" y="45"/>
                  </a:lnTo>
                  <a:lnTo>
                    <a:pt x="6" y="45"/>
                  </a:lnTo>
                  <a:lnTo>
                    <a:pt x="8" y="27"/>
                  </a:lnTo>
                  <a:lnTo>
                    <a:pt x="11" y="11"/>
                  </a:lnTo>
                  <a:lnTo>
                    <a:pt x="11" y="11"/>
                  </a:lnTo>
                  <a:lnTo>
                    <a:pt x="13" y="0"/>
                  </a:lnTo>
                  <a:lnTo>
                    <a:pt x="2" y="101"/>
                  </a:lnTo>
                  <a:close/>
                </a:path>
              </a:pathLst>
            </a:custGeom>
            <a:solidFill>
              <a:srgbClr val="008837"/>
            </a:solidFill>
            <a:ln w="9525">
              <a:noFill/>
            </a:ln>
          </p:spPr>
          <p:txBody>
            <a:bodyPr/>
            <a:lstStyle/>
            <a:p>
              <a:endParaRPr lang="ja-JP" altLang="en-US" sz="1799"/>
            </a:p>
          </p:txBody>
        </p:sp>
        <p:sp>
          <p:nvSpPr>
            <p:cNvPr id="164" name="フリーフォーム 90204">
              <a:extLst>
                <a:ext uri="{FF2B5EF4-FFF2-40B4-BE49-F238E27FC236}">
                  <a16:creationId xmlns:a16="http://schemas.microsoft.com/office/drawing/2014/main" id="{4FCAA8FA-40CD-21E1-F74C-541E75CAA793}"/>
                </a:ext>
              </a:extLst>
            </p:cNvPr>
            <p:cNvSpPr/>
            <p:nvPr/>
          </p:nvSpPr>
          <p:spPr>
            <a:xfrm>
              <a:off x="7037974" y="9204140"/>
              <a:ext cx="45759" cy="376569"/>
            </a:xfrm>
            <a:custGeom>
              <a:avLst/>
              <a:gdLst/>
              <a:ahLst/>
              <a:cxnLst/>
              <a:rect l="0" t="0" r="0" b="0"/>
              <a:pathLst>
                <a:path w="13" h="101">
                  <a:moveTo>
                    <a:pt x="2" y="101"/>
                  </a:moveTo>
                  <a:lnTo>
                    <a:pt x="2" y="101"/>
                  </a:lnTo>
                  <a:lnTo>
                    <a:pt x="0" y="72"/>
                  </a:lnTo>
                  <a:lnTo>
                    <a:pt x="0" y="54"/>
                  </a:lnTo>
                  <a:lnTo>
                    <a:pt x="0" y="54"/>
                  </a:lnTo>
                  <a:lnTo>
                    <a:pt x="2" y="49"/>
                  </a:lnTo>
                  <a:lnTo>
                    <a:pt x="4" y="49"/>
                  </a:lnTo>
                  <a:lnTo>
                    <a:pt x="4" y="47"/>
                  </a:lnTo>
                  <a:lnTo>
                    <a:pt x="6" y="45"/>
                  </a:lnTo>
                  <a:lnTo>
                    <a:pt x="6" y="45"/>
                  </a:lnTo>
                  <a:lnTo>
                    <a:pt x="8" y="27"/>
                  </a:lnTo>
                  <a:lnTo>
                    <a:pt x="11" y="11"/>
                  </a:lnTo>
                  <a:lnTo>
                    <a:pt x="11" y="11"/>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65" name="フリーフォーム 90205">
              <a:extLst>
                <a:ext uri="{FF2B5EF4-FFF2-40B4-BE49-F238E27FC236}">
                  <a16:creationId xmlns:a16="http://schemas.microsoft.com/office/drawing/2014/main" id="{5914D324-CBF0-F50A-D30E-29E5D7B603B6}"/>
                </a:ext>
              </a:extLst>
            </p:cNvPr>
            <p:cNvSpPr/>
            <p:nvPr/>
          </p:nvSpPr>
          <p:spPr>
            <a:xfrm>
              <a:off x="7037974" y="9412930"/>
              <a:ext cx="45759" cy="85754"/>
            </a:xfrm>
            <a:custGeom>
              <a:avLst/>
              <a:gdLst/>
              <a:ahLst/>
              <a:cxnLst/>
              <a:rect l="0" t="0" r="0" b="0"/>
              <a:pathLst>
                <a:path w="13" h="23">
                  <a:moveTo>
                    <a:pt x="0" y="23"/>
                  </a:moveTo>
                  <a:lnTo>
                    <a:pt x="13" y="0"/>
                  </a:lnTo>
                  <a:lnTo>
                    <a:pt x="0" y="23"/>
                  </a:lnTo>
                  <a:close/>
                </a:path>
              </a:pathLst>
            </a:custGeom>
            <a:solidFill>
              <a:srgbClr val="008837"/>
            </a:solidFill>
            <a:ln w="9525">
              <a:noFill/>
            </a:ln>
          </p:spPr>
          <p:txBody>
            <a:bodyPr/>
            <a:lstStyle/>
            <a:p>
              <a:endParaRPr lang="ja-JP" altLang="en-US" sz="1799"/>
            </a:p>
          </p:txBody>
        </p:sp>
        <p:sp>
          <p:nvSpPr>
            <p:cNvPr id="166" name="直線コネクタ 165">
              <a:extLst>
                <a:ext uri="{FF2B5EF4-FFF2-40B4-BE49-F238E27FC236}">
                  <a16:creationId xmlns:a16="http://schemas.microsoft.com/office/drawing/2014/main" id="{85AB8333-5551-B81F-CC0F-0F5C0727D935}"/>
                </a:ext>
              </a:extLst>
            </p:cNvPr>
            <p:cNvSpPr/>
            <p:nvPr/>
          </p:nvSpPr>
          <p:spPr>
            <a:xfrm flipV="1">
              <a:off x="7037974" y="9412930"/>
              <a:ext cx="45759" cy="85754"/>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67" name="フリーフォーム 90207">
              <a:extLst>
                <a:ext uri="{FF2B5EF4-FFF2-40B4-BE49-F238E27FC236}">
                  <a16:creationId xmlns:a16="http://schemas.microsoft.com/office/drawing/2014/main" id="{DD9B1A0A-5336-FE7D-441F-915DCE0AB74F}"/>
                </a:ext>
              </a:extLst>
            </p:cNvPr>
            <p:cNvSpPr/>
            <p:nvPr/>
          </p:nvSpPr>
          <p:spPr>
            <a:xfrm>
              <a:off x="6981657" y="9312262"/>
              <a:ext cx="56317" cy="108125"/>
            </a:xfrm>
            <a:custGeom>
              <a:avLst/>
              <a:gdLst/>
              <a:ahLst/>
              <a:cxnLst/>
              <a:rect l="0" t="0" r="0" b="0"/>
              <a:pathLst>
                <a:path w="16" h="29">
                  <a:moveTo>
                    <a:pt x="16" y="29"/>
                  </a:moveTo>
                  <a:lnTo>
                    <a:pt x="16" y="29"/>
                  </a:lnTo>
                  <a:lnTo>
                    <a:pt x="13" y="18"/>
                  </a:lnTo>
                  <a:lnTo>
                    <a:pt x="11" y="9"/>
                  </a:lnTo>
                  <a:lnTo>
                    <a:pt x="7" y="3"/>
                  </a:lnTo>
                  <a:lnTo>
                    <a:pt x="0" y="0"/>
                  </a:lnTo>
                  <a:lnTo>
                    <a:pt x="16" y="29"/>
                  </a:lnTo>
                  <a:close/>
                </a:path>
              </a:pathLst>
            </a:custGeom>
            <a:solidFill>
              <a:srgbClr val="008837"/>
            </a:solidFill>
            <a:ln w="9525">
              <a:noFill/>
            </a:ln>
          </p:spPr>
          <p:txBody>
            <a:bodyPr/>
            <a:lstStyle/>
            <a:p>
              <a:endParaRPr lang="ja-JP" altLang="en-US" sz="1799"/>
            </a:p>
          </p:txBody>
        </p:sp>
        <p:sp>
          <p:nvSpPr>
            <p:cNvPr id="168" name="フリーフォーム 90208">
              <a:extLst>
                <a:ext uri="{FF2B5EF4-FFF2-40B4-BE49-F238E27FC236}">
                  <a16:creationId xmlns:a16="http://schemas.microsoft.com/office/drawing/2014/main" id="{90078D5E-B09C-05A9-2A6C-B18728D342F1}"/>
                </a:ext>
              </a:extLst>
            </p:cNvPr>
            <p:cNvSpPr/>
            <p:nvPr/>
          </p:nvSpPr>
          <p:spPr>
            <a:xfrm>
              <a:off x="6981657" y="9312262"/>
              <a:ext cx="56317" cy="108125"/>
            </a:xfrm>
            <a:custGeom>
              <a:avLst/>
              <a:gdLst/>
              <a:ahLst/>
              <a:cxnLst/>
              <a:rect l="0" t="0" r="0" b="0"/>
              <a:pathLst>
                <a:path w="16" h="29">
                  <a:moveTo>
                    <a:pt x="16" y="29"/>
                  </a:moveTo>
                  <a:lnTo>
                    <a:pt x="16" y="29"/>
                  </a:lnTo>
                  <a:lnTo>
                    <a:pt x="13" y="18"/>
                  </a:lnTo>
                  <a:lnTo>
                    <a:pt x="11" y="9"/>
                  </a:lnTo>
                  <a:lnTo>
                    <a:pt x="7"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69" name="フリーフォーム 90209">
              <a:extLst>
                <a:ext uri="{FF2B5EF4-FFF2-40B4-BE49-F238E27FC236}">
                  <a16:creationId xmlns:a16="http://schemas.microsoft.com/office/drawing/2014/main" id="{B4EBA5BD-F4CE-D188-D106-DC7637DFAF3B}"/>
                </a:ext>
              </a:extLst>
            </p:cNvPr>
            <p:cNvSpPr/>
            <p:nvPr/>
          </p:nvSpPr>
          <p:spPr>
            <a:xfrm>
              <a:off x="7037974" y="9245151"/>
              <a:ext cx="21119" cy="59654"/>
            </a:xfrm>
            <a:custGeom>
              <a:avLst/>
              <a:gdLst/>
              <a:ahLst/>
              <a:cxnLst/>
              <a:rect l="0" t="0" r="0" b="0"/>
              <a:pathLst>
                <a:path w="6" h="16">
                  <a:moveTo>
                    <a:pt x="6" y="16"/>
                  </a:moveTo>
                  <a:lnTo>
                    <a:pt x="6" y="16"/>
                  </a:lnTo>
                  <a:lnTo>
                    <a:pt x="4" y="5"/>
                  </a:lnTo>
                  <a:lnTo>
                    <a:pt x="2" y="3"/>
                  </a:lnTo>
                  <a:lnTo>
                    <a:pt x="0" y="0"/>
                  </a:lnTo>
                  <a:lnTo>
                    <a:pt x="6" y="16"/>
                  </a:lnTo>
                  <a:close/>
                </a:path>
              </a:pathLst>
            </a:custGeom>
            <a:solidFill>
              <a:srgbClr val="008837"/>
            </a:solidFill>
            <a:ln w="9525">
              <a:noFill/>
            </a:ln>
          </p:spPr>
          <p:txBody>
            <a:bodyPr/>
            <a:lstStyle/>
            <a:p>
              <a:endParaRPr lang="ja-JP" altLang="en-US" sz="1799"/>
            </a:p>
          </p:txBody>
        </p:sp>
        <p:sp>
          <p:nvSpPr>
            <p:cNvPr id="170" name="フリーフォーム 90210">
              <a:extLst>
                <a:ext uri="{FF2B5EF4-FFF2-40B4-BE49-F238E27FC236}">
                  <a16:creationId xmlns:a16="http://schemas.microsoft.com/office/drawing/2014/main" id="{639E9220-51E6-F2AD-34A6-E9B66047B235}"/>
                </a:ext>
              </a:extLst>
            </p:cNvPr>
            <p:cNvSpPr/>
            <p:nvPr/>
          </p:nvSpPr>
          <p:spPr>
            <a:xfrm>
              <a:off x="7037974" y="9245151"/>
              <a:ext cx="21119" cy="59654"/>
            </a:xfrm>
            <a:custGeom>
              <a:avLst/>
              <a:gdLst/>
              <a:ahLst/>
              <a:cxnLst/>
              <a:rect l="0" t="0" r="0" b="0"/>
              <a:pathLst>
                <a:path w="6" h="16">
                  <a:moveTo>
                    <a:pt x="6" y="16"/>
                  </a:moveTo>
                  <a:lnTo>
                    <a:pt x="6" y="16"/>
                  </a:lnTo>
                  <a:lnTo>
                    <a:pt x="4" y="5"/>
                  </a:lnTo>
                  <a:lnTo>
                    <a:pt x="2"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71" name="フリーフォーム 90211">
              <a:extLst>
                <a:ext uri="{FF2B5EF4-FFF2-40B4-BE49-F238E27FC236}">
                  <a16:creationId xmlns:a16="http://schemas.microsoft.com/office/drawing/2014/main" id="{C7561CFA-1AF1-7810-8461-5825AE35D7D5}"/>
                </a:ext>
              </a:extLst>
            </p:cNvPr>
            <p:cNvSpPr/>
            <p:nvPr/>
          </p:nvSpPr>
          <p:spPr>
            <a:xfrm>
              <a:off x="7066132" y="9472584"/>
              <a:ext cx="31679" cy="3730"/>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172" name="直線コネクタ 171">
              <a:extLst>
                <a:ext uri="{FF2B5EF4-FFF2-40B4-BE49-F238E27FC236}">
                  <a16:creationId xmlns:a16="http://schemas.microsoft.com/office/drawing/2014/main" id="{1239657C-381D-AB75-6508-A416A1306574}"/>
                </a:ext>
              </a:extLst>
            </p:cNvPr>
            <p:cNvSpPr/>
            <p:nvPr/>
          </p:nvSpPr>
          <p:spPr>
            <a:xfrm>
              <a:off x="7066132" y="9472584"/>
              <a:ext cx="31679" cy="3730"/>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73" name="フリーフォーム 90213">
              <a:extLst>
                <a:ext uri="{FF2B5EF4-FFF2-40B4-BE49-F238E27FC236}">
                  <a16:creationId xmlns:a16="http://schemas.microsoft.com/office/drawing/2014/main" id="{F53B45F3-EE9F-D2E6-65AA-8CE89135ED9B}"/>
                </a:ext>
              </a:extLst>
            </p:cNvPr>
            <p:cNvSpPr/>
            <p:nvPr/>
          </p:nvSpPr>
          <p:spPr>
            <a:xfrm>
              <a:off x="6612077" y="9312262"/>
              <a:ext cx="63357" cy="41014"/>
            </a:xfrm>
            <a:custGeom>
              <a:avLst/>
              <a:gdLst/>
              <a:ahLst/>
              <a:cxnLst/>
              <a:rect l="0" t="0" r="0" b="0"/>
              <a:pathLst>
                <a:path w="18" h="11">
                  <a:moveTo>
                    <a:pt x="0" y="7"/>
                  </a:moveTo>
                  <a:lnTo>
                    <a:pt x="0" y="7"/>
                  </a:lnTo>
                  <a:lnTo>
                    <a:pt x="9" y="0"/>
                  </a:lnTo>
                  <a:lnTo>
                    <a:pt x="11" y="0"/>
                  </a:lnTo>
                  <a:lnTo>
                    <a:pt x="13" y="0"/>
                  </a:lnTo>
                  <a:lnTo>
                    <a:pt x="13" y="0"/>
                  </a:lnTo>
                  <a:lnTo>
                    <a:pt x="18" y="5"/>
                  </a:lnTo>
                  <a:lnTo>
                    <a:pt x="18" y="9"/>
                  </a:lnTo>
                  <a:lnTo>
                    <a:pt x="18" y="11"/>
                  </a:lnTo>
                  <a:lnTo>
                    <a:pt x="18" y="11"/>
                  </a:lnTo>
                  <a:lnTo>
                    <a:pt x="15" y="11"/>
                  </a:lnTo>
                  <a:lnTo>
                    <a:pt x="11" y="11"/>
                  </a:lnTo>
                  <a:lnTo>
                    <a:pt x="0" y="7"/>
                  </a:lnTo>
                  <a:lnTo>
                    <a:pt x="0" y="7"/>
                  </a:lnTo>
                  <a:close/>
                </a:path>
              </a:pathLst>
            </a:custGeom>
            <a:solidFill>
              <a:srgbClr val="008837"/>
            </a:solidFill>
            <a:ln w="9525">
              <a:noFill/>
            </a:ln>
          </p:spPr>
          <p:txBody>
            <a:bodyPr/>
            <a:lstStyle/>
            <a:p>
              <a:endParaRPr lang="ja-JP" altLang="en-US" sz="1799"/>
            </a:p>
          </p:txBody>
        </p:sp>
        <p:sp>
          <p:nvSpPr>
            <p:cNvPr id="174" name="フリーフォーム 90214">
              <a:extLst>
                <a:ext uri="{FF2B5EF4-FFF2-40B4-BE49-F238E27FC236}">
                  <a16:creationId xmlns:a16="http://schemas.microsoft.com/office/drawing/2014/main" id="{BA99FF92-14C4-C1D3-F198-1D3A7E05F172}"/>
                </a:ext>
              </a:extLst>
            </p:cNvPr>
            <p:cNvSpPr/>
            <p:nvPr/>
          </p:nvSpPr>
          <p:spPr>
            <a:xfrm>
              <a:off x="6612077" y="9312262"/>
              <a:ext cx="63357" cy="41014"/>
            </a:xfrm>
            <a:custGeom>
              <a:avLst/>
              <a:gdLst/>
              <a:ahLst/>
              <a:cxnLst/>
              <a:rect l="0" t="0" r="0" b="0"/>
              <a:pathLst>
                <a:path w="18" h="11">
                  <a:moveTo>
                    <a:pt x="0" y="7"/>
                  </a:moveTo>
                  <a:lnTo>
                    <a:pt x="0" y="7"/>
                  </a:lnTo>
                  <a:lnTo>
                    <a:pt x="9" y="0"/>
                  </a:lnTo>
                  <a:lnTo>
                    <a:pt x="11" y="0"/>
                  </a:lnTo>
                  <a:lnTo>
                    <a:pt x="13" y="0"/>
                  </a:lnTo>
                  <a:lnTo>
                    <a:pt x="13" y="0"/>
                  </a:lnTo>
                  <a:lnTo>
                    <a:pt x="18" y="5"/>
                  </a:lnTo>
                  <a:lnTo>
                    <a:pt x="18" y="9"/>
                  </a:lnTo>
                  <a:lnTo>
                    <a:pt x="18" y="11"/>
                  </a:lnTo>
                  <a:lnTo>
                    <a:pt x="18" y="11"/>
                  </a:lnTo>
                  <a:lnTo>
                    <a:pt x="15" y="11"/>
                  </a:lnTo>
                  <a:lnTo>
                    <a:pt x="11" y="11"/>
                  </a:lnTo>
                  <a:lnTo>
                    <a:pt x="0"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75" name="フリーフォーム 90215">
              <a:extLst>
                <a:ext uri="{FF2B5EF4-FFF2-40B4-BE49-F238E27FC236}">
                  <a16:creationId xmlns:a16="http://schemas.microsoft.com/office/drawing/2014/main" id="{5B0C72C8-B03A-5EC2-D96D-745833C3B872}"/>
                </a:ext>
              </a:extLst>
            </p:cNvPr>
            <p:cNvSpPr/>
            <p:nvPr/>
          </p:nvSpPr>
          <p:spPr>
            <a:xfrm>
              <a:off x="6988696" y="9222781"/>
              <a:ext cx="49277" cy="41014"/>
            </a:xfrm>
            <a:custGeom>
              <a:avLst/>
              <a:gdLst/>
              <a:ahLst/>
              <a:cxnLst/>
              <a:rect l="0" t="0" r="0" b="0"/>
              <a:pathLst>
                <a:path w="14" h="11">
                  <a:moveTo>
                    <a:pt x="0" y="6"/>
                  </a:moveTo>
                  <a:lnTo>
                    <a:pt x="0" y="6"/>
                  </a:lnTo>
                  <a:lnTo>
                    <a:pt x="7" y="2"/>
                  </a:lnTo>
                  <a:lnTo>
                    <a:pt x="11" y="0"/>
                  </a:lnTo>
                  <a:lnTo>
                    <a:pt x="11" y="0"/>
                  </a:lnTo>
                  <a:lnTo>
                    <a:pt x="14" y="4"/>
                  </a:lnTo>
                  <a:lnTo>
                    <a:pt x="14" y="9"/>
                  </a:lnTo>
                  <a:lnTo>
                    <a:pt x="14" y="11"/>
                  </a:lnTo>
                  <a:lnTo>
                    <a:pt x="14" y="11"/>
                  </a:lnTo>
                  <a:lnTo>
                    <a:pt x="11" y="11"/>
                  </a:lnTo>
                  <a:lnTo>
                    <a:pt x="9" y="11"/>
                  </a:lnTo>
                  <a:lnTo>
                    <a:pt x="0" y="6"/>
                  </a:lnTo>
                  <a:lnTo>
                    <a:pt x="0" y="6"/>
                  </a:lnTo>
                  <a:close/>
                </a:path>
              </a:pathLst>
            </a:custGeom>
            <a:solidFill>
              <a:srgbClr val="008837"/>
            </a:solidFill>
            <a:ln w="9525">
              <a:noFill/>
            </a:ln>
          </p:spPr>
          <p:txBody>
            <a:bodyPr/>
            <a:lstStyle/>
            <a:p>
              <a:endParaRPr lang="ja-JP" altLang="en-US" sz="1799"/>
            </a:p>
          </p:txBody>
        </p:sp>
        <p:sp>
          <p:nvSpPr>
            <p:cNvPr id="176" name="フリーフォーム 90216">
              <a:extLst>
                <a:ext uri="{FF2B5EF4-FFF2-40B4-BE49-F238E27FC236}">
                  <a16:creationId xmlns:a16="http://schemas.microsoft.com/office/drawing/2014/main" id="{DE996DCE-3581-A7B1-31F4-6D129B38C2C6}"/>
                </a:ext>
              </a:extLst>
            </p:cNvPr>
            <p:cNvSpPr/>
            <p:nvPr/>
          </p:nvSpPr>
          <p:spPr>
            <a:xfrm>
              <a:off x="6988696" y="9222781"/>
              <a:ext cx="49277" cy="41014"/>
            </a:xfrm>
            <a:custGeom>
              <a:avLst/>
              <a:gdLst/>
              <a:ahLst/>
              <a:cxnLst/>
              <a:rect l="0" t="0" r="0" b="0"/>
              <a:pathLst>
                <a:path w="14" h="11">
                  <a:moveTo>
                    <a:pt x="0" y="6"/>
                  </a:moveTo>
                  <a:lnTo>
                    <a:pt x="0" y="6"/>
                  </a:lnTo>
                  <a:lnTo>
                    <a:pt x="7" y="2"/>
                  </a:lnTo>
                  <a:lnTo>
                    <a:pt x="11" y="0"/>
                  </a:lnTo>
                  <a:lnTo>
                    <a:pt x="11" y="0"/>
                  </a:lnTo>
                  <a:lnTo>
                    <a:pt x="14" y="4"/>
                  </a:lnTo>
                  <a:lnTo>
                    <a:pt x="14" y="9"/>
                  </a:lnTo>
                  <a:lnTo>
                    <a:pt x="14" y="11"/>
                  </a:lnTo>
                  <a:lnTo>
                    <a:pt x="14" y="11"/>
                  </a:lnTo>
                  <a:lnTo>
                    <a:pt x="11" y="11"/>
                  </a:lnTo>
                  <a:lnTo>
                    <a:pt x="9" y="11"/>
                  </a:lnTo>
                  <a:lnTo>
                    <a:pt x="0" y="6"/>
                  </a:lnTo>
                  <a:lnTo>
                    <a:pt x="0"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77" name="フリーフォーム 90217">
              <a:extLst>
                <a:ext uri="{FF2B5EF4-FFF2-40B4-BE49-F238E27FC236}">
                  <a16:creationId xmlns:a16="http://schemas.microsoft.com/office/drawing/2014/main" id="{EED9E81A-8E99-3520-6B6E-0BE8E05B0B6B}"/>
                </a:ext>
              </a:extLst>
            </p:cNvPr>
            <p:cNvSpPr/>
            <p:nvPr/>
          </p:nvSpPr>
          <p:spPr>
            <a:xfrm>
              <a:off x="7108370" y="9263794"/>
              <a:ext cx="45759" cy="41014"/>
            </a:xfrm>
            <a:custGeom>
              <a:avLst/>
              <a:gdLst/>
              <a:ahLst/>
              <a:cxnLst/>
              <a:rect l="0" t="0" r="0" b="0"/>
              <a:pathLst>
                <a:path w="13" h="11">
                  <a:moveTo>
                    <a:pt x="0" y="7"/>
                  </a:moveTo>
                  <a:lnTo>
                    <a:pt x="0" y="7"/>
                  </a:lnTo>
                  <a:lnTo>
                    <a:pt x="6" y="0"/>
                  </a:lnTo>
                  <a:lnTo>
                    <a:pt x="9" y="0"/>
                  </a:lnTo>
                  <a:lnTo>
                    <a:pt x="11" y="0"/>
                  </a:lnTo>
                  <a:lnTo>
                    <a:pt x="11" y="0"/>
                  </a:lnTo>
                  <a:lnTo>
                    <a:pt x="13" y="2"/>
                  </a:lnTo>
                  <a:lnTo>
                    <a:pt x="13" y="4"/>
                  </a:lnTo>
                  <a:lnTo>
                    <a:pt x="13" y="9"/>
                  </a:lnTo>
                  <a:lnTo>
                    <a:pt x="13" y="11"/>
                  </a:lnTo>
                  <a:lnTo>
                    <a:pt x="13" y="11"/>
                  </a:lnTo>
                  <a:lnTo>
                    <a:pt x="11" y="11"/>
                  </a:lnTo>
                  <a:lnTo>
                    <a:pt x="9" y="11"/>
                  </a:lnTo>
                  <a:lnTo>
                    <a:pt x="0" y="7"/>
                  </a:lnTo>
                  <a:lnTo>
                    <a:pt x="0" y="7"/>
                  </a:lnTo>
                  <a:close/>
                </a:path>
              </a:pathLst>
            </a:custGeom>
            <a:solidFill>
              <a:srgbClr val="008837"/>
            </a:solidFill>
            <a:ln w="9525">
              <a:noFill/>
            </a:ln>
          </p:spPr>
          <p:txBody>
            <a:bodyPr/>
            <a:lstStyle/>
            <a:p>
              <a:endParaRPr lang="ja-JP" altLang="en-US" sz="1799"/>
            </a:p>
          </p:txBody>
        </p:sp>
        <p:sp>
          <p:nvSpPr>
            <p:cNvPr id="178" name="フリーフォーム 90218">
              <a:extLst>
                <a:ext uri="{FF2B5EF4-FFF2-40B4-BE49-F238E27FC236}">
                  <a16:creationId xmlns:a16="http://schemas.microsoft.com/office/drawing/2014/main" id="{993C77AF-4BB6-D1A3-2B5C-2447E5184066}"/>
                </a:ext>
              </a:extLst>
            </p:cNvPr>
            <p:cNvSpPr/>
            <p:nvPr/>
          </p:nvSpPr>
          <p:spPr>
            <a:xfrm>
              <a:off x="7108370" y="9263794"/>
              <a:ext cx="45759" cy="41014"/>
            </a:xfrm>
            <a:custGeom>
              <a:avLst/>
              <a:gdLst/>
              <a:ahLst/>
              <a:cxnLst/>
              <a:rect l="0" t="0" r="0" b="0"/>
              <a:pathLst>
                <a:path w="13" h="11">
                  <a:moveTo>
                    <a:pt x="0" y="7"/>
                  </a:moveTo>
                  <a:lnTo>
                    <a:pt x="0" y="7"/>
                  </a:lnTo>
                  <a:lnTo>
                    <a:pt x="6" y="0"/>
                  </a:lnTo>
                  <a:lnTo>
                    <a:pt x="9" y="0"/>
                  </a:lnTo>
                  <a:lnTo>
                    <a:pt x="11" y="0"/>
                  </a:lnTo>
                  <a:lnTo>
                    <a:pt x="11" y="0"/>
                  </a:lnTo>
                  <a:lnTo>
                    <a:pt x="13" y="2"/>
                  </a:lnTo>
                  <a:lnTo>
                    <a:pt x="13" y="4"/>
                  </a:lnTo>
                  <a:lnTo>
                    <a:pt x="13" y="9"/>
                  </a:lnTo>
                  <a:lnTo>
                    <a:pt x="13" y="11"/>
                  </a:lnTo>
                  <a:lnTo>
                    <a:pt x="13" y="11"/>
                  </a:lnTo>
                  <a:lnTo>
                    <a:pt x="11" y="11"/>
                  </a:lnTo>
                  <a:lnTo>
                    <a:pt x="9" y="11"/>
                  </a:lnTo>
                  <a:lnTo>
                    <a:pt x="0"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79" name="フリーフォーム 90219">
              <a:extLst>
                <a:ext uri="{FF2B5EF4-FFF2-40B4-BE49-F238E27FC236}">
                  <a16:creationId xmlns:a16="http://schemas.microsoft.com/office/drawing/2014/main" id="{B1548979-7C48-52A1-36E7-5B9B4EEF93F4}"/>
                </a:ext>
              </a:extLst>
            </p:cNvPr>
            <p:cNvSpPr/>
            <p:nvPr/>
          </p:nvSpPr>
          <p:spPr>
            <a:xfrm>
              <a:off x="7115410" y="9245151"/>
              <a:ext cx="38719" cy="52198"/>
            </a:xfrm>
            <a:custGeom>
              <a:avLst/>
              <a:gdLst/>
              <a:ahLst/>
              <a:cxnLst/>
              <a:rect l="0" t="0" r="0" b="0"/>
              <a:pathLst>
                <a:path w="11" h="14">
                  <a:moveTo>
                    <a:pt x="0" y="9"/>
                  </a:moveTo>
                  <a:lnTo>
                    <a:pt x="0" y="9"/>
                  </a:lnTo>
                  <a:lnTo>
                    <a:pt x="4" y="3"/>
                  </a:lnTo>
                  <a:lnTo>
                    <a:pt x="9" y="0"/>
                  </a:lnTo>
                  <a:lnTo>
                    <a:pt x="9" y="0"/>
                  </a:lnTo>
                  <a:lnTo>
                    <a:pt x="11" y="7"/>
                  </a:lnTo>
                  <a:lnTo>
                    <a:pt x="9" y="14"/>
                  </a:lnTo>
                  <a:lnTo>
                    <a:pt x="9" y="14"/>
                  </a:lnTo>
                  <a:lnTo>
                    <a:pt x="7" y="14"/>
                  </a:lnTo>
                  <a:lnTo>
                    <a:pt x="4" y="14"/>
                  </a:lnTo>
                  <a:lnTo>
                    <a:pt x="0" y="9"/>
                  </a:lnTo>
                  <a:lnTo>
                    <a:pt x="0" y="9"/>
                  </a:lnTo>
                  <a:close/>
                </a:path>
              </a:pathLst>
            </a:custGeom>
            <a:solidFill>
              <a:srgbClr val="008837"/>
            </a:solidFill>
            <a:ln w="9525">
              <a:noFill/>
            </a:ln>
          </p:spPr>
          <p:txBody>
            <a:bodyPr/>
            <a:lstStyle/>
            <a:p>
              <a:endParaRPr lang="ja-JP" altLang="en-US" sz="1799"/>
            </a:p>
          </p:txBody>
        </p:sp>
        <p:sp>
          <p:nvSpPr>
            <p:cNvPr id="180" name="フリーフォーム 90220">
              <a:extLst>
                <a:ext uri="{FF2B5EF4-FFF2-40B4-BE49-F238E27FC236}">
                  <a16:creationId xmlns:a16="http://schemas.microsoft.com/office/drawing/2014/main" id="{C1B69907-FAA5-3B44-4A05-FD42E2B89009}"/>
                </a:ext>
              </a:extLst>
            </p:cNvPr>
            <p:cNvSpPr/>
            <p:nvPr/>
          </p:nvSpPr>
          <p:spPr>
            <a:xfrm>
              <a:off x="7115410" y="9245151"/>
              <a:ext cx="38719" cy="52198"/>
            </a:xfrm>
            <a:custGeom>
              <a:avLst/>
              <a:gdLst/>
              <a:ahLst/>
              <a:cxnLst/>
              <a:rect l="0" t="0" r="0" b="0"/>
              <a:pathLst>
                <a:path w="11" h="14">
                  <a:moveTo>
                    <a:pt x="0" y="9"/>
                  </a:moveTo>
                  <a:lnTo>
                    <a:pt x="0" y="9"/>
                  </a:lnTo>
                  <a:lnTo>
                    <a:pt x="4" y="3"/>
                  </a:lnTo>
                  <a:lnTo>
                    <a:pt x="9" y="0"/>
                  </a:lnTo>
                  <a:lnTo>
                    <a:pt x="9" y="0"/>
                  </a:lnTo>
                  <a:lnTo>
                    <a:pt x="11" y="7"/>
                  </a:lnTo>
                  <a:lnTo>
                    <a:pt x="9" y="14"/>
                  </a:lnTo>
                  <a:lnTo>
                    <a:pt x="9" y="14"/>
                  </a:lnTo>
                  <a:lnTo>
                    <a:pt x="7" y="14"/>
                  </a:lnTo>
                  <a:lnTo>
                    <a:pt x="4" y="14"/>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81" name="フリーフォーム 90221">
              <a:extLst>
                <a:ext uri="{FF2B5EF4-FFF2-40B4-BE49-F238E27FC236}">
                  <a16:creationId xmlns:a16="http://schemas.microsoft.com/office/drawing/2014/main" id="{4DE147B3-E3AB-FDAF-CBC2-07A307C26BC2}"/>
                </a:ext>
              </a:extLst>
            </p:cNvPr>
            <p:cNvSpPr/>
            <p:nvPr/>
          </p:nvSpPr>
          <p:spPr>
            <a:xfrm>
              <a:off x="6587437" y="9472584"/>
              <a:ext cx="281585" cy="343012"/>
            </a:xfrm>
            <a:custGeom>
              <a:avLst/>
              <a:gdLst/>
              <a:ahLst/>
              <a:cxnLst/>
              <a:rect l="0" t="0" r="0" b="0"/>
              <a:pathLst>
                <a:path w="80" h="92">
                  <a:moveTo>
                    <a:pt x="80" y="92"/>
                  </a:moveTo>
                  <a:lnTo>
                    <a:pt x="80" y="92"/>
                  </a:lnTo>
                  <a:lnTo>
                    <a:pt x="49" y="67"/>
                  </a:lnTo>
                  <a:lnTo>
                    <a:pt x="38" y="56"/>
                  </a:lnTo>
                  <a:lnTo>
                    <a:pt x="31" y="49"/>
                  </a:lnTo>
                  <a:lnTo>
                    <a:pt x="31" y="49"/>
                  </a:lnTo>
                  <a:lnTo>
                    <a:pt x="29" y="45"/>
                  </a:lnTo>
                  <a:lnTo>
                    <a:pt x="31" y="45"/>
                  </a:lnTo>
                  <a:lnTo>
                    <a:pt x="33" y="42"/>
                  </a:lnTo>
                  <a:lnTo>
                    <a:pt x="33" y="40"/>
                  </a:lnTo>
                  <a:lnTo>
                    <a:pt x="33" y="40"/>
                  </a:lnTo>
                  <a:lnTo>
                    <a:pt x="29" y="33"/>
                  </a:lnTo>
                  <a:lnTo>
                    <a:pt x="22" y="24"/>
                  </a:lnTo>
                  <a:lnTo>
                    <a:pt x="9" y="11"/>
                  </a:lnTo>
                  <a:lnTo>
                    <a:pt x="9" y="11"/>
                  </a:lnTo>
                  <a:lnTo>
                    <a:pt x="2" y="2"/>
                  </a:lnTo>
                  <a:lnTo>
                    <a:pt x="0" y="0"/>
                  </a:lnTo>
                  <a:lnTo>
                    <a:pt x="80" y="92"/>
                  </a:lnTo>
                  <a:close/>
                </a:path>
              </a:pathLst>
            </a:custGeom>
            <a:solidFill>
              <a:srgbClr val="008837"/>
            </a:solidFill>
            <a:ln w="9525">
              <a:noFill/>
            </a:ln>
          </p:spPr>
          <p:txBody>
            <a:bodyPr/>
            <a:lstStyle/>
            <a:p>
              <a:endParaRPr lang="ja-JP" altLang="en-US" sz="1799"/>
            </a:p>
          </p:txBody>
        </p:sp>
        <p:sp>
          <p:nvSpPr>
            <p:cNvPr id="182" name="フリーフォーム 90222">
              <a:extLst>
                <a:ext uri="{FF2B5EF4-FFF2-40B4-BE49-F238E27FC236}">
                  <a16:creationId xmlns:a16="http://schemas.microsoft.com/office/drawing/2014/main" id="{0A650F32-1806-A453-96AC-7F59FACEE0EA}"/>
                </a:ext>
              </a:extLst>
            </p:cNvPr>
            <p:cNvSpPr/>
            <p:nvPr/>
          </p:nvSpPr>
          <p:spPr>
            <a:xfrm>
              <a:off x="6587437" y="9472584"/>
              <a:ext cx="281585" cy="343012"/>
            </a:xfrm>
            <a:custGeom>
              <a:avLst/>
              <a:gdLst/>
              <a:ahLst/>
              <a:cxnLst/>
              <a:rect l="0" t="0" r="0" b="0"/>
              <a:pathLst>
                <a:path w="80" h="92">
                  <a:moveTo>
                    <a:pt x="80" y="92"/>
                  </a:moveTo>
                  <a:lnTo>
                    <a:pt x="80" y="92"/>
                  </a:lnTo>
                  <a:lnTo>
                    <a:pt x="49" y="67"/>
                  </a:lnTo>
                  <a:lnTo>
                    <a:pt x="38" y="56"/>
                  </a:lnTo>
                  <a:lnTo>
                    <a:pt x="31" y="49"/>
                  </a:lnTo>
                  <a:lnTo>
                    <a:pt x="31" y="49"/>
                  </a:lnTo>
                  <a:lnTo>
                    <a:pt x="29" y="45"/>
                  </a:lnTo>
                  <a:lnTo>
                    <a:pt x="31" y="45"/>
                  </a:lnTo>
                  <a:lnTo>
                    <a:pt x="33" y="42"/>
                  </a:lnTo>
                  <a:lnTo>
                    <a:pt x="33" y="40"/>
                  </a:lnTo>
                  <a:lnTo>
                    <a:pt x="33" y="40"/>
                  </a:lnTo>
                  <a:lnTo>
                    <a:pt x="29" y="33"/>
                  </a:lnTo>
                  <a:lnTo>
                    <a:pt x="22" y="24"/>
                  </a:lnTo>
                  <a:lnTo>
                    <a:pt x="9" y="11"/>
                  </a:lnTo>
                  <a:lnTo>
                    <a:pt x="9" y="11"/>
                  </a:lnTo>
                  <a:lnTo>
                    <a:pt x="2"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83" name="フリーフォーム 90223">
              <a:extLst>
                <a:ext uri="{FF2B5EF4-FFF2-40B4-BE49-F238E27FC236}">
                  <a16:creationId xmlns:a16="http://schemas.microsoft.com/office/drawing/2014/main" id="{74CEF301-AB76-4A58-3CBE-B769B232D55E}"/>
                </a:ext>
              </a:extLst>
            </p:cNvPr>
            <p:cNvSpPr/>
            <p:nvPr/>
          </p:nvSpPr>
          <p:spPr>
            <a:xfrm>
              <a:off x="6492403" y="9606806"/>
              <a:ext cx="70396" cy="55927"/>
            </a:xfrm>
            <a:custGeom>
              <a:avLst/>
              <a:gdLst/>
              <a:ahLst/>
              <a:cxnLst/>
              <a:rect l="0" t="0" r="0" b="0"/>
              <a:pathLst>
                <a:path w="20" h="15">
                  <a:moveTo>
                    <a:pt x="20" y="15"/>
                  </a:moveTo>
                  <a:lnTo>
                    <a:pt x="0" y="0"/>
                  </a:lnTo>
                  <a:lnTo>
                    <a:pt x="20" y="15"/>
                  </a:lnTo>
                  <a:close/>
                </a:path>
              </a:pathLst>
            </a:custGeom>
            <a:solidFill>
              <a:srgbClr val="008837"/>
            </a:solidFill>
            <a:ln w="9525">
              <a:noFill/>
            </a:ln>
          </p:spPr>
          <p:txBody>
            <a:bodyPr/>
            <a:lstStyle/>
            <a:p>
              <a:endParaRPr lang="ja-JP" altLang="en-US" sz="1799"/>
            </a:p>
          </p:txBody>
        </p:sp>
        <p:sp>
          <p:nvSpPr>
            <p:cNvPr id="184" name="直線コネクタ 183">
              <a:extLst>
                <a:ext uri="{FF2B5EF4-FFF2-40B4-BE49-F238E27FC236}">
                  <a16:creationId xmlns:a16="http://schemas.microsoft.com/office/drawing/2014/main" id="{A55F81D3-BD24-F72E-41D9-50BFA9A80D57}"/>
                </a:ext>
              </a:extLst>
            </p:cNvPr>
            <p:cNvSpPr/>
            <p:nvPr/>
          </p:nvSpPr>
          <p:spPr>
            <a:xfrm flipH="1" flipV="1">
              <a:off x="6492403" y="9606806"/>
              <a:ext cx="70396" cy="55927"/>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85" name="フリーフォーム 90225">
              <a:extLst>
                <a:ext uri="{FF2B5EF4-FFF2-40B4-BE49-F238E27FC236}">
                  <a16:creationId xmlns:a16="http://schemas.microsoft.com/office/drawing/2014/main" id="{1C065EBD-2BD4-525E-ED79-A378F1B50576}"/>
                </a:ext>
              </a:extLst>
            </p:cNvPr>
            <p:cNvSpPr/>
            <p:nvPr/>
          </p:nvSpPr>
          <p:spPr>
            <a:xfrm>
              <a:off x="6326971" y="9688831"/>
              <a:ext cx="211189" cy="33557"/>
            </a:xfrm>
            <a:custGeom>
              <a:avLst/>
              <a:gdLst/>
              <a:ahLst/>
              <a:cxnLst/>
              <a:rect l="0" t="0" r="0" b="0"/>
              <a:pathLst>
                <a:path w="60" h="9">
                  <a:moveTo>
                    <a:pt x="60" y="0"/>
                  </a:moveTo>
                  <a:lnTo>
                    <a:pt x="60" y="0"/>
                  </a:lnTo>
                  <a:lnTo>
                    <a:pt x="43" y="0"/>
                  </a:lnTo>
                  <a:lnTo>
                    <a:pt x="25" y="0"/>
                  </a:lnTo>
                  <a:lnTo>
                    <a:pt x="11" y="4"/>
                  </a:lnTo>
                  <a:lnTo>
                    <a:pt x="0" y="9"/>
                  </a:lnTo>
                  <a:lnTo>
                    <a:pt x="60" y="0"/>
                  </a:lnTo>
                  <a:close/>
                </a:path>
              </a:pathLst>
            </a:custGeom>
            <a:solidFill>
              <a:srgbClr val="008837"/>
            </a:solidFill>
            <a:ln w="9525">
              <a:noFill/>
            </a:ln>
          </p:spPr>
          <p:txBody>
            <a:bodyPr/>
            <a:lstStyle/>
            <a:p>
              <a:endParaRPr lang="ja-JP" altLang="en-US" sz="1799"/>
            </a:p>
          </p:txBody>
        </p:sp>
        <p:sp>
          <p:nvSpPr>
            <p:cNvPr id="186" name="フリーフォーム 90226">
              <a:extLst>
                <a:ext uri="{FF2B5EF4-FFF2-40B4-BE49-F238E27FC236}">
                  <a16:creationId xmlns:a16="http://schemas.microsoft.com/office/drawing/2014/main" id="{0D45B929-C410-A25A-7969-65098A94F71B}"/>
                </a:ext>
              </a:extLst>
            </p:cNvPr>
            <p:cNvSpPr/>
            <p:nvPr/>
          </p:nvSpPr>
          <p:spPr>
            <a:xfrm>
              <a:off x="6326971" y="9688831"/>
              <a:ext cx="211189" cy="33557"/>
            </a:xfrm>
            <a:custGeom>
              <a:avLst/>
              <a:gdLst/>
              <a:ahLst/>
              <a:cxnLst/>
              <a:rect l="0" t="0" r="0" b="0"/>
              <a:pathLst>
                <a:path w="60" h="9">
                  <a:moveTo>
                    <a:pt x="60" y="0"/>
                  </a:moveTo>
                  <a:lnTo>
                    <a:pt x="60" y="0"/>
                  </a:lnTo>
                  <a:lnTo>
                    <a:pt x="43" y="0"/>
                  </a:lnTo>
                  <a:lnTo>
                    <a:pt x="25" y="0"/>
                  </a:lnTo>
                  <a:lnTo>
                    <a:pt x="11" y="4"/>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87" name="フリーフォーム 90227">
              <a:extLst>
                <a:ext uri="{FF2B5EF4-FFF2-40B4-BE49-F238E27FC236}">
                  <a16:creationId xmlns:a16="http://schemas.microsoft.com/office/drawing/2014/main" id="{CA5B6831-9CDE-B944-4A1A-172E07107C17}"/>
                </a:ext>
              </a:extLst>
            </p:cNvPr>
            <p:cNvSpPr/>
            <p:nvPr/>
          </p:nvSpPr>
          <p:spPr>
            <a:xfrm>
              <a:off x="6446645" y="9398016"/>
              <a:ext cx="123195" cy="55927"/>
            </a:xfrm>
            <a:custGeom>
              <a:avLst/>
              <a:gdLst/>
              <a:ahLst/>
              <a:cxnLst/>
              <a:rect l="0" t="0" r="0" b="0"/>
              <a:pathLst>
                <a:path w="35" h="15">
                  <a:moveTo>
                    <a:pt x="35" y="15"/>
                  </a:moveTo>
                  <a:lnTo>
                    <a:pt x="35" y="15"/>
                  </a:lnTo>
                  <a:lnTo>
                    <a:pt x="26" y="9"/>
                  </a:lnTo>
                  <a:lnTo>
                    <a:pt x="18" y="4"/>
                  </a:lnTo>
                  <a:lnTo>
                    <a:pt x="9" y="2"/>
                  </a:lnTo>
                  <a:lnTo>
                    <a:pt x="0" y="0"/>
                  </a:lnTo>
                  <a:lnTo>
                    <a:pt x="35" y="15"/>
                  </a:lnTo>
                  <a:close/>
                </a:path>
              </a:pathLst>
            </a:custGeom>
            <a:solidFill>
              <a:srgbClr val="008837"/>
            </a:solidFill>
            <a:ln w="9525">
              <a:noFill/>
            </a:ln>
          </p:spPr>
          <p:txBody>
            <a:bodyPr/>
            <a:lstStyle/>
            <a:p>
              <a:endParaRPr lang="ja-JP" altLang="en-US" sz="1799"/>
            </a:p>
          </p:txBody>
        </p:sp>
        <p:sp>
          <p:nvSpPr>
            <p:cNvPr id="188" name="フリーフォーム 90228">
              <a:extLst>
                <a:ext uri="{FF2B5EF4-FFF2-40B4-BE49-F238E27FC236}">
                  <a16:creationId xmlns:a16="http://schemas.microsoft.com/office/drawing/2014/main" id="{4BF10EBA-4CCE-544A-B1A0-2E293859D854}"/>
                </a:ext>
              </a:extLst>
            </p:cNvPr>
            <p:cNvSpPr/>
            <p:nvPr/>
          </p:nvSpPr>
          <p:spPr>
            <a:xfrm>
              <a:off x="6446645" y="9398016"/>
              <a:ext cx="123195" cy="55927"/>
            </a:xfrm>
            <a:custGeom>
              <a:avLst/>
              <a:gdLst/>
              <a:ahLst/>
              <a:cxnLst/>
              <a:rect l="0" t="0" r="0" b="0"/>
              <a:pathLst>
                <a:path w="35" h="15">
                  <a:moveTo>
                    <a:pt x="35" y="15"/>
                  </a:moveTo>
                  <a:lnTo>
                    <a:pt x="35" y="15"/>
                  </a:lnTo>
                  <a:lnTo>
                    <a:pt x="26" y="9"/>
                  </a:lnTo>
                  <a:lnTo>
                    <a:pt x="18" y="4"/>
                  </a:lnTo>
                  <a:lnTo>
                    <a:pt x="9"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89" name="フリーフォーム 90229">
              <a:extLst>
                <a:ext uri="{FF2B5EF4-FFF2-40B4-BE49-F238E27FC236}">
                  <a16:creationId xmlns:a16="http://schemas.microsoft.com/office/drawing/2014/main" id="{183DC448-FFD5-8FC9-D81D-4DCE4E5571B0}"/>
                </a:ext>
              </a:extLst>
            </p:cNvPr>
            <p:cNvSpPr/>
            <p:nvPr/>
          </p:nvSpPr>
          <p:spPr>
            <a:xfrm>
              <a:off x="6548720" y="9580707"/>
              <a:ext cx="38719" cy="41014"/>
            </a:xfrm>
            <a:custGeom>
              <a:avLst/>
              <a:gdLst/>
              <a:ahLst/>
              <a:cxnLst/>
              <a:rect l="0" t="0" r="0" b="0"/>
              <a:pathLst>
                <a:path w="11" h="11">
                  <a:moveTo>
                    <a:pt x="0" y="11"/>
                  </a:moveTo>
                  <a:lnTo>
                    <a:pt x="11" y="0"/>
                  </a:lnTo>
                  <a:lnTo>
                    <a:pt x="0" y="11"/>
                  </a:lnTo>
                  <a:close/>
                </a:path>
              </a:pathLst>
            </a:custGeom>
            <a:solidFill>
              <a:srgbClr val="008837"/>
            </a:solidFill>
            <a:ln w="9525">
              <a:noFill/>
            </a:ln>
          </p:spPr>
          <p:txBody>
            <a:bodyPr/>
            <a:lstStyle/>
            <a:p>
              <a:endParaRPr lang="ja-JP" altLang="en-US" sz="1799"/>
            </a:p>
          </p:txBody>
        </p:sp>
        <p:sp>
          <p:nvSpPr>
            <p:cNvPr id="190" name="直線コネクタ 189">
              <a:extLst>
                <a:ext uri="{FF2B5EF4-FFF2-40B4-BE49-F238E27FC236}">
                  <a16:creationId xmlns:a16="http://schemas.microsoft.com/office/drawing/2014/main" id="{96FE8CE6-EFFA-F22F-5D27-FA600E0C7A9C}"/>
                </a:ext>
              </a:extLst>
            </p:cNvPr>
            <p:cNvSpPr/>
            <p:nvPr/>
          </p:nvSpPr>
          <p:spPr>
            <a:xfrm flipV="1">
              <a:off x="6548720" y="9580707"/>
              <a:ext cx="38719" cy="41014"/>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191" name="フリーフォーム 90231">
              <a:extLst>
                <a:ext uri="{FF2B5EF4-FFF2-40B4-BE49-F238E27FC236}">
                  <a16:creationId xmlns:a16="http://schemas.microsoft.com/office/drawing/2014/main" id="{99CD2E80-12AF-F67A-0FB0-EFAEBD703EDA}"/>
                </a:ext>
              </a:extLst>
            </p:cNvPr>
            <p:cNvSpPr/>
            <p:nvPr/>
          </p:nvSpPr>
          <p:spPr>
            <a:xfrm>
              <a:off x="6752870" y="9673918"/>
              <a:ext cx="70396" cy="41014"/>
            </a:xfrm>
            <a:custGeom>
              <a:avLst/>
              <a:gdLst/>
              <a:ahLst/>
              <a:cxnLst/>
              <a:rect l="0" t="0" r="0" b="0"/>
              <a:pathLst>
                <a:path w="20" h="11">
                  <a:moveTo>
                    <a:pt x="0" y="6"/>
                  </a:moveTo>
                  <a:lnTo>
                    <a:pt x="0" y="6"/>
                  </a:lnTo>
                  <a:lnTo>
                    <a:pt x="4" y="2"/>
                  </a:lnTo>
                  <a:lnTo>
                    <a:pt x="7" y="0"/>
                  </a:lnTo>
                  <a:lnTo>
                    <a:pt x="7" y="0"/>
                  </a:lnTo>
                  <a:lnTo>
                    <a:pt x="16" y="4"/>
                  </a:lnTo>
                  <a:lnTo>
                    <a:pt x="20" y="8"/>
                  </a:lnTo>
                  <a:lnTo>
                    <a:pt x="20" y="11"/>
                  </a:lnTo>
                  <a:lnTo>
                    <a:pt x="20" y="11"/>
                  </a:lnTo>
                  <a:lnTo>
                    <a:pt x="18" y="11"/>
                  </a:lnTo>
                  <a:lnTo>
                    <a:pt x="13" y="11"/>
                  </a:lnTo>
                  <a:lnTo>
                    <a:pt x="0" y="6"/>
                  </a:lnTo>
                  <a:lnTo>
                    <a:pt x="0" y="6"/>
                  </a:lnTo>
                  <a:close/>
                </a:path>
              </a:pathLst>
            </a:custGeom>
            <a:solidFill>
              <a:srgbClr val="008837"/>
            </a:solidFill>
            <a:ln w="9525">
              <a:noFill/>
            </a:ln>
          </p:spPr>
          <p:txBody>
            <a:bodyPr/>
            <a:lstStyle/>
            <a:p>
              <a:endParaRPr lang="ja-JP" altLang="en-US" sz="1799"/>
            </a:p>
          </p:txBody>
        </p:sp>
        <p:sp>
          <p:nvSpPr>
            <p:cNvPr id="192" name="フリーフォーム 90232">
              <a:extLst>
                <a:ext uri="{FF2B5EF4-FFF2-40B4-BE49-F238E27FC236}">
                  <a16:creationId xmlns:a16="http://schemas.microsoft.com/office/drawing/2014/main" id="{0E3DE2AE-C70A-5E0B-7465-47F6784BF255}"/>
                </a:ext>
              </a:extLst>
            </p:cNvPr>
            <p:cNvSpPr/>
            <p:nvPr/>
          </p:nvSpPr>
          <p:spPr>
            <a:xfrm>
              <a:off x="6752870" y="9673918"/>
              <a:ext cx="70396" cy="41014"/>
            </a:xfrm>
            <a:custGeom>
              <a:avLst/>
              <a:gdLst/>
              <a:ahLst/>
              <a:cxnLst/>
              <a:rect l="0" t="0" r="0" b="0"/>
              <a:pathLst>
                <a:path w="20" h="11">
                  <a:moveTo>
                    <a:pt x="0" y="6"/>
                  </a:moveTo>
                  <a:lnTo>
                    <a:pt x="0" y="6"/>
                  </a:lnTo>
                  <a:lnTo>
                    <a:pt x="4" y="2"/>
                  </a:lnTo>
                  <a:lnTo>
                    <a:pt x="7" y="0"/>
                  </a:lnTo>
                  <a:lnTo>
                    <a:pt x="7" y="0"/>
                  </a:lnTo>
                  <a:lnTo>
                    <a:pt x="16" y="4"/>
                  </a:lnTo>
                  <a:lnTo>
                    <a:pt x="20" y="8"/>
                  </a:lnTo>
                  <a:lnTo>
                    <a:pt x="20" y="11"/>
                  </a:lnTo>
                  <a:lnTo>
                    <a:pt x="20" y="11"/>
                  </a:lnTo>
                  <a:lnTo>
                    <a:pt x="18" y="11"/>
                  </a:lnTo>
                  <a:lnTo>
                    <a:pt x="13" y="11"/>
                  </a:lnTo>
                  <a:lnTo>
                    <a:pt x="0" y="6"/>
                  </a:lnTo>
                  <a:lnTo>
                    <a:pt x="0"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93" name="フリーフォーム 90233">
              <a:extLst>
                <a:ext uri="{FF2B5EF4-FFF2-40B4-BE49-F238E27FC236}">
                  <a16:creationId xmlns:a16="http://schemas.microsoft.com/office/drawing/2014/main" id="{30B55A3C-1A65-4CDC-0D34-D4881A81F0D0}"/>
                </a:ext>
              </a:extLst>
            </p:cNvPr>
            <p:cNvSpPr/>
            <p:nvPr/>
          </p:nvSpPr>
          <p:spPr>
            <a:xfrm>
              <a:off x="6270654" y="9729842"/>
              <a:ext cx="70396" cy="41014"/>
            </a:xfrm>
            <a:custGeom>
              <a:avLst/>
              <a:gdLst/>
              <a:ahLst/>
              <a:cxnLst/>
              <a:rect l="0" t="0" r="0" b="0"/>
              <a:pathLst>
                <a:path w="20" h="11">
                  <a:moveTo>
                    <a:pt x="0" y="11"/>
                  </a:moveTo>
                  <a:lnTo>
                    <a:pt x="0" y="11"/>
                  </a:lnTo>
                  <a:lnTo>
                    <a:pt x="0" y="7"/>
                  </a:lnTo>
                  <a:lnTo>
                    <a:pt x="3" y="2"/>
                  </a:lnTo>
                  <a:lnTo>
                    <a:pt x="3" y="2"/>
                  </a:lnTo>
                  <a:lnTo>
                    <a:pt x="12" y="0"/>
                  </a:lnTo>
                  <a:lnTo>
                    <a:pt x="18" y="0"/>
                  </a:lnTo>
                  <a:lnTo>
                    <a:pt x="20" y="0"/>
                  </a:lnTo>
                  <a:lnTo>
                    <a:pt x="20" y="0"/>
                  </a:lnTo>
                  <a:lnTo>
                    <a:pt x="16" y="5"/>
                  </a:lnTo>
                  <a:lnTo>
                    <a:pt x="0" y="11"/>
                  </a:lnTo>
                  <a:lnTo>
                    <a:pt x="0" y="11"/>
                  </a:lnTo>
                  <a:close/>
                </a:path>
              </a:pathLst>
            </a:custGeom>
            <a:solidFill>
              <a:srgbClr val="008837"/>
            </a:solidFill>
            <a:ln w="9525">
              <a:noFill/>
            </a:ln>
          </p:spPr>
          <p:txBody>
            <a:bodyPr/>
            <a:lstStyle/>
            <a:p>
              <a:endParaRPr lang="ja-JP" altLang="en-US" sz="1799"/>
            </a:p>
          </p:txBody>
        </p:sp>
        <p:sp>
          <p:nvSpPr>
            <p:cNvPr id="194" name="フリーフォーム 90234">
              <a:extLst>
                <a:ext uri="{FF2B5EF4-FFF2-40B4-BE49-F238E27FC236}">
                  <a16:creationId xmlns:a16="http://schemas.microsoft.com/office/drawing/2014/main" id="{580B7F3C-96B7-6D00-CFD6-82B2CD7D0FB0}"/>
                </a:ext>
              </a:extLst>
            </p:cNvPr>
            <p:cNvSpPr/>
            <p:nvPr/>
          </p:nvSpPr>
          <p:spPr>
            <a:xfrm>
              <a:off x="6270654" y="9729842"/>
              <a:ext cx="70396" cy="41014"/>
            </a:xfrm>
            <a:custGeom>
              <a:avLst/>
              <a:gdLst/>
              <a:ahLst/>
              <a:cxnLst/>
              <a:rect l="0" t="0" r="0" b="0"/>
              <a:pathLst>
                <a:path w="20" h="11">
                  <a:moveTo>
                    <a:pt x="0" y="11"/>
                  </a:moveTo>
                  <a:lnTo>
                    <a:pt x="0" y="11"/>
                  </a:lnTo>
                  <a:lnTo>
                    <a:pt x="0" y="7"/>
                  </a:lnTo>
                  <a:lnTo>
                    <a:pt x="3" y="2"/>
                  </a:lnTo>
                  <a:lnTo>
                    <a:pt x="3" y="2"/>
                  </a:lnTo>
                  <a:lnTo>
                    <a:pt x="12" y="0"/>
                  </a:lnTo>
                  <a:lnTo>
                    <a:pt x="18" y="0"/>
                  </a:lnTo>
                  <a:lnTo>
                    <a:pt x="20" y="0"/>
                  </a:lnTo>
                  <a:lnTo>
                    <a:pt x="20" y="0"/>
                  </a:lnTo>
                  <a:lnTo>
                    <a:pt x="16" y="5"/>
                  </a:lnTo>
                  <a:lnTo>
                    <a:pt x="0" y="11"/>
                  </a:lnTo>
                  <a:lnTo>
                    <a:pt x="0"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95" name="フリーフォーム 90235">
              <a:extLst>
                <a:ext uri="{FF2B5EF4-FFF2-40B4-BE49-F238E27FC236}">
                  <a16:creationId xmlns:a16="http://schemas.microsoft.com/office/drawing/2014/main" id="{EA5DAD9F-FD72-EDC4-7595-5597F89DD790}"/>
                </a:ext>
              </a:extLst>
            </p:cNvPr>
            <p:cNvSpPr/>
            <p:nvPr/>
          </p:nvSpPr>
          <p:spPr>
            <a:xfrm>
              <a:off x="6414967" y="9345819"/>
              <a:ext cx="109115" cy="33557"/>
            </a:xfrm>
            <a:custGeom>
              <a:avLst/>
              <a:gdLst/>
              <a:ahLst/>
              <a:cxnLst/>
              <a:rect l="0" t="0" r="0" b="0"/>
              <a:pathLst>
                <a:path w="31" h="9">
                  <a:moveTo>
                    <a:pt x="0" y="7"/>
                  </a:moveTo>
                  <a:lnTo>
                    <a:pt x="0" y="7"/>
                  </a:lnTo>
                  <a:lnTo>
                    <a:pt x="6" y="2"/>
                  </a:lnTo>
                  <a:lnTo>
                    <a:pt x="13" y="0"/>
                  </a:lnTo>
                  <a:lnTo>
                    <a:pt x="13" y="0"/>
                  </a:lnTo>
                  <a:lnTo>
                    <a:pt x="20" y="0"/>
                  </a:lnTo>
                  <a:lnTo>
                    <a:pt x="27" y="5"/>
                  </a:lnTo>
                  <a:lnTo>
                    <a:pt x="31" y="7"/>
                  </a:lnTo>
                  <a:lnTo>
                    <a:pt x="31" y="9"/>
                  </a:lnTo>
                  <a:lnTo>
                    <a:pt x="31" y="9"/>
                  </a:lnTo>
                  <a:lnTo>
                    <a:pt x="29" y="9"/>
                  </a:lnTo>
                  <a:lnTo>
                    <a:pt x="22" y="9"/>
                  </a:lnTo>
                  <a:lnTo>
                    <a:pt x="0" y="7"/>
                  </a:lnTo>
                  <a:lnTo>
                    <a:pt x="0" y="7"/>
                  </a:lnTo>
                  <a:close/>
                </a:path>
              </a:pathLst>
            </a:custGeom>
            <a:solidFill>
              <a:srgbClr val="008837"/>
            </a:solidFill>
            <a:ln w="9525">
              <a:noFill/>
            </a:ln>
          </p:spPr>
          <p:txBody>
            <a:bodyPr/>
            <a:lstStyle/>
            <a:p>
              <a:endParaRPr lang="ja-JP" altLang="en-US" sz="1799"/>
            </a:p>
          </p:txBody>
        </p:sp>
        <p:sp>
          <p:nvSpPr>
            <p:cNvPr id="196" name="フリーフォーム 90236">
              <a:extLst>
                <a:ext uri="{FF2B5EF4-FFF2-40B4-BE49-F238E27FC236}">
                  <a16:creationId xmlns:a16="http://schemas.microsoft.com/office/drawing/2014/main" id="{E49D015B-490E-373A-7307-AFB029581258}"/>
                </a:ext>
              </a:extLst>
            </p:cNvPr>
            <p:cNvSpPr/>
            <p:nvPr/>
          </p:nvSpPr>
          <p:spPr>
            <a:xfrm>
              <a:off x="6414967" y="9345819"/>
              <a:ext cx="109115" cy="33557"/>
            </a:xfrm>
            <a:custGeom>
              <a:avLst/>
              <a:gdLst/>
              <a:ahLst/>
              <a:cxnLst/>
              <a:rect l="0" t="0" r="0" b="0"/>
              <a:pathLst>
                <a:path w="31" h="9">
                  <a:moveTo>
                    <a:pt x="0" y="7"/>
                  </a:moveTo>
                  <a:lnTo>
                    <a:pt x="0" y="7"/>
                  </a:lnTo>
                  <a:lnTo>
                    <a:pt x="6" y="2"/>
                  </a:lnTo>
                  <a:lnTo>
                    <a:pt x="13" y="0"/>
                  </a:lnTo>
                  <a:lnTo>
                    <a:pt x="13" y="0"/>
                  </a:lnTo>
                  <a:lnTo>
                    <a:pt x="20" y="0"/>
                  </a:lnTo>
                  <a:lnTo>
                    <a:pt x="27" y="5"/>
                  </a:lnTo>
                  <a:lnTo>
                    <a:pt x="31" y="7"/>
                  </a:lnTo>
                  <a:lnTo>
                    <a:pt x="31" y="9"/>
                  </a:lnTo>
                  <a:lnTo>
                    <a:pt x="31" y="9"/>
                  </a:lnTo>
                  <a:lnTo>
                    <a:pt x="29" y="9"/>
                  </a:lnTo>
                  <a:lnTo>
                    <a:pt x="22" y="9"/>
                  </a:lnTo>
                  <a:lnTo>
                    <a:pt x="0" y="7"/>
                  </a:lnTo>
                  <a:lnTo>
                    <a:pt x="0" y="7"/>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97" name="フリーフォーム 90237">
              <a:extLst>
                <a:ext uri="{FF2B5EF4-FFF2-40B4-BE49-F238E27FC236}">
                  <a16:creationId xmlns:a16="http://schemas.microsoft.com/office/drawing/2014/main" id="{DDEBED8C-0393-0EC3-BEB9-0CA7B1E73652}"/>
                </a:ext>
              </a:extLst>
            </p:cNvPr>
            <p:cNvSpPr/>
            <p:nvPr/>
          </p:nvSpPr>
          <p:spPr>
            <a:xfrm>
              <a:off x="6422007" y="9278708"/>
              <a:ext cx="95036" cy="44741"/>
            </a:xfrm>
            <a:custGeom>
              <a:avLst/>
              <a:gdLst/>
              <a:ahLst/>
              <a:cxnLst/>
              <a:rect l="0" t="0" r="0" b="0"/>
              <a:pathLst>
                <a:path w="27" h="12">
                  <a:moveTo>
                    <a:pt x="0" y="9"/>
                  </a:moveTo>
                  <a:lnTo>
                    <a:pt x="0" y="9"/>
                  </a:lnTo>
                  <a:lnTo>
                    <a:pt x="4" y="3"/>
                  </a:lnTo>
                  <a:lnTo>
                    <a:pt x="9" y="0"/>
                  </a:lnTo>
                  <a:lnTo>
                    <a:pt x="9" y="0"/>
                  </a:lnTo>
                  <a:lnTo>
                    <a:pt x="20" y="5"/>
                  </a:lnTo>
                  <a:lnTo>
                    <a:pt x="25" y="9"/>
                  </a:lnTo>
                  <a:lnTo>
                    <a:pt x="27" y="12"/>
                  </a:lnTo>
                  <a:lnTo>
                    <a:pt x="27" y="12"/>
                  </a:lnTo>
                  <a:lnTo>
                    <a:pt x="25" y="12"/>
                  </a:lnTo>
                  <a:lnTo>
                    <a:pt x="18" y="12"/>
                  </a:lnTo>
                  <a:lnTo>
                    <a:pt x="0" y="9"/>
                  </a:lnTo>
                  <a:lnTo>
                    <a:pt x="0" y="9"/>
                  </a:lnTo>
                  <a:close/>
                </a:path>
              </a:pathLst>
            </a:custGeom>
            <a:solidFill>
              <a:srgbClr val="008837"/>
            </a:solidFill>
            <a:ln w="9525">
              <a:noFill/>
            </a:ln>
          </p:spPr>
          <p:txBody>
            <a:bodyPr/>
            <a:lstStyle/>
            <a:p>
              <a:endParaRPr lang="ja-JP" altLang="en-US" sz="1799"/>
            </a:p>
          </p:txBody>
        </p:sp>
        <p:sp>
          <p:nvSpPr>
            <p:cNvPr id="198" name="フリーフォーム 90238">
              <a:extLst>
                <a:ext uri="{FF2B5EF4-FFF2-40B4-BE49-F238E27FC236}">
                  <a16:creationId xmlns:a16="http://schemas.microsoft.com/office/drawing/2014/main" id="{3B68F088-E8EB-AB66-5CB9-A3807296CC70}"/>
                </a:ext>
              </a:extLst>
            </p:cNvPr>
            <p:cNvSpPr/>
            <p:nvPr/>
          </p:nvSpPr>
          <p:spPr>
            <a:xfrm>
              <a:off x="6422007" y="9278708"/>
              <a:ext cx="95036" cy="44741"/>
            </a:xfrm>
            <a:custGeom>
              <a:avLst/>
              <a:gdLst/>
              <a:ahLst/>
              <a:cxnLst/>
              <a:rect l="0" t="0" r="0" b="0"/>
              <a:pathLst>
                <a:path w="27" h="12">
                  <a:moveTo>
                    <a:pt x="0" y="9"/>
                  </a:moveTo>
                  <a:lnTo>
                    <a:pt x="0" y="9"/>
                  </a:lnTo>
                  <a:lnTo>
                    <a:pt x="4" y="3"/>
                  </a:lnTo>
                  <a:lnTo>
                    <a:pt x="9" y="0"/>
                  </a:lnTo>
                  <a:lnTo>
                    <a:pt x="9" y="0"/>
                  </a:lnTo>
                  <a:lnTo>
                    <a:pt x="20" y="5"/>
                  </a:lnTo>
                  <a:lnTo>
                    <a:pt x="25" y="9"/>
                  </a:lnTo>
                  <a:lnTo>
                    <a:pt x="27" y="12"/>
                  </a:lnTo>
                  <a:lnTo>
                    <a:pt x="27" y="12"/>
                  </a:lnTo>
                  <a:lnTo>
                    <a:pt x="25" y="12"/>
                  </a:lnTo>
                  <a:lnTo>
                    <a:pt x="18" y="12"/>
                  </a:lnTo>
                  <a:lnTo>
                    <a:pt x="0" y="9"/>
                  </a:lnTo>
                  <a:lnTo>
                    <a:pt x="0"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199" name="フリーフォーム 90239">
              <a:extLst>
                <a:ext uri="{FF2B5EF4-FFF2-40B4-BE49-F238E27FC236}">
                  <a16:creationId xmlns:a16="http://schemas.microsoft.com/office/drawing/2014/main" id="{DDA2D7A1-265D-9B22-F9E5-B4CF3809CD07}"/>
                </a:ext>
              </a:extLst>
            </p:cNvPr>
            <p:cNvSpPr/>
            <p:nvPr/>
          </p:nvSpPr>
          <p:spPr>
            <a:xfrm>
              <a:off x="6478324" y="9539695"/>
              <a:ext cx="70396" cy="48470"/>
            </a:xfrm>
            <a:custGeom>
              <a:avLst/>
              <a:gdLst/>
              <a:ahLst/>
              <a:cxnLst/>
              <a:rect l="0" t="0" r="0" b="0"/>
              <a:pathLst>
                <a:path w="20" h="13">
                  <a:moveTo>
                    <a:pt x="2" y="13"/>
                  </a:moveTo>
                  <a:lnTo>
                    <a:pt x="2" y="13"/>
                  </a:lnTo>
                  <a:lnTo>
                    <a:pt x="0" y="6"/>
                  </a:lnTo>
                  <a:lnTo>
                    <a:pt x="2" y="2"/>
                  </a:lnTo>
                  <a:lnTo>
                    <a:pt x="2" y="2"/>
                  </a:lnTo>
                  <a:lnTo>
                    <a:pt x="6" y="0"/>
                  </a:lnTo>
                  <a:lnTo>
                    <a:pt x="11" y="0"/>
                  </a:lnTo>
                  <a:lnTo>
                    <a:pt x="17" y="0"/>
                  </a:lnTo>
                  <a:lnTo>
                    <a:pt x="20" y="2"/>
                  </a:lnTo>
                  <a:lnTo>
                    <a:pt x="20" y="2"/>
                  </a:lnTo>
                  <a:lnTo>
                    <a:pt x="15" y="6"/>
                  </a:lnTo>
                  <a:lnTo>
                    <a:pt x="2" y="13"/>
                  </a:lnTo>
                  <a:lnTo>
                    <a:pt x="2" y="13"/>
                  </a:lnTo>
                  <a:close/>
                </a:path>
              </a:pathLst>
            </a:custGeom>
            <a:solidFill>
              <a:srgbClr val="008837"/>
            </a:solidFill>
            <a:ln w="9525">
              <a:noFill/>
            </a:ln>
          </p:spPr>
          <p:txBody>
            <a:bodyPr/>
            <a:lstStyle/>
            <a:p>
              <a:endParaRPr lang="ja-JP" altLang="en-US" sz="1799"/>
            </a:p>
          </p:txBody>
        </p:sp>
        <p:sp>
          <p:nvSpPr>
            <p:cNvPr id="200" name="フリーフォーム 90240">
              <a:extLst>
                <a:ext uri="{FF2B5EF4-FFF2-40B4-BE49-F238E27FC236}">
                  <a16:creationId xmlns:a16="http://schemas.microsoft.com/office/drawing/2014/main" id="{EA2E4CE0-15E1-4264-F98A-78BA08AD6970}"/>
                </a:ext>
              </a:extLst>
            </p:cNvPr>
            <p:cNvSpPr/>
            <p:nvPr/>
          </p:nvSpPr>
          <p:spPr>
            <a:xfrm>
              <a:off x="6478324" y="9539695"/>
              <a:ext cx="70396" cy="48470"/>
            </a:xfrm>
            <a:custGeom>
              <a:avLst/>
              <a:gdLst/>
              <a:ahLst/>
              <a:cxnLst/>
              <a:rect l="0" t="0" r="0" b="0"/>
              <a:pathLst>
                <a:path w="20" h="13">
                  <a:moveTo>
                    <a:pt x="2" y="13"/>
                  </a:moveTo>
                  <a:lnTo>
                    <a:pt x="2" y="13"/>
                  </a:lnTo>
                  <a:lnTo>
                    <a:pt x="0" y="6"/>
                  </a:lnTo>
                  <a:lnTo>
                    <a:pt x="2" y="2"/>
                  </a:lnTo>
                  <a:lnTo>
                    <a:pt x="2" y="2"/>
                  </a:lnTo>
                  <a:lnTo>
                    <a:pt x="6" y="0"/>
                  </a:lnTo>
                  <a:lnTo>
                    <a:pt x="11" y="0"/>
                  </a:lnTo>
                  <a:lnTo>
                    <a:pt x="17" y="0"/>
                  </a:lnTo>
                  <a:lnTo>
                    <a:pt x="20" y="2"/>
                  </a:lnTo>
                  <a:lnTo>
                    <a:pt x="20" y="2"/>
                  </a:lnTo>
                  <a:lnTo>
                    <a:pt x="15" y="6"/>
                  </a:lnTo>
                  <a:lnTo>
                    <a:pt x="2" y="13"/>
                  </a:lnTo>
                  <a:lnTo>
                    <a:pt x="2" y="13"/>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01" name="フリーフォーム 90241">
              <a:extLst>
                <a:ext uri="{FF2B5EF4-FFF2-40B4-BE49-F238E27FC236}">
                  <a16:creationId xmlns:a16="http://schemas.microsoft.com/office/drawing/2014/main" id="{E69C9EA6-205E-D374-8D89-4EA3A4E53AD8}"/>
                </a:ext>
              </a:extLst>
            </p:cNvPr>
            <p:cNvSpPr/>
            <p:nvPr/>
          </p:nvSpPr>
          <p:spPr>
            <a:xfrm>
              <a:off x="9737675" y="9412930"/>
              <a:ext cx="3521" cy="67111"/>
            </a:xfrm>
            <a:custGeom>
              <a:avLst/>
              <a:gdLst/>
              <a:ahLst/>
              <a:cxnLst/>
              <a:rect l="0" t="0" r="0" b="0"/>
              <a:pathLst>
                <a:path h="18">
                  <a:moveTo>
                    <a:pt x="0" y="18"/>
                  </a:moveTo>
                  <a:lnTo>
                    <a:pt x="0" y="0"/>
                  </a:lnTo>
                  <a:lnTo>
                    <a:pt x="0" y="18"/>
                  </a:lnTo>
                  <a:close/>
                </a:path>
              </a:pathLst>
            </a:custGeom>
            <a:solidFill>
              <a:srgbClr val="008837"/>
            </a:solidFill>
            <a:ln w="9525">
              <a:noFill/>
            </a:ln>
          </p:spPr>
          <p:txBody>
            <a:bodyPr/>
            <a:lstStyle/>
            <a:p>
              <a:endParaRPr lang="ja-JP" altLang="en-US" sz="1799"/>
            </a:p>
          </p:txBody>
        </p:sp>
        <p:sp>
          <p:nvSpPr>
            <p:cNvPr id="202" name="直線コネクタ 201">
              <a:extLst>
                <a:ext uri="{FF2B5EF4-FFF2-40B4-BE49-F238E27FC236}">
                  <a16:creationId xmlns:a16="http://schemas.microsoft.com/office/drawing/2014/main" id="{ECC0FB42-2E18-FCD6-6BE1-341FB4B98C6D}"/>
                </a:ext>
              </a:extLst>
            </p:cNvPr>
            <p:cNvSpPr/>
            <p:nvPr/>
          </p:nvSpPr>
          <p:spPr>
            <a:xfrm flipV="1">
              <a:off x="9737675" y="9412930"/>
              <a:ext cx="3521" cy="6711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03" name="フリーフォーム 90243">
              <a:extLst>
                <a:ext uri="{FF2B5EF4-FFF2-40B4-BE49-F238E27FC236}">
                  <a16:creationId xmlns:a16="http://schemas.microsoft.com/office/drawing/2014/main" id="{C8D15C76-A91B-A86E-5AD4-4ABFB3BC00F8}"/>
                </a:ext>
              </a:extLst>
            </p:cNvPr>
            <p:cNvSpPr/>
            <p:nvPr/>
          </p:nvSpPr>
          <p:spPr>
            <a:xfrm>
              <a:off x="9737675" y="9412930"/>
              <a:ext cx="49277" cy="67111"/>
            </a:xfrm>
            <a:custGeom>
              <a:avLst/>
              <a:gdLst/>
              <a:ahLst/>
              <a:cxnLst/>
              <a:rect l="0" t="0" r="0" b="0"/>
              <a:pathLst>
                <a:path w="14" h="18">
                  <a:moveTo>
                    <a:pt x="14" y="0"/>
                  </a:moveTo>
                  <a:lnTo>
                    <a:pt x="14" y="0"/>
                  </a:lnTo>
                  <a:lnTo>
                    <a:pt x="7" y="2"/>
                  </a:lnTo>
                  <a:lnTo>
                    <a:pt x="5" y="5"/>
                  </a:lnTo>
                  <a:lnTo>
                    <a:pt x="0" y="11"/>
                  </a:lnTo>
                  <a:lnTo>
                    <a:pt x="0" y="18"/>
                  </a:lnTo>
                  <a:lnTo>
                    <a:pt x="14" y="0"/>
                  </a:lnTo>
                  <a:close/>
                </a:path>
              </a:pathLst>
            </a:custGeom>
            <a:solidFill>
              <a:srgbClr val="008837"/>
            </a:solidFill>
            <a:ln w="9525">
              <a:noFill/>
            </a:ln>
          </p:spPr>
          <p:txBody>
            <a:bodyPr/>
            <a:lstStyle/>
            <a:p>
              <a:endParaRPr lang="ja-JP" altLang="en-US" sz="1799"/>
            </a:p>
          </p:txBody>
        </p:sp>
        <p:sp>
          <p:nvSpPr>
            <p:cNvPr id="204" name="フリーフォーム 90244">
              <a:extLst>
                <a:ext uri="{FF2B5EF4-FFF2-40B4-BE49-F238E27FC236}">
                  <a16:creationId xmlns:a16="http://schemas.microsoft.com/office/drawing/2014/main" id="{CC39A0DD-138D-7426-6CE2-E6D47330AC86}"/>
                </a:ext>
              </a:extLst>
            </p:cNvPr>
            <p:cNvSpPr/>
            <p:nvPr/>
          </p:nvSpPr>
          <p:spPr>
            <a:xfrm>
              <a:off x="9737675" y="9412930"/>
              <a:ext cx="49277" cy="67111"/>
            </a:xfrm>
            <a:custGeom>
              <a:avLst/>
              <a:gdLst/>
              <a:ahLst/>
              <a:cxnLst/>
              <a:rect l="0" t="0" r="0" b="0"/>
              <a:pathLst>
                <a:path w="14" h="18">
                  <a:moveTo>
                    <a:pt x="14" y="0"/>
                  </a:moveTo>
                  <a:lnTo>
                    <a:pt x="14" y="0"/>
                  </a:lnTo>
                  <a:lnTo>
                    <a:pt x="7" y="2"/>
                  </a:lnTo>
                  <a:lnTo>
                    <a:pt x="5" y="5"/>
                  </a:lnTo>
                  <a:lnTo>
                    <a:pt x="0" y="11"/>
                  </a:lnTo>
                  <a:lnTo>
                    <a:pt x="0" y="18"/>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05" name="フリーフォーム 90245">
              <a:extLst>
                <a:ext uri="{FF2B5EF4-FFF2-40B4-BE49-F238E27FC236}">
                  <a16:creationId xmlns:a16="http://schemas.microsoft.com/office/drawing/2014/main" id="{2361235E-FAC8-BA94-8351-2E2245F68BE8}"/>
                </a:ext>
              </a:extLst>
            </p:cNvPr>
            <p:cNvSpPr/>
            <p:nvPr/>
          </p:nvSpPr>
          <p:spPr>
            <a:xfrm>
              <a:off x="9737675" y="9446484"/>
              <a:ext cx="49277" cy="41014"/>
            </a:xfrm>
            <a:custGeom>
              <a:avLst/>
              <a:gdLst/>
              <a:ahLst/>
              <a:cxnLst/>
              <a:rect l="0" t="0" r="0" b="0"/>
              <a:pathLst>
                <a:path w="14" h="11">
                  <a:moveTo>
                    <a:pt x="0" y="11"/>
                  </a:moveTo>
                  <a:lnTo>
                    <a:pt x="0" y="11"/>
                  </a:lnTo>
                  <a:lnTo>
                    <a:pt x="0" y="7"/>
                  </a:lnTo>
                  <a:lnTo>
                    <a:pt x="5" y="5"/>
                  </a:lnTo>
                  <a:lnTo>
                    <a:pt x="7" y="0"/>
                  </a:lnTo>
                  <a:lnTo>
                    <a:pt x="14" y="0"/>
                  </a:lnTo>
                  <a:lnTo>
                    <a:pt x="0" y="11"/>
                  </a:lnTo>
                  <a:close/>
                </a:path>
              </a:pathLst>
            </a:custGeom>
            <a:solidFill>
              <a:srgbClr val="008837"/>
            </a:solidFill>
            <a:ln w="9525">
              <a:noFill/>
            </a:ln>
          </p:spPr>
          <p:txBody>
            <a:bodyPr/>
            <a:lstStyle/>
            <a:p>
              <a:endParaRPr lang="ja-JP" altLang="en-US" sz="1799"/>
            </a:p>
          </p:txBody>
        </p:sp>
        <p:sp>
          <p:nvSpPr>
            <p:cNvPr id="206" name="フリーフォーム 90246">
              <a:extLst>
                <a:ext uri="{FF2B5EF4-FFF2-40B4-BE49-F238E27FC236}">
                  <a16:creationId xmlns:a16="http://schemas.microsoft.com/office/drawing/2014/main" id="{0683E712-374A-D8A8-2102-4D2EC9EDD2DD}"/>
                </a:ext>
              </a:extLst>
            </p:cNvPr>
            <p:cNvSpPr/>
            <p:nvPr/>
          </p:nvSpPr>
          <p:spPr>
            <a:xfrm>
              <a:off x="9737675" y="9446484"/>
              <a:ext cx="49277" cy="41014"/>
            </a:xfrm>
            <a:custGeom>
              <a:avLst/>
              <a:gdLst/>
              <a:ahLst/>
              <a:cxnLst/>
              <a:rect l="0" t="0" r="0" b="0"/>
              <a:pathLst>
                <a:path w="14" h="11">
                  <a:moveTo>
                    <a:pt x="0" y="11"/>
                  </a:moveTo>
                  <a:lnTo>
                    <a:pt x="0" y="11"/>
                  </a:lnTo>
                  <a:lnTo>
                    <a:pt x="0" y="7"/>
                  </a:lnTo>
                  <a:lnTo>
                    <a:pt x="5" y="5"/>
                  </a:lnTo>
                  <a:lnTo>
                    <a:pt x="7" y="0"/>
                  </a:lnTo>
                  <a:lnTo>
                    <a:pt x="14"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07" name="フリーフォーム 90247">
              <a:extLst>
                <a:ext uri="{FF2B5EF4-FFF2-40B4-BE49-F238E27FC236}">
                  <a16:creationId xmlns:a16="http://schemas.microsoft.com/office/drawing/2014/main" id="{A3F14C8A-8D70-23E5-1842-6A1EA07972AD}"/>
                </a:ext>
              </a:extLst>
            </p:cNvPr>
            <p:cNvSpPr/>
            <p:nvPr/>
          </p:nvSpPr>
          <p:spPr>
            <a:xfrm>
              <a:off x="9684877" y="9453941"/>
              <a:ext cx="45759" cy="26100"/>
            </a:xfrm>
            <a:custGeom>
              <a:avLst/>
              <a:gdLst/>
              <a:ahLst/>
              <a:cxnLst/>
              <a:rect l="0" t="0" r="0" b="0"/>
              <a:pathLst>
                <a:path w="13" h="7">
                  <a:moveTo>
                    <a:pt x="13" y="7"/>
                  </a:moveTo>
                  <a:lnTo>
                    <a:pt x="13" y="7"/>
                  </a:lnTo>
                  <a:lnTo>
                    <a:pt x="9" y="3"/>
                  </a:lnTo>
                  <a:lnTo>
                    <a:pt x="0" y="0"/>
                  </a:lnTo>
                  <a:lnTo>
                    <a:pt x="13" y="7"/>
                  </a:lnTo>
                  <a:close/>
                </a:path>
              </a:pathLst>
            </a:custGeom>
            <a:solidFill>
              <a:srgbClr val="008837"/>
            </a:solidFill>
            <a:ln w="9525">
              <a:noFill/>
            </a:ln>
          </p:spPr>
          <p:txBody>
            <a:bodyPr/>
            <a:lstStyle/>
            <a:p>
              <a:endParaRPr lang="ja-JP" altLang="en-US" sz="1799"/>
            </a:p>
          </p:txBody>
        </p:sp>
        <p:sp>
          <p:nvSpPr>
            <p:cNvPr id="208" name="フリーフォーム 90248">
              <a:extLst>
                <a:ext uri="{FF2B5EF4-FFF2-40B4-BE49-F238E27FC236}">
                  <a16:creationId xmlns:a16="http://schemas.microsoft.com/office/drawing/2014/main" id="{852A02C1-BF2E-0DC6-DD9F-65F7F3171367}"/>
                </a:ext>
              </a:extLst>
            </p:cNvPr>
            <p:cNvSpPr/>
            <p:nvPr/>
          </p:nvSpPr>
          <p:spPr>
            <a:xfrm>
              <a:off x="9684877" y="9453941"/>
              <a:ext cx="45759" cy="26100"/>
            </a:xfrm>
            <a:custGeom>
              <a:avLst/>
              <a:gdLst/>
              <a:ahLst/>
              <a:cxnLst/>
              <a:rect l="0" t="0" r="0" b="0"/>
              <a:pathLst>
                <a:path w="13" h="7">
                  <a:moveTo>
                    <a:pt x="13" y="7"/>
                  </a:moveTo>
                  <a:lnTo>
                    <a:pt x="13" y="7"/>
                  </a:lnTo>
                  <a:lnTo>
                    <a:pt x="9" y="3"/>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09" name="フリーフォーム 90249">
              <a:extLst>
                <a:ext uri="{FF2B5EF4-FFF2-40B4-BE49-F238E27FC236}">
                  <a16:creationId xmlns:a16="http://schemas.microsoft.com/office/drawing/2014/main" id="{E7FD8240-64ED-E0E2-55A2-87DB04E16A98}"/>
                </a:ext>
              </a:extLst>
            </p:cNvPr>
            <p:cNvSpPr/>
            <p:nvPr/>
          </p:nvSpPr>
          <p:spPr>
            <a:xfrm>
              <a:off x="9705996" y="9446484"/>
              <a:ext cx="31679" cy="33557"/>
            </a:xfrm>
            <a:custGeom>
              <a:avLst/>
              <a:gdLst/>
              <a:ahLst/>
              <a:cxnLst/>
              <a:rect l="0" t="0" r="0" b="0"/>
              <a:pathLst>
                <a:path w="9" h="9">
                  <a:moveTo>
                    <a:pt x="0" y="0"/>
                  </a:moveTo>
                  <a:lnTo>
                    <a:pt x="0" y="0"/>
                  </a:lnTo>
                  <a:lnTo>
                    <a:pt x="5" y="5"/>
                  </a:lnTo>
                  <a:lnTo>
                    <a:pt x="9" y="9"/>
                  </a:lnTo>
                  <a:lnTo>
                    <a:pt x="0" y="0"/>
                  </a:lnTo>
                  <a:close/>
                </a:path>
              </a:pathLst>
            </a:custGeom>
            <a:solidFill>
              <a:srgbClr val="008837"/>
            </a:solidFill>
            <a:ln w="9525">
              <a:noFill/>
            </a:ln>
          </p:spPr>
          <p:txBody>
            <a:bodyPr/>
            <a:lstStyle/>
            <a:p>
              <a:endParaRPr lang="ja-JP" altLang="en-US" sz="1799"/>
            </a:p>
          </p:txBody>
        </p:sp>
        <p:sp>
          <p:nvSpPr>
            <p:cNvPr id="210" name="フリーフォーム 90250">
              <a:extLst>
                <a:ext uri="{FF2B5EF4-FFF2-40B4-BE49-F238E27FC236}">
                  <a16:creationId xmlns:a16="http://schemas.microsoft.com/office/drawing/2014/main" id="{E8114340-818E-7A56-705D-61CED20AD515}"/>
                </a:ext>
              </a:extLst>
            </p:cNvPr>
            <p:cNvSpPr/>
            <p:nvPr/>
          </p:nvSpPr>
          <p:spPr>
            <a:xfrm>
              <a:off x="9705996" y="9446484"/>
              <a:ext cx="31679" cy="33557"/>
            </a:xfrm>
            <a:custGeom>
              <a:avLst/>
              <a:gdLst/>
              <a:ahLst/>
              <a:cxnLst/>
              <a:rect l="0" t="0" r="0" b="0"/>
              <a:pathLst>
                <a:path w="9" h="9">
                  <a:moveTo>
                    <a:pt x="0" y="0"/>
                  </a:moveTo>
                  <a:lnTo>
                    <a:pt x="0" y="0"/>
                  </a:lnTo>
                  <a:lnTo>
                    <a:pt x="5" y="5"/>
                  </a:lnTo>
                  <a:lnTo>
                    <a:pt x="9" y="9"/>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11" name="フリーフォーム 90251">
              <a:extLst>
                <a:ext uri="{FF2B5EF4-FFF2-40B4-BE49-F238E27FC236}">
                  <a16:creationId xmlns:a16="http://schemas.microsoft.com/office/drawing/2014/main" id="{02B08088-7F45-9DCA-CA84-0EE26FC01A36}"/>
                </a:ext>
              </a:extLst>
            </p:cNvPr>
            <p:cNvSpPr/>
            <p:nvPr/>
          </p:nvSpPr>
          <p:spPr>
            <a:xfrm>
              <a:off x="9684877" y="9412930"/>
              <a:ext cx="38719" cy="59654"/>
            </a:xfrm>
            <a:custGeom>
              <a:avLst/>
              <a:gdLst/>
              <a:ahLst/>
              <a:cxnLst/>
              <a:rect l="0" t="0" r="0" b="0"/>
              <a:pathLst>
                <a:path w="11" h="16">
                  <a:moveTo>
                    <a:pt x="0" y="0"/>
                  </a:moveTo>
                  <a:lnTo>
                    <a:pt x="11" y="16"/>
                  </a:lnTo>
                  <a:lnTo>
                    <a:pt x="0" y="0"/>
                  </a:lnTo>
                  <a:close/>
                </a:path>
              </a:pathLst>
            </a:custGeom>
            <a:solidFill>
              <a:srgbClr val="008837"/>
            </a:solidFill>
            <a:ln w="9525">
              <a:noFill/>
            </a:ln>
          </p:spPr>
          <p:txBody>
            <a:bodyPr/>
            <a:lstStyle/>
            <a:p>
              <a:endParaRPr lang="ja-JP" altLang="en-US" sz="1799"/>
            </a:p>
          </p:txBody>
        </p:sp>
        <p:sp>
          <p:nvSpPr>
            <p:cNvPr id="212" name="直線コネクタ 211">
              <a:extLst>
                <a:ext uri="{FF2B5EF4-FFF2-40B4-BE49-F238E27FC236}">
                  <a16:creationId xmlns:a16="http://schemas.microsoft.com/office/drawing/2014/main" id="{055FCBD1-FD78-44FD-6EF2-ADB2B6E89F54}"/>
                </a:ext>
              </a:extLst>
            </p:cNvPr>
            <p:cNvSpPr/>
            <p:nvPr/>
          </p:nvSpPr>
          <p:spPr>
            <a:xfrm>
              <a:off x="9684877" y="9412930"/>
              <a:ext cx="38719" cy="59654"/>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13" name="フリーフォーム 90253">
              <a:extLst>
                <a:ext uri="{FF2B5EF4-FFF2-40B4-BE49-F238E27FC236}">
                  <a16:creationId xmlns:a16="http://schemas.microsoft.com/office/drawing/2014/main" id="{C2D88A12-3A85-4C5B-E870-24290D600778}"/>
                </a:ext>
              </a:extLst>
            </p:cNvPr>
            <p:cNvSpPr/>
            <p:nvPr/>
          </p:nvSpPr>
          <p:spPr>
            <a:xfrm>
              <a:off x="9716556" y="9412930"/>
              <a:ext cx="7040" cy="67111"/>
            </a:xfrm>
            <a:custGeom>
              <a:avLst/>
              <a:gdLst/>
              <a:ahLst/>
              <a:cxnLst/>
              <a:rect l="0" t="0" r="0" b="0"/>
              <a:pathLst>
                <a:path w="2" h="18">
                  <a:moveTo>
                    <a:pt x="2" y="18"/>
                  </a:moveTo>
                  <a:lnTo>
                    <a:pt x="2" y="18"/>
                  </a:lnTo>
                  <a:lnTo>
                    <a:pt x="0" y="11"/>
                  </a:lnTo>
                  <a:lnTo>
                    <a:pt x="0" y="5"/>
                  </a:lnTo>
                  <a:lnTo>
                    <a:pt x="0" y="2"/>
                  </a:lnTo>
                  <a:lnTo>
                    <a:pt x="2" y="0"/>
                  </a:lnTo>
                  <a:lnTo>
                    <a:pt x="2" y="18"/>
                  </a:lnTo>
                  <a:close/>
                </a:path>
              </a:pathLst>
            </a:custGeom>
            <a:solidFill>
              <a:srgbClr val="008837"/>
            </a:solidFill>
            <a:ln w="9525">
              <a:noFill/>
            </a:ln>
          </p:spPr>
          <p:txBody>
            <a:bodyPr/>
            <a:lstStyle/>
            <a:p>
              <a:endParaRPr lang="ja-JP" altLang="en-US" sz="1799"/>
            </a:p>
          </p:txBody>
        </p:sp>
        <p:sp>
          <p:nvSpPr>
            <p:cNvPr id="214" name="フリーフォーム 90254">
              <a:extLst>
                <a:ext uri="{FF2B5EF4-FFF2-40B4-BE49-F238E27FC236}">
                  <a16:creationId xmlns:a16="http://schemas.microsoft.com/office/drawing/2014/main" id="{2DC4F5C6-5221-0BF4-3B54-8FAD821326A5}"/>
                </a:ext>
              </a:extLst>
            </p:cNvPr>
            <p:cNvSpPr/>
            <p:nvPr/>
          </p:nvSpPr>
          <p:spPr>
            <a:xfrm>
              <a:off x="9716556" y="9412930"/>
              <a:ext cx="7040" cy="67111"/>
            </a:xfrm>
            <a:custGeom>
              <a:avLst/>
              <a:gdLst/>
              <a:ahLst/>
              <a:cxnLst/>
              <a:rect l="0" t="0" r="0" b="0"/>
              <a:pathLst>
                <a:path w="2" h="18">
                  <a:moveTo>
                    <a:pt x="2" y="18"/>
                  </a:moveTo>
                  <a:lnTo>
                    <a:pt x="2" y="18"/>
                  </a:lnTo>
                  <a:lnTo>
                    <a:pt x="0" y="11"/>
                  </a:lnTo>
                  <a:lnTo>
                    <a:pt x="0" y="5"/>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15" name="フリーフォーム 90255">
              <a:extLst>
                <a:ext uri="{FF2B5EF4-FFF2-40B4-BE49-F238E27FC236}">
                  <a16:creationId xmlns:a16="http://schemas.microsoft.com/office/drawing/2014/main" id="{F7B4AFA6-858B-3B26-436E-9ABED8E53C2A}"/>
                </a:ext>
              </a:extLst>
            </p:cNvPr>
            <p:cNvSpPr/>
            <p:nvPr/>
          </p:nvSpPr>
          <p:spPr>
            <a:xfrm>
              <a:off x="9716556" y="9439028"/>
              <a:ext cx="7040" cy="41014"/>
            </a:xfrm>
            <a:custGeom>
              <a:avLst/>
              <a:gdLst/>
              <a:ahLst/>
              <a:cxnLst/>
              <a:rect l="0" t="0" r="0" b="0"/>
              <a:pathLst>
                <a:path w="2" h="11">
                  <a:moveTo>
                    <a:pt x="2" y="0"/>
                  </a:moveTo>
                  <a:lnTo>
                    <a:pt x="2" y="0"/>
                  </a:lnTo>
                  <a:lnTo>
                    <a:pt x="0" y="0"/>
                  </a:lnTo>
                  <a:lnTo>
                    <a:pt x="0" y="4"/>
                  </a:lnTo>
                  <a:lnTo>
                    <a:pt x="0" y="7"/>
                  </a:lnTo>
                  <a:lnTo>
                    <a:pt x="2" y="11"/>
                  </a:lnTo>
                  <a:lnTo>
                    <a:pt x="2" y="0"/>
                  </a:lnTo>
                  <a:close/>
                </a:path>
              </a:pathLst>
            </a:custGeom>
            <a:solidFill>
              <a:srgbClr val="008837"/>
            </a:solidFill>
            <a:ln w="9525">
              <a:noFill/>
            </a:ln>
          </p:spPr>
          <p:txBody>
            <a:bodyPr/>
            <a:lstStyle/>
            <a:p>
              <a:endParaRPr lang="ja-JP" altLang="en-US" sz="1799"/>
            </a:p>
          </p:txBody>
        </p:sp>
        <p:sp>
          <p:nvSpPr>
            <p:cNvPr id="216" name="フリーフォーム 90256">
              <a:extLst>
                <a:ext uri="{FF2B5EF4-FFF2-40B4-BE49-F238E27FC236}">
                  <a16:creationId xmlns:a16="http://schemas.microsoft.com/office/drawing/2014/main" id="{20C88E5E-35A0-DCB4-C0FB-59486DA75D7E}"/>
                </a:ext>
              </a:extLst>
            </p:cNvPr>
            <p:cNvSpPr/>
            <p:nvPr/>
          </p:nvSpPr>
          <p:spPr>
            <a:xfrm>
              <a:off x="9716556" y="9439028"/>
              <a:ext cx="7040" cy="41014"/>
            </a:xfrm>
            <a:custGeom>
              <a:avLst/>
              <a:gdLst/>
              <a:ahLst/>
              <a:cxnLst/>
              <a:rect l="0" t="0" r="0" b="0"/>
              <a:pathLst>
                <a:path w="2" h="11">
                  <a:moveTo>
                    <a:pt x="2" y="0"/>
                  </a:moveTo>
                  <a:lnTo>
                    <a:pt x="2" y="0"/>
                  </a:lnTo>
                  <a:lnTo>
                    <a:pt x="0" y="0"/>
                  </a:lnTo>
                  <a:lnTo>
                    <a:pt x="0" y="4"/>
                  </a:lnTo>
                  <a:lnTo>
                    <a:pt x="0" y="7"/>
                  </a:lnTo>
                  <a:lnTo>
                    <a:pt x="2"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17" name="フリーフォーム 90257">
              <a:extLst>
                <a:ext uri="{FF2B5EF4-FFF2-40B4-BE49-F238E27FC236}">
                  <a16:creationId xmlns:a16="http://schemas.microsoft.com/office/drawing/2014/main" id="{E687AA92-EB44-DDF4-27F0-B00466A3B7AD}"/>
                </a:ext>
              </a:extLst>
            </p:cNvPr>
            <p:cNvSpPr/>
            <p:nvPr/>
          </p:nvSpPr>
          <p:spPr>
            <a:xfrm>
              <a:off x="9684877" y="9453941"/>
              <a:ext cx="38719" cy="18643"/>
            </a:xfrm>
            <a:custGeom>
              <a:avLst/>
              <a:gdLst/>
              <a:ahLst/>
              <a:cxnLst/>
              <a:rect l="0" t="0" r="0" b="0"/>
              <a:pathLst>
                <a:path w="11" h="5">
                  <a:moveTo>
                    <a:pt x="0" y="0"/>
                  </a:moveTo>
                  <a:lnTo>
                    <a:pt x="0" y="0"/>
                  </a:lnTo>
                  <a:lnTo>
                    <a:pt x="6" y="3"/>
                  </a:lnTo>
                  <a:lnTo>
                    <a:pt x="11" y="5"/>
                  </a:lnTo>
                  <a:lnTo>
                    <a:pt x="0" y="0"/>
                  </a:lnTo>
                  <a:close/>
                </a:path>
              </a:pathLst>
            </a:custGeom>
            <a:solidFill>
              <a:srgbClr val="008837"/>
            </a:solidFill>
            <a:ln w="9525">
              <a:noFill/>
            </a:ln>
          </p:spPr>
          <p:txBody>
            <a:bodyPr/>
            <a:lstStyle/>
            <a:p>
              <a:endParaRPr lang="ja-JP" altLang="en-US" sz="1799"/>
            </a:p>
          </p:txBody>
        </p:sp>
        <p:sp>
          <p:nvSpPr>
            <p:cNvPr id="218" name="フリーフォーム 90258">
              <a:extLst>
                <a:ext uri="{FF2B5EF4-FFF2-40B4-BE49-F238E27FC236}">
                  <a16:creationId xmlns:a16="http://schemas.microsoft.com/office/drawing/2014/main" id="{FA5DD2F3-6F5B-B2D2-2BA7-93DB8E40FCE5}"/>
                </a:ext>
              </a:extLst>
            </p:cNvPr>
            <p:cNvSpPr/>
            <p:nvPr/>
          </p:nvSpPr>
          <p:spPr>
            <a:xfrm>
              <a:off x="9684877" y="9453941"/>
              <a:ext cx="38719" cy="18643"/>
            </a:xfrm>
            <a:custGeom>
              <a:avLst/>
              <a:gdLst/>
              <a:ahLst/>
              <a:cxnLst/>
              <a:rect l="0" t="0" r="0" b="0"/>
              <a:pathLst>
                <a:path w="11" h="5">
                  <a:moveTo>
                    <a:pt x="0" y="0"/>
                  </a:moveTo>
                  <a:lnTo>
                    <a:pt x="0" y="0"/>
                  </a:lnTo>
                  <a:lnTo>
                    <a:pt x="6" y="3"/>
                  </a:lnTo>
                  <a:lnTo>
                    <a:pt x="11" y="5"/>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19" name="フリーフォーム 90259">
              <a:extLst>
                <a:ext uri="{FF2B5EF4-FFF2-40B4-BE49-F238E27FC236}">
                  <a16:creationId xmlns:a16="http://schemas.microsoft.com/office/drawing/2014/main" id="{C17A9691-82D8-8696-BA75-060616DB31AA}"/>
                </a:ext>
              </a:extLst>
            </p:cNvPr>
            <p:cNvSpPr/>
            <p:nvPr/>
          </p:nvSpPr>
          <p:spPr>
            <a:xfrm>
              <a:off x="9684877" y="9446484"/>
              <a:ext cx="38719" cy="26100"/>
            </a:xfrm>
            <a:custGeom>
              <a:avLst/>
              <a:gdLst/>
              <a:ahLst/>
              <a:cxnLst/>
              <a:rect l="0" t="0" r="0" b="0"/>
              <a:pathLst>
                <a:path w="11" h="7">
                  <a:moveTo>
                    <a:pt x="11" y="7"/>
                  </a:moveTo>
                  <a:lnTo>
                    <a:pt x="11" y="7"/>
                  </a:lnTo>
                  <a:lnTo>
                    <a:pt x="6" y="2"/>
                  </a:lnTo>
                  <a:lnTo>
                    <a:pt x="0" y="0"/>
                  </a:lnTo>
                  <a:lnTo>
                    <a:pt x="11" y="7"/>
                  </a:lnTo>
                  <a:close/>
                </a:path>
              </a:pathLst>
            </a:custGeom>
            <a:solidFill>
              <a:srgbClr val="008837"/>
            </a:solidFill>
            <a:ln w="9525">
              <a:noFill/>
            </a:ln>
          </p:spPr>
          <p:txBody>
            <a:bodyPr/>
            <a:lstStyle/>
            <a:p>
              <a:endParaRPr lang="ja-JP" altLang="en-US" sz="1799"/>
            </a:p>
          </p:txBody>
        </p:sp>
        <p:sp>
          <p:nvSpPr>
            <p:cNvPr id="220" name="フリーフォーム 90260">
              <a:extLst>
                <a:ext uri="{FF2B5EF4-FFF2-40B4-BE49-F238E27FC236}">
                  <a16:creationId xmlns:a16="http://schemas.microsoft.com/office/drawing/2014/main" id="{A30B42A5-528D-E107-C2DE-F01456FE222C}"/>
                </a:ext>
              </a:extLst>
            </p:cNvPr>
            <p:cNvSpPr/>
            <p:nvPr/>
          </p:nvSpPr>
          <p:spPr>
            <a:xfrm>
              <a:off x="9684877" y="9446484"/>
              <a:ext cx="38719" cy="26100"/>
            </a:xfrm>
            <a:custGeom>
              <a:avLst/>
              <a:gdLst/>
              <a:ahLst/>
              <a:cxnLst/>
              <a:rect l="0" t="0" r="0" b="0"/>
              <a:pathLst>
                <a:path w="11" h="7">
                  <a:moveTo>
                    <a:pt x="11" y="7"/>
                  </a:moveTo>
                  <a:lnTo>
                    <a:pt x="11" y="7"/>
                  </a:lnTo>
                  <a:lnTo>
                    <a:pt x="6"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22" name="フリーフォーム 90261">
              <a:extLst>
                <a:ext uri="{FF2B5EF4-FFF2-40B4-BE49-F238E27FC236}">
                  <a16:creationId xmlns:a16="http://schemas.microsoft.com/office/drawing/2014/main" id="{2433E955-EA91-F7E0-E788-BA6E0659A1E3}"/>
                </a:ext>
              </a:extLst>
            </p:cNvPr>
            <p:cNvSpPr/>
            <p:nvPr/>
          </p:nvSpPr>
          <p:spPr>
            <a:xfrm>
              <a:off x="9470169" y="9431571"/>
              <a:ext cx="3521" cy="96938"/>
            </a:xfrm>
            <a:custGeom>
              <a:avLst/>
              <a:gdLst/>
              <a:ahLst/>
              <a:cxnLst/>
              <a:rect l="0" t="0" r="0" b="0"/>
              <a:pathLst>
                <a:path h="26">
                  <a:moveTo>
                    <a:pt x="0" y="26"/>
                  </a:moveTo>
                  <a:lnTo>
                    <a:pt x="0" y="0"/>
                  </a:lnTo>
                  <a:lnTo>
                    <a:pt x="0" y="26"/>
                  </a:lnTo>
                  <a:close/>
                </a:path>
              </a:pathLst>
            </a:custGeom>
            <a:solidFill>
              <a:srgbClr val="008837"/>
            </a:solidFill>
            <a:ln w="9525">
              <a:noFill/>
            </a:ln>
          </p:spPr>
          <p:txBody>
            <a:bodyPr/>
            <a:lstStyle/>
            <a:p>
              <a:endParaRPr lang="ja-JP" altLang="en-US" sz="1799"/>
            </a:p>
          </p:txBody>
        </p:sp>
        <p:sp>
          <p:nvSpPr>
            <p:cNvPr id="223" name="直線コネクタ 222">
              <a:extLst>
                <a:ext uri="{FF2B5EF4-FFF2-40B4-BE49-F238E27FC236}">
                  <a16:creationId xmlns:a16="http://schemas.microsoft.com/office/drawing/2014/main" id="{0152C7A2-5B7B-01D2-E299-5B9EDB9E0E07}"/>
                </a:ext>
              </a:extLst>
            </p:cNvPr>
            <p:cNvSpPr/>
            <p:nvPr/>
          </p:nvSpPr>
          <p:spPr>
            <a:xfrm flipV="1">
              <a:off x="9470169" y="9431571"/>
              <a:ext cx="3521" cy="96938"/>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24" name="フリーフォーム 90263">
              <a:extLst>
                <a:ext uri="{FF2B5EF4-FFF2-40B4-BE49-F238E27FC236}">
                  <a16:creationId xmlns:a16="http://schemas.microsoft.com/office/drawing/2014/main" id="{38E08AC1-684F-56B6-17FE-A6198F5C7C0C}"/>
                </a:ext>
              </a:extLst>
            </p:cNvPr>
            <p:cNvSpPr/>
            <p:nvPr/>
          </p:nvSpPr>
          <p:spPr>
            <a:xfrm>
              <a:off x="9480727" y="9446484"/>
              <a:ext cx="52798" cy="82025"/>
            </a:xfrm>
            <a:custGeom>
              <a:avLst/>
              <a:gdLst/>
              <a:ahLst/>
              <a:cxnLst/>
              <a:rect l="0" t="0" r="0" b="0"/>
              <a:pathLst>
                <a:path w="15" h="22">
                  <a:moveTo>
                    <a:pt x="15" y="0"/>
                  </a:moveTo>
                  <a:lnTo>
                    <a:pt x="15" y="0"/>
                  </a:lnTo>
                  <a:lnTo>
                    <a:pt x="8" y="2"/>
                  </a:lnTo>
                  <a:lnTo>
                    <a:pt x="4" y="7"/>
                  </a:lnTo>
                  <a:lnTo>
                    <a:pt x="0" y="14"/>
                  </a:lnTo>
                  <a:lnTo>
                    <a:pt x="0" y="22"/>
                  </a:lnTo>
                  <a:lnTo>
                    <a:pt x="15" y="0"/>
                  </a:lnTo>
                  <a:close/>
                </a:path>
              </a:pathLst>
            </a:custGeom>
            <a:solidFill>
              <a:srgbClr val="008837"/>
            </a:solidFill>
            <a:ln w="9525">
              <a:noFill/>
            </a:ln>
          </p:spPr>
          <p:txBody>
            <a:bodyPr/>
            <a:lstStyle/>
            <a:p>
              <a:endParaRPr lang="ja-JP" altLang="en-US" sz="1799"/>
            </a:p>
          </p:txBody>
        </p:sp>
        <p:sp>
          <p:nvSpPr>
            <p:cNvPr id="225" name="フリーフォーム 90264">
              <a:extLst>
                <a:ext uri="{FF2B5EF4-FFF2-40B4-BE49-F238E27FC236}">
                  <a16:creationId xmlns:a16="http://schemas.microsoft.com/office/drawing/2014/main" id="{9E0988C2-A3C2-E29D-3D63-16819C20EB33}"/>
                </a:ext>
              </a:extLst>
            </p:cNvPr>
            <p:cNvSpPr/>
            <p:nvPr/>
          </p:nvSpPr>
          <p:spPr>
            <a:xfrm>
              <a:off x="9480727" y="9446484"/>
              <a:ext cx="52798" cy="82025"/>
            </a:xfrm>
            <a:custGeom>
              <a:avLst/>
              <a:gdLst/>
              <a:ahLst/>
              <a:cxnLst/>
              <a:rect l="0" t="0" r="0" b="0"/>
              <a:pathLst>
                <a:path w="15" h="22">
                  <a:moveTo>
                    <a:pt x="15" y="0"/>
                  </a:moveTo>
                  <a:lnTo>
                    <a:pt x="15" y="0"/>
                  </a:lnTo>
                  <a:lnTo>
                    <a:pt x="8" y="2"/>
                  </a:lnTo>
                  <a:lnTo>
                    <a:pt x="4" y="7"/>
                  </a:lnTo>
                  <a:lnTo>
                    <a:pt x="0" y="14"/>
                  </a:lnTo>
                  <a:lnTo>
                    <a:pt x="0" y="22"/>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26" name="フリーフォーム 90265">
              <a:extLst>
                <a:ext uri="{FF2B5EF4-FFF2-40B4-BE49-F238E27FC236}">
                  <a16:creationId xmlns:a16="http://schemas.microsoft.com/office/drawing/2014/main" id="{5269F7D8-474B-E963-3DDD-57FD0961B618}"/>
                </a:ext>
              </a:extLst>
            </p:cNvPr>
            <p:cNvSpPr/>
            <p:nvPr/>
          </p:nvSpPr>
          <p:spPr>
            <a:xfrm>
              <a:off x="9480727" y="9472584"/>
              <a:ext cx="45759" cy="55927"/>
            </a:xfrm>
            <a:custGeom>
              <a:avLst/>
              <a:gdLst/>
              <a:ahLst/>
              <a:cxnLst/>
              <a:rect l="0" t="0" r="0" b="0"/>
              <a:pathLst>
                <a:path w="13" h="15">
                  <a:moveTo>
                    <a:pt x="0" y="15"/>
                  </a:moveTo>
                  <a:lnTo>
                    <a:pt x="0" y="15"/>
                  </a:lnTo>
                  <a:lnTo>
                    <a:pt x="0" y="9"/>
                  </a:lnTo>
                  <a:lnTo>
                    <a:pt x="4" y="4"/>
                  </a:lnTo>
                  <a:lnTo>
                    <a:pt x="8" y="2"/>
                  </a:lnTo>
                  <a:lnTo>
                    <a:pt x="13" y="0"/>
                  </a:lnTo>
                  <a:lnTo>
                    <a:pt x="0" y="15"/>
                  </a:lnTo>
                  <a:close/>
                </a:path>
              </a:pathLst>
            </a:custGeom>
            <a:solidFill>
              <a:srgbClr val="008837"/>
            </a:solidFill>
            <a:ln w="9525">
              <a:noFill/>
            </a:ln>
          </p:spPr>
          <p:txBody>
            <a:bodyPr/>
            <a:lstStyle/>
            <a:p>
              <a:endParaRPr lang="ja-JP" altLang="en-US" sz="1799"/>
            </a:p>
          </p:txBody>
        </p:sp>
        <p:sp>
          <p:nvSpPr>
            <p:cNvPr id="227" name="フリーフォーム 90266">
              <a:extLst>
                <a:ext uri="{FF2B5EF4-FFF2-40B4-BE49-F238E27FC236}">
                  <a16:creationId xmlns:a16="http://schemas.microsoft.com/office/drawing/2014/main" id="{790F8B27-430C-0AA9-BF6E-4E1FEFAC2B68}"/>
                </a:ext>
              </a:extLst>
            </p:cNvPr>
            <p:cNvSpPr/>
            <p:nvPr/>
          </p:nvSpPr>
          <p:spPr>
            <a:xfrm>
              <a:off x="9480727" y="9472584"/>
              <a:ext cx="45759" cy="55927"/>
            </a:xfrm>
            <a:custGeom>
              <a:avLst/>
              <a:gdLst/>
              <a:ahLst/>
              <a:cxnLst/>
              <a:rect l="0" t="0" r="0" b="0"/>
              <a:pathLst>
                <a:path w="13" h="15">
                  <a:moveTo>
                    <a:pt x="0" y="15"/>
                  </a:moveTo>
                  <a:lnTo>
                    <a:pt x="0" y="15"/>
                  </a:lnTo>
                  <a:lnTo>
                    <a:pt x="0" y="9"/>
                  </a:lnTo>
                  <a:lnTo>
                    <a:pt x="4" y="4"/>
                  </a:lnTo>
                  <a:lnTo>
                    <a:pt x="8" y="2"/>
                  </a:lnTo>
                  <a:lnTo>
                    <a:pt x="13"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28" name="フリーフォーム 90267">
              <a:extLst>
                <a:ext uri="{FF2B5EF4-FFF2-40B4-BE49-F238E27FC236}">
                  <a16:creationId xmlns:a16="http://schemas.microsoft.com/office/drawing/2014/main" id="{B8149153-9E87-5F8A-97C9-1177A8113D1B}"/>
                </a:ext>
              </a:extLst>
            </p:cNvPr>
            <p:cNvSpPr/>
            <p:nvPr/>
          </p:nvSpPr>
          <p:spPr>
            <a:xfrm>
              <a:off x="9431450" y="9431571"/>
              <a:ext cx="38719" cy="22370"/>
            </a:xfrm>
            <a:custGeom>
              <a:avLst/>
              <a:gdLst/>
              <a:ahLst/>
              <a:cxnLst/>
              <a:rect l="0" t="0" r="0" b="0"/>
              <a:pathLst>
                <a:path w="11" h="6">
                  <a:moveTo>
                    <a:pt x="11" y="6"/>
                  </a:moveTo>
                  <a:lnTo>
                    <a:pt x="11" y="6"/>
                  </a:lnTo>
                  <a:lnTo>
                    <a:pt x="11" y="4"/>
                  </a:lnTo>
                  <a:lnTo>
                    <a:pt x="7" y="2"/>
                  </a:lnTo>
                  <a:lnTo>
                    <a:pt x="0" y="0"/>
                  </a:lnTo>
                  <a:lnTo>
                    <a:pt x="11" y="6"/>
                  </a:lnTo>
                  <a:close/>
                </a:path>
              </a:pathLst>
            </a:custGeom>
            <a:solidFill>
              <a:srgbClr val="008837"/>
            </a:solidFill>
            <a:ln w="9525">
              <a:noFill/>
            </a:ln>
          </p:spPr>
          <p:txBody>
            <a:bodyPr/>
            <a:lstStyle/>
            <a:p>
              <a:endParaRPr lang="ja-JP" altLang="en-US" sz="1799"/>
            </a:p>
          </p:txBody>
        </p:sp>
        <p:sp>
          <p:nvSpPr>
            <p:cNvPr id="229" name="フリーフォーム 90268">
              <a:extLst>
                <a:ext uri="{FF2B5EF4-FFF2-40B4-BE49-F238E27FC236}">
                  <a16:creationId xmlns:a16="http://schemas.microsoft.com/office/drawing/2014/main" id="{EB7A0301-6FA4-126F-4DD1-40F7584B976C}"/>
                </a:ext>
              </a:extLst>
            </p:cNvPr>
            <p:cNvSpPr/>
            <p:nvPr/>
          </p:nvSpPr>
          <p:spPr>
            <a:xfrm>
              <a:off x="9431450" y="9431571"/>
              <a:ext cx="38719" cy="22370"/>
            </a:xfrm>
            <a:custGeom>
              <a:avLst/>
              <a:gdLst/>
              <a:ahLst/>
              <a:cxnLst/>
              <a:rect l="0" t="0" r="0" b="0"/>
              <a:pathLst>
                <a:path w="11" h="6">
                  <a:moveTo>
                    <a:pt x="11" y="6"/>
                  </a:moveTo>
                  <a:lnTo>
                    <a:pt x="11" y="6"/>
                  </a:lnTo>
                  <a:lnTo>
                    <a:pt x="11" y="4"/>
                  </a:lnTo>
                  <a:lnTo>
                    <a:pt x="7" y="2"/>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30" name="フリーフォーム 90269">
              <a:extLst>
                <a:ext uri="{FF2B5EF4-FFF2-40B4-BE49-F238E27FC236}">
                  <a16:creationId xmlns:a16="http://schemas.microsoft.com/office/drawing/2014/main" id="{B7DDEF2A-FB1A-BC0A-0E5B-BE6CA054974F}"/>
                </a:ext>
              </a:extLst>
            </p:cNvPr>
            <p:cNvSpPr/>
            <p:nvPr/>
          </p:nvSpPr>
          <p:spPr>
            <a:xfrm>
              <a:off x="9449050" y="9412930"/>
              <a:ext cx="21119" cy="41014"/>
            </a:xfrm>
            <a:custGeom>
              <a:avLst/>
              <a:gdLst/>
              <a:ahLst/>
              <a:cxnLst/>
              <a:rect l="0" t="0" r="0" b="0"/>
              <a:pathLst>
                <a:path w="6" h="11">
                  <a:moveTo>
                    <a:pt x="0" y="0"/>
                  </a:moveTo>
                  <a:lnTo>
                    <a:pt x="0" y="0"/>
                  </a:lnTo>
                  <a:lnTo>
                    <a:pt x="4" y="5"/>
                  </a:lnTo>
                  <a:lnTo>
                    <a:pt x="6" y="7"/>
                  </a:lnTo>
                  <a:lnTo>
                    <a:pt x="6" y="11"/>
                  </a:lnTo>
                  <a:lnTo>
                    <a:pt x="0" y="0"/>
                  </a:lnTo>
                  <a:close/>
                </a:path>
              </a:pathLst>
            </a:custGeom>
            <a:solidFill>
              <a:srgbClr val="008837"/>
            </a:solidFill>
            <a:ln w="9525">
              <a:noFill/>
            </a:ln>
          </p:spPr>
          <p:txBody>
            <a:bodyPr/>
            <a:lstStyle/>
            <a:p>
              <a:endParaRPr lang="ja-JP" altLang="en-US" sz="1799"/>
            </a:p>
          </p:txBody>
        </p:sp>
        <p:sp>
          <p:nvSpPr>
            <p:cNvPr id="231" name="フリーフォーム 90270">
              <a:extLst>
                <a:ext uri="{FF2B5EF4-FFF2-40B4-BE49-F238E27FC236}">
                  <a16:creationId xmlns:a16="http://schemas.microsoft.com/office/drawing/2014/main" id="{D30E931D-204F-CB21-3A47-6DC459F49DD2}"/>
                </a:ext>
              </a:extLst>
            </p:cNvPr>
            <p:cNvSpPr/>
            <p:nvPr/>
          </p:nvSpPr>
          <p:spPr>
            <a:xfrm>
              <a:off x="9449050" y="9412930"/>
              <a:ext cx="21119" cy="41014"/>
            </a:xfrm>
            <a:custGeom>
              <a:avLst/>
              <a:gdLst/>
              <a:ahLst/>
              <a:cxnLst/>
              <a:rect l="0" t="0" r="0" b="0"/>
              <a:pathLst>
                <a:path w="6" h="11">
                  <a:moveTo>
                    <a:pt x="0" y="0"/>
                  </a:moveTo>
                  <a:lnTo>
                    <a:pt x="0" y="0"/>
                  </a:lnTo>
                  <a:lnTo>
                    <a:pt x="4" y="5"/>
                  </a:lnTo>
                  <a:lnTo>
                    <a:pt x="6" y="7"/>
                  </a:lnTo>
                  <a:lnTo>
                    <a:pt x="6" y="11"/>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32" name="フリーフォーム 90271">
              <a:extLst>
                <a:ext uri="{FF2B5EF4-FFF2-40B4-BE49-F238E27FC236}">
                  <a16:creationId xmlns:a16="http://schemas.microsoft.com/office/drawing/2014/main" id="{CC978DFB-7587-E037-8123-50FA152185C0}"/>
                </a:ext>
              </a:extLst>
            </p:cNvPr>
            <p:cNvSpPr/>
            <p:nvPr/>
          </p:nvSpPr>
          <p:spPr>
            <a:xfrm>
              <a:off x="9431450" y="9439028"/>
              <a:ext cx="38719" cy="82025"/>
            </a:xfrm>
            <a:custGeom>
              <a:avLst/>
              <a:gdLst/>
              <a:ahLst/>
              <a:cxnLst/>
              <a:rect l="0" t="0" r="0" b="0"/>
              <a:pathLst>
                <a:path w="11" h="22">
                  <a:moveTo>
                    <a:pt x="0" y="0"/>
                  </a:moveTo>
                  <a:lnTo>
                    <a:pt x="11" y="22"/>
                  </a:lnTo>
                  <a:lnTo>
                    <a:pt x="0" y="0"/>
                  </a:lnTo>
                  <a:close/>
                </a:path>
              </a:pathLst>
            </a:custGeom>
            <a:solidFill>
              <a:srgbClr val="008837"/>
            </a:solidFill>
            <a:ln w="9525">
              <a:noFill/>
            </a:ln>
          </p:spPr>
          <p:txBody>
            <a:bodyPr/>
            <a:lstStyle/>
            <a:p>
              <a:endParaRPr lang="ja-JP" altLang="en-US" sz="1799"/>
            </a:p>
          </p:txBody>
        </p:sp>
        <p:sp>
          <p:nvSpPr>
            <p:cNvPr id="233" name="直線コネクタ 232">
              <a:extLst>
                <a:ext uri="{FF2B5EF4-FFF2-40B4-BE49-F238E27FC236}">
                  <a16:creationId xmlns:a16="http://schemas.microsoft.com/office/drawing/2014/main" id="{F684561D-5FD4-7375-7C1E-601E2D25550E}"/>
                </a:ext>
              </a:extLst>
            </p:cNvPr>
            <p:cNvSpPr/>
            <p:nvPr/>
          </p:nvSpPr>
          <p:spPr>
            <a:xfrm>
              <a:off x="9431450" y="9439028"/>
              <a:ext cx="38719" cy="82025"/>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34" name="フリーフォーム 90273">
              <a:extLst>
                <a:ext uri="{FF2B5EF4-FFF2-40B4-BE49-F238E27FC236}">
                  <a16:creationId xmlns:a16="http://schemas.microsoft.com/office/drawing/2014/main" id="{1B3DA94A-A68B-D7D7-DBC6-53AC698FFB0D}"/>
                </a:ext>
              </a:extLst>
            </p:cNvPr>
            <p:cNvSpPr/>
            <p:nvPr/>
          </p:nvSpPr>
          <p:spPr>
            <a:xfrm>
              <a:off x="9463129" y="9439028"/>
              <a:ext cx="7040" cy="89481"/>
            </a:xfrm>
            <a:custGeom>
              <a:avLst/>
              <a:gdLst/>
              <a:ahLst/>
              <a:cxnLst/>
              <a:rect l="0" t="0" r="0" b="0"/>
              <a:pathLst>
                <a:path w="2" h="24">
                  <a:moveTo>
                    <a:pt x="2" y="24"/>
                  </a:moveTo>
                  <a:lnTo>
                    <a:pt x="2" y="24"/>
                  </a:lnTo>
                  <a:lnTo>
                    <a:pt x="0" y="16"/>
                  </a:lnTo>
                  <a:lnTo>
                    <a:pt x="0" y="7"/>
                  </a:lnTo>
                  <a:lnTo>
                    <a:pt x="0" y="2"/>
                  </a:lnTo>
                  <a:lnTo>
                    <a:pt x="2" y="0"/>
                  </a:lnTo>
                  <a:lnTo>
                    <a:pt x="2" y="24"/>
                  </a:lnTo>
                  <a:close/>
                </a:path>
              </a:pathLst>
            </a:custGeom>
            <a:solidFill>
              <a:srgbClr val="008837"/>
            </a:solidFill>
            <a:ln w="9525">
              <a:noFill/>
            </a:ln>
          </p:spPr>
          <p:txBody>
            <a:bodyPr/>
            <a:lstStyle/>
            <a:p>
              <a:endParaRPr lang="ja-JP" altLang="en-US" sz="1799"/>
            </a:p>
          </p:txBody>
        </p:sp>
        <p:sp>
          <p:nvSpPr>
            <p:cNvPr id="235" name="フリーフォーム 90274">
              <a:extLst>
                <a:ext uri="{FF2B5EF4-FFF2-40B4-BE49-F238E27FC236}">
                  <a16:creationId xmlns:a16="http://schemas.microsoft.com/office/drawing/2014/main" id="{0FE88779-771F-0D7A-006B-0417621E783F}"/>
                </a:ext>
              </a:extLst>
            </p:cNvPr>
            <p:cNvSpPr/>
            <p:nvPr/>
          </p:nvSpPr>
          <p:spPr>
            <a:xfrm>
              <a:off x="9463129" y="9439028"/>
              <a:ext cx="7040" cy="89481"/>
            </a:xfrm>
            <a:custGeom>
              <a:avLst/>
              <a:gdLst/>
              <a:ahLst/>
              <a:cxnLst/>
              <a:rect l="0" t="0" r="0" b="0"/>
              <a:pathLst>
                <a:path w="2" h="24">
                  <a:moveTo>
                    <a:pt x="2" y="24"/>
                  </a:moveTo>
                  <a:lnTo>
                    <a:pt x="2" y="24"/>
                  </a:lnTo>
                  <a:lnTo>
                    <a:pt x="0" y="16"/>
                  </a:lnTo>
                  <a:lnTo>
                    <a:pt x="0" y="7"/>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36" name="フリーフォーム 90275">
              <a:extLst>
                <a:ext uri="{FF2B5EF4-FFF2-40B4-BE49-F238E27FC236}">
                  <a16:creationId xmlns:a16="http://schemas.microsoft.com/office/drawing/2014/main" id="{FE7E9919-FCD6-3C97-48B9-CFA7B684F72F}"/>
                </a:ext>
              </a:extLst>
            </p:cNvPr>
            <p:cNvSpPr/>
            <p:nvPr/>
          </p:nvSpPr>
          <p:spPr>
            <a:xfrm>
              <a:off x="9463129" y="9453941"/>
              <a:ext cx="7040" cy="74568"/>
            </a:xfrm>
            <a:custGeom>
              <a:avLst/>
              <a:gdLst/>
              <a:ahLst/>
              <a:cxnLst/>
              <a:rect l="0" t="0" r="0" b="0"/>
              <a:pathLst>
                <a:path w="2" h="20">
                  <a:moveTo>
                    <a:pt x="2" y="0"/>
                  </a:moveTo>
                  <a:lnTo>
                    <a:pt x="2" y="0"/>
                  </a:lnTo>
                  <a:lnTo>
                    <a:pt x="0" y="3"/>
                  </a:lnTo>
                  <a:lnTo>
                    <a:pt x="0" y="7"/>
                  </a:lnTo>
                  <a:lnTo>
                    <a:pt x="2" y="20"/>
                  </a:lnTo>
                  <a:lnTo>
                    <a:pt x="2" y="0"/>
                  </a:lnTo>
                  <a:close/>
                </a:path>
              </a:pathLst>
            </a:custGeom>
            <a:solidFill>
              <a:srgbClr val="008837"/>
            </a:solidFill>
            <a:ln w="9525">
              <a:noFill/>
            </a:ln>
          </p:spPr>
          <p:txBody>
            <a:bodyPr/>
            <a:lstStyle/>
            <a:p>
              <a:endParaRPr lang="ja-JP" altLang="en-US" sz="1799"/>
            </a:p>
          </p:txBody>
        </p:sp>
        <p:sp>
          <p:nvSpPr>
            <p:cNvPr id="237" name="フリーフォーム 90276">
              <a:extLst>
                <a:ext uri="{FF2B5EF4-FFF2-40B4-BE49-F238E27FC236}">
                  <a16:creationId xmlns:a16="http://schemas.microsoft.com/office/drawing/2014/main" id="{4C30D0FD-87C7-4FCE-1B24-E3F59998F98F}"/>
                </a:ext>
              </a:extLst>
            </p:cNvPr>
            <p:cNvSpPr/>
            <p:nvPr/>
          </p:nvSpPr>
          <p:spPr>
            <a:xfrm>
              <a:off x="9463129" y="9453941"/>
              <a:ext cx="7040" cy="74568"/>
            </a:xfrm>
            <a:custGeom>
              <a:avLst/>
              <a:gdLst/>
              <a:ahLst/>
              <a:cxnLst/>
              <a:rect l="0" t="0" r="0" b="0"/>
              <a:pathLst>
                <a:path w="2" h="20">
                  <a:moveTo>
                    <a:pt x="2" y="0"/>
                  </a:moveTo>
                  <a:lnTo>
                    <a:pt x="2" y="0"/>
                  </a:lnTo>
                  <a:lnTo>
                    <a:pt x="0" y="3"/>
                  </a:lnTo>
                  <a:lnTo>
                    <a:pt x="0" y="7"/>
                  </a:lnTo>
                  <a:lnTo>
                    <a:pt x="2" y="2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38" name="フリーフォーム 90277">
              <a:extLst>
                <a:ext uri="{FF2B5EF4-FFF2-40B4-BE49-F238E27FC236}">
                  <a16:creationId xmlns:a16="http://schemas.microsoft.com/office/drawing/2014/main" id="{17870754-9BE8-ACE3-C0E3-B9C60A100378}"/>
                </a:ext>
              </a:extLst>
            </p:cNvPr>
            <p:cNvSpPr/>
            <p:nvPr/>
          </p:nvSpPr>
          <p:spPr>
            <a:xfrm>
              <a:off x="9431450" y="9431571"/>
              <a:ext cx="38719" cy="22370"/>
            </a:xfrm>
            <a:custGeom>
              <a:avLst/>
              <a:gdLst/>
              <a:ahLst/>
              <a:cxnLst/>
              <a:rect l="0" t="0" r="0" b="0"/>
              <a:pathLst>
                <a:path w="11" h="6">
                  <a:moveTo>
                    <a:pt x="0" y="0"/>
                  </a:moveTo>
                  <a:lnTo>
                    <a:pt x="0" y="0"/>
                  </a:lnTo>
                  <a:lnTo>
                    <a:pt x="5" y="2"/>
                  </a:lnTo>
                  <a:lnTo>
                    <a:pt x="11" y="6"/>
                  </a:lnTo>
                  <a:lnTo>
                    <a:pt x="0" y="0"/>
                  </a:lnTo>
                  <a:close/>
                </a:path>
              </a:pathLst>
            </a:custGeom>
            <a:solidFill>
              <a:srgbClr val="008837"/>
            </a:solidFill>
            <a:ln w="9525">
              <a:noFill/>
            </a:ln>
          </p:spPr>
          <p:txBody>
            <a:bodyPr/>
            <a:lstStyle/>
            <a:p>
              <a:endParaRPr lang="ja-JP" altLang="en-US" sz="1799"/>
            </a:p>
          </p:txBody>
        </p:sp>
        <p:sp>
          <p:nvSpPr>
            <p:cNvPr id="239" name="フリーフォーム 90278">
              <a:extLst>
                <a:ext uri="{FF2B5EF4-FFF2-40B4-BE49-F238E27FC236}">
                  <a16:creationId xmlns:a16="http://schemas.microsoft.com/office/drawing/2014/main" id="{0529A600-1348-1E98-0327-2C70D8E4AC72}"/>
                </a:ext>
              </a:extLst>
            </p:cNvPr>
            <p:cNvSpPr/>
            <p:nvPr/>
          </p:nvSpPr>
          <p:spPr>
            <a:xfrm>
              <a:off x="9431450" y="9431571"/>
              <a:ext cx="38719" cy="22370"/>
            </a:xfrm>
            <a:custGeom>
              <a:avLst/>
              <a:gdLst/>
              <a:ahLst/>
              <a:cxnLst/>
              <a:rect l="0" t="0" r="0" b="0"/>
              <a:pathLst>
                <a:path w="11" h="6">
                  <a:moveTo>
                    <a:pt x="0" y="0"/>
                  </a:moveTo>
                  <a:lnTo>
                    <a:pt x="0" y="0"/>
                  </a:lnTo>
                  <a:lnTo>
                    <a:pt x="5" y="2"/>
                  </a:lnTo>
                  <a:lnTo>
                    <a:pt x="11" y="6"/>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40" name="フリーフォーム 90279">
              <a:extLst>
                <a:ext uri="{FF2B5EF4-FFF2-40B4-BE49-F238E27FC236}">
                  <a16:creationId xmlns:a16="http://schemas.microsoft.com/office/drawing/2014/main" id="{E8CBB23C-8708-581E-16F9-313E70E37B3C}"/>
                </a:ext>
              </a:extLst>
            </p:cNvPr>
            <p:cNvSpPr/>
            <p:nvPr/>
          </p:nvSpPr>
          <p:spPr>
            <a:xfrm>
              <a:off x="9431450" y="9412930"/>
              <a:ext cx="38719" cy="41014"/>
            </a:xfrm>
            <a:custGeom>
              <a:avLst/>
              <a:gdLst/>
              <a:ahLst/>
              <a:cxnLst/>
              <a:rect l="0" t="0" r="0" b="0"/>
              <a:pathLst>
                <a:path w="11" h="11">
                  <a:moveTo>
                    <a:pt x="11" y="11"/>
                  </a:moveTo>
                  <a:lnTo>
                    <a:pt x="11" y="11"/>
                  </a:lnTo>
                  <a:lnTo>
                    <a:pt x="5" y="5"/>
                  </a:lnTo>
                  <a:lnTo>
                    <a:pt x="0" y="0"/>
                  </a:lnTo>
                  <a:lnTo>
                    <a:pt x="11" y="11"/>
                  </a:lnTo>
                  <a:close/>
                </a:path>
              </a:pathLst>
            </a:custGeom>
            <a:solidFill>
              <a:srgbClr val="008837"/>
            </a:solidFill>
            <a:ln w="9525">
              <a:noFill/>
            </a:ln>
          </p:spPr>
          <p:txBody>
            <a:bodyPr/>
            <a:lstStyle/>
            <a:p>
              <a:endParaRPr lang="ja-JP" altLang="en-US" sz="1799"/>
            </a:p>
          </p:txBody>
        </p:sp>
        <p:sp>
          <p:nvSpPr>
            <p:cNvPr id="241" name="フリーフォーム 90280">
              <a:extLst>
                <a:ext uri="{FF2B5EF4-FFF2-40B4-BE49-F238E27FC236}">
                  <a16:creationId xmlns:a16="http://schemas.microsoft.com/office/drawing/2014/main" id="{9EF94600-5909-7DD6-E86E-6103260F40BC}"/>
                </a:ext>
              </a:extLst>
            </p:cNvPr>
            <p:cNvSpPr/>
            <p:nvPr/>
          </p:nvSpPr>
          <p:spPr>
            <a:xfrm>
              <a:off x="9431450" y="9412930"/>
              <a:ext cx="38719" cy="41014"/>
            </a:xfrm>
            <a:custGeom>
              <a:avLst/>
              <a:gdLst/>
              <a:ahLst/>
              <a:cxnLst/>
              <a:rect l="0" t="0" r="0" b="0"/>
              <a:pathLst>
                <a:path w="11" h="11">
                  <a:moveTo>
                    <a:pt x="11" y="11"/>
                  </a:moveTo>
                  <a:lnTo>
                    <a:pt x="11" y="11"/>
                  </a:lnTo>
                  <a:lnTo>
                    <a:pt x="5" y="5"/>
                  </a:lnTo>
                  <a:lnTo>
                    <a:pt x="0"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42" name="フリーフォーム 90281">
              <a:extLst>
                <a:ext uri="{FF2B5EF4-FFF2-40B4-BE49-F238E27FC236}">
                  <a16:creationId xmlns:a16="http://schemas.microsoft.com/office/drawing/2014/main" id="{6C626A84-B704-DB7E-424C-394C1A1F635A}"/>
                </a:ext>
              </a:extLst>
            </p:cNvPr>
            <p:cNvSpPr/>
            <p:nvPr/>
          </p:nvSpPr>
          <p:spPr>
            <a:xfrm>
              <a:off x="7203406" y="9506139"/>
              <a:ext cx="3521" cy="74568"/>
            </a:xfrm>
            <a:custGeom>
              <a:avLst/>
              <a:gdLst/>
              <a:ahLst/>
              <a:cxnLst/>
              <a:rect l="0" t="0" r="0" b="0"/>
              <a:pathLst>
                <a:path h="20">
                  <a:moveTo>
                    <a:pt x="0" y="20"/>
                  </a:moveTo>
                  <a:lnTo>
                    <a:pt x="0" y="0"/>
                  </a:lnTo>
                  <a:lnTo>
                    <a:pt x="0" y="20"/>
                  </a:lnTo>
                  <a:close/>
                </a:path>
              </a:pathLst>
            </a:custGeom>
            <a:solidFill>
              <a:srgbClr val="008837"/>
            </a:solidFill>
            <a:ln w="9525">
              <a:noFill/>
            </a:ln>
          </p:spPr>
          <p:txBody>
            <a:bodyPr/>
            <a:lstStyle/>
            <a:p>
              <a:endParaRPr lang="ja-JP" altLang="en-US" sz="1799"/>
            </a:p>
          </p:txBody>
        </p:sp>
        <p:sp>
          <p:nvSpPr>
            <p:cNvPr id="243" name="直線コネクタ 242">
              <a:extLst>
                <a:ext uri="{FF2B5EF4-FFF2-40B4-BE49-F238E27FC236}">
                  <a16:creationId xmlns:a16="http://schemas.microsoft.com/office/drawing/2014/main" id="{FF7BC107-C64B-95C8-F748-F6B9A364E4D8}"/>
                </a:ext>
              </a:extLst>
            </p:cNvPr>
            <p:cNvSpPr/>
            <p:nvPr/>
          </p:nvSpPr>
          <p:spPr>
            <a:xfrm flipV="1">
              <a:off x="7203406" y="9506139"/>
              <a:ext cx="3521" cy="74568"/>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44" name="フリーフォーム 90283">
              <a:extLst>
                <a:ext uri="{FF2B5EF4-FFF2-40B4-BE49-F238E27FC236}">
                  <a16:creationId xmlns:a16="http://schemas.microsoft.com/office/drawing/2014/main" id="{35E490BA-B498-BF77-4C07-FBE16A8C47C7}"/>
                </a:ext>
              </a:extLst>
            </p:cNvPr>
            <p:cNvSpPr/>
            <p:nvPr/>
          </p:nvSpPr>
          <p:spPr>
            <a:xfrm>
              <a:off x="7203406" y="9513595"/>
              <a:ext cx="45759" cy="67111"/>
            </a:xfrm>
            <a:custGeom>
              <a:avLst/>
              <a:gdLst/>
              <a:ahLst/>
              <a:cxnLst/>
              <a:rect l="0" t="0" r="0" b="0"/>
              <a:pathLst>
                <a:path w="13" h="18">
                  <a:moveTo>
                    <a:pt x="13" y="0"/>
                  </a:moveTo>
                  <a:lnTo>
                    <a:pt x="13" y="0"/>
                  </a:lnTo>
                  <a:lnTo>
                    <a:pt x="6" y="2"/>
                  </a:lnTo>
                  <a:lnTo>
                    <a:pt x="4" y="4"/>
                  </a:lnTo>
                  <a:lnTo>
                    <a:pt x="0" y="11"/>
                  </a:lnTo>
                  <a:lnTo>
                    <a:pt x="0" y="18"/>
                  </a:lnTo>
                  <a:lnTo>
                    <a:pt x="13" y="0"/>
                  </a:lnTo>
                  <a:close/>
                </a:path>
              </a:pathLst>
            </a:custGeom>
            <a:solidFill>
              <a:srgbClr val="008837"/>
            </a:solidFill>
            <a:ln w="9525">
              <a:noFill/>
            </a:ln>
          </p:spPr>
          <p:txBody>
            <a:bodyPr/>
            <a:lstStyle/>
            <a:p>
              <a:endParaRPr lang="ja-JP" altLang="en-US" sz="1799"/>
            </a:p>
          </p:txBody>
        </p:sp>
        <p:sp>
          <p:nvSpPr>
            <p:cNvPr id="245" name="フリーフォーム 90284">
              <a:extLst>
                <a:ext uri="{FF2B5EF4-FFF2-40B4-BE49-F238E27FC236}">
                  <a16:creationId xmlns:a16="http://schemas.microsoft.com/office/drawing/2014/main" id="{D605C762-1B04-9496-FAB8-0C560684252B}"/>
                </a:ext>
              </a:extLst>
            </p:cNvPr>
            <p:cNvSpPr/>
            <p:nvPr/>
          </p:nvSpPr>
          <p:spPr>
            <a:xfrm>
              <a:off x="7203406" y="9513595"/>
              <a:ext cx="45759" cy="67111"/>
            </a:xfrm>
            <a:custGeom>
              <a:avLst/>
              <a:gdLst/>
              <a:ahLst/>
              <a:cxnLst/>
              <a:rect l="0" t="0" r="0" b="0"/>
              <a:pathLst>
                <a:path w="13" h="18">
                  <a:moveTo>
                    <a:pt x="13" y="0"/>
                  </a:moveTo>
                  <a:lnTo>
                    <a:pt x="13" y="0"/>
                  </a:lnTo>
                  <a:lnTo>
                    <a:pt x="6" y="2"/>
                  </a:lnTo>
                  <a:lnTo>
                    <a:pt x="4" y="4"/>
                  </a:lnTo>
                  <a:lnTo>
                    <a:pt x="0" y="11"/>
                  </a:lnTo>
                  <a:lnTo>
                    <a:pt x="0" y="18"/>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46" name="フリーフォーム 90285">
              <a:extLst>
                <a:ext uri="{FF2B5EF4-FFF2-40B4-BE49-F238E27FC236}">
                  <a16:creationId xmlns:a16="http://schemas.microsoft.com/office/drawing/2014/main" id="{EE67E67E-A528-0886-6BA5-6679CA74D85A}"/>
                </a:ext>
              </a:extLst>
            </p:cNvPr>
            <p:cNvSpPr/>
            <p:nvPr/>
          </p:nvSpPr>
          <p:spPr>
            <a:xfrm>
              <a:off x="7161169" y="9506139"/>
              <a:ext cx="24640" cy="74568"/>
            </a:xfrm>
            <a:custGeom>
              <a:avLst/>
              <a:gdLst/>
              <a:ahLst/>
              <a:cxnLst/>
              <a:rect l="0" t="0" r="0" b="0"/>
              <a:pathLst>
                <a:path w="7" h="20">
                  <a:moveTo>
                    <a:pt x="0" y="0"/>
                  </a:moveTo>
                  <a:lnTo>
                    <a:pt x="7" y="20"/>
                  </a:lnTo>
                  <a:lnTo>
                    <a:pt x="0" y="0"/>
                  </a:lnTo>
                  <a:close/>
                </a:path>
              </a:pathLst>
            </a:custGeom>
            <a:solidFill>
              <a:srgbClr val="008837"/>
            </a:solidFill>
            <a:ln w="9525">
              <a:noFill/>
            </a:ln>
          </p:spPr>
          <p:txBody>
            <a:bodyPr/>
            <a:lstStyle/>
            <a:p>
              <a:endParaRPr lang="ja-JP" altLang="en-US" sz="1799"/>
            </a:p>
          </p:txBody>
        </p:sp>
        <p:sp>
          <p:nvSpPr>
            <p:cNvPr id="247" name="直線コネクタ 246">
              <a:extLst>
                <a:ext uri="{FF2B5EF4-FFF2-40B4-BE49-F238E27FC236}">
                  <a16:creationId xmlns:a16="http://schemas.microsoft.com/office/drawing/2014/main" id="{5F423CDC-6085-7724-59F4-B7C0EB8BC12F}"/>
                </a:ext>
              </a:extLst>
            </p:cNvPr>
            <p:cNvSpPr/>
            <p:nvPr/>
          </p:nvSpPr>
          <p:spPr>
            <a:xfrm>
              <a:off x="7161169" y="9506139"/>
              <a:ext cx="24640" cy="74568"/>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48" name="フリーフォーム 90287">
              <a:extLst>
                <a:ext uri="{FF2B5EF4-FFF2-40B4-BE49-F238E27FC236}">
                  <a16:creationId xmlns:a16="http://schemas.microsoft.com/office/drawing/2014/main" id="{55B33B9A-9000-E958-0E1D-E8ABB0A51BA3}"/>
                </a:ext>
              </a:extLst>
            </p:cNvPr>
            <p:cNvSpPr/>
            <p:nvPr/>
          </p:nvSpPr>
          <p:spPr>
            <a:xfrm>
              <a:off x="7178767" y="9506139"/>
              <a:ext cx="7040" cy="74568"/>
            </a:xfrm>
            <a:custGeom>
              <a:avLst/>
              <a:gdLst/>
              <a:ahLst/>
              <a:cxnLst/>
              <a:rect l="0" t="0" r="0" b="0"/>
              <a:pathLst>
                <a:path w="2" h="20">
                  <a:moveTo>
                    <a:pt x="2" y="20"/>
                  </a:moveTo>
                  <a:lnTo>
                    <a:pt x="2" y="20"/>
                  </a:lnTo>
                  <a:lnTo>
                    <a:pt x="0" y="13"/>
                  </a:lnTo>
                  <a:lnTo>
                    <a:pt x="0" y="6"/>
                  </a:lnTo>
                  <a:lnTo>
                    <a:pt x="0" y="2"/>
                  </a:lnTo>
                  <a:lnTo>
                    <a:pt x="2" y="0"/>
                  </a:lnTo>
                  <a:lnTo>
                    <a:pt x="2" y="20"/>
                  </a:lnTo>
                  <a:close/>
                </a:path>
              </a:pathLst>
            </a:custGeom>
            <a:solidFill>
              <a:srgbClr val="008837"/>
            </a:solidFill>
            <a:ln w="9525">
              <a:noFill/>
            </a:ln>
          </p:spPr>
          <p:txBody>
            <a:bodyPr/>
            <a:lstStyle/>
            <a:p>
              <a:endParaRPr lang="ja-JP" altLang="en-US" sz="1799"/>
            </a:p>
          </p:txBody>
        </p:sp>
        <p:sp>
          <p:nvSpPr>
            <p:cNvPr id="249" name="フリーフォーム 90288">
              <a:extLst>
                <a:ext uri="{FF2B5EF4-FFF2-40B4-BE49-F238E27FC236}">
                  <a16:creationId xmlns:a16="http://schemas.microsoft.com/office/drawing/2014/main" id="{0E1F0F20-9550-BC24-675A-DE85C1D9914D}"/>
                </a:ext>
              </a:extLst>
            </p:cNvPr>
            <p:cNvSpPr/>
            <p:nvPr/>
          </p:nvSpPr>
          <p:spPr>
            <a:xfrm>
              <a:off x="7178767" y="9506139"/>
              <a:ext cx="7040" cy="74568"/>
            </a:xfrm>
            <a:custGeom>
              <a:avLst/>
              <a:gdLst/>
              <a:ahLst/>
              <a:cxnLst/>
              <a:rect l="0" t="0" r="0" b="0"/>
              <a:pathLst>
                <a:path w="2" h="20">
                  <a:moveTo>
                    <a:pt x="2" y="20"/>
                  </a:moveTo>
                  <a:lnTo>
                    <a:pt x="2" y="20"/>
                  </a:lnTo>
                  <a:lnTo>
                    <a:pt x="0" y="13"/>
                  </a:lnTo>
                  <a:lnTo>
                    <a:pt x="0" y="6"/>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50" name="フリーフォーム 90289">
              <a:extLst>
                <a:ext uri="{FF2B5EF4-FFF2-40B4-BE49-F238E27FC236}">
                  <a16:creationId xmlns:a16="http://schemas.microsoft.com/office/drawing/2014/main" id="{9BA333FD-2BAE-8495-F1E0-AC12C8984107}"/>
                </a:ext>
              </a:extLst>
            </p:cNvPr>
            <p:cNvSpPr/>
            <p:nvPr/>
          </p:nvSpPr>
          <p:spPr>
            <a:xfrm>
              <a:off x="7273803" y="9498682"/>
              <a:ext cx="3521" cy="82025"/>
            </a:xfrm>
            <a:custGeom>
              <a:avLst/>
              <a:gdLst/>
              <a:ahLst/>
              <a:cxnLst/>
              <a:rect l="0" t="0" r="0" b="0"/>
              <a:pathLst>
                <a:path h="22">
                  <a:moveTo>
                    <a:pt x="0" y="22"/>
                  </a:moveTo>
                  <a:lnTo>
                    <a:pt x="0" y="0"/>
                  </a:lnTo>
                  <a:lnTo>
                    <a:pt x="0" y="22"/>
                  </a:lnTo>
                  <a:close/>
                </a:path>
              </a:pathLst>
            </a:custGeom>
            <a:solidFill>
              <a:srgbClr val="008837"/>
            </a:solidFill>
            <a:ln w="9525">
              <a:noFill/>
            </a:ln>
          </p:spPr>
          <p:txBody>
            <a:bodyPr/>
            <a:lstStyle/>
            <a:p>
              <a:endParaRPr lang="ja-JP" altLang="en-US" sz="1799"/>
            </a:p>
          </p:txBody>
        </p:sp>
        <p:sp>
          <p:nvSpPr>
            <p:cNvPr id="251" name="直線コネクタ 250">
              <a:extLst>
                <a:ext uri="{FF2B5EF4-FFF2-40B4-BE49-F238E27FC236}">
                  <a16:creationId xmlns:a16="http://schemas.microsoft.com/office/drawing/2014/main" id="{41471284-BF9E-D563-FE21-799A9C8C5E44}"/>
                </a:ext>
              </a:extLst>
            </p:cNvPr>
            <p:cNvSpPr/>
            <p:nvPr/>
          </p:nvSpPr>
          <p:spPr>
            <a:xfrm flipV="1">
              <a:off x="7273803" y="9498682"/>
              <a:ext cx="3521" cy="82025"/>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52" name="フリーフォーム 90291">
              <a:extLst>
                <a:ext uri="{FF2B5EF4-FFF2-40B4-BE49-F238E27FC236}">
                  <a16:creationId xmlns:a16="http://schemas.microsoft.com/office/drawing/2014/main" id="{4B410FB7-346A-1FF7-CF9D-F2DA56830EFF}"/>
                </a:ext>
              </a:extLst>
            </p:cNvPr>
            <p:cNvSpPr/>
            <p:nvPr/>
          </p:nvSpPr>
          <p:spPr>
            <a:xfrm>
              <a:off x="7273803" y="9506139"/>
              <a:ext cx="52798" cy="74568"/>
            </a:xfrm>
            <a:custGeom>
              <a:avLst/>
              <a:gdLst/>
              <a:ahLst/>
              <a:cxnLst/>
              <a:rect l="0" t="0" r="0" b="0"/>
              <a:pathLst>
                <a:path w="15" h="20">
                  <a:moveTo>
                    <a:pt x="15" y="0"/>
                  </a:moveTo>
                  <a:lnTo>
                    <a:pt x="15" y="0"/>
                  </a:lnTo>
                  <a:lnTo>
                    <a:pt x="9" y="2"/>
                  </a:lnTo>
                  <a:lnTo>
                    <a:pt x="4" y="6"/>
                  </a:lnTo>
                  <a:lnTo>
                    <a:pt x="2" y="13"/>
                  </a:lnTo>
                  <a:lnTo>
                    <a:pt x="0" y="20"/>
                  </a:lnTo>
                  <a:lnTo>
                    <a:pt x="15" y="0"/>
                  </a:lnTo>
                  <a:close/>
                </a:path>
              </a:pathLst>
            </a:custGeom>
            <a:solidFill>
              <a:srgbClr val="008837"/>
            </a:solidFill>
            <a:ln w="9525">
              <a:noFill/>
            </a:ln>
          </p:spPr>
          <p:txBody>
            <a:bodyPr/>
            <a:lstStyle/>
            <a:p>
              <a:endParaRPr lang="ja-JP" altLang="en-US" sz="1799"/>
            </a:p>
          </p:txBody>
        </p:sp>
        <p:sp>
          <p:nvSpPr>
            <p:cNvPr id="253" name="フリーフォーム 90292">
              <a:extLst>
                <a:ext uri="{FF2B5EF4-FFF2-40B4-BE49-F238E27FC236}">
                  <a16:creationId xmlns:a16="http://schemas.microsoft.com/office/drawing/2014/main" id="{265B931D-A57C-19D4-E284-52772B998B18}"/>
                </a:ext>
              </a:extLst>
            </p:cNvPr>
            <p:cNvSpPr/>
            <p:nvPr/>
          </p:nvSpPr>
          <p:spPr>
            <a:xfrm>
              <a:off x="7273803" y="9506139"/>
              <a:ext cx="52798" cy="74568"/>
            </a:xfrm>
            <a:custGeom>
              <a:avLst/>
              <a:gdLst/>
              <a:ahLst/>
              <a:cxnLst/>
              <a:rect l="0" t="0" r="0" b="0"/>
              <a:pathLst>
                <a:path w="15" h="20">
                  <a:moveTo>
                    <a:pt x="15" y="0"/>
                  </a:moveTo>
                  <a:lnTo>
                    <a:pt x="15" y="0"/>
                  </a:lnTo>
                  <a:lnTo>
                    <a:pt x="9" y="2"/>
                  </a:lnTo>
                  <a:lnTo>
                    <a:pt x="4" y="6"/>
                  </a:lnTo>
                  <a:lnTo>
                    <a:pt x="2" y="13"/>
                  </a:lnTo>
                  <a:lnTo>
                    <a:pt x="0" y="2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54" name="フリーフォーム 90293">
              <a:extLst>
                <a:ext uri="{FF2B5EF4-FFF2-40B4-BE49-F238E27FC236}">
                  <a16:creationId xmlns:a16="http://schemas.microsoft.com/office/drawing/2014/main" id="{0E378DC6-CAD8-B383-2B9A-3DDFFD09630B}"/>
                </a:ext>
              </a:extLst>
            </p:cNvPr>
            <p:cNvSpPr/>
            <p:nvPr/>
          </p:nvSpPr>
          <p:spPr>
            <a:xfrm>
              <a:off x="7224525" y="9506139"/>
              <a:ext cx="31679" cy="67111"/>
            </a:xfrm>
            <a:custGeom>
              <a:avLst/>
              <a:gdLst/>
              <a:ahLst/>
              <a:cxnLst/>
              <a:rect l="0" t="0" r="0" b="0"/>
              <a:pathLst>
                <a:path w="9" h="18">
                  <a:moveTo>
                    <a:pt x="0" y="0"/>
                  </a:moveTo>
                  <a:lnTo>
                    <a:pt x="9" y="18"/>
                  </a:lnTo>
                  <a:lnTo>
                    <a:pt x="0" y="0"/>
                  </a:lnTo>
                  <a:close/>
                </a:path>
              </a:pathLst>
            </a:custGeom>
            <a:solidFill>
              <a:srgbClr val="008837"/>
            </a:solidFill>
            <a:ln w="9525">
              <a:noFill/>
            </a:ln>
          </p:spPr>
          <p:txBody>
            <a:bodyPr/>
            <a:lstStyle/>
            <a:p>
              <a:endParaRPr lang="ja-JP" altLang="en-US" sz="1799"/>
            </a:p>
          </p:txBody>
        </p:sp>
        <p:sp>
          <p:nvSpPr>
            <p:cNvPr id="255" name="直線コネクタ 254">
              <a:extLst>
                <a:ext uri="{FF2B5EF4-FFF2-40B4-BE49-F238E27FC236}">
                  <a16:creationId xmlns:a16="http://schemas.microsoft.com/office/drawing/2014/main" id="{DE67174D-F850-5C6F-F6C9-8FB45F65FFF2}"/>
                </a:ext>
              </a:extLst>
            </p:cNvPr>
            <p:cNvSpPr/>
            <p:nvPr/>
          </p:nvSpPr>
          <p:spPr>
            <a:xfrm>
              <a:off x="7224525" y="9506139"/>
              <a:ext cx="31679" cy="67111"/>
            </a:xfrm>
            <a:prstGeom prst="line">
              <a:avLst/>
            </a:prstGeom>
            <a:ln w="0" cap="flat" cmpd="sng">
              <a:solidFill>
                <a:srgbClr val="008837"/>
              </a:solidFill>
              <a:prstDash val="solid"/>
              <a:headEnd type="none" w="med" len="med"/>
              <a:tailEnd type="none" w="med" len="med"/>
            </a:ln>
          </p:spPr>
          <p:txBody>
            <a:bodyPr/>
            <a:lstStyle/>
            <a:p>
              <a:endParaRPr lang="ja-JP" altLang="en-US" sz="1799"/>
            </a:p>
          </p:txBody>
        </p:sp>
        <p:sp>
          <p:nvSpPr>
            <p:cNvPr id="256" name="フリーフォーム 90295">
              <a:extLst>
                <a:ext uri="{FF2B5EF4-FFF2-40B4-BE49-F238E27FC236}">
                  <a16:creationId xmlns:a16="http://schemas.microsoft.com/office/drawing/2014/main" id="{BBEE175A-1CA1-D290-4DC3-BB9ECAD2186E}"/>
                </a:ext>
              </a:extLst>
            </p:cNvPr>
            <p:cNvSpPr/>
            <p:nvPr/>
          </p:nvSpPr>
          <p:spPr>
            <a:xfrm>
              <a:off x="7249163" y="9506139"/>
              <a:ext cx="7040" cy="74568"/>
            </a:xfrm>
            <a:custGeom>
              <a:avLst/>
              <a:gdLst/>
              <a:ahLst/>
              <a:cxnLst/>
              <a:rect l="0" t="0" r="0" b="0"/>
              <a:pathLst>
                <a:path w="2" h="20">
                  <a:moveTo>
                    <a:pt x="2" y="20"/>
                  </a:moveTo>
                  <a:lnTo>
                    <a:pt x="2" y="20"/>
                  </a:lnTo>
                  <a:lnTo>
                    <a:pt x="0" y="13"/>
                  </a:lnTo>
                  <a:lnTo>
                    <a:pt x="0" y="6"/>
                  </a:lnTo>
                  <a:lnTo>
                    <a:pt x="0" y="2"/>
                  </a:lnTo>
                  <a:lnTo>
                    <a:pt x="2" y="0"/>
                  </a:lnTo>
                  <a:lnTo>
                    <a:pt x="2" y="20"/>
                  </a:lnTo>
                  <a:close/>
                </a:path>
              </a:pathLst>
            </a:custGeom>
            <a:solidFill>
              <a:srgbClr val="008837"/>
            </a:solidFill>
            <a:ln w="9525">
              <a:noFill/>
            </a:ln>
          </p:spPr>
          <p:txBody>
            <a:bodyPr/>
            <a:lstStyle/>
            <a:p>
              <a:endParaRPr lang="ja-JP" altLang="en-US" sz="1799"/>
            </a:p>
          </p:txBody>
        </p:sp>
        <p:sp>
          <p:nvSpPr>
            <p:cNvPr id="257" name="フリーフォーム 90296">
              <a:extLst>
                <a:ext uri="{FF2B5EF4-FFF2-40B4-BE49-F238E27FC236}">
                  <a16:creationId xmlns:a16="http://schemas.microsoft.com/office/drawing/2014/main" id="{CF3FFB6C-22C7-A5EA-BE9F-F1E39007594E}"/>
                </a:ext>
              </a:extLst>
            </p:cNvPr>
            <p:cNvSpPr/>
            <p:nvPr/>
          </p:nvSpPr>
          <p:spPr>
            <a:xfrm>
              <a:off x="7249163" y="9506139"/>
              <a:ext cx="7040" cy="74568"/>
            </a:xfrm>
            <a:custGeom>
              <a:avLst/>
              <a:gdLst/>
              <a:ahLst/>
              <a:cxnLst/>
              <a:rect l="0" t="0" r="0" b="0"/>
              <a:pathLst>
                <a:path w="2" h="20">
                  <a:moveTo>
                    <a:pt x="2" y="20"/>
                  </a:moveTo>
                  <a:lnTo>
                    <a:pt x="2" y="20"/>
                  </a:lnTo>
                  <a:lnTo>
                    <a:pt x="0" y="13"/>
                  </a:lnTo>
                  <a:lnTo>
                    <a:pt x="0" y="6"/>
                  </a:lnTo>
                  <a:lnTo>
                    <a:pt x="0" y="2"/>
                  </a:lnTo>
                  <a:lnTo>
                    <a:pt x="2" y="0"/>
                  </a:lnTo>
                </a:path>
              </a:pathLst>
            </a:custGeom>
            <a:noFill/>
            <a:ln w="0" cap="flat" cmpd="sng">
              <a:solidFill>
                <a:srgbClr val="008837"/>
              </a:solidFill>
              <a:prstDash val="solid"/>
              <a:headEnd type="none" w="med" len="med"/>
              <a:tailEnd type="none" w="med" len="med"/>
            </a:ln>
          </p:spPr>
          <p:txBody>
            <a:bodyPr/>
            <a:lstStyle/>
            <a:p>
              <a:endParaRPr lang="ja-JP" altLang="en-US" sz="1799"/>
            </a:p>
          </p:txBody>
        </p:sp>
        <p:sp>
          <p:nvSpPr>
            <p:cNvPr id="258" name="フリーフォーム 90297">
              <a:extLst>
                <a:ext uri="{FF2B5EF4-FFF2-40B4-BE49-F238E27FC236}">
                  <a16:creationId xmlns:a16="http://schemas.microsoft.com/office/drawing/2014/main" id="{0F56A929-86D9-B9E4-7244-42F197EF6D96}"/>
                </a:ext>
              </a:extLst>
            </p:cNvPr>
            <p:cNvSpPr/>
            <p:nvPr/>
          </p:nvSpPr>
          <p:spPr>
            <a:xfrm>
              <a:off x="6805941" y="9802884"/>
              <a:ext cx="355503" cy="283358"/>
            </a:xfrm>
            <a:custGeom>
              <a:avLst/>
              <a:gdLst/>
              <a:ahLst/>
              <a:cxnLst/>
              <a:rect l="0" t="0" r="0" b="0"/>
              <a:pathLst>
                <a:path w="101" h="76">
                  <a:moveTo>
                    <a:pt x="0" y="76"/>
                  </a:moveTo>
                  <a:lnTo>
                    <a:pt x="0" y="76"/>
                  </a:lnTo>
                  <a:lnTo>
                    <a:pt x="0" y="58"/>
                  </a:lnTo>
                  <a:lnTo>
                    <a:pt x="5" y="40"/>
                  </a:lnTo>
                  <a:lnTo>
                    <a:pt x="11" y="27"/>
                  </a:lnTo>
                  <a:lnTo>
                    <a:pt x="23" y="18"/>
                  </a:lnTo>
                  <a:lnTo>
                    <a:pt x="23" y="18"/>
                  </a:lnTo>
                  <a:lnTo>
                    <a:pt x="29" y="13"/>
                  </a:lnTo>
                  <a:lnTo>
                    <a:pt x="38" y="9"/>
                  </a:lnTo>
                  <a:lnTo>
                    <a:pt x="61" y="2"/>
                  </a:lnTo>
                  <a:lnTo>
                    <a:pt x="83" y="0"/>
                  </a:lnTo>
                  <a:lnTo>
                    <a:pt x="90" y="0"/>
                  </a:lnTo>
                  <a:lnTo>
                    <a:pt x="96" y="0"/>
                  </a:lnTo>
                  <a:lnTo>
                    <a:pt x="96" y="0"/>
                  </a:lnTo>
                  <a:lnTo>
                    <a:pt x="99" y="2"/>
                  </a:lnTo>
                  <a:lnTo>
                    <a:pt x="101" y="6"/>
                  </a:lnTo>
                  <a:lnTo>
                    <a:pt x="101" y="20"/>
                  </a:lnTo>
                  <a:lnTo>
                    <a:pt x="96" y="33"/>
                  </a:lnTo>
                  <a:lnTo>
                    <a:pt x="92" y="42"/>
                  </a:lnTo>
                  <a:lnTo>
                    <a:pt x="92" y="42"/>
                  </a:lnTo>
                  <a:lnTo>
                    <a:pt x="88" y="44"/>
                  </a:lnTo>
                  <a:lnTo>
                    <a:pt x="81" y="44"/>
                  </a:lnTo>
                  <a:lnTo>
                    <a:pt x="72" y="47"/>
                  </a:lnTo>
                  <a:lnTo>
                    <a:pt x="61" y="49"/>
                  </a:lnTo>
                  <a:lnTo>
                    <a:pt x="61" y="49"/>
                  </a:lnTo>
                  <a:lnTo>
                    <a:pt x="0" y="76"/>
                  </a:lnTo>
                  <a:lnTo>
                    <a:pt x="0" y="76"/>
                  </a:lnTo>
                  <a:close/>
                </a:path>
              </a:pathLst>
            </a:custGeom>
            <a:solidFill>
              <a:srgbClr val="FFFFFF"/>
            </a:solidFill>
            <a:ln w="9525">
              <a:noFill/>
            </a:ln>
          </p:spPr>
          <p:txBody>
            <a:bodyPr/>
            <a:lstStyle/>
            <a:p>
              <a:endParaRPr lang="ja-JP" altLang="en-US" sz="1799"/>
            </a:p>
          </p:txBody>
        </p:sp>
        <p:sp>
          <p:nvSpPr>
            <p:cNvPr id="259" name="フリーフォーム 90298">
              <a:extLst>
                <a:ext uri="{FF2B5EF4-FFF2-40B4-BE49-F238E27FC236}">
                  <a16:creationId xmlns:a16="http://schemas.microsoft.com/office/drawing/2014/main" id="{66BFEA78-347B-A57E-D879-F0CF4B5E1611}"/>
                </a:ext>
              </a:extLst>
            </p:cNvPr>
            <p:cNvSpPr/>
            <p:nvPr/>
          </p:nvSpPr>
          <p:spPr>
            <a:xfrm>
              <a:off x="6805941" y="9802884"/>
              <a:ext cx="355503" cy="283358"/>
            </a:xfrm>
            <a:custGeom>
              <a:avLst/>
              <a:gdLst/>
              <a:ahLst/>
              <a:cxnLst/>
              <a:rect l="0" t="0" r="0" b="0"/>
              <a:pathLst>
                <a:path w="101" h="76">
                  <a:moveTo>
                    <a:pt x="0" y="76"/>
                  </a:moveTo>
                  <a:lnTo>
                    <a:pt x="0" y="76"/>
                  </a:lnTo>
                  <a:lnTo>
                    <a:pt x="0" y="58"/>
                  </a:lnTo>
                  <a:lnTo>
                    <a:pt x="5" y="40"/>
                  </a:lnTo>
                  <a:lnTo>
                    <a:pt x="11" y="27"/>
                  </a:lnTo>
                  <a:lnTo>
                    <a:pt x="23" y="18"/>
                  </a:lnTo>
                  <a:lnTo>
                    <a:pt x="23" y="18"/>
                  </a:lnTo>
                  <a:lnTo>
                    <a:pt x="29" y="13"/>
                  </a:lnTo>
                  <a:lnTo>
                    <a:pt x="38" y="9"/>
                  </a:lnTo>
                  <a:lnTo>
                    <a:pt x="61" y="2"/>
                  </a:lnTo>
                  <a:lnTo>
                    <a:pt x="83" y="0"/>
                  </a:lnTo>
                  <a:lnTo>
                    <a:pt x="90" y="0"/>
                  </a:lnTo>
                  <a:lnTo>
                    <a:pt x="96" y="0"/>
                  </a:lnTo>
                  <a:lnTo>
                    <a:pt x="96" y="0"/>
                  </a:lnTo>
                  <a:lnTo>
                    <a:pt x="99" y="2"/>
                  </a:lnTo>
                  <a:lnTo>
                    <a:pt x="101" y="6"/>
                  </a:lnTo>
                  <a:lnTo>
                    <a:pt x="101" y="20"/>
                  </a:lnTo>
                  <a:lnTo>
                    <a:pt x="96" y="33"/>
                  </a:lnTo>
                  <a:lnTo>
                    <a:pt x="92" y="42"/>
                  </a:lnTo>
                  <a:lnTo>
                    <a:pt x="92" y="42"/>
                  </a:lnTo>
                  <a:lnTo>
                    <a:pt x="88" y="44"/>
                  </a:lnTo>
                  <a:lnTo>
                    <a:pt x="81" y="44"/>
                  </a:lnTo>
                  <a:lnTo>
                    <a:pt x="72" y="47"/>
                  </a:lnTo>
                  <a:lnTo>
                    <a:pt x="61" y="49"/>
                  </a:lnTo>
                  <a:lnTo>
                    <a:pt x="61" y="49"/>
                  </a:lnTo>
                  <a:lnTo>
                    <a:pt x="0" y="76"/>
                  </a:lnTo>
                  <a:lnTo>
                    <a:pt x="0" y="7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61" name="フリーフォーム 91505">
              <a:extLst>
                <a:ext uri="{FF2B5EF4-FFF2-40B4-BE49-F238E27FC236}">
                  <a16:creationId xmlns:a16="http://schemas.microsoft.com/office/drawing/2014/main" id="{77B89FB6-B629-058B-114B-510B74713002}"/>
                </a:ext>
              </a:extLst>
            </p:cNvPr>
            <p:cNvSpPr/>
            <p:nvPr/>
          </p:nvSpPr>
          <p:spPr>
            <a:xfrm>
              <a:off x="9955187" y="9685104"/>
              <a:ext cx="133753" cy="141679"/>
            </a:xfrm>
            <a:custGeom>
              <a:avLst/>
              <a:gdLst/>
              <a:ahLst/>
              <a:cxnLst/>
              <a:rect l="0" t="0" r="0" b="0"/>
              <a:pathLst>
                <a:path w="38" h="38">
                  <a:moveTo>
                    <a:pt x="11" y="38"/>
                  </a:moveTo>
                  <a:lnTo>
                    <a:pt x="11" y="38"/>
                  </a:lnTo>
                  <a:lnTo>
                    <a:pt x="5" y="27"/>
                  </a:lnTo>
                  <a:lnTo>
                    <a:pt x="0" y="18"/>
                  </a:lnTo>
                  <a:lnTo>
                    <a:pt x="0" y="11"/>
                  </a:lnTo>
                  <a:lnTo>
                    <a:pt x="2" y="5"/>
                  </a:lnTo>
                  <a:lnTo>
                    <a:pt x="2" y="5"/>
                  </a:lnTo>
                  <a:lnTo>
                    <a:pt x="5" y="3"/>
                  </a:lnTo>
                  <a:lnTo>
                    <a:pt x="9" y="0"/>
                  </a:lnTo>
                  <a:lnTo>
                    <a:pt x="20" y="0"/>
                  </a:lnTo>
                  <a:lnTo>
                    <a:pt x="32" y="0"/>
                  </a:lnTo>
                  <a:lnTo>
                    <a:pt x="36" y="3"/>
                  </a:lnTo>
                  <a:lnTo>
                    <a:pt x="38" y="5"/>
                  </a:lnTo>
                  <a:lnTo>
                    <a:pt x="38" y="5"/>
                  </a:lnTo>
                  <a:lnTo>
                    <a:pt x="38" y="11"/>
                  </a:lnTo>
                  <a:lnTo>
                    <a:pt x="34" y="18"/>
                  </a:lnTo>
                  <a:lnTo>
                    <a:pt x="25" y="27"/>
                  </a:lnTo>
                  <a:lnTo>
                    <a:pt x="11" y="38"/>
                  </a:lnTo>
                  <a:lnTo>
                    <a:pt x="11" y="38"/>
                  </a:lnTo>
                  <a:close/>
                </a:path>
              </a:pathLst>
            </a:custGeom>
            <a:solidFill>
              <a:srgbClr val="FFFFFF"/>
            </a:solidFill>
            <a:ln w="9525">
              <a:noFill/>
            </a:ln>
          </p:spPr>
          <p:txBody>
            <a:bodyPr/>
            <a:lstStyle/>
            <a:p>
              <a:endParaRPr lang="ja-JP" altLang="en-US" sz="1799"/>
            </a:p>
          </p:txBody>
        </p:sp>
        <p:sp>
          <p:nvSpPr>
            <p:cNvPr id="262" name="フリーフォーム 91506">
              <a:extLst>
                <a:ext uri="{FF2B5EF4-FFF2-40B4-BE49-F238E27FC236}">
                  <a16:creationId xmlns:a16="http://schemas.microsoft.com/office/drawing/2014/main" id="{40770947-74A1-69E1-3A1B-4F7653120EE8}"/>
                </a:ext>
              </a:extLst>
            </p:cNvPr>
            <p:cNvSpPr/>
            <p:nvPr/>
          </p:nvSpPr>
          <p:spPr>
            <a:xfrm>
              <a:off x="9955187" y="9685104"/>
              <a:ext cx="133753" cy="141679"/>
            </a:xfrm>
            <a:custGeom>
              <a:avLst/>
              <a:gdLst/>
              <a:ahLst/>
              <a:cxnLst/>
              <a:rect l="0" t="0" r="0" b="0"/>
              <a:pathLst>
                <a:path w="38" h="38">
                  <a:moveTo>
                    <a:pt x="11" y="38"/>
                  </a:moveTo>
                  <a:lnTo>
                    <a:pt x="11" y="38"/>
                  </a:lnTo>
                  <a:lnTo>
                    <a:pt x="5" y="27"/>
                  </a:lnTo>
                  <a:lnTo>
                    <a:pt x="0" y="18"/>
                  </a:lnTo>
                  <a:lnTo>
                    <a:pt x="0" y="11"/>
                  </a:lnTo>
                  <a:lnTo>
                    <a:pt x="2" y="5"/>
                  </a:lnTo>
                  <a:lnTo>
                    <a:pt x="2" y="5"/>
                  </a:lnTo>
                  <a:lnTo>
                    <a:pt x="5" y="3"/>
                  </a:lnTo>
                  <a:lnTo>
                    <a:pt x="9" y="0"/>
                  </a:lnTo>
                  <a:lnTo>
                    <a:pt x="20" y="0"/>
                  </a:lnTo>
                  <a:lnTo>
                    <a:pt x="32" y="0"/>
                  </a:lnTo>
                  <a:lnTo>
                    <a:pt x="36" y="3"/>
                  </a:lnTo>
                  <a:lnTo>
                    <a:pt x="38" y="5"/>
                  </a:lnTo>
                  <a:lnTo>
                    <a:pt x="38" y="5"/>
                  </a:lnTo>
                  <a:lnTo>
                    <a:pt x="38" y="11"/>
                  </a:lnTo>
                  <a:lnTo>
                    <a:pt x="34" y="18"/>
                  </a:lnTo>
                  <a:lnTo>
                    <a:pt x="25" y="27"/>
                  </a:lnTo>
                  <a:lnTo>
                    <a:pt x="11" y="38"/>
                  </a:lnTo>
                  <a:lnTo>
                    <a:pt x="11" y="3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63" name="フリーフォーム 91507">
              <a:extLst>
                <a:ext uri="{FF2B5EF4-FFF2-40B4-BE49-F238E27FC236}">
                  <a16:creationId xmlns:a16="http://schemas.microsoft.com/office/drawing/2014/main" id="{FF585397-143C-D7BB-7A81-9109A965FC25}"/>
                </a:ext>
              </a:extLst>
            </p:cNvPr>
            <p:cNvSpPr/>
            <p:nvPr/>
          </p:nvSpPr>
          <p:spPr>
            <a:xfrm>
              <a:off x="7591795" y="9862536"/>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close/>
                </a:path>
              </a:pathLst>
            </a:custGeom>
            <a:solidFill>
              <a:srgbClr val="FFFFFF"/>
            </a:solidFill>
            <a:ln w="9525">
              <a:noFill/>
            </a:ln>
          </p:spPr>
          <p:txBody>
            <a:bodyPr/>
            <a:lstStyle/>
            <a:p>
              <a:endParaRPr lang="ja-JP" altLang="en-US" sz="1799"/>
            </a:p>
          </p:txBody>
        </p:sp>
        <p:sp>
          <p:nvSpPr>
            <p:cNvPr id="264" name="フリーフォーム 91508">
              <a:extLst>
                <a:ext uri="{FF2B5EF4-FFF2-40B4-BE49-F238E27FC236}">
                  <a16:creationId xmlns:a16="http://schemas.microsoft.com/office/drawing/2014/main" id="{DEE3D8F5-41C2-BCF6-8BA5-7A946C1FBCD6}"/>
                </a:ext>
              </a:extLst>
            </p:cNvPr>
            <p:cNvSpPr/>
            <p:nvPr/>
          </p:nvSpPr>
          <p:spPr>
            <a:xfrm>
              <a:off x="7591795" y="9862536"/>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65" name="フリーフォーム 91509">
              <a:extLst>
                <a:ext uri="{FF2B5EF4-FFF2-40B4-BE49-F238E27FC236}">
                  <a16:creationId xmlns:a16="http://schemas.microsoft.com/office/drawing/2014/main" id="{F3F56CDD-CD23-20D3-0F00-F5686FCF756C}"/>
                </a:ext>
              </a:extLst>
            </p:cNvPr>
            <p:cNvSpPr/>
            <p:nvPr/>
          </p:nvSpPr>
          <p:spPr>
            <a:xfrm>
              <a:off x="7331328" y="9881179"/>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close/>
                </a:path>
              </a:pathLst>
            </a:custGeom>
            <a:solidFill>
              <a:srgbClr val="FFFFFF"/>
            </a:solidFill>
            <a:ln w="9525">
              <a:noFill/>
            </a:ln>
          </p:spPr>
          <p:txBody>
            <a:bodyPr/>
            <a:lstStyle/>
            <a:p>
              <a:endParaRPr lang="ja-JP" altLang="en-US" sz="1799"/>
            </a:p>
          </p:txBody>
        </p:sp>
        <p:sp>
          <p:nvSpPr>
            <p:cNvPr id="266" name="フリーフォーム 91510">
              <a:extLst>
                <a:ext uri="{FF2B5EF4-FFF2-40B4-BE49-F238E27FC236}">
                  <a16:creationId xmlns:a16="http://schemas.microsoft.com/office/drawing/2014/main" id="{2852BC77-2DF6-CBD1-0E29-20FF820D8CB9}"/>
                </a:ext>
              </a:extLst>
            </p:cNvPr>
            <p:cNvSpPr/>
            <p:nvPr/>
          </p:nvSpPr>
          <p:spPr>
            <a:xfrm>
              <a:off x="7331328" y="9881179"/>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67" name="フリーフォーム 91511">
              <a:extLst>
                <a:ext uri="{FF2B5EF4-FFF2-40B4-BE49-F238E27FC236}">
                  <a16:creationId xmlns:a16="http://schemas.microsoft.com/office/drawing/2014/main" id="{6B99ADDF-8687-884F-2AF2-C4E008ED335C}"/>
                </a:ext>
              </a:extLst>
            </p:cNvPr>
            <p:cNvSpPr/>
            <p:nvPr/>
          </p:nvSpPr>
          <p:spPr>
            <a:xfrm>
              <a:off x="7426362" y="10004215"/>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close/>
                </a:path>
              </a:pathLst>
            </a:custGeom>
            <a:solidFill>
              <a:srgbClr val="FFFFFF"/>
            </a:solidFill>
            <a:ln w="9525">
              <a:noFill/>
            </a:ln>
          </p:spPr>
          <p:txBody>
            <a:bodyPr/>
            <a:lstStyle/>
            <a:p>
              <a:endParaRPr lang="ja-JP" altLang="en-US" sz="1799"/>
            </a:p>
          </p:txBody>
        </p:sp>
        <p:sp>
          <p:nvSpPr>
            <p:cNvPr id="268" name="フリーフォーム 91512">
              <a:extLst>
                <a:ext uri="{FF2B5EF4-FFF2-40B4-BE49-F238E27FC236}">
                  <a16:creationId xmlns:a16="http://schemas.microsoft.com/office/drawing/2014/main" id="{8C32BA3A-C110-ED70-FF69-8AD393F10F31}"/>
                </a:ext>
              </a:extLst>
            </p:cNvPr>
            <p:cNvSpPr/>
            <p:nvPr/>
          </p:nvSpPr>
          <p:spPr>
            <a:xfrm>
              <a:off x="7426362" y="10004215"/>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69" name="フリーフォーム 91513">
              <a:extLst>
                <a:ext uri="{FF2B5EF4-FFF2-40B4-BE49-F238E27FC236}">
                  <a16:creationId xmlns:a16="http://schemas.microsoft.com/office/drawing/2014/main" id="{8BA1ADC2-89F2-BCFE-19B2-45F178DC32B9}"/>
                </a:ext>
              </a:extLst>
            </p:cNvPr>
            <p:cNvSpPr/>
            <p:nvPr/>
          </p:nvSpPr>
          <p:spPr>
            <a:xfrm>
              <a:off x="7197575" y="9903549"/>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close/>
                </a:path>
              </a:pathLst>
            </a:custGeom>
            <a:solidFill>
              <a:srgbClr val="FFFFFF"/>
            </a:solidFill>
            <a:ln w="9525">
              <a:noFill/>
            </a:ln>
          </p:spPr>
          <p:txBody>
            <a:bodyPr/>
            <a:lstStyle/>
            <a:p>
              <a:endParaRPr lang="ja-JP" altLang="en-US" sz="1799"/>
            </a:p>
          </p:txBody>
        </p:sp>
        <p:sp>
          <p:nvSpPr>
            <p:cNvPr id="270" name="フリーフォーム 91514">
              <a:extLst>
                <a:ext uri="{FF2B5EF4-FFF2-40B4-BE49-F238E27FC236}">
                  <a16:creationId xmlns:a16="http://schemas.microsoft.com/office/drawing/2014/main" id="{68A41804-8CC0-7BC5-1158-684B6E48D462}"/>
                </a:ext>
              </a:extLst>
            </p:cNvPr>
            <p:cNvSpPr/>
            <p:nvPr/>
          </p:nvSpPr>
          <p:spPr>
            <a:xfrm>
              <a:off x="7197575" y="9903549"/>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71" name="フリーフォーム 91515">
              <a:extLst>
                <a:ext uri="{FF2B5EF4-FFF2-40B4-BE49-F238E27FC236}">
                  <a16:creationId xmlns:a16="http://schemas.microsoft.com/office/drawing/2014/main" id="{7054735F-ACB3-73AF-C261-AB4CF3E8D7AF}"/>
                </a:ext>
              </a:extLst>
            </p:cNvPr>
            <p:cNvSpPr/>
            <p:nvPr/>
          </p:nvSpPr>
          <p:spPr>
            <a:xfrm>
              <a:off x="7725548" y="9981844"/>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close/>
                </a:path>
              </a:pathLst>
            </a:custGeom>
            <a:solidFill>
              <a:srgbClr val="FFFFFF"/>
            </a:solidFill>
            <a:ln w="9525">
              <a:noFill/>
            </a:ln>
          </p:spPr>
          <p:txBody>
            <a:bodyPr/>
            <a:lstStyle/>
            <a:p>
              <a:endParaRPr lang="ja-JP" altLang="en-US" sz="1799"/>
            </a:p>
          </p:txBody>
        </p:sp>
        <p:sp>
          <p:nvSpPr>
            <p:cNvPr id="272" name="フリーフォーム 91516">
              <a:extLst>
                <a:ext uri="{FF2B5EF4-FFF2-40B4-BE49-F238E27FC236}">
                  <a16:creationId xmlns:a16="http://schemas.microsoft.com/office/drawing/2014/main" id="{EEBBF2FD-1139-5216-E3C3-7D9BE333B1AB}"/>
                </a:ext>
              </a:extLst>
            </p:cNvPr>
            <p:cNvSpPr/>
            <p:nvPr/>
          </p:nvSpPr>
          <p:spPr>
            <a:xfrm>
              <a:off x="7725548" y="9981844"/>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273" name="フリーフォーム 91517">
              <a:extLst>
                <a:ext uri="{FF2B5EF4-FFF2-40B4-BE49-F238E27FC236}">
                  <a16:creationId xmlns:a16="http://schemas.microsoft.com/office/drawing/2014/main" id="{2A7FED55-1E59-66F9-B062-1138E0A666C8}"/>
                </a:ext>
              </a:extLst>
            </p:cNvPr>
            <p:cNvSpPr/>
            <p:nvPr/>
          </p:nvSpPr>
          <p:spPr>
            <a:xfrm>
              <a:off x="9002032" y="9278708"/>
              <a:ext cx="126713" cy="328099"/>
            </a:xfrm>
            <a:custGeom>
              <a:avLst/>
              <a:gdLst/>
              <a:ahLst/>
              <a:cxnLst/>
              <a:rect l="0" t="0" r="0" b="0"/>
              <a:pathLst>
                <a:path w="36" h="88">
                  <a:moveTo>
                    <a:pt x="0" y="88"/>
                  </a:moveTo>
                  <a:lnTo>
                    <a:pt x="0" y="88"/>
                  </a:lnTo>
                  <a:lnTo>
                    <a:pt x="0" y="70"/>
                  </a:lnTo>
                  <a:lnTo>
                    <a:pt x="2" y="54"/>
                  </a:lnTo>
                  <a:lnTo>
                    <a:pt x="4" y="38"/>
                  </a:lnTo>
                  <a:lnTo>
                    <a:pt x="9" y="25"/>
                  </a:lnTo>
                  <a:lnTo>
                    <a:pt x="16" y="16"/>
                  </a:lnTo>
                  <a:lnTo>
                    <a:pt x="22" y="7"/>
                  </a:lnTo>
                  <a:lnTo>
                    <a:pt x="29" y="3"/>
                  </a:lnTo>
                  <a:lnTo>
                    <a:pt x="36" y="0"/>
                  </a:lnTo>
                  <a:lnTo>
                    <a:pt x="0" y="88"/>
                  </a:lnTo>
                  <a:close/>
                </a:path>
              </a:pathLst>
            </a:custGeom>
            <a:solidFill>
              <a:srgbClr val="008837"/>
            </a:solidFill>
            <a:ln w="9525">
              <a:noFill/>
            </a:ln>
          </p:spPr>
          <p:txBody>
            <a:bodyPr/>
            <a:lstStyle/>
            <a:p>
              <a:endParaRPr lang="ja-JP" altLang="en-US" sz="1799"/>
            </a:p>
          </p:txBody>
        </p:sp>
        <p:sp>
          <p:nvSpPr>
            <p:cNvPr id="274" name="フリーフォーム 91518">
              <a:extLst>
                <a:ext uri="{FF2B5EF4-FFF2-40B4-BE49-F238E27FC236}">
                  <a16:creationId xmlns:a16="http://schemas.microsoft.com/office/drawing/2014/main" id="{DF4B15F0-94D4-0281-0B11-30DBB55DFD1C}"/>
                </a:ext>
              </a:extLst>
            </p:cNvPr>
            <p:cNvSpPr/>
            <p:nvPr/>
          </p:nvSpPr>
          <p:spPr>
            <a:xfrm>
              <a:off x="9002032" y="9278708"/>
              <a:ext cx="126713" cy="328099"/>
            </a:xfrm>
            <a:custGeom>
              <a:avLst/>
              <a:gdLst/>
              <a:ahLst/>
              <a:cxnLst/>
              <a:rect l="0" t="0" r="0" b="0"/>
              <a:pathLst>
                <a:path w="36" h="88">
                  <a:moveTo>
                    <a:pt x="0" y="88"/>
                  </a:moveTo>
                  <a:lnTo>
                    <a:pt x="0" y="88"/>
                  </a:lnTo>
                  <a:lnTo>
                    <a:pt x="0" y="70"/>
                  </a:lnTo>
                  <a:lnTo>
                    <a:pt x="2" y="54"/>
                  </a:lnTo>
                  <a:lnTo>
                    <a:pt x="4" y="38"/>
                  </a:lnTo>
                  <a:lnTo>
                    <a:pt x="9" y="25"/>
                  </a:lnTo>
                  <a:lnTo>
                    <a:pt x="16" y="16"/>
                  </a:lnTo>
                  <a:lnTo>
                    <a:pt x="22" y="7"/>
                  </a:lnTo>
                  <a:lnTo>
                    <a:pt x="29" y="3"/>
                  </a:lnTo>
                  <a:lnTo>
                    <a:pt x="36"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275" name="フリーフォーム 91519">
              <a:extLst>
                <a:ext uri="{FF2B5EF4-FFF2-40B4-BE49-F238E27FC236}">
                  <a16:creationId xmlns:a16="http://schemas.microsoft.com/office/drawing/2014/main" id="{9CD33A77-1508-90D1-89E6-F1D59B1DC23E}"/>
                </a:ext>
              </a:extLst>
            </p:cNvPr>
            <p:cNvSpPr/>
            <p:nvPr/>
          </p:nvSpPr>
          <p:spPr>
            <a:xfrm>
              <a:off x="9005551" y="9412930"/>
              <a:ext cx="66878" cy="52198"/>
            </a:xfrm>
            <a:custGeom>
              <a:avLst/>
              <a:gdLst/>
              <a:ahLst/>
              <a:cxnLst/>
              <a:rect l="0" t="0" r="0" b="0"/>
              <a:pathLst>
                <a:path w="18" h="14">
                  <a:moveTo>
                    <a:pt x="0" y="14"/>
                  </a:moveTo>
                  <a:lnTo>
                    <a:pt x="0" y="14"/>
                  </a:lnTo>
                  <a:lnTo>
                    <a:pt x="2" y="9"/>
                  </a:lnTo>
                  <a:lnTo>
                    <a:pt x="5" y="5"/>
                  </a:lnTo>
                  <a:lnTo>
                    <a:pt x="11" y="2"/>
                  </a:lnTo>
                  <a:lnTo>
                    <a:pt x="18" y="0"/>
                  </a:lnTo>
                  <a:lnTo>
                    <a:pt x="0" y="14"/>
                  </a:lnTo>
                  <a:close/>
                </a:path>
              </a:pathLst>
            </a:custGeom>
            <a:solidFill>
              <a:srgbClr val="008837"/>
            </a:solidFill>
            <a:ln w="9525">
              <a:noFill/>
            </a:ln>
          </p:spPr>
          <p:txBody>
            <a:bodyPr/>
            <a:lstStyle/>
            <a:p>
              <a:endParaRPr lang="ja-JP" altLang="en-US" sz="1799"/>
            </a:p>
          </p:txBody>
        </p:sp>
        <p:sp>
          <p:nvSpPr>
            <p:cNvPr id="276" name="フリーフォーム 91520">
              <a:extLst>
                <a:ext uri="{FF2B5EF4-FFF2-40B4-BE49-F238E27FC236}">
                  <a16:creationId xmlns:a16="http://schemas.microsoft.com/office/drawing/2014/main" id="{1FA95E1F-1A98-5E35-5AA6-0B0FF9F41FF7}"/>
                </a:ext>
              </a:extLst>
            </p:cNvPr>
            <p:cNvSpPr/>
            <p:nvPr/>
          </p:nvSpPr>
          <p:spPr>
            <a:xfrm>
              <a:off x="9005551" y="9412930"/>
              <a:ext cx="66878" cy="52198"/>
            </a:xfrm>
            <a:custGeom>
              <a:avLst/>
              <a:gdLst/>
              <a:ahLst/>
              <a:cxnLst/>
              <a:rect l="0" t="0" r="0" b="0"/>
              <a:pathLst>
                <a:path w="18" h="14">
                  <a:moveTo>
                    <a:pt x="0" y="14"/>
                  </a:moveTo>
                  <a:lnTo>
                    <a:pt x="0" y="14"/>
                  </a:lnTo>
                  <a:lnTo>
                    <a:pt x="2" y="9"/>
                  </a:lnTo>
                  <a:lnTo>
                    <a:pt x="5" y="5"/>
                  </a:lnTo>
                  <a:lnTo>
                    <a:pt x="11" y="2"/>
                  </a:lnTo>
                  <a:lnTo>
                    <a:pt x="18"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277" name="フリーフォーム 91521">
              <a:extLst>
                <a:ext uri="{FF2B5EF4-FFF2-40B4-BE49-F238E27FC236}">
                  <a16:creationId xmlns:a16="http://schemas.microsoft.com/office/drawing/2014/main" id="{C3E31DBA-3857-9957-2E56-A1AF3A13B9E4}"/>
                </a:ext>
              </a:extLst>
            </p:cNvPr>
            <p:cNvSpPr/>
            <p:nvPr/>
          </p:nvSpPr>
          <p:spPr>
            <a:xfrm>
              <a:off x="9058349" y="9312262"/>
              <a:ext cx="35198" cy="11186"/>
            </a:xfrm>
            <a:custGeom>
              <a:avLst/>
              <a:gdLst/>
              <a:ahLst/>
              <a:cxnLst/>
              <a:rect l="0" t="0" r="0" b="0"/>
              <a:pathLst>
                <a:path w="11" h="3">
                  <a:moveTo>
                    <a:pt x="0" y="3"/>
                  </a:moveTo>
                  <a:lnTo>
                    <a:pt x="0" y="3"/>
                  </a:lnTo>
                  <a:lnTo>
                    <a:pt x="2" y="0"/>
                  </a:lnTo>
                  <a:lnTo>
                    <a:pt x="11" y="0"/>
                  </a:lnTo>
                  <a:lnTo>
                    <a:pt x="0" y="3"/>
                  </a:lnTo>
                  <a:close/>
                </a:path>
              </a:pathLst>
            </a:custGeom>
            <a:solidFill>
              <a:srgbClr val="008837"/>
            </a:solidFill>
            <a:ln w="9525">
              <a:noFill/>
            </a:ln>
          </p:spPr>
          <p:txBody>
            <a:bodyPr/>
            <a:lstStyle/>
            <a:p>
              <a:endParaRPr lang="ja-JP" altLang="en-US" sz="1799"/>
            </a:p>
          </p:txBody>
        </p:sp>
        <p:sp>
          <p:nvSpPr>
            <p:cNvPr id="278" name="フリーフォーム 91522">
              <a:extLst>
                <a:ext uri="{FF2B5EF4-FFF2-40B4-BE49-F238E27FC236}">
                  <a16:creationId xmlns:a16="http://schemas.microsoft.com/office/drawing/2014/main" id="{D9D6C4A1-D420-00B9-BF28-B7BFACB4FEE1}"/>
                </a:ext>
              </a:extLst>
            </p:cNvPr>
            <p:cNvSpPr/>
            <p:nvPr/>
          </p:nvSpPr>
          <p:spPr>
            <a:xfrm>
              <a:off x="9058349" y="9312262"/>
              <a:ext cx="35198" cy="11186"/>
            </a:xfrm>
            <a:custGeom>
              <a:avLst/>
              <a:gdLst/>
              <a:ahLst/>
              <a:cxnLst/>
              <a:rect l="0" t="0" r="0" b="0"/>
              <a:pathLst>
                <a:path w="11" h="3">
                  <a:moveTo>
                    <a:pt x="0" y="3"/>
                  </a:moveTo>
                  <a:lnTo>
                    <a:pt x="0" y="3"/>
                  </a:lnTo>
                  <a:lnTo>
                    <a:pt x="2" y="0"/>
                  </a:lnTo>
                  <a:lnTo>
                    <a:pt x="11"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279" name="フリーフォーム 91523">
              <a:extLst>
                <a:ext uri="{FF2B5EF4-FFF2-40B4-BE49-F238E27FC236}">
                  <a16:creationId xmlns:a16="http://schemas.microsoft.com/office/drawing/2014/main" id="{A11C9234-158B-7E1B-DA10-D54B002835D7}"/>
                </a:ext>
              </a:extLst>
            </p:cNvPr>
            <p:cNvSpPr/>
            <p:nvPr/>
          </p:nvSpPr>
          <p:spPr>
            <a:xfrm>
              <a:off x="9075947" y="9278708"/>
              <a:ext cx="17600" cy="3727"/>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280" name="直線コネクタ 279">
              <a:extLst>
                <a:ext uri="{FF2B5EF4-FFF2-40B4-BE49-F238E27FC236}">
                  <a16:creationId xmlns:a16="http://schemas.microsoft.com/office/drawing/2014/main" id="{0A2B18E8-668E-7619-1759-34082B23C77F}"/>
                </a:ext>
              </a:extLst>
            </p:cNvPr>
            <p:cNvSpPr/>
            <p:nvPr/>
          </p:nvSpPr>
          <p:spPr>
            <a:xfrm>
              <a:off x="9075947" y="9278708"/>
              <a:ext cx="17600"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281" name="フリーフォーム 91525">
              <a:extLst>
                <a:ext uri="{FF2B5EF4-FFF2-40B4-BE49-F238E27FC236}">
                  <a16:creationId xmlns:a16="http://schemas.microsoft.com/office/drawing/2014/main" id="{854F771F-F202-476C-F890-81F39B540A22}"/>
                </a:ext>
              </a:extLst>
            </p:cNvPr>
            <p:cNvSpPr/>
            <p:nvPr/>
          </p:nvSpPr>
          <p:spPr>
            <a:xfrm>
              <a:off x="9093547" y="9278708"/>
              <a:ext cx="35198" cy="3727"/>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282" name="直線コネクタ 281">
              <a:extLst>
                <a:ext uri="{FF2B5EF4-FFF2-40B4-BE49-F238E27FC236}">
                  <a16:creationId xmlns:a16="http://schemas.microsoft.com/office/drawing/2014/main" id="{75CF5675-9F30-08C0-51E8-82BD05D6757E}"/>
                </a:ext>
              </a:extLst>
            </p:cNvPr>
            <p:cNvSpPr/>
            <p:nvPr/>
          </p:nvSpPr>
          <p:spPr>
            <a:xfrm>
              <a:off x="9093547" y="9278708"/>
              <a:ext cx="35198"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283" name="フリーフォーム 91527">
              <a:extLst>
                <a:ext uri="{FF2B5EF4-FFF2-40B4-BE49-F238E27FC236}">
                  <a16:creationId xmlns:a16="http://schemas.microsoft.com/office/drawing/2014/main" id="{A53CFF0D-1685-CFFE-F975-A2B518C6E974}"/>
                </a:ext>
              </a:extLst>
            </p:cNvPr>
            <p:cNvSpPr/>
            <p:nvPr/>
          </p:nvSpPr>
          <p:spPr>
            <a:xfrm>
              <a:off x="9128745" y="9263794"/>
              <a:ext cx="14079" cy="3727"/>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284" name="直線コネクタ 283">
              <a:extLst>
                <a:ext uri="{FF2B5EF4-FFF2-40B4-BE49-F238E27FC236}">
                  <a16:creationId xmlns:a16="http://schemas.microsoft.com/office/drawing/2014/main" id="{F6F9FDF1-4DF6-64CE-272F-DD92F41CF82C}"/>
                </a:ext>
              </a:extLst>
            </p:cNvPr>
            <p:cNvSpPr/>
            <p:nvPr/>
          </p:nvSpPr>
          <p:spPr>
            <a:xfrm>
              <a:off x="9128745" y="9263794"/>
              <a:ext cx="1407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285" name="フリーフォーム 91529">
              <a:extLst>
                <a:ext uri="{FF2B5EF4-FFF2-40B4-BE49-F238E27FC236}">
                  <a16:creationId xmlns:a16="http://schemas.microsoft.com/office/drawing/2014/main" id="{38028429-93B8-57B5-24FA-8A343C902128}"/>
                </a:ext>
              </a:extLst>
            </p:cNvPr>
            <p:cNvSpPr/>
            <p:nvPr/>
          </p:nvSpPr>
          <p:spPr>
            <a:xfrm>
              <a:off x="9086508" y="9263794"/>
              <a:ext cx="7040" cy="14914"/>
            </a:xfrm>
            <a:custGeom>
              <a:avLst/>
              <a:gdLst/>
              <a:ahLst/>
              <a:cxnLst/>
              <a:rect l="0" t="0" r="0" b="0"/>
              <a:pathLst>
                <a:path w="2" h="4">
                  <a:moveTo>
                    <a:pt x="0" y="4"/>
                  </a:moveTo>
                  <a:lnTo>
                    <a:pt x="0" y="4"/>
                  </a:lnTo>
                  <a:lnTo>
                    <a:pt x="0" y="2"/>
                  </a:lnTo>
                  <a:lnTo>
                    <a:pt x="2" y="0"/>
                  </a:lnTo>
                  <a:lnTo>
                    <a:pt x="0" y="4"/>
                  </a:lnTo>
                  <a:close/>
                </a:path>
              </a:pathLst>
            </a:custGeom>
            <a:solidFill>
              <a:srgbClr val="008837"/>
            </a:solidFill>
            <a:ln w="9525">
              <a:noFill/>
            </a:ln>
          </p:spPr>
          <p:txBody>
            <a:bodyPr/>
            <a:lstStyle/>
            <a:p>
              <a:endParaRPr lang="ja-JP" altLang="en-US" sz="1799"/>
            </a:p>
          </p:txBody>
        </p:sp>
        <p:sp>
          <p:nvSpPr>
            <p:cNvPr id="286" name="フリーフォーム 91530">
              <a:extLst>
                <a:ext uri="{FF2B5EF4-FFF2-40B4-BE49-F238E27FC236}">
                  <a16:creationId xmlns:a16="http://schemas.microsoft.com/office/drawing/2014/main" id="{4CB542A2-7C90-CB13-4DEA-EE08DE8E639E}"/>
                </a:ext>
              </a:extLst>
            </p:cNvPr>
            <p:cNvSpPr/>
            <p:nvPr/>
          </p:nvSpPr>
          <p:spPr>
            <a:xfrm>
              <a:off x="9086508" y="9263794"/>
              <a:ext cx="7040" cy="14914"/>
            </a:xfrm>
            <a:custGeom>
              <a:avLst/>
              <a:gdLst/>
              <a:ahLst/>
              <a:cxnLst/>
              <a:rect l="0" t="0" r="0" b="0"/>
              <a:pathLst>
                <a:path w="2" h="4">
                  <a:moveTo>
                    <a:pt x="0" y="4"/>
                  </a:moveTo>
                  <a:lnTo>
                    <a:pt x="0" y="4"/>
                  </a:lnTo>
                  <a:lnTo>
                    <a:pt x="0" y="2"/>
                  </a:lnTo>
                  <a:lnTo>
                    <a:pt x="2"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287" name="フリーフォーム 91531">
              <a:extLst>
                <a:ext uri="{FF2B5EF4-FFF2-40B4-BE49-F238E27FC236}">
                  <a16:creationId xmlns:a16="http://schemas.microsoft.com/office/drawing/2014/main" id="{3D4AB784-95F8-4218-ED91-BF5BF0C51EE5}"/>
                </a:ext>
              </a:extLst>
            </p:cNvPr>
            <p:cNvSpPr/>
            <p:nvPr/>
          </p:nvSpPr>
          <p:spPr>
            <a:xfrm>
              <a:off x="9075947" y="9278708"/>
              <a:ext cx="17600" cy="3727"/>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288" name="直線コネクタ 287">
              <a:extLst>
                <a:ext uri="{FF2B5EF4-FFF2-40B4-BE49-F238E27FC236}">
                  <a16:creationId xmlns:a16="http://schemas.microsoft.com/office/drawing/2014/main" id="{A4F38D69-FC58-D5A1-7777-BD8931E4C522}"/>
                </a:ext>
              </a:extLst>
            </p:cNvPr>
            <p:cNvSpPr/>
            <p:nvPr/>
          </p:nvSpPr>
          <p:spPr>
            <a:xfrm>
              <a:off x="9075947" y="9278708"/>
              <a:ext cx="17600"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289" name="フリーフォーム 91533">
              <a:extLst>
                <a:ext uri="{FF2B5EF4-FFF2-40B4-BE49-F238E27FC236}">
                  <a16:creationId xmlns:a16="http://schemas.microsoft.com/office/drawing/2014/main" id="{FE228D9C-EA2A-0C0F-E231-4EABEDAE059B}"/>
                </a:ext>
              </a:extLst>
            </p:cNvPr>
            <p:cNvSpPr/>
            <p:nvPr/>
          </p:nvSpPr>
          <p:spPr>
            <a:xfrm>
              <a:off x="9093547" y="9278708"/>
              <a:ext cx="38717" cy="3727"/>
            </a:xfrm>
            <a:custGeom>
              <a:avLst/>
              <a:gdLst/>
              <a:ahLst/>
              <a:cxnLst/>
              <a:rect l="0" t="0" r="0" b="0"/>
              <a:pathLst>
                <a:path w="11">
                  <a:moveTo>
                    <a:pt x="0" y="0"/>
                  </a:moveTo>
                  <a:lnTo>
                    <a:pt x="11" y="0"/>
                  </a:lnTo>
                  <a:lnTo>
                    <a:pt x="0" y="0"/>
                  </a:lnTo>
                  <a:close/>
                </a:path>
              </a:pathLst>
            </a:custGeom>
            <a:solidFill>
              <a:srgbClr val="008837"/>
            </a:solidFill>
            <a:ln w="9525">
              <a:noFill/>
            </a:ln>
          </p:spPr>
          <p:txBody>
            <a:bodyPr/>
            <a:lstStyle/>
            <a:p>
              <a:endParaRPr lang="ja-JP" altLang="en-US" sz="1799"/>
            </a:p>
          </p:txBody>
        </p:sp>
        <p:sp>
          <p:nvSpPr>
            <p:cNvPr id="290" name="直線コネクタ 289">
              <a:extLst>
                <a:ext uri="{FF2B5EF4-FFF2-40B4-BE49-F238E27FC236}">
                  <a16:creationId xmlns:a16="http://schemas.microsoft.com/office/drawing/2014/main" id="{4B0513A2-21F1-E0B6-3E13-89AC03968D11}"/>
                </a:ext>
              </a:extLst>
            </p:cNvPr>
            <p:cNvSpPr/>
            <p:nvPr/>
          </p:nvSpPr>
          <p:spPr>
            <a:xfrm>
              <a:off x="9093547" y="9278708"/>
              <a:ext cx="38717"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291" name="フリーフォーム 91535">
              <a:extLst>
                <a:ext uri="{FF2B5EF4-FFF2-40B4-BE49-F238E27FC236}">
                  <a16:creationId xmlns:a16="http://schemas.microsoft.com/office/drawing/2014/main" id="{01C92090-1077-E8F0-F658-F4FC067943C6}"/>
                </a:ext>
              </a:extLst>
            </p:cNvPr>
            <p:cNvSpPr/>
            <p:nvPr/>
          </p:nvSpPr>
          <p:spPr>
            <a:xfrm>
              <a:off x="9058349" y="9278708"/>
              <a:ext cx="130232" cy="328099"/>
            </a:xfrm>
            <a:custGeom>
              <a:avLst/>
              <a:gdLst/>
              <a:ahLst/>
              <a:cxnLst/>
              <a:rect l="0" t="0" r="0" b="0"/>
              <a:pathLst>
                <a:path w="38" h="88">
                  <a:moveTo>
                    <a:pt x="0" y="88"/>
                  </a:moveTo>
                  <a:lnTo>
                    <a:pt x="0" y="88"/>
                  </a:lnTo>
                  <a:lnTo>
                    <a:pt x="0" y="70"/>
                  </a:lnTo>
                  <a:lnTo>
                    <a:pt x="2" y="54"/>
                  </a:lnTo>
                  <a:lnTo>
                    <a:pt x="6" y="38"/>
                  </a:lnTo>
                  <a:lnTo>
                    <a:pt x="11" y="25"/>
                  </a:lnTo>
                  <a:lnTo>
                    <a:pt x="18" y="16"/>
                  </a:lnTo>
                  <a:lnTo>
                    <a:pt x="24" y="7"/>
                  </a:lnTo>
                  <a:lnTo>
                    <a:pt x="31" y="3"/>
                  </a:lnTo>
                  <a:lnTo>
                    <a:pt x="38" y="0"/>
                  </a:lnTo>
                  <a:lnTo>
                    <a:pt x="0" y="88"/>
                  </a:lnTo>
                  <a:close/>
                </a:path>
              </a:pathLst>
            </a:custGeom>
            <a:solidFill>
              <a:srgbClr val="008837"/>
            </a:solidFill>
            <a:ln w="9525">
              <a:noFill/>
            </a:ln>
          </p:spPr>
          <p:txBody>
            <a:bodyPr/>
            <a:lstStyle/>
            <a:p>
              <a:endParaRPr lang="ja-JP" altLang="en-US" sz="1799"/>
            </a:p>
          </p:txBody>
        </p:sp>
        <p:sp>
          <p:nvSpPr>
            <p:cNvPr id="292" name="フリーフォーム 91536">
              <a:extLst>
                <a:ext uri="{FF2B5EF4-FFF2-40B4-BE49-F238E27FC236}">
                  <a16:creationId xmlns:a16="http://schemas.microsoft.com/office/drawing/2014/main" id="{3551794A-C2D7-EBD0-477D-D4A32FC3A80B}"/>
                </a:ext>
              </a:extLst>
            </p:cNvPr>
            <p:cNvSpPr/>
            <p:nvPr/>
          </p:nvSpPr>
          <p:spPr>
            <a:xfrm>
              <a:off x="9058349" y="9278708"/>
              <a:ext cx="130232" cy="328099"/>
            </a:xfrm>
            <a:custGeom>
              <a:avLst/>
              <a:gdLst/>
              <a:ahLst/>
              <a:cxnLst/>
              <a:rect l="0" t="0" r="0" b="0"/>
              <a:pathLst>
                <a:path w="38" h="88">
                  <a:moveTo>
                    <a:pt x="0" y="88"/>
                  </a:moveTo>
                  <a:lnTo>
                    <a:pt x="0" y="88"/>
                  </a:lnTo>
                  <a:lnTo>
                    <a:pt x="0" y="70"/>
                  </a:lnTo>
                  <a:lnTo>
                    <a:pt x="2" y="54"/>
                  </a:lnTo>
                  <a:lnTo>
                    <a:pt x="6" y="38"/>
                  </a:lnTo>
                  <a:lnTo>
                    <a:pt x="11" y="25"/>
                  </a:lnTo>
                  <a:lnTo>
                    <a:pt x="18" y="16"/>
                  </a:lnTo>
                  <a:lnTo>
                    <a:pt x="24" y="7"/>
                  </a:lnTo>
                  <a:lnTo>
                    <a:pt x="31" y="3"/>
                  </a:lnTo>
                  <a:lnTo>
                    <a:pt x="38"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293" name="フリーフォーム 91537">
              <a:extLst>
                <a:ext uri="{FF2B5EF4-FFF2-40B4-BE49-F238E27FC236}">
                  <a16:creationId xmlns:a16="http://schemas.microsoft.com/office/drawing/2014/main" id="{E6D3A4A3-C669-CD0B-9421-FFC4230F3FBC}"/>
                </a:ext>
              </a:extLst>
            </p:cNvPr>
            <p:cNvSpPr/>
            <p:nvPr/>
          </p:nvSpPr>
          <p:spPr>
            <a:xfrm>
              <a:off x="9072428" y="9412930"/>
              <a:ext cx="59836" cy="52198"/>
            </a:xfrm>
            <a:custGeom>
              <a:avLst/>
              <a:gdLst/>
              <a:ahLst/>
              <a:cxnLst/>
              <a:rect l="0" t="0" r="0" b="0"/>
              <a:pathLst>
                <a:path w="18" h="14">
                  <a:moveTo>
                    <a:pt x="0" y="14"/>
                  </a:moveTo>
                  <a:lnTo>
                    <a:pt x="0" y="14"/>
                  </a:lnTo>
                  <a:lnTo>
                    <a:pt x="2" y="9"/>
                  </a:lnTo>
                  <a:lnTo>
                    <a:pt x="7" y="5"/>
                  </a:lnTo>
                  <a:lnTo>
                    <a:pt x="11" y="2"/>
                  </a:lnTo>
                  <a:lnTo>
                    <a:pt x="18" y="0"/>
                  </a:lnTo>
                  <a:lnTo>
                    <a:pt x="0" y="14"/>
                  </a:lnTo>
                  <a:close/>
                </a:path>
              </a:pathLst>
            </a:custGeom>
            <a:solidFill>
              <a:srgbClr val="008837"/>
            </a:solidFill>
            <a:ln w="9525">
              <a:noFill/>
            </a:ln>
          </p:spPr>
          <p:txBody>
            <a:bodyPr/>
            <a:lstStyle/>
            <a:p>
              <a:endParaRPr lang="ja-JP" altLang="en-US" sz="1799"/>
            </a:p>
          </p:txBody>
        </p:sp>
        <p:sp>
          <p:nvSpPr>
            <p:cNvPr id="294" name="フリーフォーム 91538">
              <a:extLst>
                <a:ext uri="{FF2B5EF4-FFF2-40B4-BE49-F238E27FC236}">
                  <a16:creationId xmlns:a16="http://schemas.microsoft.com/office/drawing/2014/main" id="{F647673F-9E58-E6FA-F255-316213E004AA}"/>
                </a:ext>
              </a:extLst>
            </p:cNvPr>
            <p:cNvSpPr/>
            <p:nvPr/>
          </p:nvSpPr>
          <p:spPr>
            <a:xfrm>
              <a:off x="9072428" y="9412930"/>
              <a:ext cx="59836" cy="52198"/>
            </a:xfrm>
            <a:custGeom>
              <a:avLst/>
              <a:gdLst/>
              <a:ahLst/>
              <a:cxnLst/>
              <a:rect l="0" t="0" r="0" b="0"/>
              <a:pathLst>
                <a:path w="18" h="14">
                  <a:moveTo>
                    <a:pt x="0" y="14"/>
                  </a:moveTo>
                  <a:lnTo>
                    <a:pt x="0" y="14"/>
                  </a:lnTo>
                  <a:lnTo>
                    <a:pt x="2" y="9"/>
                  </a:lnTo>
                  <a:lnTo>
                    <a:pt x="7" y="5"/>
                  </a:lnTo>
                  <a:lnTo>
                    <a:pt x="11" y="2"/>
                  </a:lnTo>
                  <a:lnTo>
                    <a:pt x="18"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13" name="フリーフォーム 91539">
              <a:extLst>
                <a:ext uri="{FF2B5EF4-FFF2-40B4-BE49-F238E27FC236}">
                  <a16:creationId xmlns:a16="http://schemas.microsoft.com/office/drawing/2014/main" id="{947D4E73-C397-4AA4-9096-3E6C72031331}"/>
                </a:ext>
              </a:extLst>
            </p:cNvPr>
            <p:cNvSpPr/>
            <p:nvPr/>
          </p:nvSpPr>
          <p:spPr>
            <a:xfrm>
              <a:off x="9072428" y="9304805"/>
              <a:ext cx="14079" cy="67111"/>
            </a:xfrm>
            <a:custGeom>
              <a:avLst/>
              <a:gdLst/>
              <a:ahLst/>
              <a:cxnLst/>
              <a:rect l="0" t="0" r="0" b="0"/>
              <a:pathLst>
                <a:path w="5" h="18">
                  <a:moveTo>
                    <a:pt x="5" y="18"/>
                  </a:moveTo>
                  <a:lnTo>
                    <a:pt x="5" y="18"/>
                  </a:lnTo>
                  <a:lnTo>
                    <a:pt x="2" y="7"/>
                  </a:lnTo>
                  <a:lnTo>
                    <a:pt x="0" y="0"/>
                  </a:lnTo>
                  <a:lnTo>
                    <a:pt x="5" y="18"/>
                  </a:lnTo>
                  <a:close/>
                </a:path>
              </a:pathLst>
            </a:custGeom>
            <a:solidFill>
              <a:srgbClr val="008837"/>
            </a:solidFill>
            <a:ln w="9525">
              <a:noFill/>
            </a:ln>
          </p:spPr>
          <p:txBody>
            <a:bodyPr/>
            <a:lstStyle/>
            <a:p>
              <a:endParaRPr lang="ja-JP" altLang="en-US" sz="1799"/>
            </a:p>
          </p:txBody>
        </p:sp>
        <p:sp>
          <p:nvSpPr>
            <p:cNvPr id="314" name="フリーフォーム 91540">
              <a:extLst>
                <a:ext uri="{FF2B5EF4-FFF2-40B4-BE49-F238E27FC236}">
                  <a16:creationId xmlns:a16="http://schemas.microsoft.com/office/drawing/2014/main" id="{8CBC88B9-6F44-234C-A795-A24EFF81C7A1}"/>
                </a:ext>
              </a:extLst>
            </p:cNvPr>
            <p:cNvSpPr/>
            <p:nvPr/>
          </p:nvSpPr>
          <p:spPr>
            <a:xfrm>
              <a:off x="9072428" y="9304805"/>
              <a:ext cx="14079" cy="67111"/>
            </a:xfrm>
            <a:custGeom>
              <a:avLst/>
              <a:gdLst/>
              <a:ahLst/>
              <a:cxnLst/>
              <a:rect l="0" t="0" r="0" b="0"/>
              <a:pathLst>
                <a:path w="5" h="18">
                  <a:moveTo>
                    <a:pt x="5" y="18"/>
                  </a:moveTo>
                  <a:lnTo>
                    <a:pt x="5" y="18"/>
                  </a:lnTo>
                  <a:lnTo>
                    <a:pt x="2" y="7"/>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15" name="フリーフォーム 91541">
              <a:extLst>
                <a:ext uri="{FF2B5EF4-FFF2-40B4-BE49-F238E27FC236}">
                  <a16:creationId xmlns:a16="http://schemas.microsoft.com/office/drawing/2014/main" id="{5DEF15C6-EB1A-7B40-0FCD-4450F410965D}"/>
                </a:ext>
              </a:extLst>
            </p:cNvPr>
            <p:cNvSpPr/>
            <p:nvPr/>
          </p:nvSpPr>
          <p:spPr>
            <a:xfrm>
              <a:off x="9128745" y="9312262"/>
              <a:ext cx="35198" cy="11186"/>
            </a:xfrm>
            <a:custGeom>
              <a:avLst/>
              <a:gdLst/>
              <a:ahLst/>
              <a:cxnLst/>
              <a:rect l="0" t="0" r="0" b="0"/>
              <a:pathLst>
                <a:path w="11" h="3">
                  <a:moveTo>
                    <a:pt x="0" y="3"/>
                  </a:moveTo>
                  <a:lnTo>
                    <a:pt x="0" y="3"/>
                  </a:lnTo>
                  <a:lnTo>
                    <a:pt x="2" y="0"/>
                  </a:lnTo>
                  <a:lnTo>
                    <a:pt x="11" y="0"/>
                  </a:lnTo>
                  <a:lnTo>
                    <a:pt x="0" y="3"/>
                  </a:lnTo>
                  <a:close/>
                </a:path>
              </a:pathLst>
            </a:custGeom>
            <a:solidFill>
              <a:srgbClr val="008837"/>
            </a:solidFill>
            <a:ln w="9525">
              <a:noFill/>
            </a:ln>
          </p:spPr>
          <p:txBody>
            <a:bodyPr/>
            <a:lstStyle/>
            <a:p>
              <a:endParaRPr lang="ja-JP" altLang="en-US" sz="1799"/>
            </a:p>
          </p:txBody>
        </p:sp>
        <p:sp>
          <p:nvSpPr>
            <p:cNvPr id="316" name="フリーフォーム 91542">
              <a:extLst>
                <a:ext uri="{FF2B5EF4-FFF2-40B4-BE49-F238E27FC236}">
                  <a16:creationId xmlns:a16="http://schemas.microsoft.com/office/drawing/2014/main" id="{4B345114-D2E8-C37F-36BF-D0CAD53D6678}"/>
                </a:ext>
              </a:extLst>
            </p:cNvPr>
            <p:cNvSpPr/>
            <p:nvPr/>
          </p:nvSpPr>
          <p:spPr>
            <a:xfrm>
              <a:off x="9128745" y="9312262"/>
              <a:ext cx="35198" cy="11186"/>
            </a:xfrm>
            <a:custGeom>
              <a:avLst/>
              <a:gdLst/>
              <a:ahLst/>
              <a:cxnLst/>
              <a:rect l="0" t="0" r="0" b="0"/>
              <a:pathLst>
                <a:path w="11" h="3">
                  <a:moveTo>
                    <a:pt x="0" y="3"/>
                  </a:moveTo>
                  <a:lnTo>
                    <a:pt x="0" y="3"/>
                  </a:lnTo>
                  <a:lnTo>
                    <a:pt x="2" y="0"/>
                  </a:lnTo>
                  <a:lnTo>
                    <a:pt x="11"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17" name="フリーフォーム 91543">
              <a:extLst>
                <a:ext uri="{FF2B5EF4-FFF2-40B4-BE49-F238E27FC236}">
                  <a16:creationId xmlns:a16="http://schemas.microsoft.com/office/drawing/2014/main" id="{985AB9C9-7C74-0E11-EA0E-00651D1675AD}"/>
                </a:ext>
              </a:extLst>
            </p:cNvPr>
            <p:cNvSpPr/>
            <p:nvPr/>
          </p:nvSpPr>
          <p:spPr>
            <a:xfrm>
              <a:off x="9061868" y="9487498"/>
              <a:ext cx="31679" cy="52198"/>
            </a:xfrm>
            <a:custGeom>
              <a:avLst/>
              <a:gdLst/>
              <a:ahLst/>
              <a:cxnLst/>
              <a:rect l="0" t="0" r="0" b="0"/>
              <a:pathLst>
                <a:path w="9" h="14">
                  <a:moveTo>
                    <a:pt x="0" y="14"/>
                  </a:moveTo>
                  <a:lnTo>
                    <a:pt x="0" y="14"/>
                  </a:lnTo>
                  <a:lnTo>
                    <a:pt x="0" y="7"/>
                  </a:lnTo>
                  <a:lnTo>
                    <a:pt x="2" y="3"/>
                  </a:lnTo>
                  <a:lnTo>
                    <a:pt x="4" y="0"/>
                  </a:lnTo>
                  <a:lnTo>
                    <a:pt x="9" y="0"/>
                  </a:lnTo>
                  <a:lnTo>
                    <a:pt x="0" y="14"/>
                  </a:lnTo>
                  <a:close/>
                </a:path>
              </a:pathLst>
            </a:custGeom>
            <a:solidFill>
              <a:srgbClr val="008837"/>
            </a:solidFill>
            <a:ln w="9525">
              <a:noFill/>
            </a:ln>
          </p:spPr>
          <p:txBody>
            <a:bodyPr/>
            <a:lstStyle/>
            <a:p>
              <a:endParaRPr lang="ja-JP" altLang="en-US" sz="1799"/>
            </a:p>
          </p:txBody>
        </p:sp>
        <p:sp>
          <p:nvSpPr>
            <p:cNvPr id="318" name="フリーフォーム 91544">
              <a:extLst>
                <a:ext uri="{FF2B5EF4-FFF2-40B4-BE49-F238E27FC236}">
                  <a16:creationId xmlns:a16="http://schemas.microsoft.com/office/drawing/2014/main" id="{DC74CC08-2BDA-BEE7-16A8-BAC6A0D4DA9D}"/>
                </a:ext>
              </a:extLst>
            </p:cNvPr>
            <p:cNvSpPr/>
            <p:nvPr/>
          </p:nvSpPr>
          <p:spPr>
            <a:xfrm>
              <a:off x="9061868" y="9487498"/>
              <a:ext cx="31679" cy="52198"/>
            </a:xfrm>
            <a:custGeom>
              <a:avLst/>
              <a:gdLst/>
              <a:ahLst/>
              <a:cxnLst/>
              <a:rect l="0" t="0" r="0" b="0"/>
              <a:pathLst>
                <a:path w="9" h="14">
                  <a:moveTo>
                    <a:pt x="0" y="14"/>
                  </a:moveTo>
                  <a:lnTo>
                    <a:pt x="0" y="14"/>
                  </a:lnTo>
                  <a:lnTo>
                    <a:pt x="0" y="7"/>
                  </a:lnTo>
                  <a:lnTo>
                    <a:pt x="2" y="3"/>
                  </a:lnTo>
                  <a:lnTo>
                    <a:pt x="4" y="0"/>
                  </a:lnTo>
                  <a:lnTo>
                    <a:pt x="9"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19" name="フリーフォーム 91545">
              <a:extLst>
                <a:ext uri="{FF2B5EF4-FFF2-40B4-BE49-F238E27FC236}">
                  <a16:creationId xmlns:a16="http://schemas.microsoft.com/office/drawing/2014/main" id="{C0B7C46D-6593-2D2E-38FF-A3D4BBF1D542}"/>
                </a:ext>
              </a:extLst>
            </p:cNvPr>
            <p:cNvSpPr/>
            <p:nvPr/>
          </p:nvSpPr>
          <p:spPr>
            <a:xfrm>
              <a:off x="9058349" y="9364460"/>
              <a:ext cx="3519" cy="67111"/>
            </a:xfrm>
            <a:custGeom>
              <a:avLst/>
              <a:gdLst/>
              <a:ahLst/>
              <a:cxnLst/>
              <a:rect l="0" t="0" r="0" b="0"/>
              <a:pathLst>
                <a:path w="2" h="18">
                  <a:moveTo>
                    <a:pt x="2" y="18"/>
                  </a:moveTo>
                  <a:lnTo>
                    <a:pt x="2" y="18"/>
                  </a:lnTo>
                  <a:lnTo>
                    <a:pt x="2" y="6"/>
                  </a:lnTo>
                  <a:lnTo>
                    <a:pt x="0" y="0"/>
                  </a:lnTo>
                  <a:lnTo>
                    <a:pt x="2" y="18"/>
                  </a:lnTo>
                  <a:close/>
                </a:path>
              </a:pathLst>
            </a:custGeom>
            <a:solidFill>
              <a:srgbClr val="008837"/>
            </a:solidFill>
            <a:ln w="9525">
              <a:noFill/>
            </a:ln>
          </p:spPr>
          <p:txBody>
            <a:bodyPr/>
            <a:lstStyle/>
            <a:p>
              <a:endParaRPr lang="ja-JP" altLang="en-US" sz="1799"/>
            </a:p>
          </p:txBody>
        </p:sp>
        <p:sp>
          <p:nvSpPr>
            <p:cNvPr id="320" name="フリーフォーム 91546">
              <a:extLst>
                <a:ext uri="{FF2B5EF4-FFF2-40B4-BE49-F238E27FC236}">
                  <a16:creationId xmlns:a16="http://schemas.microsoft.com/office/drawing/2014/main" id="{6D490751-FCB4-81AB-C128-3620D232EA00}"/>
                </a:ext>
              </a:extLst>
            </p:cNvPr>
            <p:cNvSpPr/>
            <p:nvPr/>
          </p:nvSpPr>
          <p:spPr>
            <a:xfrm>
              <a:off x="9058349" y="9364460"/>
              <a:ext cx="3519" cy="67111"/>
            </a:xfrm>
            <a:custGeom>
              <a:avLst/>
              <a:gdLst/>
              <a:ahLst/>
              <a:cxnLst/>
              <a:rect l="0" t="0" r="0" b="0"/>
              <a:pathLst>
                <a:path w="2" h="18">
                  <a:moveTo>
                    <a:pt x="2" y="18"/>
                  </a:moveTo>
                  <a:lnTo>
                    <a:pt x="2" y="18"/>
                  </a:lnTo>
                  <a:lnTo>
                    <a:pt x="2" y="6"/>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21" name="フリーフォーム 91547">
              <a:extLst>
                <a:ext uri="{FF2B5EF4-FFF2-40B4-BE49-F238E27FC236}">
                  <a16:creationId xmlns:a16="http://schemas.microsoft.com/office/drawing/2014/main" id="{EE3B7003-3526-4693-BA07-B36D0A24CCA8}"/>
                </a:ext>
              </a:extLst>
            </p:cNvPr>
            <p:cNvSpPr/>
            <p:nvPr/>
          </p:nvSpPr>
          <p:spPr>
            <a:xfrm>
              <a:off x="9142825" y="9278708"/>
              <a:ext cx="21119" cy="3727"/>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322" name="直線コネクタ 321">
              <a:extLst>
                <a:ext uri="{FF2B5EF4-FFF2-40B4-BE49-F238E27FC236}">
                  <a16:creationId xmlns:a16="http://schemas.microsoft.com/office/drawing/2014/main" id="{D19A844E-15A2-FF51-1546-0A699F6D9C95}"/>
                </a:ext>
              </a:extLst>
            </p:cNvPr>
            <p:cNvSpPr/>
            <p:nvPr/>
          </p:nvSpPr>
          <p:spPr>
            <a:xfrm>
              <a:off x="9142825" y="9278708"/>
              <a:ext cx="2111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23" name="フリーフォーム 91549">
              <a:extLst>
                <a:ext uri="{FF2B5EF4-FFF2-40B4-BE49-F238E27FC236}">
                  <a16:creationId xmlns:a16="http://schemas.microsoft.com/office/drawing/2014/main" id="{409F77A4-7332-CCAC-AAE5-D6F532FEFB63}"/>
                </a:ext>
              </a:extLst>
            </p:cNvPr>
            <p:cNvSpPr/>
            <p:nvPr/>
          </p:nvSpPr>
          <p:spPr>
            <a:xfrm>
              <a:off x="9163944" y="9278708"/>
              <a:ext cx="24638" cy="3727"/>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325" name="直線コネクタ 324">
              <a:extLst>
                <a:ext uri="{FF2B5EF4-FFF2-40B4-BE49-F238E27FC236}">
                  <a16:creationId xmlns:a16="http://schemas.microsoft.com/office/drawing/2014/main" id="{30C9CFD0-443C-CEC5-8861-C63333684103}"/>
                </a:ext>
              </a:extLst>
            </p:cNvPr>
            <p:cNvSpPr/>
            <p:nvPr/>
          </p:nvSpPr>
          <p:spPr>
            <a:xfrm>
              <a:off x="9163944" y="9278708"/>
              <a:ext cx="24638"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26" name="フリーフォーム 91551">
              <a:extLst>
                <a:ext uri="{FF2B5EF4-FFF2-40B4-BE49-F238E27FC236}">
                  <a16:creationId xmlns:a16="http://schemas.microsoft.com/office/drawing/2014/main" id="{43CC3785-CB58-3686-8BF4-3B0C8EC2D2F2}"/>
                </a:ext>
              </a:extLst>
            </p:cNvPr>
            <p:cNvSpPr/>
            <p:nvPr/>
          </p:nvSpPr>
          <p:spPr>
            <a:xfrm>
              <a:off x="9188581" y="9263794"/>
              <a:ext cx="24640" cy="3727"/>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327" name="直線コネクタ 326">
              <a:extLst>
                <a:ext uri="{FF2B5EF4-FFF2-40B4-BE49-F238E27FC236}">
                  <a16:creationId xmlns:a16="http://schemas.microsoft.com/office/drawing/2014/main" id="{E3A309DC-EC9E-98FE-2B56-90755426505C}"/>
                </a:ext>
              </a:extLst>
            </p:cNvPr>
            <p:cNvSpPr/>
            <p:nvPr/>
          </p:nvSpPr>
          <p:spPr>
            <a:xfrm>
              <a:off x="9188581" y="9263794"/>
              <a:ext cx="24640"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28" name="フリーフォーム 91553">
              <a:extLst>
                <a:ext uri="{FF2B5EF4-FFF2-40B4-BE49-F238E27FC236}">
                  <a16:creationId xmlns:a16="http://schemas.microsoft.com/office/drawing/2014/main" id="{0A07E3E1-7AB2-6ED7-9F56-440939B19420}"/>
                </a:ext>
              </a:extLst>
            </p:cNvPr>
            <p:cNvSpPr/>
            <p:nvPr/>
          </p:nvSpPr>
          <p:spPr>
            <a:xfrm>
              <a:off x="9146343" y="9263794"/>
              <a:ext cx="17600" cy="14914"/>
            </a:xfrm>
            <a:custGeom>
              <a:avLst/>
              <a:gdLst/>
              <a:ahLst/>
              <a:cxnLst/>
              <a:rect l="0" t="0" r="0" b="0"/>
              <a:pathLst>
                <a:path w="5" h="4">
                  <a:moveTo>
                    <a:pt x="0" y="4"/>
                  </a:moveTo>
                  <a:lnTo>
                    <a:pt x="0" y="4"/>
                  </a:lnTo>
                  <a:lnTo>
                    <a:pt x="0" y="2"/>
                  </a:lnTo>
                  <a:lnTo>
                    <a:pt x="0" y="2"/>
                  </a:lnTo>
                  <a:lnTo>
                    <a:pt x="5" y="0"/>
                  </a:lnTo>
                  <a:lnTo>
                    <a:pt x="0" y="4"/>
                  </a:lnTo>
                  <a:close/>
                </a:path>
              </a:pathLst>
            </a:custGeom>
            <a:solidFill>
              <a:srgbClr val="008837"/>
            </a:solidFill>
            <a:ln w="9525">
              <a:noFill/>
            </a:ln>
          </p:spPr>
          <p:txBody>
            <a:bodyPr/>
            <a:lstStyle/>
            <a:p>
              <a:endParaRPr lang="ja-JP" altLang="en-US" sz="1799"/>
            </a:p>
          </p:txBody>
        </p:sp>
        <p:sp>
          <p:nvSpPr>
            <p:cNvPr id="329" name="フリーフォーム 91554">
              <a:extLst>
                <a:ext uri="{FF2B5EF4-FFF2-40B4-BE49-F238E27FC236}">
                  <a16:creationId xmlns:a16="http://schemas.microsoft.com/office/drawing/2014/main" id="{7E06F936-6DC1-1131-6DD3-DBF9FB9629AF}"/>
                </a:ext>
              </a:extLst>
            </p:cNvPr>
            <p:cNvSpPr/>
            <p:nvPr/>
          </p:nvSpPr>
          <p:spPr>
            <a:xfrm>
              <a:off x="9146343" y="9263794"/>
              <a:ext cx="17600" cy="14914"/>
            </a:xfrm>
            <a:custGeom>
              <a:avLst/>
              <a:gdLst/>
              <a:ahLst/>
              <a:cxnLst/>
              <a:rect l="0" t="0" r="0" b="0"/>
              <a:pathLst>
                <a:path w="5" h="4">
                  <a:moveTo>
                    <a:pt x="0" y="4"/>
                  </a:moveTo>
                  <a:lnTo>
                    <a:pt x="0" y="4"/>
                  </a:lnTo>
                  <a:lnTo>
                    <a:pt x="0" y="2"/>
                  </a:lnTo>
                  <a:lnTo>
                    <a:pt x="0" y="2"/>
                  </a:lnTo>
                  <a:lnTo>
                    <a:pt x="5"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42" name="フリーフォーム 91555">
              <a:extLst>
                <a:ext uri="{FF2B5EF4-FFF2-40B4-BE49-F238E27FC236}">
                  <a16:creationId xmlns:a16="http://schemas.microsoft.com/office/drawing/2014/main" id="{A90A22AF-D11A-17DA-6132-E15DA1BD71B5}"/>
                </a:ext>
              </a:extLst>
            </p:cNvPr>
            <p:cNvSpPr/>
            <p:nvPr/>
          </p:nvSpPr>
          <p:spPr>
            <a:xfrm>
              <a:off x="9142825" y="9278708"/>
              <a:ext cx="21119" cy="3727"/>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343" name="直線コネクタ 342">
              <a:extLst>
                <a:ext uri="{FF2B5EF4-FFF2-40B4-BE49-F238E27FC236}">
                  <a16:creationId xmlns:a16="http://schemas.microsoft.com/office/drawing/2014/main" id="{B6A0403C-7781-E09B-6074-34539F392849}"/>
                </a:ext>
              </a:extLst>
            </p:cNvPr>
            <p:cNvSpPr/>
            <p:nvPr/>
          </p:nvSpPr>
          <p:spPr>
            <a:xfrm>
              <a:off x="9142825" y="9278708"/>
              <a:ext cx="2111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74" name="フリーフォーム 91557">
              <a:extLst>
                <a:ext uri="{FF2B5EF4-FFF2-40B4-BE49-F238E27FC236}">
                  <a16:creationId xmlns:a16="http://schemas.microsoft.com/office/drawing/2014/main" id="{1A646B4C-2B4F-A12F-D999-5F54D3A07DF6}"/>
                </a:ext>
              </a:extLst>
            </p:cNvPr>
            <p:cNvSpPr/>
            <p:nvPr/>
          </p:nvSpPr>
          <p:spPr>
            <a:xfrm>
              <a:off x="9163944" y="9278708"/>
              <a:ext cx="35198" cy="3727"/>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375" name="直線コネクタ 374">
              <a:extLst>
                <a:ext uri="{FF2B5EF4-FFF2-40B4-BE49-F238E27FC236}">
                  <a16:creationId xmlns:a16="http://schemas.microsoft.com/office/drawing/2014/main" id="{52C633C2-872B-ED86-BD0F-5552EF001896}"/>
                </a:ext>
              </a:extLst>
            </p:cNvPr>
            <p:cNvSpPr/>
            <p:nvPr/>
          </p:nvSpPr>
          <p:spPr>
            <a:xfrm>
              <a:off x="9163944" y="9278708"/>
              <a:ext cx="35198"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76" name="フリーフォーム 91559">
              <a:extLst>
                <a:ext uri="{FF2B5EF4-FFF2-40B4-BE49-F238E27FC236}">
                  <a16:creationId xmlns:a16="http://schemas.microsoft.com/office/drawing/2014/main" id="{CB8C3EF7-38E8-55B6-DD4F-869781A60D29}"/>
                </a:ext>
              </a:extLst>
            </p:cNvPr>
            <p:cNvSpPr/>
            <p:nvPr/>
          </p:nvSpPr>
          <p:spPr>
            <a:xfrm>
              <a:off x="9132264" y="9278708"/>
              <a:ext cx="126713" cy="335556"/>
            </a:xfrm>
            <a:custGeom>
              <a:avLst/>
              <a:gdLst/>
              <a:ahLst/>
              <a:cxnLst/>
              <a:rect l="0" t="0" r="0" b="0"/>
              <a:pathLst>
                <a:path w="36" h="90">
                  <a:moveTo>
                    <a:pt x="0" y="90"/>
                  </a:moveTo>
                  <a:lnTo>
                    <a:pt x="0" y="90"/>
                  </a:lnTo>
                  <a:lnTo>
                    <a:pt x="0" y="72"/>
                  </a:lnTo>
                  <a:lnTo>
                    <a:pt x="2" y="54"/>
                  </a:lnTo>
                  <a:lnTo>
                    <a:pt x="4" y="41"/>
                  </a:lnTo>
                  <a:lnTo>
                    <a:pt x="9" y="27"/>
                  </a:lnTo>
                  <a:lnTo>
                    <a:pt x="16" y="16"/>
                  </a:lnTo>
                  <a:lnTo>
                    <a:pt x="22" y="7"/>
                  </a:lnTo>
                  <a:lnTo>
                    <a:pt x="29" y="3"/>
                  </a:lnTo>
                  <a:lnTo>
                    <a:pt x="36" y="0"/>
                  </a:lnTo>
                  <a:lnTo>
                    <a:pt x="0" y="90"/>
                  </a:lnTo>
                  <a:close/>
                </a:path>
              </a:pathLst>
            </a:custGeom>
            <a:solidFill>
              <a:srgbClr val="008837"/>
            </a:solidFill>
            <a:ln w="9525">
              <a:noFill/>
            </a:ln>
          </p:spPr>
          <p:txBody>
            <a:bodyPr/>
            <a:lstStyle/>
            <a:p>
              <a:endParaRPr lang="ja-JP" altLang="en-US" sz="1799"/>
            </a:p>
          </p:txBody>
        </p:sp>
        <p:sp>
          <p:nvSpPr>
            <p:cNvPr id="378" name="フリーフォーム 91560">
              <a:extLst>
                <a:ext uri="{FF2B5EF4-FFF2-40B4-BE49-F238E27FC236}">
                  <a16:creationId xmlns:a16="http://schemas.microsoft.com/office/drawing/2014/main" id="{74344CF1-2D6F-190D-2618-E96BAA0EF353}"/>
                </a:ext>
              </a:extLst>
            </p:cNvPr>
            <p:cNvSpPr/>
            <p:nvPr/>
          </p:nvSpPr>
          <p:spPr>
            <a:xfrm>
              <a:off x="9132264" y="9278708"/>
              <a:ext cx="126713" cy="335556"/>
            </a:xfrm>
            <a:custGeom>
              <a:avLst/>
              <a:gdLst/>
              <a:ahLst/>
              <a:cxnLst/>
              <a:rect l="0" t="0" r="0" b="0"/>
              <a:pathLst>
                <a:path w="36" h="90">
                  <a:moveTo>
                    <a:pt x="0" y="90"/>
                  </a:moveTo>
                  <a:lnTo>
                    <a:pt x="0" y="90"/>
                  </a:lnTo>
                  <a:lnTo>
                    <a:pt x="0" y="72"/>
                  </a:lnTo>
                  <a:lnTo>
                    <a:pt x="2" y="54"/>
                  </a:lnTo>
                  <a:lnTo>
                    <a:pt x="4" y="41"/>
                  </a:lnTo>
                  <a:lnTo>
                    <a:pt x="9" y="27"/>
                  </a:lnTo>
                  <a:lnTo>
                    <a:pt x="16" y="16"/>
                  </a:lnTo>
                  <a:lnTo>
                    <a:pt x="22" y="7"/>
                  </a:lnTo>
                  <a:lnTo>
                    <a:pt x="29" y="3"/>
                  </a:lnTo>
                  <a:lnTo>
                    <a:pt x="36"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79" name="フリーフォーム 91561">
              <a:extLst>
                <a:ext uri="{FF2B5EF4-FFF2-40B4-BE49-F238E27FC236}">
                  <a16:creationId xmlns:a16="http://schemas.microsoft.com/office/drawing/2014/main" id="{FD494C40-CDF2-532C-FA83-8D4F0AFFB05E}"/>
                </a:ext>
              </a:extLst>
            </p:cNvPr>
            <p:cNvSpPr/>
            <p:nvPr/>
          </p:nvSpPr>
          <p:spPr>
            <a:xfrm>
              <a:off x="9142825" y="9412930"/>
              <a:ext cx="70396" cy="67111"/>
            </a:xfrm>
            <a:custGeom>
              <a:avLst/>
              <a:gdLst/>
              <a:ahLst/>
              <a:cxnLst/>
              <a:rect l="0" t="0" r="0" b="0"/>
              <a:pathLst>
                <a:path w="20" h="18">
                  <a:moveTo>
                    <a:pt x="0" y="18"/>
                  </a:moveTo>
                  <a:lnTo>
                    <a:pt x="0" y="18"/>
                  </a:lnTo>
                  <a:lnTo>
                    <a:pt x="2" y="11"/>
                  </a:lnTo>
                  <a:lnTo>
                    <a:pt x="7" y="5"/>
                  </a:lnTo>
                  <a:lnTo>
                    <a:pt x="11" y="2"/>
                  </a:lnTo>
                  <a:lnTo>
                    <a:pt x="20" y="0"/>
                  </a:lnTo>
                  <a:lnTo>
                    <a:pt x="0" y="18"/>
                  </a:lnTo>
                  <a:close/>
                </a:path>
              </a:pathLst>
            </a:custGeom>
            <a:solidFill>
              <a:srgbClr val="008837"/>
            </a:solidFill>
            <a:ln w="9525">
              <a:noFill/>
            </a:ln>
          </p:spPr>
          <p:txBody>
            <a:bodyPr/>
            <a:lstStyle/>
            <a:p>
              <a:endParaRPr lang="ja-JP" altLang="en-US" sz="1799"/>
            </a:p>
          </p:txBody>
        </p:sp>
        <p:sp>
          <p:nvSpPr>
            <p:cNvPr id="380" name="フリーフォーム 91562">
              <a:extLst>
                <a:ext uri="{FF2B5EF4-FFF2-40B4-BE49-F238E27FC236}">
                  <a16:creationId xmlns:a16="http://schemas.microsoft.com/office/drawing/2014/main" id="{09BD80AE-905D-BAC9-11F2-D560AAAF6E4A}"/>
                </a:ext>
              </a:extLst>
            </p:cNvPr>
            <p:cNvSpPr/>
            <p:nvPr/>
          </p:nvSpPr>
          <p:spPr>
            <a:xfrm>
              <a:off x="9142825" y="9412930"/>
              <a:ext cx="70396" cy="67111"/>
            </a:xfrm>
            <a:custGeom>
              <a:avLst/>
              <a:gdLst/>
              <a:ahLst/>
              <a:cxnLst/>
              <a:rect l="0" t="0" r="0" b="0"/>
              <a:pathLst>
                <a:path w="20" h="18">
                  <a:moveTo>
                    <a:pt x="0" y="18"/>
                  </a:moveTo>
                  <a:lnTo>
                    <a:pt x="0" y="18"/>
                  </a:lnTo>
                  <a:lnTo>
                    <a:pt x="2" y="11"/>
                  </a:lnTo>
                  <a:lnTo>
                    <a:pt x="7" y="5"/>
                  </a:lnTo>
                  <a:lnTo>
                    <a:pt x="11" y="2"/>
                  </a:lnTo>
                  <a:lnTo>
                    <a:pt x="2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81" name="フリーフォーム 91563">
              <a:extLst>
                <a:ext uri="{FF2B5EF4-FFF2-40B4-BE49-F238E27FC236}">
                  <a16:creationId xmlns:a16="http://schemas.microsoft.com/office/drawing/2014/main" id="{8C9ED02F-E265-374B-BD45-969D0FF22468}"/>
                </a:ext>
              </a:extLst>
            </p:cNvPr>
            <p:cNvSpPr/>
            <p:nvPr/>
          </p:nvSpPr>
          <p:spPr>
            <a:xfrm>
              <a:off x="9132264" y="9312262"/>
              <a:ext cx="24640" cy="85754"/>
            </a:xfrm>
            <a:custGeom>
              <a:avLst/>
              <a:gdLst/>
              <a:ahLst/>
              <a:cxnLst/>
              <a:rect l="0" t="0" r="0" b="0"/>
              <a:pathLst>
                <a:path w="7" h="23">
                  <a:moveTo>
                    <a:pt x="7" y="23"/>
                  </a:moveTo>
                  <a:lnTo>
                    <a:pt x="7" y="23"/>
                  </a:lnTo>
                  <a:lnTo>
                    <a:pt x="4" y="7"/>
                  </a:lnTo>
                  <a:lnTo>
                    <a:pt x="2" y="3"/>
                  </a:lnTo>
                  <a:lnTo>
                    <a:pt x="0" y="0"/>
                  </a:lnTo>
                  <a:lnTo>
                    <a:pt x="7" y="23"/>
                  </a:lnTo>
                  <a:close/>
                </a:path>
              </a:pathLst>
            </a:custGeom>
            <a:solidFill>
              <a:srgbClr val="008837"/>
            </a:solidFill>
            <a:ln w="9525">
              <a:noFill/>
            </a:ln>
          </p:spPr>
          <p:txBody>
            <a:bodyPr/>
            <a:lstStyle/>
            <a:p>
              <a:endParaRPr lang="ja-JP" altLang="en-US" sz="1799"/>
            </a:p>
          </p:txBody>
        </p:sp>
        <p:sp>
          <p:nvSpPr>
            <p:cNvPr id="382" name="フリーフォーム 91564">
              <a:extLst>
                <a:ext uri="{FF2B5EF4-FFF2-40B4-BE49-F238E27FC236}">
                  <a16:creationId xmlns:a16="http://schemas.microsoft.com/office/drawing/2014/main" id="{73A6F8F0-06C8-BCC7-2859-DC8E17E86897}"/>
                </a:ext>
              </a:extLst>
            </p:cNvPr>
            <p:cNvSpPr/>
            <p:nvPr/>
          </p:nvSpPr>
          <p:spPr>
            <a:xfrm>
              <a:off x="9132264" y="9312262"/>
              <a:ext cx="24640" cy="85754"/>
            </a:xfrm>
            <a:custGeom>
              <a:avLst/>
              <a:gdLst/>
              <a:ahLst/>
              <a:cxnLst/>
              <a:rect l="0" t="0" r="0" b="0"/>
              <a:pathLst>
                <a:path w="7" h="23">
                  <a:moveTo>
                    <a:pt x="7" y="23"/>
                  </a:moveTo>
                  <a:lnTo>
                    <a:pt x="7" y="23"/>
                  </a:lnTo>
                  <a:lnTo>
                    <a:pt x="4" y="7"/>
                  </a:lnTo>
                  <a:lnTo>
                    <a:pt x="2" y="3"/>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83" name="フリーフォーム 91565">
              <a:extLst>
                <a:ext uri="{FF2B5EF4-FFF2-40B4-BE49-F238E27FC236}">
                  <a16:creationId xmlns:a16="http://schemas.microsoft.com/office/drawing/2014/main" id="{98AA1980-2C53-A3C6-B472-C16539693ADE}"/>
                </a:ext>
              </a:extLst>
            </p:cNvPr>
            <p:cNvSpPr/>
            <p:nvPr/>
          </p:nvSpPr>
          <p:spPr>
            <a:xfrm>
              <a:off x="9199142" y="9323448"/>
              <a:ext cx="35198" cy="14914"/>
            </a:xfrm>
            <a:custGeom>
              <a:avLst/>
              <a:gdLst/>
              <a:ahLst/>
              <a:cxnLst/>
              <a:rect l="0" t="0" r="0" b="0"/>
              <a:pathLst>
                <a:path w="11" h="4">
                  <a:moveTo>
                    <a:pt x="0" y="4"/>
                  </a:moveTo>
                  <a:lnTo>
                    <a:pt x="0" y="4"/>
                  </a:lnTo>
                  <a:lnTo>
                    <a:pt x="2" y="2"/>
                  </a:lnTo>
                  <a:lnTo>
                    <a:pt x="11" y="0"/>
                  </a:lnTo>
                  <a:lnTo>
                    <a:pt x="0" y="4"/>
                  </a:lnTo>
                  <a:close/>
                </a:path>
              </a:pathLst>
            </a:custGeom>
            <a:solidFill>
              <a:srgbClr val="008837"/>
            </a:solidFill>
            <a:ln w="9525">
              <a:noFill/>
            </a:ln>
          </p:spPr>
          <p:txBody>
            <a:bodyPr/>
            <a:lstStyle/>
            <a:p>
              <a:endParaRPr lang="ja-JP" altLang="en-US" sz="1799"/>
            </a:p>
          </p:txBody>
        </p:sp>
        <p:sp>
          <p:nvSpPr>
            <p:cNvPr id="384" name="フリーフォーム 91566">
              <a:extLst>
                <a:ext uri="{FF2B5EF4-FFF2-40B4-BE49-F238E27FC236}">
                  <a16:creationId xmlns:a16="http://schemas.microsoft.com/office/drawing/2014/main" id="{D1933553-5FEC-0203-7B2D-EEC9E369E15C}"/>
                </a:ext>
              </a:extLst>
            </p:cNvPr>
            <p:cNvSpPr/>
            <p:nvPr/>
          </p:nvSpPr>
          <p:spPr>
            <a:xfrm>
              <a:off x="9199142" y="9323448"/>
              <a:ext cx="35198" cy="14914"/>
            </a:xfrm>
            <a:custGeom>
              <a:avLst/>
              <a:gdLst/>
              <a:ahLst/>
              <a:cxnLst/>
              <a:rect l="0" t="0" r="0" b="0"/>
              <a:pathLst>
                <a:path w="11" h="4">
                  <a:moveTo>
                    <a:pt x="0" y="4"/>
                  </a:moveTo>
                  <a:lnTo>
                    <a:pt x="0" y="4"/>
                  </a:lnTo>
                  <a:lnTo>
                    <a:pt x="2" y="2"/>
                  </a:lnTo>
                  <a:lnTo>
                    <a:pt x="11"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85" name="フリーフォーム 91567">
              <a:extLst>
                <a:ext uri="{FF2B5EF4-FFF2-40B4-BE49-F238E27FC236}">
                  <a16:creationId xmlns:a16="http://schemas.microsoft.com/office/drawing/2014/main" id="{E1CB361E-F4CF-DD06-1DEB-EE3D2670B4E3}"/>
                </a:ext>
              </a:extLst>
            </p:cNvPr>
            <p:cNvSpPr/>
            <p:nvPr/>
          </p:nvSpPr>
          <p:spPr>
            <a:xfrm>
              <a:off x="9132264" y="9506139"/>
              <a:ext cx="31679" cy="33557"/>
            </a:xfrm>
            <a:custGeom>
              <a:avLst/>
              <a:gdLst/>
              <a:ahLst/>
              <a:cxnLst/>
              <a:rect l="0" t="0" r="0" b="0"/>
              <a:pathLst>
                <a:path w="9" h="9">
                  <a:moveTo>
                    <a:pt x="0" y="9"/>
                  </a:moveTo>
                  <a:lnTo>
                    <a:pt x="0" y="9"/>
                  </a:lnTo>
                  <a:lnTo>
                    <a:pt x="0" y="6"/>
                  </a:lnTo>
                  <a:lnTo>
                    <a:pt x="2" y="2"/>
                  </a:lnTo>
                  <a:lnTo>
                    <a:pt x="7" y="0"/>
                  </a:lnTo>
                  <a:lnTo>
                    <a:pt x="9" y="0"/>
                  </a:lnTo>
                  <a:lnTo>
                    <a:pt x="0" y="9"/>
                  </a:lnTo>
                  <a:close/>
                </a:path>
              </a:pathLst>
            </a:custGeom>
            <a:solidFill>
              <a:srgbClr val="008837"/>
            </a:solidFill>
            <a:ln w="9525">
              <a:noFill/>
            </a:ln>
          </p:spPr>
          <p:txBody>
            <a:bodyPr/>
            <a:lstStyle/>
            <a:p>
              <a:endParaRPr lang="ja-JP" altLang="en-US" sz="1799"/>
            </a:p>
          </p:txBody>
        </p:sp>
        <p:sp>
          <p:nvSpPr>
            <p:cNvPr id="386" name="フリーフォーム 91568">
              <a:extLst>
                <a:ext uri="{FF2B5EF4-FFF2-40B4-BE49-F238E27FC236}">
                  <a16:creationId xmlns:a16="http://schemas.microsoft.com/office/drawing/2014/main" id="{93EB9C32-AA20-0182-FA17-D90740C5793A}"/>
                </a:ext>
              </a:extLst>
            </p:cNvPr>
            <p:cNvSpPr/>
            <p:nvPr/>
          </p:nvSpPr>
          <p:spPr>
            <a:xfrm>
              <a:off x="9132264" y="9506139"/>
              <a:ext cx="31679" cy="33557"/>
            </a:xfrm>
            <a:custGeom>
              <a:avLst/>
              <a:gdLst/>
              <a:ahLst/>
              <a:cxnLst/>
              <a:rect l="0" t="0" r="0" b="0"/>
              <a:pathLst>
                <a:path w="9" h="9">
                  <a:moveTo>
                    <a:pt x="0" y="9"/>
                  </a:moveTo>
                  <a:lnTo>
                    <a:pt x="0" y="9"/>
                  </a:lnTo>
                  <a:lnTo>
                    <a:pt x="0" y="6"/>
                  </a:lnTo>
                  <a:lnTo>
                    <a:pt x="2" y="2"/>
                  </a:lnTo>
                  <a:lnTo>
                    <a:pt x="7" y="0"/>
                  </a:lnTo>
                  <a:lnTo>
                    <a:pt x="9"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87" name="フリーフォーム 91569">
              <a:extLst>
                <a:ext uri="{FF2B5EF4-FFF2-40B4-BE49-F238E27FC236}">
                  <a16:creationId xmlns:a16="http://schemas.microsoft.com/office/drawing/2014/main" id="{ACD88797-9D72-96D2-4116-BD059A0D4116}"/>
                </a:ext>
              </a:extLst>
            </p:cNvPr>
            <p:cNvSpPr/>
            <p:nvPr/>
          </p:nvSpPr>
          <p:spPr>
            <a:xfrm>
              <a:off x="9128745" y="9364460"/>
              <a:ext cx="3519" cy="67111"/>
            </a:xfrm>
            <a:custGeom>
              <a:avLst/>
              <a:gdLst/>
              <a:ahLst/>
              <a:cxnLst/>
              <a:rect l="0" t="0" r="0" b="0"/>
              <a:pathLst>
                <a:path w="2" h="18">
                  <a:moveTo>
                    <a:pt x="2" y="18"/>
                  </a:moveTo>
                  <a:lnTo>
                    <a:pt x="2" y="18"/>
                  </a:lnTo>
                  <a:lnTo>
                    <a:pt x="2" y="9"/>
                  </a:lnTo>
                  <a:lnTo>
                    <a:pt x="0" y="0"/>
                  </a:lnTo>
                  <a:lnTo>
                    <a:pt x="2" y="18"/>
                  </a:lnTo>
                  <a:close/>
                </a:path>
              </a:pathLst>
            </a:custGeom>
            <a:solidFill>
              <a:srgbClr val="008837"/>
            </a:solidFill>
            <a:ln w="9525">
              <a:noFill/>
            </a:ln>
          </p:spPr>
          <p:txBody>
            <a:bodyPr/>
            <a:lstStyle/>
            <a:p>
              <a:endParaRPr lang="ja-JP" altLang="en-US" sz="1799"/>
            </a:p>
          </p:txBody>
        </p:sp>
        <p:sp>
          <p:nvSpPr>
            <p:cNvPr id="388" name="フリーフォーム 91570">
              <a:extLst>
                <a:ext uri="{FF2B5EF4-FFF2-40B4-BE49-F238E27FC236}">
                  <a16:creationId xmlns:a16="http://schemas.microsoft.com/office/drawing/2014/main" id="{AFC30574-85FA-48E9-63C9-8A153E125B64}"/>
                </a:ext>
              </a:extLst>
            </p:cNvPr>
            <p:cNvSpPr/>
            <p:nvPr/>
          </p:nvSpPr>
          <p:spPr>
            <a:xfrm>
              <a:off x="9128745" y="9364460"/>
              <a:ext cx="3519" cy="67111"/>
            </a:xfrm>
            <a:custGeom>
              <a:avLst/>
              <a:gdLst/>
              <a:ahLst/>
              <a:cxnLst/>
              <a:rect l="0" t="0" r="0" b="0"/>
              <a:pathLst>
                <a:path w="2" h="18">
                  <a:moveTo>
                    <a:pt x="2" y="18"/>
                  </a:moveTo>
                  <a:lnTo>
                    <a:pt x="2" y="18"/>
                  </a:lnTo>
                  <a:lnTo>
                    <a:pt x="2" y="9"/>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89" name="フリーフォーム 91571">
              <a:extLst>
                <a:ext uri="{FF2B5EF4-FFF2-40B4-BE49-F238E27FC236}">
                  <a16:creationId xmlns:a16="http://schemas.microsoft.com/office/drawing/2014/main" id="{E1563F26-057C-8709-DEE4-AC2278C3D28B}"/>
                </a:ext>
              </a:extLst>
            </p:cNvPr>
            <p:cNvSpPr/>
            <p:nvPr/>
          </p:nvSpPr>
          <p:spPr>
            <a:xfrm>
              <a:off x="9213221" y="9278708"/>
              <a:ext cx="21119" cy="3727"/>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390" name="直線コネクタ 389">
              <a:extLst>
                <a:ext uri="{FF2B5EF4-FFF2-40B4-BE49-F238E27FC236}">
                  <a16:creationId xmlns:a16="http://schemas.microsoft.com/office/drawing/2014/main" id="{DA33A47B-95D0-5B6C-3888-6C3442069B80}"/>
                </a:ext>
              </a:extLst>
            </p:cNvPr>
            <p:cNvSpPr/>
            <p:nvPr/>
          </p:nvSpPr>
          <p:spPr>
            <a:xfrm>
              <a:off x="9213221" y="9278708"/>
              <a:ext cx="2111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91" name="フリーフォーム 91573">
              <a:extLst>
                <a:ext uri="{FF2B5EF4-FFF2-40B4-BE49-F238E27FC236}">
                  <a16:creationId xmlns:a16="http://schemas.microsoft.com/office/drawing/2014/main" id="{2A4DCB80-E18C-88D3-12A9-C254A540F495}"/>
                </a:ext>
              </a:extLst>
            </p:cNvPr>
            <p:cNvSpPr/>
            <p:nvPr/>
          </p:nvSpPr>
          <p:spPr>
            <a:xfrm>
              <a:off x="9234340" y="9278708"/>
              <a:ext cx="24638" cy="3727"/>
            </a:xfrm>
            <a:custGeom>
              <a:avLst/>
              <a:gdLst/>
              <a:ahLst/>
              <a:cxnLst/>
              <a:rect l="0" t="0" r="0" b="0"/>
              <a:pathLst>
                <a:path w="7">
                  <a:moveTo>
                    <a:pt x="0" y="0"/>
                  </a:moveTo>
                  <a:lnTo>
                    <a:pt x="7" y="0"/>
                  </a:lnTo>
                  <a:lnTo>
                    <a:pt x="0" y="0"/>
                  </a:lnTo>
                  <a:close/>
                </a:path>
              </a:pathLst>
            </a:custGeom>
            <a:solidFill>
              <a:srgbClr val="008837"/>
            </a:solidFill>
            <a:ln w="9525">
              <a:noFill/>
            </a:ln>
          </p:spPr>
          <p:txBody>
            <a:bodyPr/>
            <a:lstStyle/>
            <a:p>
              <a:endParaRPr lang="ja-JP" altLang="en-US" sz="1799"/>
            </a:p>
          </p:txBody>
        </p:sp>
        <p:sp>
          <p:nvSpPr>
            <p:cNvPr id="392" name="直線コネクタ 391">
              <a:extLst>
                <a:ext uri="{FF2B5EF4-FFF2-40B4-BE49-F238E27FC236}">
                  <a16:creationId xmlns:a16="http://schemas.microsoft.com/office/drawing/2014/main" id="{A7B16D6C-100C-E8B6-2813-41D5B5FC4C56}"/>
                </a:ext>
              </a:extLst>
            </p:cNvPr>
            <p:cNvSpPr/>
            <p:nvPr/>
          </p:nvSpPr>
          <p:spPr>
            <a:xfrm>
              <a:off x="9234340" y="9278708"/>
              <a:ext cx="24638"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93" name="フリーフォーム 91575">
              <a:extLst>
                <a:ext uri="{FF2B5EF4-FFF2-40B4-BE49-F238E27FC236}">
                  <a16:creationId xmlns:a16="http://schemas.microsoft.com/office/drawing/2014/main" id="{749534B0-BBCB-0817-17EB-A98A49B71AA8}"/>
                </a:ext>
              </a:extLst>
            </p:cNvPr>
            <p:cNvSpPr/>
            <p:nvPr/>
          </p:nvSpPr>
          <p:spPr>
            <a:xfrm>
              <a:off x="9258978" y="9278708"/>
              <a:ext cx="14079" cy="3727"/>
            </a:xfrm>
            <a:custGeom>
              <a:avLst/>
              <a:gdLst/>
              <a:ahLst/>
              <a:cxnLst/>
              <a:rect l="0" t="0" r="0" b="0"/>
              <a:pathLst>
                <a:path w="4">
                  <a:moveTo>
                    <a:pt x="0" y="0"/>
                  </a:moveTo>
                  <a:lnTo>
                    <a:pt x="4" y="0"/>
                  </a:lnTo>
                  <a:lnTo>
                    <a:pt x="0" y="0"/>
                  </a:lnTo>
                  <a:close/>
                </a:path>
              </a:pathLst>
            </a:custGeom>
            <a:solidFill>
              <a:srgbClr val="008837"/>
            </a:solidFill>
            <a:ln w="9525">
              <a:noFill/>
            </a:ln>
          </p:spPr>
          <p:txBody>
            <a:bodyPr/>
            <a:lstStyle/>
            <a:p>
              <a:endParaRPr lang="ja-JP" altLang="en-US" sz="1799"/>
            </a:p>
          </p:txBody>
        </p:sp>
        <p:sp>
          <p:nvSpPr>
            <p:cNvPr id="394" name="直線コネクタ 393">
              <a:extLst>
                <a:ext uri="{FF2B5EF4-FFF2-40B4-BE49-F238E27FC236}">
                  <a16:creationId xmlns:a16="http://schemas.microsoft.com/office/drawing/2014/main" id="{B38E4A54-0CE4-DE21-8ACF-D0249A63682E}"/>
                </a:ext>
              </a:extLst>
            </p:cNvPr>
            <p:cNvSpPr/>
            <p:nvPr/>
          </p:nvSpPr>
          <p:spPr>
            <a:xfrm>
              <a:off x="9258978" y="9278708"/>
              <a:ext cx="1407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95" name="フリーフォーム 91577">
              <a:extLst>
                <a:ext uri="{FF2B5EF4-FFF2-40B4-BE49-F238E27FC236}">
                  <a16:creationId xmlns:a16="http://schemas.microsoft.com/office/drawing/2014/main" id="{6E95C01B-68F7-8A03-7FC0-74C20062784E}"/>
                </a:ext>
              </a:extLst>
            </p:cNvPr>
            <p:cNvSpPr/>
            <p:nvPr/>
          </p:nvSpPr>
          <p:spPr>
            <a:xfrm>
              <a:off x="9213221" y="9278708"/>
              <a:ext cx="21119" cy="3727"/>
            </a:xfrm>
            <a:custGeom>
              <a:avLst/>
              <a:gdLst/>
              <a:ahLst/>
              <a:cxnLst/>
              <a:rect l="0" t="0" r="0" b="0"/>
              <a:pathLst>
                <a:path w="7">
                  <a:moveTo>
                    <a:pt x="0" y="0"/>
                  </a:moveTo>
                  <a:lnTo>
                    <a:pt x="0" y="0"/>
                  </a:lnTo>
                  <a:lnTo>
                    <a:pt x="7" y="0"/>
                  </a:lnTo>
                  <a:lnTo>
                    <a:pt x="0" y="0"/>
                  </a:lnTo>
                  <a:close/>
                </a:path>
              </a:pathLst>
            </a:custGeom>
            <a:solidFill>
              <a:srgbClr val="008837"/>
            </a:solidFill>
            <a:ln w="9525">
              <a:noFill/>
            </a:ln>
          </p:spPr>
          <p:txBody>
            <a:bodyPr/>
            <a:lstStyle/>
            <a:p>
              <a:endParaRPr lang="ja-JP" altLang="en-US" sz="1799"/>
            </a:p>
          </p:txBody>
        </p:sp>
        <p:sp>
          <p:nvSpPr>
            <p:cNvPr id="396" name="フリーフォーム 91578">
              <a:extLst>
                <a:ext uri="{FF2B5EF4-FFF2-40B4-BE49-F238E27FC236}">
                  <a16:creationId xmlns:a16="http://schemas.microsoft.com/office/drawing/2014/main" id="{C171DCE5-E49E-64E9-3E19-0CFDBA843C3C}"/>
                </a:ext>
              </a:extLst>
            </p:cNvPr>
            <p:cNvSpPr/>
            <p:nvPr/>
          </p:nvSpPr>
          <p:spPr>
            <a:xfrm>
              <a:off x="9213221" y="9278708"/>
              <a:ext cx="21119" cy="3727"/>
            </a:xfrm>
            <a:custGeom>
              <a:avLst/>
              <a:gdLst/>
              <a:ahLst/>
              <a:cxnLst/>
              <a:rect l="0" t="0" r="0" b="0"/>
              <a:pathLst>
                <a:path w="7">
                  <a:moveTo>
                    <a:pt x="0" y="0"/>
                  </a:moveTo>
                  <a:lnTo>
                    <a:pt x="0" y="0"/>
                  </a:lnTo>
                  <a:lnTo>
                    <a:pt x="7"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397" name="フリーフォーム 91579">
              <a:extLst>
                <a:ext uri="{FF2B5EF4-FFF2-40B4-BE49-F238E27FC236}">
                  <a16:creationId xmlns:a16="http://schemas.microsoft.com/office/drawing/2014/main" id="{0770D3E4-45C0-E69A-AE0F-36D22544B39F}"/>
                </a:ext>
              </a:extLst>
            </p:cNvPr>
            <p:cNvSpPr/>
            <p:nvPr/>
          </p:nvSpPr>
          <p:spPr>
            <a:xfrm>
              <a:off x="9213221" y="9297349"/>
              <a:ext cx="28159" cy="3730"/>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398" name="直線コネクタ 397">
              <a:extLst>
                <a:ext uri="{FF2B5EF4-FFF2-40B4-BE49-F238E27FC236}">
                  <a16:creationId xmlns:a16="http://schemas.microsoft.com/office/drawing/2014/main" id="{63FBE4BE-1E4B-44F2-8300-492E87501DB5}"/>
                </a:ext>
              </a:extLst>
            </p:cNvPr>
            <p:cNvSpPr/>
            <p:nvPr/>
          </p:nvSpPr>
          <p:spPr>
            <a:xfrm>
              <a:off x="9213221" y="9297349"/>
              <a:ext cx="28159" cy="3730"/>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399" name="フリーフォーム 91581">
              <a:extLst>
                <a:ext uri="{FF2B5EF4-FFF2-40B4-BE49-F238E27FC236}">
                  <a16:creationId xmlns:a16="http://schemas.microsoft.com/office/drawing/2014/main" id="{5592F883-8CFB-4436-88BE-8735D7595D42}"/>
                </a:ext>
              </a:extLst>
            </p:cNvPr>
            <p:cNvSpPr/>
            <p:nvPr/>
          </p:nvSpPr>
          <p:spPr>
            <a:xfrm>
              <a:off x="9234340" y="9278708"/>
              <a:ext cx="35198" cy="3727"/>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400" name="直線コネクタ 399">
              <a:extLst>
                <a:ext uri="{FF2B5EF4-FFF2-40B4-BE49-F238E27FC236}">
                  <a16:creationId xmlns:a16="http://schemas.microsoft.com/office/drawing/2014/main" id="{6FE288A8-ECF1-C28B-6F31-3F1A517AA4B2}"/>
                </a:ext>
              </a:extLst>
            </p:cNvPr>
            <p:cNvSpPr/>
            <p:nvPr/>
          </p:nvSpPr>
          <p:spPr>
            <a:xfrm>
              <a:off x="9234340" y="9278708"/>
              <a:ext cx="35198"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401" name="フリーフォーム 91583">
              <a:extLst>
                <a:ext uri="{FF2B5EF4-FFF2-40B4-BE49-F238E27FC236}">
                  <a16:creationId xmlns:a16="http://schemas.microsoft.com/office/drawing/2014/main" id="{3AD51E42-2A82-9744-4D47-7BC9C754FC60}"/>
                </a:ext>
              </a:extLst>
            </p:cNvPr>
            <p:cNvSpPr/>
            <p:nvPr/>
          </p:nvSpPr>
          <p:spPr>
            <a:xfrm>
              <a:off x="9213221" y="9439028"/>
              <a:ext cx="59836" cy="59654"/>
            </a:xfrm>
            <a:custGeom>
              <a:avLst/>
              <a:gdLst/>
              <a:ahLst/>
              <a:cxnLst/>
              <a:rect l="0" t="0" r="0" b="0"/>
              <a:pathLst>
                <a:path w="18" h="16">
                  <a:moveTo>
                    <a:pt x="0" y="16"/>
                  </a:moveTo>
                  <a:lnTo>
                    <a:pt x="0" y="16"/>
                  </a:lnTo>
                  <a:lnTo>
                    <a:pt x="3" y="11"/>
                  </a:lnTo>
                  <a:lnTo>
                    <a:pt x="5" y="4"/>
                  </a:lnTo>
                  <a:lnTo>
                    <a:pt x="12" y="2"/>
                  </a:lnTo>
                  <a:lnTo>
                    <a:pt x="18" y="0"/>
                  </a:lnTo>
                  <a:lnTo>
                    <a:pt x="0" y="16"/>
                  </a:lnTo>
                  <a:close/>
                </a:path>
              </a:pathLst>
            </a:custGeom>
            <a:solidFill>
              <a:srgbClr val="008837"/>
            </a:solidFill>
            <a:ln w="9525">
              <a:noFill/>
            </a:ln>
          </p:spPr>
          <p:txBody>
            <a:bodyPr/>
            <a:lstStyle/>
            <a:p>
              <a:endParaRPr lang="ja-JP" altLang="en-US" sz="1799"/>
            </a:p>
          </p:txBody>
        </p:sp>
        <p:sp>
          <p:nvSpPr>
            <p:cNvPr id="402" name="フリーフォーム 91584">
              <a:extLst>
                <a:ext uri="{FF2B5EF4-FFF2-40B4-BE49-F238E27FC236}">
                  <a16:creationId xmlns:a16="http://schemas.microsoft.com/office/drawing/2014/main" id="{312E8BB7-5541-2AF4-31D4-1B39279AC80F}"/>
                </a:ext>
              </a:extLst>
            </p:cNvPr>
            <p:cNvSpPr/>
            <p:nvPr/>
          </p:nvSpPr>
          <p:spPr>
            <a:xfrm>
              <a:off x="9213221" y="9439028"/>
              <a:ext cx="59836" cy="59654"/>
            </a:xfrm>
            <a:custGeom>
              <a:avLst/>
              <a:gdLst/>
              <a:ahLst/>
              <a:cxnLst/>
              <a:rect l="0" t="0" r="0" b="0"/>
              <a:pathLst>
                <a:path w="18" h="16">
                  <a:moveTo>
                    <a:pt x="0" y="16"/>
                  </a:moveTo>
                  <a:lnTo>
                    <a:pt x="0" y="16"/>
                  </a:lnTo>
                  <a:lnTo>
                    <a:pt x="3" y="11"/>
                  </a:lnTo>
                  <a:lnTo>
                    <a:pt x="5" y="4"/>
                  </a:lnTo>
                  <a:lnTo>
                    <a:pt x="12" y="2"/>
                  </a:lnTo>
                  <a:lnTo>
                    <a:pt x="18"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03" name="フリーフォーム 91585">
              <a:extLst>
                <a:ext uri="{FF2B5EF4-FFF2-40B4-BE49-F238E27FC236}">
                  <a16:creationId xmlns:a16="http://schemas.microsoft.com/office/drawing/2014/main" id="{293461EF-7146-5A00-854C-3AA3273E057F}"/>
                </a:ext>
              </a:extLst>
            </p:cNvPr>
            <p:cNvSpPr/>
            <p:nvPr/>
          </p:nvSpPr>
          <p:spPr>
            <a:xfrm>
              <a:off x="9202660" y="9338362"/>
              <a:ext cx="17600" cy="74568"/>
            </a:xfrm>
            <a:custGeom>
              <a:avLst/>
              <a:gdLst/>
              <a:ahLst/>
              <a:cxnLst/>
              <a:rect l="0" t="0" r="0" b="0"/>
              <a:pathLst>
                <a:path w="5" h="20">
                  <a:moveTo>
                    <a:pt x="5" y="20"/>
                  </a:moveTo>
                  <a:lnTo>
                    <a:pt x="5" y="20"/>
                  </a:lnTo>
                  <a:lnTo>
                    <a:pt x="2" y="7"/>
                  </a:lnTo>
                  <a:lnTo>
                    <a:pt x="0" y="0"/>
                  </a:lnTo>
                  <a:lnTo>
                    <a:pt x="5" y="20"/>
                  </a:lnTo>
                  <a:close/>
                </a:path>
              </a:pathLst>
            </a:custGeom>
            <a:solidFill>
              <a:srgbClr val="008837"/>
            </a:solidFill>
            <a:ln w="9525">
              <a:noFill/>
            </a:ln>
          </p:spPr>
          <p:txBody>
            <a:bodyPr/>
            <a:lstStyle/>
            <a:p>
              <a:endParaRPr lang="ja-JP" altLang="en-US" sz="1799"/>
            </a:p>
          </p:txBody>
        </p:sp>
        <p:sp>
          <p:nvSpPr>
            <p:cNvPr id="404" name="フリーフォーム 91586">
              <a:extLst>
                <a:ext uri="{FF2B5EF4-FFF2-40B4-BE49-F238E27FC236}">
                  <a16:creationId xmlns:a16="http://schemas.microsoft.com/office/drawing/2014/main" id="{7E0A3671-BE66-1C0B-9EF7-85AAB22A203A}"/>
                </a:ext>
              </a:extLst>
            </p:cNvPr>
            <p:cNvSpPr/>
            <p:nvPr/>
          </p:nvSpPr>
          <p:spPr>
            <a:xfrm>
              <a:off x="9202660" y="9338362"/>
              <a:ext cx="17600" cy="74568"/>
            </a:xfrm>
            <a:custGeom>
              <a:avLst/>
              <a:gdLst/>
              <a:ahLst/>
              <a:cxnLst/>
              <a:rect l="0" t="0" r="0" b="0"/>
              <a:pathLst>
                <a:path w="5" h="20">
                  <a:moveTo>
                    <a:pt x="5" y="20"/>
                  </a:moveTo>
                  <a:lnTo>
                    <a:pt x="5" y="20"/>
                  </a:lnTo>
                  <a:lnTo>
                    <a:pt x="2" y="7"/>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05" name="フリーフォーム 91587">
              <a:extLst>
                <a:ext uri="{FF2B5EF4-FFF2-40B4-BE49-F238E27FC236}">
                  <a16:creationId xmlns:a16="http://schemas.microsoft.com/office/drawing/2014/main" id="{93083DF1-5165-9F9A-F613-431E61B484A1}"/>
                </a:ext>
              </a:extLst>
            </p:cNvPr>
            <p:cNvSpPr/>
            <p:nvPr/>
          </p:nvSpPr>
          <p:spPr>
            <a:xfrm>
              <a:off x="9258978" y="9345819"/>
              <a:ext cx="45759" cy="7457"/>
            </a:xfrm>
            <a:custGeom>
              <a:avLst/>
              <a:gdLst/>
              <a:ahLst/>
              <a:cxnLst/>
              <a:rect l="0" t="0" r="0" b="0"/>
              <a:pathLst>
                <a:path w="13" h="2">
                  <a:moveTo>
                    <a:pt x="0" y="2"/>
                  </a:moveTo>
                  <a:lnTo>
                    <a:pt x="0" y="2"/>
                  </a:lnTo>
                  <a:lnTo>
                    <a:pt x="2" y="0"/>
                  </a:lnTo>
                  <a:lnTo>
                    <a:pt x="13" y="0"/>
                  </a:lnTo>
                  <a:lnTo>
                    <a:pt x="0" y="2"/>
                  </a:lnTo>
                  <a:close/>
                </a:path>
              </a:pathLst>
            </a:custGeom>
            <a:solidFill>
              <a:srgbClr val="008837"/>
            </a:solidFill>
            <a:ln w="9525">
              <a:noFill/>
            </a:ln>
          </p:spPr>
          <p:txBody>
            <a:bodyPr/>
            <a:lstStyle/>
            <a:p>
              <a:endParaRPr lang="ja-JP" altLang="en-US" sz="1799"/>
            </a:p>
          </p:txBody>
        </p:sp>
        <p:sp>
          <p:nvSpPr>
            <p:cNvPr id="406" name="フリーフォーム 91588">
              <a:extLst>
                <a:ext uri="{FF2B5EF4-FFF2-40B4-BE49-F238E27FC236}">
                  <a16:creationId xmlns:a16="http://schemas.microsoft.com/office/drawing/2014/main" id="{F9484328-DA7E-7EB0-2F78-89A48D28366C}"/>
                </a:ext>
              </a:extLst>
            </p:cNvPr>
            <p:cNvSpPr/>
            <p:nvPr/>
          </p:nvSpPr>
          <p:spPr>
            <a:xfrm>
              <a:off x="9258978" y="9345819"/>
              <a:ext cx="45759" cy="7457"/>
            </a:xfrm>
            <a:custGeom>
              <a:avLst/>
              <a:gdLst/>
              <a:ahLst/>
              <a:cxnLst/>
              <a:rect l="0" t="0" r="0" b="0"/>
              <a:pathLst>
                <a:path w="13" h="2">
                  <a:moveTo>
                    <a:pt x="0" y="2"/>
                  </a:moveTo>
                  <a:lnTo>
                    <a:pt x="0" y="2"/>
                  </a:lnTo>
                  <a:lnTo>
                    <a:pt x="2" y="0"/>
                  </a:lnTo>
                  <a:lnTo>
                    <a:pt x="13"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07" name="フリーフォーム 91589">
              <a:extLst>
                <a:ext uri="{FF2B5EF4-FFF2-40B4-BE49-F238E27FC236}">
                  <a16:creationId xmlns:a16="http://schemas.microsoft.com/office/drawing/2014/main" id="{CC3D8DF9-102D-5490-0F47-2C0CF0EAD786}"/>
                </a:ext>
              </a:extLst>
            </p:cNvPr>
            <p:cNvSpPr/>
            <p:nvPr/>
          </p:nvSpPr>
          <p:spPr>
            <a:xfrm>
              <a:off x="9202660" y="9521052"/>
              <a:ext cx="31679" cy="33557"/>
            </a:xfrm>
            <a:custGeom>
              <a:avLst/>
              <a:gdLst/>
              <a:ahLst/>
              <a:cxnLst/>
              <a:rect l="0" t="0" r="0" b="0"/>
              <a:pathLst>
                <a:path w="9" h="9">
                  <a:moveTo>
                    <a:pt x="0" y="9"/>
                  </a:moveTo>
                  <a:lnTo>
                    <a:pt x="0" y="9"/>
                  </a:lnTo>
                  <a:lnTo>
                    <a:pt x="0" y="7"/>
                  </a:lnTo>
                  <a:lnTo>
                    <a:pt x="2" y="2"/>
                  </a:lnTo>
                  <a:lnTo>
                    <a:pt x="5" y="0"/>
                  </a:lnTo>
                  <a:lnTo>
                    <a:pt x="9" y="0"/>
                  </a:lnTo>
                  <a:lnTo>
                    <a:pt x="0" y="9"/>
                  </a:lnTo>
                  <a:close/>
                </a:path>
              </a:pathLst>
            </a:custGeom>
            <a:solidFill>
              <a:srgbClr val="008837"/>
            </a:solidFill>
            <a:ln w="9525">
              <a:noFill/>
            </a:ln>
          </p:spPr>
          <p:txBody>
            <a:bodyPr/>
            <a:lstStyle/>
            <a:p>
              <a:endParaRPr lang="ja-JP" altLang="en-US" sz="1799"/>
            </a:p>
          </p:txBody>
        </p:sp>
        <p:sp>
          <p:nvSpPr>
            <p:cNvPr id="408" name="フリーフォーム 91590">
              <a:extLst>
                <a:ext uri="{FF2B5EF4-FFF2-40B4-BE49-F238E27FC236}">
                  <a16:creationId xmlns:a16="http://schemas.microsoft.com/office/drawing/2014/main" id="{E44E9D29-AEE6-70D9-929E-B924326478FC}"/>
                </a:ext>
              </a:extLst>
            </p:cNvPr>
            <p:cNvSpPr/>
            <p:nvPr/>
          </p:nvSpPr>
          <p:spPr>
            <a:xfrm>
              <a:off x="9202660" y="9521052"/>
              <a:ext cx="31679" cy="33557"/>
            </a:xfrm>
            <a:custGeom>
              <a:avLst/>
              <a:gdLst/>
              <a:ahLst/>
              <a:cxnLst/>
              <a:rect l="0" t="0" r="0" b="0"/>
              <a:pathLst>
                <a:path w="9" h="9">
                  <a:moveTo>
                    <a:pt x="0" y="9"/>
                  </a:moveTo>
                  <a:lnTo>
                    <a:pt x="0" y="9"/>
                  </a:lnTo>
                  <a:lnTo>
                    <a:pt x="0" y="7"/>
                  </a:lnTo>
                  <a:lnTo>
                    <a:pt x="2" y="2"/>
                  </a:lnTo>
                  <a:lnTo>
                    <a:pt x="5" y="0"/>
                  </a:lnTo>
                  <a:lnTo>
                    <a:pt x="9"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09" name="フリーフォーム 91591">
              <a:extLst>
                <a:ext uri="{FF2B5EF4-FFF2-40B4-BE49-F238E27FC236}">
                  <a16:creationId xmlns:a16="http://schemas.microsoft.com/office/drawing/2014/main" id="{20A42693-6CD0-214B-8829-702EF11652CF}"/>
                </a:ext>
              </a:extLst>
            </p:cNvPr>
            <p:cNvSpPr/>
            <p:nvPr/>
          </p:nvSpPr>
          <p:spPr>
            <a:xfrm>
              <a:off x="9199142" y="9405473"/>
              <a:ext cx="0" cy="48468"/>
            </a:xfrm>
            <a:custGeom>
              <a:avLst/>
              <a:gdLst/>
              <a:ahLst/>
              <a:cxnLst/>
              <a:rect l="0" t="0" r="0" b="0"/>
              <a:pathLst>
                <a:path h="13">
                  <a:moveTo>
                    <a:pt x="0" y="13"/>
                  </a:moveTo>
                  <a:lnTo>
                    <a:pt x="0" y="13"/>
                  </a:lnTo>
                  <a:lnTo>
                    <a:pt x="0" y="0"/>
                  </a:lnTo>
                  <a:lnTo>
                    <a:pt x="0" y="13"/>
                  </a:lnTo>
                  <a:close/>
                </a:path>
              </a:pathLst>
            </a:custGeom>
            <a:solidFill>
              <a:srgbClr val="008837"/>
            </a:solidFill>
            <a:ln w="9525">
              <a:noFill/>
            </a:ln>
          </p:spPr>
          <p:txBody>
            <a:bodyPr/>
            <a:lstStyle/>
            <a:p>
              <a:endParaRPr lang="ja-JP" altLang="en-US" sz="1799"/>
            </a:p>
          </p:txBody>
        </p:sp>
        <p:sp>
          <p:nvSpPr>
            <p:cNvPr id="410" name="フリーフォーム 91592">
              <a:extLst>
                <a:ext uri="{FF2B5EF4-FFF2-40B4-BE49-F238E27FC236}">
                  <a16:creationId xmlns:a16="http://schemas.microsoft.com/office/drawing/2014/main" id="{D41BF5E9-2727-E3DD-8B0C-C00B4AC4F74B}"/>
                </a:ext>
              </a:extLst>
            </p:cNvPr>
            <p:cNvSpPr/>
            <p:nvPr/>
          </p:nvSpPr>
          <p:spPr>
            <a:xfrm>
              <a:off x="9199142" y="9405473"/>
              <a:ext cx="0" cy="48468"/>
            </a:xfrm>
            <a:custGeom>
              <a:avLst/>
              <a:gdLst/>
              <a:ahLst/>
              <a:cxnLst/>
              <a:rect l="0" t="0" r="0" b="0"/>
              <a:pathLst>
                <a:path h="13">
                  <a:moveTo>
                    <a:pt x="0" y="13"/>
                  </a:moveTo>
                  <a:lnTo>
                    <a:pt x="0" y="13"/>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11" name="フリーフォーム 91593">
              <a:extLst>
                <a:ext uri="{FF2B5EF4-FFF2-40B4-BE49-F238E27FC236}">
                  <a16:creationId xmlns:a16="http://schemas.microsoft.com/office/drawing/2014/main" id="{2E45ECEC-1E1D-E44A-0ED1-F61F1262FE5F}"/>
                </a:ext>
              </a:extLst>
            </p:cNvPr>
            <p:cNvSpPr/>
            <p:nvPr/>
          </p:nvSpPr>
          <p:spPr>
            <a:xfrm>
              <a:off x="9273057" y="9323448"/>
              <a:ext cx="31679" cy="3727"/>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412" name="直線コネクタ 411">
              <a:extLst>
                <a:ext uri="{FF2B5EF4-FFF2-40B4-BE49-F238E27FC236}">
                  <a16:creationId xmlns:a16="http://schemas.microsoft.com/office/drawing/2014/main" id="{656F5515-25B4-0494-5E35-4078073C4DCE}"/>
                </a:ext>
              </a:extLst>
            </p:cNvPr>
            <p:cNvSpPr/>
            <p:nvPr/>
          </p:nvSpPr>
          <p:spPr>
            <a:xfrm>
              <a:off x="9273057" y="9323448"/>
              <a:ext cx="3167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413" name="フリーフォーム 91595">
              <a:extLst>
                <a:ext uri="{FF2B5EF4-FFF2-40B4-BE49-F238E27FC236}">
                  <a16:creationId xmlns:a16="http://schemas.microsoft.com/office/drawing/2014/main" id="{7AB8A0B2-6BD8-9D2C-9C1B-EB92694C4626}"/>
                </a:ext>
              </a:extLst>
            </p:cNvPr>
            <p:cNvSpPr/>
            <p:nvPr/>
          </p:nvSpPr>
          <p:spPr>
            <a:xfrm>
              <a:off x="9304736" y="9312262"/>
              <a:ext cx="21119" cy="3730"/>
            </a:xfrm>
            <a:custGeom>
              <a:avLst/>
              <a:gdLst/>
              <a:ahLst/>
              <a:cxnLst/>
              <a:rect l="0" t="0" r="0" b="0"/>
              <a:pathLst>
                <a:path w="5">
                  <a:moveTo>
                    <a:pt x="0" y="0"/>
                  </a:moveTo>
                  <a:lnTo>
                    <a:pt x="5" y="0"/>
                  </a:lnTo>
                  <a:lnTo>
                    <a:pt x="0" y="0"/>
                  </a:lnTo>
                  <a:close/>
                </a:path>
              </a:pathLst>
            </a:custGeom>
            <a:solidFill>
              <a:srgbClr val="008837"/>
            </a:solidFill>
            <a:ln w="9525">
              <a:noFill/>
            </a:ln>
          </p:spPr>
          <p:txBody>
            <a:bodyPr/>
            <a:lstStyle/>
            <a:p>
              <a:endParaRPr lang="ja-JP" altLang="en-US" sz="1799"/>
            </a:p>
          </p:txBody>
        </p:sp>
        <p:sp>
          <p:nvSpPr>
            <p:cNvPr id="414" name="直線コネクタ 413">
              <a:extLst>
                <a:ext uri="{FF2B5EF4-FFF2-40B4-BE49-F238E27FC236}">
                  <a16:creationId xmlns:a16="http://schemas.microsoft.com/office/drawing/2014/main" id="{45904910-59B2-C8A4-168A-3B2B2F2716EF}"/>
                </a:ext>
              </a:extLst>
            </p:cNvPr>
            <p:cNvSpPr/>
            <p:nvPr/>
          </p:nvSpPr>
          <p:spPr>
            <a:xfrm>
              <a:off x="9304736" y="9312262"/>
              <a:ext cx="21119" cy="3730"/>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415" name="フリーフォーム 91597">
              <a:extLst>
                <a:ext uri="{FF2B5EF4-FFF2-40B4-BE49-F238E27FC236}">
                  <a16:creationId xmlns:a16="http://schemas.microsoft.com/office/drawing/2014/main" id="{16312076-9E4A-58F1-692E-A336DC86CBE4}"/>
                </a:ext>
              </a:extLst>
            </p:cNvPr>
            <p:cNvSpPr/>
            <p:nvPr/>
          </p:nvSpPr>
          <p:spPr>
            <a:xfrm>
              <a:off x="9325855" y="9297349"/>
              <a:ext cx="17598" cy="3730"/>
            </a:xfrm>
            <a:custGeom>
              <a:avLst/>
              <a:gdLst/>
              <a:ahLst/>
              <a:cxnLst/>
              <a:rect l="0" t="0" r="0" b="0"/>
              <a:pathLst>
                <a:path w="6">
                  <a:moveTo>
                    <a:pt x="0" y="0"/>
                  </a:moveTo>
                  <a:lnTo>
                    <a:pt x="6" y="0"/>
                  </a:lnTo>
                  <a:lnTo>
                    <a:pt x="0" y="0"/>
                  </a:lnTo>
                  <a:close/>
                </a:path>
              </a:pathLst>
            </a:custGeom>
            <a:solidFill>
              <a:srgbClr val="008837"/>
            </a:solidFill>
            <a:ln w="9525">
              <a:noFill/>
            </a:ln>
          </p:spPr>
          <p:txBody>
            <a:bodyPr/>
            <a:lstStyle/>
            <a:p>
              <a:endParaRPr lang="ja-JP" altLang="en-US" sz="1799"/>
            </a:p>
          </p:txBody>
        </p:sp>
        <p:sp>
          <p:nvSpPr>
            <p:cNvPr id="416" name="直線コネクタ 415">
              <a:extLst>
                <a:ext uri="{FF2B5EF4-FFF2-40B4-BE49-F238E27FC236}">
                  <a16:creationId xmlns:a16="http://schemas.microsoft.com/office/drawing/2014/main" id="{C7F12AA3-6306-7AB3-A7D8-758FE116350A}"/>
                </a:ext>
              </a:extLst>
            </p:cNvPr>
            <p:cNvSpPr/>
            <p:nvPr/>
          </p:nvSpPr>
          <p:spPr>
            <a:xfrm>
              <a:off x="9325855" y="9297349"/>
              <a:ext cx="17598" cy="3730"/>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417" name="フリーフォーム 91599">
              <a:extLst>
                <a:ext uri="{FF2B5EF4-FFF2-40B4-BE49-F238E27FC236}">
                  <a16:creationId xmlns:a16="http://schemas.microsoft.com/office/drawing/2014/main" id="{3E1FAFFA-B480-456C-C445-524297B42E02}"/>
                </a:ext>
              </a:extLst>
            </p:cNvPr>
            <p:cNvSpPr/>
            <p:nvPr/>
          </p:nvSpPr>
          <p:spPr>
            <a:xfrm>
              <a:off x="9290657" y="9289892"/>
              <a:ext cx="14079" cy="22370"/>
            </a:xfrm>
            <a:custGeom>
              <a:avLst/>
              <a:gdLst/>
              <a:ahLst/>
              <a:cxnLst/>
              <a:rect l="0" t="0" r="0" b="0"/>
              <a:pathLst>
                <a:path w="4" h="6">
                  <a:moveTo>
                    <a:pt x="0" y="6"/>
                  </a:moveTo>
                  <a:lnTo>
                    <a:pt x="0" y="6"/>
                  </a:lnTo>
                  <a:lnTo>
                    <a:pt x="0" y="4"/>
                  </a:lnTo>
                  <a:lnTo>
                    <a:pt x="0" y="2"/>
                  </a:lnTo>
                  <a:lnTo>
                    <a:pt x="4" y="0"/>
                  </a:lnTo>
                  <a:lnTo>
                    <a:pt x="0" y="6"/>
                  </a:lnTo>
                  <a:close/>
                </a:path>
              </a:pathLst>
            </a:custGeom>
            <a:solidFill>
              <a:srgbClr val="008837"/>
            </a:solidFill>
            <a:ln w="9525">
              <a:noFill/>
            </a:ln>
          </p:spPr>
          <p:txBody>
            <a:bodyPr/>
            <a:lstStyle/>
            <a:p>
              <a:endParaRPr lang="ja-JP" altLang="en-US" sz="1799"/>
            </a:p>
          </p:txBody>
        </p:sp>
        <p:sp>
          <p:nvSpPr>
            <p:cNvPr id="418" name="フリーフォーム 91600">
              <a:extLst>
                <a:ext uri="{FF2B5EF4-FFF2-40B4-BE49-F238E27FC236}">
                  <a16:creationId xmlns:a16="http://schemas.microsoft.com/office/drawing/2014/main" id="{D88B105E-190F-ACB8-5A10-D70D40A20452}"/>
                </a:ext>
              </a:extLst>
            </p:cNvPr>
            <p:cNvSpPr/>
            <p:nvPr/>
          </p:nvSpPr>
          <p:spPr>
            <a:xfrm>
              <a:off x="9290657" y="9289892"/>
              <a:ext cx="14079" cy="22370"/>
            </a:xfrm>
            <a:custGeom>
              <a:avLst/>
              <a:gdLst/>
              <a:ahLst/>
              <a:cxnLst/>
              <a:rect l="0" t="0" r="0" b="0"/>
              <a:pathLst>
                <a:path w="4" h="6">
                  <a:moveTo>
                    <a:pt x="0" y="6"/>
                  </a:moveTo>
                  <a:lnTo>
                    <a:pt x="0" y="6"/>
                  </a:lnTo>
                  <a:lnTo>
                    <a:pt x="0" y="4"/>
                  </a:lnTo>
                  <a:lnTo>
                    <a:pt x="0" y="2"/>
                  </a:lnTo>
                  <a:lnTo>
                    <a:pt x="4"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19" name="フリーフォーム 91601">
              <a:extLst>
                <a:ext uri="{FF2B5EF4-FFF2-40B4-BE49-F238E27FC236}">
                  <a16:creationId xmlns:a16="http://schemas.microsoft.com/office/drawing/2014/main" id="{A860BE75-7148-1690-C731-58D02D5D495D}"/>
                </a:ext>
              </a:extLst>
            </p:cNvPr>
            <p:cNvSpPr/>
            <p:nvPr/>
          </p:nvSpPr>
          <p:spPr>
            <a:xfrm>
              <a:off x="9273057" y="9323448"/>
              <a:ext cx="31679" cy="3727"/>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433" name="直線コネクタ 432">
              <a:extLst>
                <a:ext uri="{FF2B5EF4-FFF2-40B4-BE49-F238E27FC236}">
                  <a16:creationId xmlns:a16="http://schemas.microsoft.com/office/drawing/2014/main" id="{E269F06D-9C6D-85C3-A233-7496C39FF06F}"/>
                </a:ext>
              </a:extLst>
            </p:cNvPr>
            <p:cNvSpPr/>
            <p:nvPr/>
          </p:nvSpPr>
          <p:spPr>
            <a:xfrm>
              <a:off x="9273057" y="9323448"/>
              <a:ext cx="31679" cy="3727"/>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434" name="フリーフォーム 91603">
              <a:extLst>
                <a:ext uri="{FF2B5EF4-FFF2-40B4-BE49-F238E27FC236}">
                  <a16:creationId xmlns:a16="http://schemas.microsoft.com/office/drawing/2014/main" id="{FB5B56C6-2746-8574-A5B1-AFCC4AB6385B}"/>
                </a:ext>
              </a:extLst>
            </p:cNvPr>
            <p:cNvSpPr/>
            <p:nvPr/>
          </p:nvSpPr>
          <p:spPr>
            <a:xfrm>
              <a:off x="9304736" y="9312262"/>
              <a:ext cx="35198" cy="3730"/>
            </a:xfrm>
            <a:custGeom>
              <a:avLst/>
              <a:gdLst/>
              <a:ahLst/>
              <a:cxnLst/>
              <a:rect l="0" t="0" r="0" b="0"/>
              <a:pathLst>
                <a:path w="9">
                  <a:moveTo>
                    <a:pt x="0" y="0"/>
                  </a:moveTo>
                  <a:lnTo>
                    <a:pt x="9" y="0"/>
                  </a:lnTo>
                  <a:lnTo>
                    <a:pt x="0" y="0"/>
                  </a:lnTo>
                  <a:close/>
                </a:path>
              </a:pathLst>
            </a:custGeom>
            <a:solidFill>
              <a:srgbClr val="008837"/>
            </a:solidFill>
            <a:ln w="9525">
              <a:noFill/>
            </a:ln>
          </p:spPr>
          <p:txBody>
            <a:bodyPr/>
            <a:lstStyle/>
            <a:p>
              <a:endParaRPr lang="ja-JP" altLang="en-US" sz="1799"/>
            </a:p>
          </p:txBody>
        </p:sp>
        <p:sp>
          <p:nvSpPr>
            <p:cNvPr id="435" name="直線コネクタ 434">
              <a:extLst>
                <a:ext uri="{FF2B5EF4-FFF2-40B4-BE49-F238E27FC236}">
                  <a16:creationId xmlns:a16="http://schemas.microsoft.com/office/drawing/2014/main" id="{02F51D95-AFBC-CB80-0E63-D54AB7760BB4}"/>
                </a:ext>
              </a:extLst>
            </p:cNvPr>
            <p:cNvSpPr/>
            <p:nvPr/>
          </p:nvSpPr>
          <p:spPr>
            <a:xfrm>
              <a:off x="9304736" y="9312262"/>
              <a:ext cx="35198" cy="3730"/>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436" name="フリーフォーム 91605">
              <a:extLst>
                <a:ext uri="{FF2B5EF4-FFF2-40B4-BE49-F238E27FC236}">
                  <a16:creationId xmlns:a16="http://schemas.microsoft.com/office/drawing/2014/main" id="{8D829155-45DA-51D0-79C3-9C16228761D2}"/>
                </a:ext>
              </a:extLst>
            </p:cNvPr>
            <p:cNvSpPr/>
            <p:nvPr/>
          </p:nvSpPr>
          <p:spPr>
            <a:xfrm>
              <a:off x="9304736" y="9278708"/>
              <a:ext cx="7040" cy="26098"/>
            </a:xfrm>
            <a:custGeom>
              <a:avLst/>
              <a:gdLst/>
              <a:ahLst/>
              <a:cxnLst/>
              <a:rect l="0" t="0" r="0" b="0"/>
              <a:pathLst>
                <a:path h="7">
                  <a:moveTo>
                    <a:pt x="0" y="7"/>
                  </a:moveTo>
                  <a:lnTo>
                    <a:pt x="0" y="7"/>
                  </a:lnTo>
                  <a:lnTo>
                    <a:pt x="0" y="0"/>
                  </a:lnTo>
                  <a:lnTo>
                    <a:pt x="0" y="7"/>
                  </a:lnTo>
                  <a:close/>
                </a:path>
              </a:pathLst>
            </a:custGeom>
            <a:solidFill>
              <a:srgbClr val="008837"/>
            </a:solidFill>
            <a:ln w="9525">
              <a:noFill/>
            </a:ln>
          </p:spPr>
          <p:txBody>
            <a:bodyPr/>
            <a:lstStyle/>
            <a:p>
              <a:endParaRPr lang="ja-JP" altLang="en-US" sz="1799"/>
            </a:p>
          </p:txBody>
        </p:sp>
        <p:sp>
          <p:nvSpPr>
            <p:cNvPr id="437" name="フリーフォーム 91606">
              <a:extLst>
                <a:ext uri="{FF2B5EF4-FFF2-40B4-BE49-F238E27FC236}">
                  <a16:creationId xmlns:a16="http://schemas.microsoft.com/office/drawing/2014/main" id="{5BA0A84D-2279-D21D-FBB7-E129E9C949ED}"/>
                </a:ext>
              </a:extLst>
            </p:cNvPr>
            <p:cNvSpPr/>
            <p:nvPr/>
          </p:nvSpPr>
          <p:spPr>
            <a:xfrm>
              <a:off x="9304736" y="9278708"/>
              <a:ext cx="7040" cy="26098"/>
            </a:xfrm>
            <a:custGeom>
              <a:avLst/>
              <a:gdLst/>
              <a:ahLst/>
              <a:cxnLst/>
              <a:rect l="0" t="0" r="0" b="0"/>
              <a:pathLst>
                <a:path h="7">
                  <a:moveTo>
                    <a:pt x="0" y="7"/>
                  </a:moveTo>
                  <a:lnTo>
                    <a:pt x="0" y="7"/>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38" name="フリーフォーム 91607">
              <a:extLst>
                <a:ext uri="{FF2B5EF4-FFF2-40B4-BE49-F238E27FC236}">
                  <a16:creationId xmlns:a16="http://schemas.microsoft.com/office/drawing/2014/main" id="{5EAB4083-8EE9-8C4B-66FB-3FB3306414FA}"/>
                </a:ext>
              </a:extLst>
            </p:cNvPr>
            <p:cNvSpPr/>
            <p:nvPr/>
          </p:nvSpPr>
          <p:spPr>
            <a:xfrm>
              <a:off x="9283617" y="9289892"/>
              <a:ext cx="3519" cy="22370"/>
            </a:xfrm>
            <a:custGeom>
              <a:avLst/>
              <a:gdLst/>
              <a:ahLst/>
              <a:cxnLst/>
              <a:rect l="0" t="0" r="0" b="0"/>
              <a:pathLst>
                <a:path h="6">
                  <a:moveTo>
                    <a:pt x="0" y="6"/>
                  </a:moveTo>
                  <a:lnTo>
                    <a:pt x="0" y="6"/>
                  </a:lnTo>
                  <a:lnTo>
                    <a:pt x="0" y="2"/>
                  </a:lnTo>
                  <a:lnTo>
                    <a:pt x="0" y="0"/>
                  </a:lnTo>
                  <a:lnTo>
                    <a:pt x="0" y="6"/>
                  </a:lnTo>
                  <a:close/>
                </a:path>
              </a:pathLst>
            </a:custGeom>
            <a:solidFill>
              <a:srgbClr val="008837"/>
            </a:solidFill>
            <a:ln w="9525">
              <a:noFill/>
            </a:ln>
          </p:spPr>
          <p:txBody>
            <a:bodyPr/>
            <a:lstStyle/>
            <a:p>
              <a:endParaRPr lang="ja-JP" altLang="en-US" sz="1799"/>
            </a:p>
          </p:txBody>
        </p:sp>
        <p:sp>
          <p:nvSpPr>
            <p:cNvPr id="439" name="フリーフォーム 91608">
              <a:extLst>
                <a:ext uri="{FF2B5EF4-FFF2-40B4-BE49-F238E27FC236}">
                  <a16:creationId xmlns:a16="http://schemas.microsoft.com/office/drawing/2014/main" id="{487C07A1-A962-9935-8731-E484137DEC61}"/>
                </a:ext>
              </a:extLst>
            </p:cNvPr>
            <p:cNvSpPr/>
            <p:nvPr/>
          </p:nvSpPr>
          <p:spPr>
            <a:xfrm>
              <a:off x="9283617" y="9289892"/>
              <a:ext cx="3519" cy="22370"/>
            </a:xfrm>
            <a:custGeom>
              <a:avLst/>
              <a:gdLst/>
              <a:ahLst/>
              <a:cxnLst/>
              <a:rect l="0" t="0" r="0" b="0"/>
              <a:pathLst>
                <a:path h="6">
                  <a:moveTo>
                    <a:pt x="0" y="6"/>
                  </a:moveTo>
                  <a:lnTo>
                    <a:pt x="0" y="6"/>
                  </a:lnTo>
                  <a:lnTo>
                    <a:pt x="0" y="2"/>
                  </a:lnTo>
                  <a:lnTo>
                    <a:pt x="0"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440" name="フリーフォーム 91609">
              <a:extLst>
                <a:ext uri="{FF2B5EF4-FFF2-40B4-BE49-F238E27FC236}">
                  <a16:creationId xmlns:a16="http://schemas.microsoft.com/office/drawing/2014/main" id="{B8597555-04A0-EAB7-8638-FFCA291DB2C7}"/>
                </a:ext>
              </a:extLst>
            </p:cNvPr>
            <p:cNvSpPr/>
            <p:nvPr/>
          </p:nvSpPr>
          <p:spPr>
            <a:xfrm>
              <a:off x="8794362" y="9480041"/>
              <a:ext cx="3521" cy="82025"/>
            </a:xfrm>
            <a:custGeom>
              <a:avLst/>
              <a:gdLst/>
              <a:ahLst/>
              <a:cxnLst/>
              <a:rect l="0" t="0" r="0" b="0"/>
              <a:pathLst>
                <a:path h="22">
                  <a:moveTo>
                    <a:pt x="0" y="22"/>
                  </a:moveTo>
                  <a:lnTo>
                    <a:pt x="0" y="0"/>
                  </a:lnTo>
                  <a:lnTo>
                    <a:pt x="0" y="22"/>
                  </a:lnTo>
                  <a:close/>
                </a:path>
              </a:pathLst>
            </a:custGeom>
            <a:solidFill>
              <a:srgbClr val="008837"/>
            </a:solidFill>
            <a:ln w="9525">
              <a:noFill/>
            </a:ln>
          </p:spPr>
          <p:txBody>
            <a:bodyPr/>
            <a:lstStyle/>
            <a:p>
              <a:endParaRPr lang="ja-JP" altLang="en-US" sz="1799"/>
            </a:p>
          </p:txBody>
        </p:sp>
        <p:sp>
          <p:nvSpPr>
            <p:cNvPr id="441" name="直線コネクタ 440">
              <a:extLst>
                <a:ext uri="{FF2B5EF4-FFF2-40B4-BE49-F238E27FC236}">
                  <a16:creationId xmlns:a16="http://schemas.microsoft.com/office/drawing/2014/main" id="{D17E0265-8FD8-9CEE-C176-AAE2CEC18958}"/>
                </a:ext>
              </a:extLst>
            </p:cNvPr>
            <p:cNvSpPr/>
            <p:nvPr/>
          </p:nvSpPr>
          <p:spPr>
            <a:xfrm flipV="1">
              <a:off x="8794362" y="9480041"/>
              <a:ext cx="3521" cy="82025"/>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522" name="フリーフォーム 91611">
              <a:extLst>
                <a:ext uri="{FF2B5EF4-FFF2-40B4-BE49-F238E27FC236}">
                  <a16:creationId xmlns:a16="http://schemas.microsoft.com/office/drawing/2014/main" id="{D6775148-4D85-5229-F451-FDAB817990D0}"/>
                </a:ext>
              </a:extLst>
            </p:cNvPr>
            <p:cNvSpPr/>
            <p:nvPr/>
          </p:nvSpPr>
          <p:spPr>
            <a:xfrm>
              <a:off x="8794362" y="9498682"/>
              <a:ext cx="45759" cy="63384"/>
            </a:xfrm>
            <a:custGeom>
              <a:avLst/>
              <a:gdLst/>
              <a:ahLst/>
              <a:cxnLst/>
              <a:rect l="0" t="0" r="0" b="0"/>
              <a:pathLst>
                <a:path w="13" h="17">
                  <a:moveTo>
                    <a:pt x="13" y="0"/>
                  </a:moveTo>
                  <a:lnTo>
                    <a:pt x="13" y="0"/>
                  </a:lnTo>
                  <a:lnTo>
                    <a:pt x="9" y="2"/>
                  </a:lnTo>
                  <a:lnTo>
                    <a:pt x="4" y="4"/>
                  </a:lnTo>
                  <a:lnTo>
                    <a:pt x="2" y="11"/>
                  </a:lnTo>
                  <a:lnTo>
                    <a:pt x="0" y="17"/>
                  </a:lnTo>
                  <a:lnTo>
                    <a:pt x="13" y="0"/>
                  </a:lnTo>
                  <a:close/>
                </a:path>
              </a:pathLst>
            </a:custGeom>
            <a:solidFill>
              <a:srgbClr val="008837"/>
            </a:solidFill>
            <a:ln w="9525">
              <a:noFill/>
            </a:ln>
          </p:spPr>
          <p:txBody>
            <a:bodyPr/>
            <a:lstStyle/>
            <a:p>
              <a:endParaRPr lang="ja-JP" altLang="en-US" sz="1799"/>
            </a:p>
          </p:txBody>
        </p:sp>
        <p:sp>
          <p:nvSpPr>
            <p:cNvPr id="523" name="フリーフォーム 91612">
              <a:extLst>
                <a:ext uri="{FF2B5EF4-FFF2-40B4-BE49-F238E27FC236}">
                  <a16:creationId xmlns:a16="http://schemas.microsoft.com/office/drawing/2014/main" id="{5CEF25CD-858D-54A1-5376-5AEAB5C8D7AE}"/>
                </a:ext>
              </a:extLst>
            </p:cNvPr>
            <p:cNvSpPr/>
            <p:nvPr/>
          </p:nvSpPr>
          <p:spPr>
            <a:xfrm>
              <a:off x="8794362" y="9498682"/>
              <a:ext cx="45759" cy="63384"/>
            </a:xfrm>
            <a:custGeom>
              <a:avLst/>
              <a:gdLst/>
              <a:ahLst/>
              <a:cxnLst/>
              <a:rect l="0" t="0" r="0" b="0"/>
              <a:pathLst>
                <a:path w="13" h="17">
                  <a:moveTo>
                    <a:pt x="13" y="0"/>
                  </a:moveTo>
                  <a:lnTo>
                    <a:pt x="13" y="0"/>
                  </a:lnTo>
                  <a:lnTo>
                    <a:pt x="9" y="2"/>
                  </a:lnTo>
                  <a:lnTo>
                    <a:pt x="4" y="4"/>
                  </a:lnTo>
                  <a:lnTo>
                    <a:pt x="2" y="11"/>
                  </a:lnTo>
                  <a:lnTo>
                    <a:pt x="0" y="17"/>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524" name="フリーフォーム 91613">
              <a:extLst>
                <a:ext uri="{FF2B5EF4-FFF2-40B4-BE49-F238E27FC236}">
                  <a16:creationId xmlns:a16="http://schemas.microsoft.com/office/drawing/2014/main" id="{45C24E8F-A5C6-2981-DC38-64BB60EC3740}"/>
                </a:ext>
              </a:extLst>
            </p:cNvPr>
            <p:cNvSpPr/>
            <p:nvPr/>
          </p:nvSpPr>
          <p:spPr>
            <a:xfrm>
              <a:off x="8755645" y="9487498"/>
              <a:ext cx="21119" cy="74568"/>
            </a:xfrm>
            <a:custGeom>
              <a:avLst/>
              <a:gdLst/>
              <a:ahLst/>
              <a:cxnLst/>
              <a:rect l="0" t="0" r="0" b="0"/>
              <a:pathLst>
                <a:path w="6" h="20">
                  <a:moveTo>
                    <a:pt x="0" y="0"/>
                  </a:moveTo>
                  <a:lnTo>
                    <a:pt x="6" y="20"/>
                  </a:lnTo>
                  <a:lnTo>
                    <a:pt x="0" y="0"/>
                  </a:lnTo>
                  <a:close/>
                </a:path>
              </a:pathLst>
            </a:custGeom>
            <a:solidFill>
              <a:srgbClr val="008837"/>
            </a:solidFill>
            <a:ln w="9525">
              <a:noFill/>
            </a:ln>
          </p:spPr>
          <p:txBody>
            <a:bodyPr/>
            <a:lstStyle/>
            <a:p>
              <a:endParaRPr lang="ja-JP" altLang="en-US" sz="1799"/>
            </a:p>
          </p:txBody>
        </p:sp>
        <p:sp>
          <p:nvSpPr>
            <p:cNvPr id="525" name="直線コネクタ 524">
              <a:extLst>
                <a:ext uri="{FF2B5EF4-FFF2-40B4-BE49-F238E27FC236}">
                  <a16:creationId xmlns:a16="http://schemas.microsoft.com/office/drawing/2014/main" id="{2E610A81-C87D-FD6D-62AE-A456EB6B64E9}"/>
                </a:ext>
              </a:extLst>
            </p:cNvPr>
            <p:cNvSpPr/>
            <p:nvPr/>
          </p:nvSpPr>
          <p:spPr>
            <a:xfrm>
              <a:off x="8755645" y="9487498"/>
              <a:ext cx="21119" cy="74568"/>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526" name="フリーフォーム 91615">
              <a:extLst>
                <a:ext uri="{FF2B5EF4-FFF2-40B4-BE49-F238E27FC236}">
                  <a16:creationId xmlns:a16="http://schemas.microsoft.com/office/drawing/2014/main" id="{D82C745A-135B-E4DF-718D-6E4EFCF93524}"/>
                </a:ext>
              </a:extLst>
            </p:cNvPr>
            <p:cNvSpPr/>
            <p:nvPr/>
          </p:nvSpPr>
          <p:spPr>
            <a:xfrm>
              <a:off x="8769724" y="9487498"/>
              <a:ext cx="7040" cy="74568"/>
            </a:xfrm>
            <a:custGeom>
              <a:avLst/>
              <a:gdLst/>
              <a:ahLst/>
              <a:cxnLst/>
              <a:rect l="0" t="0" r="0" b="0"/>
              <a:pathLst>
                <a:path w="2" h="20">
                  <a:moveTo>
                    <a:pt x="2" y="20"/>
                  </a:moveTo>
                  <a:lnTo>
                    <a:pt x="2" y="20"/>
                  </a:lnTo>
                  <a:lnTo>
                    <a:pt x="0" y="14"/>
                  </a:lnTo>
                  <a:lnTo>
                    <a:pt x="0" y="7"/>
                  </a:lnTo>
                  <a:lnTo>
                    <a:pt x="0" y="3"/>
                  </a:lnTo>
                  <a:lnTo>
                    <a:pt x="2" y="0"/>
                  </a:lnTo>
                  <a:lnTo>
                    <a:pt x="2" y="20"/>
                  </a:lnTo>
                  <a:close/>
                </a:path>
              </a:pathLst>
            </a:custGeom>
            <a:solidFill>
              <a:srgbClr val="008837"/>
            </a:solidFill>
            <a:ln w="9525">
              <a:noFill/>
            </a:ln>
          </p:spPr>
          <p:txBody>
            <a:bodyPr/>
            <a:lstStyle/>
            <a:p>
              <a:endParaRPr lang="ja-JP" altLang="en-US" sz="1799"/>
            </a:p>
          </p:txBody>
        </p:sp>
        <p:sp>
          <p:nvSpPr>
            <p:cNvPr id="527" name="フリーフォーム 91616">
              <a:extLst>
                <a:ext uri="{FF2B5EF4-FFF2-40B4-BE49-F238E27FC236}">
                  <a16:creationId xmlns:a16="http://schemas.microsoft.com/office/drawing/2014/main" id="{C8A267AF-2772-21D7-3664-017C57E0471E}"/>
                </a:ext>
              </a:extLst>
            </p:cNvPr>
            <p:cNvSpPr/>
            <p:nvPr/>
          </p:nvSpPr>
          <p:spPr>
            <a:xfrm>
              <a:off x="8769724" y="9487498"/>
              <a:ext cx="7040" cy="74568"/>
            </a:xfrm>
            <a:custGeom>
              <a:avLst/>
              <a:gdLst/>
              <a:ahLst/>
              <a:cxnLst/>
              <a:rect l="0" t="0" r="0" b="0"/>
              <a:pathLst>
                <a:path w="2" h="20">
                  <a:moveTo>
                    <a:pt x="2" y="20"/>
                  </a:moveTo>
                  <a:lnTo>
                    <a:pt x="2" y="20"/>
                  </a:lnTo>
                  <a:lnTo>
                    <a:pt x="0" y="14"/>
                  </a:lnTo>
                  <a:lnTo>
                    <a:pt x="0" y="7"/>
                  </a:lnTo>
                  <a:lnTo>
                    <a:pt x="0" y="3"/>
                  </a:lnTo>
                  <a:lnTo>
                    <a:pt x="2"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528" name="フリーフォーム 91617">
              <a:extLst>
                <a:ext uri="{FF2B5EF4-FFF2-40B4-BE49-F238E27FC236}">
                  <a16:creationId xmlns:a16="http://schemas.microsoft.com/office/drawing/2014/main" id="{CDEC9868-08FB-21B4-2F9C-D8504F9B8407}"/>
                </a:ext>
              </a:extLst>
            </p:cNvPr>
            <p:cNvSpPr/>
            <p:nvPr/>
          </p:nvSpPr>
          <p:spPr>
            <a:xfrm>
              <a:off x="8864758" y="9472584"/>
              <a:ext cx="3521" cy="89481"/>
            </a:xfrm>
            <a:custGeom>
              <a:avLst/>
              <a:gdLst/>
              <a:ahLst/>
              <a:cxnLst/>
              <a:rect l="0" t="0" r="0" b="0"/>
              <a:pathLst>
                <a:path h="24">
                  <a:moveTo>
                    <a:pt x="0" y="24"/>
                  </a:moveTo>
                  <a:lnTo>
                    <a:pt x="0" y="0"/>
                  </a:lnTo>
                  <a:lnTo>
                    <a:pt x="0" y="24"/>
                  </a:lnTo>
                  <a:close/>
                </a:path>
              </a:pathLst>
            </a:custGeom>
            <a:solidFill>
              <a:srgbClr val="008837"/>
            </a:solidFill>
            <a:ln w="9525">
              <a:noFill/>
            </a:ln>
          </p:spPr>
          <p:txBody>
            <a:bodyPr/>
            <a:lstStyle/>
            <a:p>
              <a:endParaRPr lang="ja-JP" altLang="en-US" sz="1799"/>
            </a:p>
          </p:txBody>
        </p:sp>
        <p:sp>
          <p:nvSpPr>
            <p:cNvPr id="529" name="直線コネクタ 528">
              <a:extLst>
                <a:ext uri="{FF2B5EF4-FFF2-40B4-BE49-F238E27FC236}">
                  <a16:creationId xmlns:a16="http://schemas.microsoft.com/office/drawing/2014/main" id="{CBEBB90D-3689-C45E-8103-15098748D727}"/>
                </a:ext>
              </a:extLst>
            </p:cNvPr>
            <p:cNvSpPr/>
            <p:nvPr/>
          </p:nvSpPr>
          <p:spPr>
            <a:xfrm flipV="1">
              <a:off x="8864758" y="9472584"/>
              <a:ext cx="3521" cy="89481"/>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530" name="フリーフォーム 91619">
              <a:extLst>
                <a:ext uri="{FF2B5EF4-FFF2-40B4-BE49-F238E27FC236}">
                  <a16:creationId xmlns:a16="http://schemas.microsoft.com/office/drawing/2014/main" id="{9B824486-31A1-ED49-907B-FEF8D6104ED1}"/>
                </a:ext>
              </a:extLst>
            </p:cNvPr>
            <p:cNvSpPr/>
            <p:nvPr/>
          </p:nvSpPr>
          <p:spPr>
            <a:xfrm>
              <a:off x="8875319" y="9487498"/>
              <a:ext cx="56317" cy="74568"/>
            </a:xfrm>
            <a:custGeom>
              <a:avLst/>
              <a:gdLst/>
              <a:ahLst/>
              <a:cxnLst/>
              <a:rect l="0" t="0" r="0" b="0"/>
              <a:pathLst>
                <a:path w="16" h="20">
                  <a:moveTo>
                    <a:pt x="16" y="0"/>
                  </a:moveTo>
                  <a:lnTo>
                    <a:pt x="16" y="0"/>
                  </a:lnTo>
                  <a:lnTo>
                    <a:pt x="9" y="3"/>
                  </a:lnTo>
                  <a:lnTo>
                    <a:pt x="2" y="7"/>
                  </a:lnTo>
                  <a:lnTo>
                    <a:pt x="0" y="11"/>
                  </a:lnTo>
                  <a:lnTo>
                    <a:pt x="0" y="20"/>
                  </a:lnTo>
                  <a:lnTo>
                    <a:pt x="16" y="0"/>
                  </a:lnTo>
                  <a:close/>
                </a:path>
              </a:pathLst>
            </a:custGeom>
            <a:solidFill>
              <a:srgbClr val="008837"/>
            </a:solidFill>
            <a:ln w="9525">
              <a:noFill/>
            </a:ln>
          </p:spPr>
          <p:txBody>
            <a:bodyPr/>
            <a:lstStyle/>
            <a:p>
              <a:endParaRPr lang="ja-JP" altLang="en-US" sz="1799"/>
            </a:p>
          </p:txBody>
        </p:sp>
        <p:sp>
          <p:nvSpPr>
            <p:cNvPr id="584" name="フリーフォーム 91620">
              <a:extLst>
                <a:ext uri="{FF2B5EF4-FFF2-40B4-BE49-F238E27FC236}">
                  <a16:creationId xmlns:a16="http://schemas.microsoft.com/office/drawing/2014/main" id="{FE70062C-8F10-0A42-23EC-5BC13F127BEA}"/>
                </a:ext>
              </a:extLst>
            </p:cNvPr>
            <p:cNvSpPr/>
            <p:nvPr/>
          </p:nvSpPr>
          <p:spPr>
            <a:xfrm>
              <a:off x="8875319" y="9487498"/>
              <a:ext cx="56317" cy="74568"/>
            </a:xfrm>
            <a:custGeom>
              <a:avLst/>
              <a:gdLst/>
              <a:ahLst/>
              <a:cxnLst/>
              <a:rect l="0" t="0" r="0" b="0"/>
              <a:pathLst>
                <a:path w="16" h="20">
                  <a:moveTo>
                    <a:pt x="16" y="0"/>
                  </a:moveTo>
                  <a:lnTo>
                    <a:pt x="16" y="0"/>
                  </a:lnTo>
                  <a:lnTo>
                    <a:pt x="9" y="3"/>
                  </a:lnTo>
                  <a:lnTo>
                    <a:pt x="2" y="7"/>
                  </a:lnTo>
                  <a:lnTo>
                    <a:pt x="0" y="11"/>
                  </a:lnTo>
                  <a:lnTo>
                    <a:pt x="0" y="2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885" name="フリーフォーム 91621">
              <a:extLst>
                <a:ext uri="{FF2B5EF4-FFF2-40B4-BE49-F238E27FC236}">
                  <a16:creationId xmlns:a16="http://schemas.microsoft.com/office/drawing/2014/main" id="{DACA0789-1D27-04E0-6373-4717941FF726}"/>
                </a:ext>
              </a:extLst>
            </p:cNvPr>
            <p:cNvSpPr/>
            <p:nvPr/>
          </p:nvSpPr>
          <p:spPr>
            <a:xfrm>
              <a:off x="8819002" y="9480041"/>
              <a:ext cx="28159" cy="74568"/>
            </a:xfrm>
            <a:custGeom>
              <a:avLst/>
              <a:gdLst/>
              <a:ahLst/>
              <a:cxnLst/>
              <a:rect l="0" t="0" r="0" b="0"/>
              <a:pathLst>
                <a:path w="9" h="20">
                  <a:moveTo>
                    <a:pt x="0" y="0"/>
                  </a:moveTo>
                  <a:lnTo>
                    <a:pt x="9" y="20"/>
                  </a:lnTo>
                  <a:lnTo>
                    <a:pt x="0" y="0"/>
                  </a:lnTo>
                  <a:close/>
                </a:path>
              </a:pathLst>
            </a:custGeom>
            <a:solidFill>
              <a:srgbClr val="008837"/>
            </a:solidFill>
            <a:ln w="9525">
              <a:noFill/>
            </a:ln>
          </p:spPr>
          <p:txBody>
            <a:bodyPr/>
            <a:lstStyle/>
            <a:p>
              <a:endParaRPr lang="ja-JP" altLang="en-US" sz="1799"/>
            </a:p>
          </p:txBody>
        </p:sp>
        <p:sp>
          <p:nvSpPr>
            <p:cNvPr id="886" name="直線コネクタ 885">
              <a:extLst>
                <a:ext uri="{FF2B5EF4-FFF2-40B4-BE49-F238E27FC236}">
                  <a16:creationId xmlns:a16="http://schemas.microsoft.com/office/drawing/2014/main" id="{8AA7AD7A-D633-2DFD-6D1A-80ABBE1F6ED9}"/>
                </a:ext>
              </a:extLst>
            </p:cNvPr>
            <p:cNvSpPr/>
            <p:nvPr/>
          </p:nvSpPr>
          <p:spPr>
            <a:xfrm>
              <a:off x="8819002" y="9480041"/>
              <a:ext cx="28159" cy="74568"/>
            </a:xfrm>
            <a:prstGeom prst="line">
              <a:avLst/>
            </a:prstGeom>
            <a:ln w="14288" cap="flat" cmpd="sng">
              <a:solidFill>
                <a:srgbClr val="008837"/>
              </a:solidFill>
              <a:prstDash val="solid"/>
              <a:headEnd type="none" w="med" len="med"/>
              <a:tailEnd type="none" w="med" len="med"/>
            </a:ln>
          </p:spPr>
          <p:txBody>
            <a:bodyPr/>
            <a:lstStyle/>
            <a:p>
              <a:endParaRPr lang="ja-JP" altLang="en-US" sz="1799"/>
            </a:p>
          </p:txBody>
        </p:sp>
        <p:sp>
          <p:nvSpPr>
            <p:cNvPr id="892" name="フリーフォーム 91623">
              <a:extLst>
                <a:ext uri="{FF2B5EF4-FFF2-40B4-BE49-F238E27FC236}">
                  <a16:creationId xmlns:a16="http://schemas.microsoft.com/office/drawing/2014/main" id="{579A0D3B-C4D0-C6BA-7A76-EADAC572EECB}"/>
                </a:ext>
              </a:extLst>
            </p:cNvPr>
            <p:cNvSpPr/>
            <p:nvPr/>
          </p:nvSpPr>
          <p:spPr>
            <a:xfrm>
              <a:off x="8840120" y="9480041"/>
              <a:ext cx="7040" cy="82025"/>
            </a:xfrm>
            <a:custGeom>
              <a:avLst/>
              <a:gdLst/>
              <a:ahLst/>
              <a:cxnLst/>
              <a:rect l="0" t="0" r="0" b="0"/>
              <a:pathLst>
                <a:path w="2" h="22">
                  <a:moveTo>
                    <a:pt x="2" y="22"/>
                  </a:moveTo>
                  <a:lnTo>
                    <a:pt x="2" y="22"/>
                  </a:lnTo>
                  <a:lnTo>
                    <a:pt x="0" y="13"/>
                  </a:lnTo>
                  <a:lnTo>
                    <a:pt x="0" y="7"/>
                  </a:lnTo>
                  <a:lnTo>
                    <a:pt x="0" y="2"/>
                  </a:lnTo>
                  <a:lnTo>
                    <a:pt x="2" y="0"/>
                  </a:lnTo>
                  <a:lnTo>
                    <a:pt x="2" y="22"/>
                  </a:lnTo>
                  <a:close/>
                </a:path>
              </a:pathLst>
            </a:custGeom>
            <a:solidFill>
              <a:srgbClr val="008837"/>
            </a:solidFill>
            <a:ln w="9525">
              <a:noFill/>
            </a:ln>
          </p:spPr>
          <p:txBody>
            <a:bodyPr/>
            <a:lstStyle/>
            <a:p>
              <a:endParaRPr lang="ja-JP" altLang="en-US" sz="1799"/>
            </a:p>
          </p:txBody>
        </p:sp>
        <p:sp>
          <p:nvSpPr>
            <p:cNvPr id="893" name="フリーフォーム 91624">
              <a:extLst>
                <a:ext uri="{FF2B5EF4-FFF2-40B4-BE49-F238E27FC236}">
                  <a16:creationId xmlns:a16="http://schemas.microsoft.com/office/drawing/2014/main" id="{3EF40B93-C2A3-F5EB-4AF3-16D04BE19DA6}"/>
                </a:ext>
              </a:extLst>
            </p:cNvPr>
            <p:cNvSpPr/>
            <p:nvPr/>
          </p:nvSpPr>
          <p:spPr>
            <a:xfrm>
              <a:off x="8840120" y="9480041"/>
              <a:ext cx="7040" cy="82025"/>
            </a:xfrm>
            <a:custGeom>
              <a:avLst/>
              <a:gdLst/>
              <a:ahLst/>
              <a:cxnLst/>
              <a:rect l="0" t="0" r="0" b="0"/>
              <a:pathLst>
                <a:path w="2" h="22">
                  <a:moveTo>
                    <a:pt x="2" y="22"/>
                  </a:moveTo>
                  <a:lnTo>
                    <a:pt x="2" y="22"/>
                  </a:lnTo>
                  <a:lnTo>
                    <a:pt x="0" y="13"/>
                  </a:lnTo>
                  <a:lnTo>
                    <a:pt x="0" y="7"/>
                  </a:lnTo>
                  <a:lnTo>
                    <a:pt x="0" y="2"/>
                  </a:lnTo>
                  <a:lnTo>
                    <a:pt x="2" y="0"/>
                  </a:lnTo>
                </a:path>
              </a:pathLst>
            </a:custGeom>
            <a:noFill/>
            <a:ln w="14288" cap="flat" cmpd="sng">
              <a:solidFill>
                <a:srgbClr val="008837"/>
              </a:solidFill>
              <a:prstDash val="solid"/>
              <a:headEnd type="none" w="med" len="med"/>
              <a:tailEnd type="none" w="med" len="med"/>
            </a:ln>
          </p:spPr>
          <p:txBody>
            <a:bodyPr/>
            <a:lstStyle/>
            <a:p>
              <a:endParaRPr lang="ja-JP" altLang="en-US" sz="1799"/>
            </a:p>
          </p:txBody>
        </p:sp>
        <p:sp>
          <p:nvSpPr>
            <p:cNvPr id="894" name="四角形 91630">
              <a:extLst>
                <a:ext uri="{FF2B5EF4-FFF2-40B4-BE49-F238E27FC236}">
                  <a16:creationId xmlns:a16="http://schemas.microsoft.com/office/drawing/2014/main" id="{ACF7F520-7E96-5636-9178-248C93FAE46A}"/>
                </a:ext>
              </a:extLst>
            </p:cNvPr>
            <p:cNvSpPr/>
            <p:nvPr/>
          </p:nvSpPr>
          <p:spPr>
            <a:xfrm>
              <a:off x="6173307" y="9799154"/>
              <a:ext cx="126" cy="762612"/>
            </a:xfrm>
            <a:prstGeom prst="rect">
              <a:avLst/>
            </a:prstGeom>
            <a:noFill/>
            <a:ln w="9525">
              <a:noFill/>
            </a:ln>
          </p:spPr>
          <p:txBody>
            <a:bodyPr wrap="none" lIns="0" tIns="0" rIns="0" bIns="0">
              <a:spAutoFit/>
            </a:bodyPr>
            <a:lstStyle/>
            <a:p>
              <a:endParaRPr sz="2399">
                <a:latin typeface="Times New Roman" panose="02020603050405020304" pitchFamily="18" charset="0"/>
                <a:ea typeface="ＭＳ Ｐゴシック" panose="020B0600070205080204" charset="-128"/>
              </a:endParaRPr>
            </a:p>
          </p:txBody>
        </p:sp>
        <p:sp>
          <p:nvSpPr>
            <p:cNvPr id="895" name="フリーフォーム 89353">
              <a:extLst>
                <a:ext uri="{FF2B5EF4-FFF2-40B4-BE49-F238E27FC236}">
                  <a16:creationId xmlns:a16="http://schemas.microsoft.com/office/drawing/2014/main" id="{21FDA370-69E8-75DD-CA11-853336D17970}"/>
                </a:ext>
              </a:extLst>
            </p:cNvPr>
            <p:cNvSpPr/>
            <p:nvPr/>
          </p:nvSpPr>
          <p:spPr>
            <a:xfrm>
              <a:off x="4417744" y="11096638"/>
              <a:ext cx="281585" cy="216247"/>
            </a:xfrm>
            <a:custGeom>
              <a:avLst/>
              <a:gdLst/>
              <a:ahLst/>
              <a:cxnLst/>
              <a:rect l="0" t="0" r="0" b="0"/>
              <a:pathLst>
                <a:path w="80" h="58">
                  <a:moveTo>
                    <a:pt x="0" y="2"/>
                  </a:moveTo>
                  <a:lnTo>
                    <a:pt x="0" y="2"/>
                  </a:lnTo>
                  <a:lnTo>
                    <a:pt x="26" y="0"/>
                  </a:lnTo>
                  <a:lnTo>
                    <a:pt x="49" y="0"/>
                  </a:lnTo>
                  <a:lnTo>
                    <a:pt x="65" y="5"/>
                  </a:lnTo>
                  <a:lnTo>
                    <a:pt x="76" y="9"/>
                  </a:lnTo>
                  <a:lnTo>
                    <a:pt x="76" y="9"/>
                  </a:lnTo>
                  <a:lnTo>
                    <a:pt x="80" y="14"/>
                  </a:lnTo>
                  <a:lnTo>
                    <a:pt x="80" y="20"/>
                  </a:lnTo>
                  <a:lnTo>
                    <a:pt x="80" y="38"/>
                  </a:lnTo>
                  <a:lnTo>
                    <a:pt x="76" y="54"/>
                  </a:lnTo>
                  <a:lnTo>
                    <a:pt x="73" y="58"/>
                  </a:lnTo>
                  <a:lnTo>
                    <a:pt x="69" y="58"/>
                  </a:lnTo>
                  <a:lnTo>
                    <a:pt x="69" y="58"/>
                  </a:lnTo>
                  <a:lnTo>
                    <a:pt x="58" y="54"/>
                  </a:lnTo>
                  <a:lnTo>
                    <a:pt x="42" y="43"/>
                  </a:lnTo>
                  <a:lnTo>
                    <a:pt x="22" y="27"/>
                  </a:lnTo>
                  <a:lnTo>
                    <a:pt x="0" y="2"/>
                  </a:lnTo>
                  <a:lnTo>
                    <a:pt x="0" y="2"/>
                  </a:lnTo>
                  <a:close/>
                </a:path>
              </a:pathLst>
            </a:custGeom>
            <a:solidFill>
              <a:srgbClr val="FFFFFF"/>
            </a:solidFill>
            <a:ln w="9525">
              <a:noFill/>
            </a:ln>
          </p:spPr>
          <p:txBody>
            <a:bodyPr/>
            <a:lstStyle/>
            <a:p>
              <a:endParaRPr lang="ja-JP" altLang="en-US" sz="1799"/>
            </a:p>
          </p:txBody>
        </p:sp>
        <p:sp>
          <p:nvSpPr>
            <p:cNvPr id="896" name="フリーフォーム 89354">
              <a:extLst>
                <a:ext uri="{FF2B5EF4-FFF2-40B4-BE49-F238E27FC236}">
                  <a16:creationId xmlns:a16="http://schemas.microsoft.com/office/drawing/2014/main" id="{2DF080D0-C1FD-EA52-043A-0578BF0691D5}"/>
                </a:ext>
              </a:extLst>
            </p:cNvPr>
            <p:cNvSpPr/>
            <p:nvPr/>
          </p:nvSpPr>
          <p:spPr>
            <a:xfrm>
              <a:off x="4417744" y="11096638"/>
              <a:ext cx="281585" cy="216247"/>
            </a:xfrm>
            <a:custGeom>
              <a:avLst/>
              <a:gdLst/>
              <a:ahLst/>
              <a:cxnLst/>
              <a:rect l="0" t="0" r="0" b="0"/>
              <a:pathLst>
                <a:path w="80" h="58">
                  <a:moveTo>
                    <a:pt x="0" y="2"/>
                  </a:moveTo>
                  <a:lnTo>
                    <a:pt x="0" y="2"/>
                  </a:lnTo>
                  <a:lnTo>
                    <a:pt x="26" y="0"/>
                  </a:lnTo>
                  <a:lnTo>
                    <a:pt x="49" y="0"/>
                  </a:lnTo>
                  <a:lnTo>
                    <a:pt x="65" y="5"/>
                  </a:lnTo>
                  <a:lnTo>
                    <a:pt x="76" y="9"/>
                  </a:lnTo>
                  <a:lnTo>
                    <a:pt x="76" y="9"/>
                  </a:lnTo>
                  <a:lnTo>
                    <a:pt x="80" y="14"/>
                  </a:lnTo>
                  <a:lnTo>
                    <a:pt x="80" y="20"/>
                  </a:lnTo>
                  <a:lnTo>
                    <a:pt x="80" y="38"/>
                  </a:lnTo>
                  <a:lnTo>
                    <a:pt x="76" y="54"/>
                  </a:lnTo>
                  <a:lnTo>
                    <a:pt x="73" y="58"/>
                  </a:lnTo>
                  <a:lnTo>
                    <a:pt x="69" y="58"/>
                  </a:lnTo>
                  <a:lnTo>
                    <a:pt x="69" y="58"/>
                  </a:lnTo>
                  <a:lnTo>
                    <a:pt x="58" y="54"/>
                  </a:lnTo>
                  <a:lnTo>
                    <a:pt x="42" y="43"/>
                  </a:lnTo>
                  <a:lnTo>
                    <a:pt x="22" y="27"/>
                  </a:lnTo>
                  <a:lnTo>
                    <a:pt x="0" y="2"/>
                  </a:lnTo>
                  <a:lnTo>
                    <a:pt x="0" y="2"/>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897" name="フリーフォーム 89355">
              <a:extLst>
                <a:ext uri="{FF2B5EF4-FFF2-40B4-BE49-F238E27FC236}">
                  <a16:creationId xmlns:a16="http://schemas.microsoft.com/office/drawing/2014/main" id="{C630BD8B-9E81-5AA2-7013-0F8AA3647B78}"/>
                </a:ext>
              </a:extLst>
            </p:cNvPr>
            <p:cNvSpPr/>
            <p:nvPr/>
          </p:nvSpPr>
          <p:spPr>
            <a:xfrm>
              <a:off x="5037232" y="10981059"/>
              <a:ext cx="302704" cy="175236"/>
            </a:xfrm>
            <a:custGeom>
              <a:avLst/>
              <a:gdLst/>
              <a:ahLst/>
              <a:cxnLst/>
              <a:rect l="0" t="0" r="0" b="0"/>
              <a:pathLst>
                <a:path w="86" h="47">
                  <a:moveTo>
                    <a:pt x="41" y="0"/>
                  </a:moveTo>
                  <a:lnTo>
                    <a:pt x="41" y="0"/>
                  </a:lnTo>
                  <a:lnTo>
                    <a:pt x="63" y="13"/>
                  </a:lnTo>
                  <a:lnTo>
                    <a:pt x="77" y="27"/>
                  </a:lnTo>
                  <a:lnTo>
                    <a:pt x="83" y="36"/>
                  </a:lnTo>
                  <a:lnTo>
                    <a:pt x="86" y="40"/>
                  </a:lnTo>
                  <a:lnTo>
                    <a:pt x="83" y="42"/>
                  </a:lnTo>
                  <a:lnTo>
                    <a:pt x="83" y="42"/>
                  </a:lnTo>
                  <a:lnTo>
                    <a:pt x="79" y="45"/>
                  </a:lnTo>
                  <a:lnTo>
                    <a:pt x="70" y="47"/>
                  </a:lnTo>
                  <a:lnTo>
                    <a:pt x="43" y="47"/>
                  </a:lnTo>
                  <a:lnTo>
                    <a:pt x="16" y="47"/>
                  </a:lnTo>
                  <a:lnTo>
                    <a:pt x="7" y="45"/>
                  </a:lnTo>
                  <a:lnTo>
                    <a:pt x="3" y="42"/>
                  </a:lnTo>
                  <a:lnTo>
                    <a:pt x="3" y="42"/>
                  </a:lnTo>
                  <a:lnTo>
                    <a:pt x="0" y="40"/>
                  </a:lnTo>
                  <a:lnTo>
                    <a:pt x="0" y="36"/>
                  </a:lnTo>
                  <a:lnTo>
                    <a:pt x="7" y="27"/>
                  </a:lnTo>
                  <a:lnTo>
                    <a:pt x="21" y="13"/>
                  </a:lnTo>
                  <a:lnTo>
                    <a:pt x="41" y="0"/>
                  </a:lnTo>
                  <a:lnTo>
                    <a:pt x="41" y="0"/>
                  </a:lnTo>
                  <a:close/>
                </a:path>
              </a:pathLst>
            </a:custGeom>
            <a:solidFill>
              <a:srgbClr val="FFFFFF"/>
            </a:solidFill>
            <a:ln w="9525">
              <a:noFill/>
            </a:ln>
          </p:spPr>
          <p:txBody>
            <a:bodyPr/>
            <a:lstStyle/>
            <a:p>
              <a:endParaRPr lang="ja-JP" altLang="en-US" sz="1799"/>
            </a:p>
          </p:txBody>
        </p:sp>
        <p:sp>
          <p:nvSpPr>
            <p:cNvPr id="898" name="フリーフォーム 89356">
              <a:extLst>
                <a:ext uri="{FF2B5EF4-FFF2-40B4-BE49-F238E27FC236}">
                  <a16:creationId xmlns:a16="http://schemas.microsoft.com/office/drawing/2014/main" id="{C8EB4BC0-EAB4-643E-B5B2-96E99C0BD57E}"/>
                </a:ext>
              </a:extLst>
            </p:cNvPr>
            <p:cNvSpPr/>
            <p:nvPr/>
          </p:nvSpPr>
          <p:spPr>
            <a:xfrm>
              <a:off x="5037232" y="10981059"/>
              <a:ext cx="302704" cy="175236"/>
            </a:xfrm>
            <a:custGeom>
              <a:avLst/>
              <a:gdLst/>
              <a:ahLst/>
              <a:cxnLst/>
              <a:rect l="0" t="0" r="0" b="0"/>
              <a:pathLst>
                <a:path w="86" h="47">
                  <a:moveTo>
                    <a:pt x="41" y="0"/>
                  </a:moveTo>
                  <a:lnTo>
                    <a:pt x="41" y="0"/>
                  </a:lnTo>
                  <a:lnTo>
                    <a:pt x="63" y="13"/>
                  </a:lnTo>
                  <a:lnTo>
                    <a:pt x="77" y="27"/>
                  </a:lnTo>
                  <a:lnTo>
                    <a:pt x="83" y="36"/>
                  </a:lnTo>
                  <a:lnTo>
                    <a:pt x="86" y="40"/>
                  </a:lnTo>
                  <a:lnTo>
                    <a:pt x="83" y="42"/>
                  </a:lnTo>
                  <a:lnTo>
                    <a:pt x="83" y="42"/>
                  </a:lnTo>
                  <a:lnTo>
                    <a:pt x="79" y="45"/>
                  </a:lnTo>
                  <a:lnTo>
                    <a:pt x="70" y="47"/>
                  </a:lnTo>
                  <a:lnTo>
                    <a:pt x="43" y="47"/>
                  </a:lnTo>
                  <a:lnTo>
                    <a:pt x="16" y="47"/>
                  </a:lnTo>
                  <a:lnTo>
                    <a:pt x="7" y="45"/>
                  </a:lnTo>
                  <a:lnTo>
                    <a:pt x="3" y="42"/>
                  </a:lnTo>
                  <a:lnTo>
                    <a:pt x="3" y="42"/>
                  </a:lnTo>
                  <a:lnTo>
                    <a:pt x="0" y="40"/>
                  </a:lnTo>
                  <a:lnTo>
                    <a:pt x="0" y="36"/>
                  </a:lnTo>
                  <a:lnTo>
                    <a:pt x="7" y="27"/>
                  </a:lnTo>
                  <a:lnTo>
                    <a:pt x="21" y="13"/>
                  </a:lnTo>
                  <a:lnTo>
                    <a:pt x="41" y="0"/>
                  </a:lnTo>
                  <a:lnTo>
                    <a:pt x="41" y="0"/>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899" name="フリーフォーム 89357">
              <a:extLst>
                <a:ext uri="{FF2B5EF4-FFF2-40B4-BE49-F238E27FC236}">
                  <a16:creationId xmlns:a16="http://schemas.microsoft.com/office/drawing/2014/main" id="{1054B8A1-23E9-528C-9EDF-E4A11C51FF5F}"/>
                </a:ext>
              </a:extLst>
            </p:cNvPr>
            <p:cNvSpPr/>
            <p:nvPr/>
          </p:nvSpPr>
          <p:spPr>
            <a:xfrm>
              <a:off x="6434598" y="10556022"/>
              <a:ext cx="197110" cy="141679"/>
            </a:xfrm>
            <a:custGeom>
              <a:avLst/>
              <a:gdLst/>
              <a:ahLst/>
              <a:cxnLst/>
              <a:rect l="0" t="0" r="0" b="0"/>
              <a:pathLst>
                <a:path w="56" h="38">
                  <a:moveTo>
                    <a:pt x="0" y="38"/>
                  </a:moveTo>
                  <a:lnTo>
                    <a:pt x="0" y="38"/>
                  </a:lnTo>
                  <a:lnTo>
                    <a:pt x="9" y="22"/>
                  </a:lnTo>
                  <a:lnTo>
                    <a:pt x="15" y="11"/>
                  </a:lnTo>
                  <a:lnTo>
                    <a:pt x="24" y="4"/>
                  </a:lnTo>
                  <a:lnTo>
                    <a:pt x="31" y="0"/>
                  </a:lnTo>
                  <a:lnTo>
                    <a:pt x="31" y="0"/>
                  </a:lnTo>
                  <a:lnTo>
                    <a:pt x="36" y="0"/>
                  </a:lnTo>
                  <a:lnTo>
                    <a:pt x="40" y="2"/>
                  </a:lnTo>
                  <a:lnTo>
                    <a:pt x="49" y="11"/>
                  </a:lnTo>
                  <a:lnTo>
                    <a:pt x="56" y="22"/>
                  </a:lnTo>
                  <a:lnTo>
                    <a:pt x="56" y="27"/>
                  </a:lnTo>
                  <a:lnTo>
                    <a:pt x="56" y="29"/>
                  </a:lnTo>
                  <a:lnTo>
                    <a:pt x="56" y="29"/>
                  </a:lnTo>
                  <a:lnTo>
                    <a:pt x="49" y="33"/>
                  </a:lnTo>
                  <a:lnTo>
                    <a:pt x="38" y="36"/>
                  </a:lnTo>
                  <a:lnTo>
                    <a:pt x="20" y="38"/>
                  </a:lnTo>
                  <a:lnTo>
                    <a:pt x="0" y="38"/>
                  </a:lnTo>
                  <a:lnTo>
                    <a:pt x="0" y="38"/>
                  </a:lnTo>
                  <a:close/>
                </a:path>
              </a:pathLst>
            </a:custGeom>
            <a:solidFill>
              <a:srgbClr val="FFFFFF"/>
            </a:solidFill>
            <a:ln w="9525">
              <a:noFill/>
            </a:ln>
          </p:spPr>
          <p:txBody>
            <a:bodyPr/>
            <a:lstStyle/>
            <a:p>
              <a:endParaRPr lang="ja-JP" altLang="en-US" sz="1799"/>
            </a:p>
          </p:txBody>
        </p:sp>
        <p:sp>
          <p:nvSpPr>
            <p:cNvPr id="900" name="フリーフォーム 89358">
              <a:extLst>
                <a:ext uri="{FF2B5EF4-FFF2-40B4-BE49-F238E27FC236}">
                  <a16:creationId xmlns:a16="http://schemas.microsoft.com/office/drawing/2014/main" id="{98C09408-0B31-DC90-59B3-0AD01604A3EC}"/>
                </a:ext>
              </a:extLst>
            </p:cNvPr>
            <p:cNvSpPr/>
            <p:nvPr/>
          </p:nvSpPr>
          <p:spPr>
            <a:xfrm>
              <a:off x="6434598" y="10556022"/>
              <a:ext cx="197110" cy="141679"/>
            </a:xfrm>
            <a:custGeom>
              <a:avLst/>
              <a:gdLst/>
              <a:ahLst/>
              <a:cxnLst/>
              <a:rect l="0" t="0" r="0" b="0"/>
              <a:pathLst>
                <a:path w="56" h="38">
                  <a:moveTo>
                    <a:pt x="0" y="38"/>
                  </a:moveTo>
                  <a:lnTo>
                    <a:pt x="0" y="38"/>
                  </a:lnTo>
                  <a:lnTo>
                    <a:pt x="9" y="22"/>
                  </a:lnTo>
                  <a:lnTo>
                    <a:pt x="15" y="11"/>
                  </a:lnTo>
                  <a:lnTo>
                    <a:pt x="24" y="4"/>
                  </a:lnTo>
                  <a:lnTo>
                    <a:pt x="31" y="0"/>
                  </a:lnTo>
                  <a:lnTo>
                    <a:pt x="31" y="0"/>
                  </a:lnTo>
                  <a:lnTo>
                    <a:pt x="36" y="0"/>
                  </a:lnTo>
                  <a:lnTo>
                    <a:pt x="40" y="2"/>
                  </a:lnTo>
                  <a:lnTo>
                    <a:pt x="49" y="11"/>
                  </a:lnTo>
                  <a:lnTo>
                    <a:pt x="56" y="22"/>
                  </a:lnTo>
                  <a:lnTo>
                    <a:pt x="56" y="27"/>
                  </a:lnTo>
                  <a:lnTo>
                    <a:pt x="56" y="29"/>
                  </a:lnTo>
                  <a:lnTo>
                    <a:pt x="56" y="29"/>
                  </a:lnTo>
                  <a:lnTo>
                    <a:pt x="49" y="33"/>
                  </a:lnTo>
                  <a:lnTo>
                    <a:pt x="38" y="36"/>
                  </a:lnTo>
                  <a:lnTo>
                    <a:pt x="20" y="38"/>
                  </a:lnTo>
                  <a:lnTo>
                    <a:pt x="0" y="38"/>
                  </a:lnTo>
                  <a:lnTo>
                    <a:pt x="0" y="38"/>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01" name="フリーフォーム 89359">
              <a:extLst>
                <a:ext uri="{FF2B5EF4-FFF2-40B4-BE49-F238E27FC236}">
                  <a16:creationId xmlns:a16="http://schemas.microsoft.com/office/drawing/2014/main" id="{C649CC7E-EFDD-C769-B4B1-56ABC5A11675}"/>
                </a:ext>
              </a:extLst>
            </p:cNvPr>
            <p:cNvSpPr/>
            <p:nvPr/>
          </p:nvSpPr>
          <p:spPr>
            <a:xfrm>
              <a:off x="6645788" y="10362145"/>
              <a:ext cx="119674" cy="108125"/>
            </a:xfrm>
            <a:custGeom>
              <a:avLst/>
              <a:gdLst/>
              <a:ahLst/>
              <a:cxnLst/>
              <a:rect l="0" t="0" r="0" b="0"/>
              <a:pathLst>
                <a:path w="34" h="29">
                  <a:moveTo>
                    <a:pt x="0" y="18"/>
                  </a:moveTo>
                  <a:lnTo>
                    <a:pt x="0" y="18"/>
                  </a:lnTo>
                  <a:lnTo>
                    <a:pt x="16" y="2"/>
                  </a:lnTo>
                  <a:lnTo>
                    <a:pt x="20" y="0"/>
                  </a:lnTo>
                  <a:lnTo>
                    <a:pt x="25" y="0"/>
                  </a:lnTo>
                  <a:lnTo>
                    <a:pt x="25" y="0"/>
                  </a:lnTo>
                  <a:lnTo>
                    <a:pt x="27" y="2"/>
                  </a:lnTo>
                  <a:lnTo>
                    <a:pt x="29" y="5"/>
                  </a:lnTo>
                  <a:lnTo>
                    <a:pt x="31" y="14"/>
                  </a:lnTo>
                  <a:lnTo>
                    <a:pt x="34" y="25"/>
                  </a:lnTo>
                  <a:lnTo>
                    <a:pt x="31" y="29"/>
                  </a:lnTo>
                  <a:lnTo>
                    <a:pt x="31" y="29"/>
                  </a:lnTo>
                  <a:lnTo>
                    <a:pt x="27" y="29"/>
                  </a:lnTo>
                  <a:lnTo>
                    <a:pt x="20" y="29"/>
                  </a:lnTo>
                  <a:lnTo>
                    <a:pt x="11" y="25"/>
                  </a:lnTo>
                  <a:lnTo>
                    <a:pt x="0" y="18"/>
                  </a:lnTo>
                  <a:lnTo>
                    <a:pt x="0" y="18"/>
                  </a:lnTo>
                  <a:close/>
                </a:path>
              </a:pathLst>
            </a:custGeom>
            <a:solidFill>
              <a:srgbClr val="FFFFFF"/>
            </a:solidFill>
            <a:ln w="9525">
              <a:noFill/>
            </a:ln>
          </p:spPr>
          <p:txBody>
            <a:bodyPr/>
            <a:lstStyle/>
            <a:p>
              <a:endParaRPr lang="ja-JP" altLang="en-US" sz="1799"/>
            </a:p>
          </p:txBody>
        </p:sp>
        <p:sp>
          <p:nvSpPr>
            <p:cNvPr id="902" name="フリーフォーム 89360">
              <a:extLst>
                <a:ext uri="{FF2B5EF4-FFF2-40B4-BE49-F238E27FC236}">
                  <a16:creationId xmlns:a16="http://schemas.microsoft.com/office/drawing/2014/main" id="{E2490CCF-FC62-6E36-C071-725C0E156119}"/>
                </a:ext>
              </a:extLst>
            </p:cNvPr>
            <p:cNvSpPr/>
            <p:nvPr/>
          </p:nvSpPr>
          <p:spPr>
            <a:xfrm>
              <a:off x="6645788" y="10362145"/>
              <a:ext cx="119674" cy="108125"/>
            </a:xfrm>
            <a:custGeom>
              <a:avLst/>
              <a:gdLst/>
              <a:ahLst/>
              <a:cxnLst/>
              <a:rect l="0" t="0" r="0" b="0"/>
              <a:pathLst>
                <a:path w="34" h="29">
                  <a:moveTo>
                    <a:pt x="0" y="18"/>
                  </a:moveTo>
                  <a:lnTo>
                    <a:pt x="0" y="18"/>
                  </a:lnTo>
                  <a:lnTo>
                    <a:pt x="16" y="2"/>
                  </a:lnTo>
                  <a:lnTo>
                    <a:pt x="20" y="0"/>
                  </a:lnTo>
                  <a:lnTo>
                    <a:pt x="25" y="0"/>
                  </a:lnTo>
                  <a:lnTo>
                    <a:pt x="25" y="0"/>
                  </a:lnTo>
                  <a:lnTo>
                    <a:pt x="27" y="2"/>
                  </a:lnTo>
                  <a:lnTo>
                    <a:pt x="29" y="5"/>
                  </a:lnTo>
                  <a:lnTo>
                    <a:pt x="31" y="14"/>
                  </a:lnTo>
                  <a:lnTo>
                    <a:pt x="34" y="25"/>
                  </a:lnTo>
                  <a:lnTo>
                    <a:pt x="31" y="29"/>
                  </a:lnTo>
                  <a:lnTo>
                    <a:pt x="31" y="29"/>
                  </a:lnTo>
                  <a:lnTo>
                    <a:pt x="27" y="29"/>
                  </a:lnTo>
                  <a:lnTo>
                    <a:pt x="20" y="29"/>
                  </a:lnTo>
                  <a:lnTo>
                    <a:pt x="11" y="25"/>
                  </a:lnTo>
                  <a:lnTo>
                    <a:pt x="0" y="18"/>
                  </a:lnTo>
                  <a:lnTo>
                    <a:pt x="0" y="18"/>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15" name="フリーフォーム 89361">
              <a:extLst>
                <a:ext uri="{FF2B5EF4-FFF2-40B4-BE49-F238E27FC236}">
                  <a16:creationId xmlns:a16="http://schemas.microsoft.com/office/drawing/2014/main" id="{8CCEF89B-78AC-CD60-1BBD-967FDE417614}"/>
                </a:ext>
              </a:extLst>
            </p:cNvPr>
            <p:cNvSpPr/>
            <p:nvPr/>
          </p:nvSpPr>
          <p:spPr>
            <a:xfrm>
              <a:off x="5589842" y="11007156"/>
              <a:ext cx="246387" cy="190149"/>
            </a:xfrm>
            <a:custGeom>
              <a:avLst/>
              <a:gdLst/>
              <a:ahLst/>
              <a:cxnLst/>
              <a:rect l="0" t="0" r="0" b="0"/>
              <a:pathLst>
                <a:path w="70" h="51">
                  <a:moveTo>
                    <a:pt x="0" y="38"/>
                  </a:moveTo>
                  <a:lnTo>
                    <a:pt x="0" y="38"/>
                  </a:lnTo>
                  <a:lnTo>
                    <a:pt x="14" y="22"/>
                  </a:lnTo>
                  <a:lnTo>
                    <a:pt x="25" y="9"/>
                  </a:lnTo>
                  <a:lnTo>
                    <a:pt x="34" y="2"/>
                  </a:lnTo>
                  <a:lnTo>
                    <a:pt x="43" y="0"/>
                  </a:lnTo>
                  <a:lnTo>
                    <a:pt x="43" y="0"/>
                  </a:lnTo>
                  <a:lnTo>
                    <a:pt x="47" y="2"/>
                  </a:lnTo>
                  <a:lnTo>
                    <a:pt x="52" y="4"/>
                  </a:lnTo>
                  <a:lnTo>
                    <a:pt x="58" y="15"/>
                  </a:lnTo>
                  <a:lnTo>
                    <a:pt x="65" y="29"/>
                  </a:lnTo>
                  <a:lnTo>
                    <a:pt x="67" y="40"/>
                  </a:lnTo>
                  <a:lnTo>
                    <a:pt x="67" y="40"/>
                  </a:lnTo>
                  <a:lnTo>
                    <a:pt x="70" y="49"/>
                  </a:lnTo>
                  <a:lnTo>
                    <a:pt x="70" y="51"/>
                  </a:lnTo>
                  <a:lnTo>
                    <a:pt x="63" y="51"/>
                  </a:lnTo>
                  <a:lnTo>
                    <a:pt x="63" y="51"/>
                  </a:lnTo>
                  <a:lnTo>
                    <a:pt x="38" y="47"/>
                  </a:lnTo>
                  <a:lnTo>
                    <a:pt x="0" y="38"/>
                  </a:lnTo>
                  <a:lnTo>
                    <a:pt x="0" y="38"/>
                  </a:lnTo>
                  <a:close/>
                </a:path>
              </a:pathLst>
            </a:custGeom>
            <a:solidFill>
              <a:srgbClr val="FFFFFF"/>
            </a:solidFill>
            <a:ln w="9525">
              <a:noFill/>
            </a:ln>
          </p:spPr>
          <p:txBody>
            <a:bodyPr/>
            <a:lstStyle/>
            <a:p>
              <a:endParaRPr lang="ja-JP" altLang="en-US" sz="1799"/>
            </a:p>
          </p:txBody>
        </p:sp>
        <p:sp>
          <p:nvSpPr>
            <p:cNvPr id="916" name="フリーフォーム 89362">
              <a:extLst>
                <a:ext uri="{FF2B5EF4-FFF2-40B4-BE49-F238E27FC236}">
                  <a16:creationId xmlns:a16="http://schemas.microsoft.com/office/drawing/2014/main" id="{9DD21D82-8AC3-8926-E877-335555D015E9}"/>
                </a:ext>
              </a:extLst>
            </p:cNvPr>
            <p:cNvSpPr/>
            <p:nvPr/>
          </p:nvSpPr>
          <p:spPr>
            <a:xfrm>
              <a:off x="5589842" y="11007156"/>
              <a:ext cx="246387" cy="190149"/>
            </a:xfrm>
            <a:custGeom>
              <a:avLst/>
              <a:gdLst/>
              <a:ahLst/>
              <a:cxnLst/>
              <a:rect l="0" t="0" r="0" b="0"/>
              <a:pathLst>
                <a:path w="70" h="51">
                  <a:moveTo>
                    <a:pt x="0" y="38"/>
                  </a:moveTo>
                  <a:lnTo>
                    <a:pt x="0" y="38"/>
                  </a:lnTo>
                  <a:lnTo>
                    <a:pt x="14" y="22"/>
                  </a:lnTo>
                  <a:lnTo>
                    <a:pt x="25" y="9"/>
                  </a:lnTo>
                  <a:lnTo>
                    <a:pt x="34" y="2"/>
                  </a:lnTo>
                  <a:lnTo>
                    <a:pt x="43" y="0"/>
                  </a:lnTo>
                  <a:lnTo>
                    <a:pt x="43" y="0"/>
                  </a:lnTo>
                  <a:lnTo>
                    <a:pt x="47" y="2"/>
                  </a:lnTo>
                  <a:lnTo>
                    <a:pt x="52" y="4"/>
                  </a:lnTo>
                  <a:lnTo>
                    <a:pt x="58" y="15"/>
                  </a:lnTo>
                  <a:lnTo>
                    <a:pt x="65" y="29"/>
                  </a:lnTo>
                  <a:lnTo>
                    <a:pt x="67" y="40"/>
                  </a:lnTo>
                  <a:lnTo>
                    <a:pt x="67" y="40"/>
                  </a:lnTo>
                  <a:lnTo>
                    <a:pt x="70" y="49"/>
                  </a:lnTo>
                  <a:lnTo>
                    <a:pt x="70" y="51"/>
                  </a:lnTo>
                  <a:lnTo>
                    <a:pt x="63" y="51"/>
                  </a:lnTo>
                  <a:lnTo>
                    <a:pt x="63" y="51"/>
                  </a:lnTo>
                  <a:lnTo>
                    <a:pt x="38" y="47"/>
                  </a:lnTo>
                  <a:lnTo>
                    <a:pt x="0" y="38"/>
                  </a:lnTo>
                  <a:lnTo>
                    <a:pt x="0" y="38"/>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17" name="フリーフォーム 89363">
              <a:extLst>
                <a:ext uri="{FF2B5EF4-FFF2-40B4-BE49-F238E27FC236}">
                  <a16:creationId xmlns:a16="http://schemas.microsoft.com/office/drawing/2014/main" id="{4415FFBA-5709-A3FD-1470-F6A64B612ABE}"/>
                </a:ext>
              </a:extLst>
            </p:cNvPr>
            <p:cNvSpPr/>
            <p:nvPr/>
          </p:nvSpPr>
          <p:spPr>
            <a:xfrm>
              <a:off x="7057607" y="10119798"/>
              <a:ext cx="242866" cy="134222"/>
            </a:xfrm>
            <a:custGeom>
              <a:avLst/>
              <a:gdLst/>
              <a:ahLst/>
              <a:cxnLst/>
              <a:rect l="0" t="0" r="0" b="0"/>
              <a:pathLst>
                <a:path w="69" h="36">
                  <a:moveTo>
                    <a:pt x="0" y="36"/>
                  </a:moveTo>
                  <a:lnTo>
                    <a:pt x="0" y="36"/>
                  </a:lnTo>
                  <a:lnTo>
                    <a:pt x="9" y="23"/>
                  </a:lnTo>
                  <a:lnTo>
                    <a:pt x="20" y="12"/>
                  </a:lnTo>
                  <a:lnTo>
                    <a:pt x="29" y="5"/>
                  </a:lnTo>
                  <a:lnTo>
                    <a:pt x="38" y="0"/>
                  </a:lnTo>
                  <a:lnTo>
                    <a:pt x="38" y="0"/>
                  </a:lnTo>
                  <a:lnTo>
                    <a:pt x="49" y="0"/>
                  </a:lnTo>
                  <a:lnTo>
                    <a:pt x="60" y="5"/>
                  </a:lnTo>
                  <a:lnTo>
                    <a:pt x="69" y="9"/>
                  </a:lnTo>
                  <a:lnTo>
                    <a:pt x="69" y="14"/>
                  </a:lnTo>
                  <a:lnTo>
                    <a:pt x="69" y="16"/>
                  </a:lnTo>
                  <a:lnTo>
                    <a:pt x="69" y="16"/>
                  </a:lnTo>
                  <a:lnTo>
                    <a:pt x="60" y="20"/>
                  </a:lnTo>
                  <a:lnTo>
                    <a:pt x="47" y="25"/>
                  </a:lnTo>
                  <a:lnTo>
                    <a:pt x="26" y="32"/>
                  </a:lnTo>
                  <a:lnTo>
                    <a:pt x="0" y="36"/>
                  </a:lnTo>
                  <a:lnTo>
                    <a:pt x="0" y="36"/>
                  </a:lnTo>
                  <a:close/>
                </a:path>
              </a:pathLst>
            </a:custGeom>
            <a:solidFill>
              <a:srgbClr val="FFFFFF"/>
            </a:solidFill>
            <a:ln w="9525">
              <a:noFill/>
            </a:ln>
          </p:spPr>
          <p:txBody>
            <a:bodyPr/>
            <a:lstStyle/>
            <a:p>
              <a:endParaRPr lang="ja-JP" altLang="en-US" sz="1799"/>
            </a:p>
          </p:txBody>
        </p:sp>
        <p:sp>
          <p:nvSpPr>
            <p:cNvPr id="918" name="フリーフォーム 89364">
              <a:extLst>
                <a:ext uri="{FF2B5EF4-FFF2-40B4-BE49-F238E27FC236}">
                  <a16:creationId xmlns:a16="http://schemas.microsoft.com/office/drawing/2014/main" id="{E4D9A1D2-E251-38C1-EAD2-6FE39593F860}"/>
                </a:ext>
              </a:extLst>
            </p:cNvPr>
            <p:cNvSpPr/>
            <p:nvPr/>
          </p:nvSpPr>
          <p:spPr>
            <a:xfrm>
              <a:off x="7057607" y="10119798"/>
              <a:ext cx="242866" cy="134222"/>
            </a:xfrm>
            <a:custGeom>
              <a:avLst/>
              <a:gdLst/>
              <a:ahLst/>
              <a:cxnLst/>
              <a:rect l="0" t="0" r="0" b="0"/>
              <a:pathLst>
                <a:path w="69" h="36">
                  <a:moveTo>
                    <a:pt x="0" y="36"/>
                  </a:moveTo>
                  <a:lnTo>
                    <a:pt x="0" y="36"/>
                  </a:lnTo>
                  <a:lnTo>
                    <a:pt x="9" y="23"/>
                  </a:lnTo>
                  <a:lnTo>
                    <a:pt x="20" y="12"/>
                  </a:lnTo>
                  <a:lnTo>
                    <a:pt x="29" y="5"/>
                  </a:lnTo>
                  <a:lnTo>
                    <a:pt x="38" y="0"/>
                  </a:lnTo>
                  <a:lnTo>
                    <a:pt x="38" y="0"/>
                  </a:lnTo>
                  <a:lnTo>
                    <a:pt x="49" y="0"/>
                  </a:lnTo>
                  <a:lnTo>
                    <a:pt x="60" y="5"/>
                  </a:lnTo>
                  <a:lnTo>
                    <a:pt x="69" y="9"/>
                  </a:lnTo>
                  <a:lnTo>
                    <a:pt x="69" y="14"/>
                  </a:lnTo>
                  <a:lnTo>
                    <a:pt x="69" y="16"/>
                  </a:lnTo>
                  <a:lnTo>
                    <a:pt x="69" y="16"/>
                  </a:lnTo>
                  <a:lnTo>
                    <a:pt x="60" y="20"/>
                  </a:lnTo>
                  <a:lnTo>
                    <a:pt x="47" y="25"/>
                  </a:lnTo>
                  <a:lnTo>
                    <a:pt x="26" y="32"/>
                  </a:lnTo>
                  <a:lnTo>
                    <a:pt x="0" y="36"/>
                  </a:lnTo>
                  <a:lnTo>
                    <a:pt x="0" y="36"/>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19" name="フリーフォーム 89365">
              <a:extLst>
                <a:ext uri="{FF2B5EF4-FFF2-40B4-BE49-F238E27FC236}">
                  <a16:creationId xmlns:a16="http://schemas.microsoft.com/office/drawing/2014/main" id="{1F8A86C9-30EF-70B5-78C9-BDC6056AF7C9}"/>
                </a:ext>
              </a:extLst>
            </p:cNvPr>
            <p:cNvSpPr/>
            <p:nvPr/>
          </p:nvSpPr>
          <p:spPr>
            <a:xfrm>
              <a:off x="5748235" y="10913948"/>
              <a:ext cx="221747" cy="100668"/>
            </a:xfrm>
            <a:custGeom>
              <a:avLst/>
              <a:gdLst/>
              <a:ahLst/>
              <a:cxnLst/>
              <a:rect l="0" t="0" r="0" b="0"/>
              <a:pathLst>
                <a:path w="63" h="27">
                  <a:moveTo>
                    <a:pt x="0" y="27"/>
                  </a:moveTo>
                  <a:lnTo>
                    <a:pt x="0" y="27"/>
                  </a:lnTo>
                  <a:lnTo>
                    <a:pt x="0" y="16"/>
                  </a:lnTo>
                  <a:lnTo>
                    <a:pt x="4" y="9"/>
                  </a:lnTo>
                  <a:lnTo>
                    <a:pt x="9" y="2"/>
                  </a:lnTo>
                  <a:lnTo>
                    <a:pt x="16" y="0"/>
                  </a:lnTo>
                  <a:lnTo>
                    <a:pt x="16" y="0"/>
                  </a:lnTo>
                  <a:lnTo>
                    <a:pt x="29" y="0"/>
                  </a:lnTo>
                  <a:lnTo>
                    <a:pt x="45" y="4"/>
                  </a:lnTo>
                  <a:lnTo>
                    <a:pt x="58" y="9"/>
                  </a:lnTo>
                  <a:lnTo>
                    <a:pt x="63" y="11"/>
                  </a:lnTo>
                  <a:lnTo>
                    <a:pt x="63" y="13"/>
                  </a:lnTo>
                  <a:lnTo>
                    <a:pt x="63" y="13"/>
                  </a:lnTo>
                  <a:lnTo>
                    <a:pt x="58" y="16"/>
                  </a:lnTo>
                  <a:lnTo>
                    <a:pt x="45" y="20"/>
                  </a:lnTo>
                  <a:lnTo>
                    <a:pt x="0" y="27"/>
                  </a:lnTo>
                  <a:lnTo>
                    <a:pt x="0" y="27"/>
                  </a:lnTo>
                  <a:close/>
                </a:path>
              </a:pathLst>
            </a:custGeom>
            <a:solidFill>
              <a:srgbClr val="FFFFFF"/>
            </a:solidFill>
            <a:ln w="9525">
              <a:noFill/>
            </a:ln>
          </p:spPr>
          <p:txBody>
            <a:bodyPr/>
            <a:lstStyle/>
            <a:p>
              <a:endParaRPr lang="ja-JP" altLang="en-US" sz="1799"/>
            </a:p>
          </p:txBody>
        </p:sp>
        <p:sp>
          <p:nvSpPr>
            <p:cNvPr id="920" name="フリーフォーム 89366">
              <a:extLst>
                <a:ext uri="{FF2B5EF4-FFF2-40B4-BE49-F238E27FC236}">
                  <a16:creationId xmlns:a16="http://schemas.microsoft.com/office/drawing/2014/main" id="{FF38EE44-8F7A-0896-2E8B-16603C12DD4E}"/>
                </a:ext>
              </a:extLst>
            </p:cNvPr>
            <p:cNvSpPr/>
            <p:nvPr/>
          </p:nvSpPr>
          <p:spPr>
            <a:xfrm>
              <a:off x="5748235" y="10913948"/>
              <a:ext cx="221747" cy="100668"/>
            </a:xfrm>
            <a:custGeom>
              <a:avLst/>
              <a:gdLst/>
              <a:ahLst/>
              <a:cxnLst/>
              <a:rect l="0" t="0" r="0" b="0"/>
              <a:pathLst>
                <a:path w="63" h="27">
                  <a:moveTo>
                    <a:pt x="0" y="27"/>
                  </a:moveTo>
                  <a:lnTo>
                    <a:pt x="0" y="27"/>
                  </a:lnTo>
                  <a:lnTo>
                    <a:pt x="0" y="16"/>
                  </a:lnTo>
                  <a:lnTo>
                    <a:pt x="4" y="9"/>
                  </a:lnTo>
                  <a:lnTo>
                    <a:pt x="9" y="2"/>
                  </a:lnTo>
                  <a:lnTo>
                    <a:pt x="16" y="0"/>
                  </a:lnTo>
                  <a:lnTo>
                    <a:pt x="16" y="0"/>
                  </a:lnTo>
                  <a:lnTo>
                    <a:pt x="29" y="0"/>
                  </a:lnTo>
                  <a:lnTo>
                    <a:pt x="45" y="4"/>
                  </a:lnTo>
                  <a:lnTo>
                    <a:pt x="58" y="9"/>
                  </a:lnTo>
                  <a:lnTo>
                    <a:pt x="63" y="11"/>
                  </a:lnTo>
                  <a:lnTo>
                    <a:pt x="63" y="13"/>
                  </a:lnTo>
                  <a:lnTo>
                    <a:pt x="63" y="13"/>
                  </a:lnTo>
                  <a:lnTo>
                    <a:pt x="58" y="16"/>
                  </a:lnTo>
                  <a:lnTo>
                    <a:pt x="45" y="20"/>
                  </a:lnTo>
                  <a:lnTo>
                    <a:pt x="0" y="27"/>
                  </a:lnTo>
                  <a:lnTo>
                    <a:pt x="0" y="27"/>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21" name="フリーフォーム 89367">
              <a:extLst>
                <a:ext uri="{FF2B5EF4-FFF2-40B4-BE49-F238E27FC236}">
                  <a16:creationId xmlns:a16="http://schemas.microsoft.com/office/drawing/2014/main" id="{7B1FB986-728C-951B-DD72-DDB116FC4D87}"/>
                </a:ext>
              </a:extLst>
            </p:cNvPr>
            <p:cNvSpPr/>
            <p:nvPr/>
          </p:nvSpPr>
          <p:spPr>
            <a:xfrm>
              <a:off x="5959424" y="10746169"/>
              <a:ext cx="285104" cy="175236"/>
            </a:xfrm>
            <a:custGeom>
              <a:avLst/>
              <a:gdLst/>
              <a:ahLst/>
              <a:cxnLst/>
              <a:rect l="0" t="0" r="0" b="0"/>
              <a:pathLst>
                <a:path w="81" h="47">
                  <a:moveTo>
                    <a:pt x="81" y="18"/>
                  </a:moveTo>
                  <a:lnTo>
                    <a:pt x="81" y="18"/>
                  </a:lnTo>
                  <a:lnTo>
                    <a:pt x="72" y="9"/>
                  </a:lnTo>
                  <a:lnTo>
                    <a:pt x="61" y="2"/>
                  </a:lnTo>
                  <a:lnTo>
                    <a:pt x="52" y="0"/>
                  </a:lnTo>
                  <a:lnTo>
                    <a:pt x="41" y="2"/>
                  </a:lnTo>
                  <a:lnTo>
                    <a:pt x="41" y="2"/>
                  </a:lnTo>
                  <a:lnTo>
                    <a:pt x="34" y="5"/>
                  </a:lnTo>
                  <a:lnTo>
                    <a:pt x="27" y="11"/>
                  </a:lnTo>
                  <a:lnTo>
                    <a:pt x="14" y="25"/>
                  </a:lnTo>
                  <a:lnTo>
                    <a:pt x="3" y="40"/>
                  </a:lnTo>
                  <a:lnTo>
                    <a:pt x="0" y="45"/>
                  </a:lnTo>
                  <a:lnTo>
                    <a:pt x="0" y="47"/>
                  </a:lnTo>
                  <a:lnTo>
                    <a:pt x="0" y="47"/>
                  </a:lnTo>
                  <a:lnTo>
                    <a:pt x="9" y="47"/>
                  </a:lnTo>
                  <a:lnTo>
                    <a:pt x="25" y="43"/>
                  </a:lnTo>
                  <a:lnTo>
                    <a:pt x="50" y="32"/>
                  </a:lnTo>
                  <a:lnTo>
                    <a:pt x="81" y="18"/>
                  </a:lnTo>
                  <a:lnTo>
                    <a:pt x="81" y="18"/>
                  </a:lnTo>
                  <a:close/>
                </a:path>
              </a:pathLst>
            </a:custGeom>
            <a:solidFill>
              <a:srgbClr val="FFFFFF"/>
            </a:solidFill>
            <a:ln w="9525">
              <a:noFill/>
            </a:ln>
          </p:spPr>
          <p:txBody>
            <a:bodyPr/>
            <a:lstStyle/>
            <a:p>
              <a:endParaRPr lang="ja-JP" altLang="en-US" sz="1799"/>
            </a:p>
          </p:txBody>
        </p:sp>
        <p:sp>
          <p:nvSpPr>
            <p:cNvPr id="922" name="フリーフォーム 89368">
              <a:extLst>
                <a:ext uri="{FF2B5EF4-FFF2-40B4-BE49-F238E27FC236}">
                  <a16:creationId xmlns:a16="http://schemas.microsoft.com/office/drawing/2014/main" id="{FBA7F35C-B375-DAD6-7777-33E1FB997F93}"/>
                </a:ext>
              </a:extLst>
            </p:cNvPr>
            <p:cNvSpPr/>
            <p:nvPr/>
          </p:nvSpPr>
          <p:spPr>
            <a:xfrm>
              <a:off x="5959424" y="10746169"/>
              <a:ext cx="285104" cy="175236"/>
            </a:xfrm>
            <a:custGeom>
              <a:avLst/>
              <a:gdLst/>
              <a:ahLst/>
              <a:cxnLst/>
              <a:rect l="0" t="0" r="0" b="0"/>
              <a:pathLst>
                <a:path w="81" h="47">
                  <a:moveTo>
                    <a:pt x="81" y="18"/>
                  </a:moveTo>
                  <a:lnTo>
                    <a:pt x="81" y="18"/>
                  </a:lnTo>
                  <a:lnTo>
                    <a:pt x="72" y="9"/>
                  </a:lnTo>
                  <a:lnTo>
                    <a:pt x="61" y="2"/>
                  </a:lnTo>
                  <a:lnTo>
                    <a:pt x="52" y="0"/>
                  </a:lnTo>
                  <a:lnTo>
                    <a:pt x="41" y="2"/>
                  </a:lnTo>
                  <a:lnTo>
                    <a:pt x="41" y="2"/>
                  </a:lnTo>
                  <a:lnTo>
                    <a:pt x="34" y="5"/>
                  </a:lnTo>
                  <a:lnTo>
                    <a:pt x="27" y="11"/>
                  </a:lnTo>
                  <a:lnTo>
                    <a:pt x="14" y="25"/>
                  </a:lnTo>
                  <a:lnTo>
                    <a:pt x="3" y="40"/>
                  </a:lnTo>
                  <a:lnTo>
                    <a:pt x="0" y="45"/>
                  </a:lnTo>
                  <a:lnTo>
                    <a:pt x="0" y="47"/>
                  </a:lnTo>
                  <a:lnTo>
                    <a:pt x="0" y="47"/>
                  </a:lnTo>
                  <a:lnTo>
                    <a:pt x="9" y="47"/>
                  </a:lnTo>
                  <a:lnTo>
                    <a:pt x="25" y="43"/>
                  </a:lnTo>
                  <a:lnTo>
                    <a:pt x="50" y="32"/>
                  </a:lnTo>
                  <a:lnTo>
                    <a:pt x="81" y="18"/>
                  </a:lnTo>
                  <a:lnTo>
                    <a:pt x="81" y="18"/>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23" name="フリーフォーム 89369">
              <a:extLst>
                <a:ext uri="{FF2B5EF4-FFF2-40B4-BE49-F238E27FC236}">
                  <a16:creationId xmlns:a16="http://schemas.microsoft.com/office/drawing/2014/main" id="{5FFB862C-23D6-2E2E-66D9-114DCD365ACE}"/>
                </a:ext>
              </a:extLst>
            </p:cNvPr>
            <p:cNvSpPr/>
            <p:nvPr/>
          </p:nvSpPr>
          <p:spPr>
            <a:xfrm>
              <a:off x="5945345" y="10872934"/>
              <a:ext cx="337902" cy="175236"/>
            </a:xfrm>
            <a:custGeom>
              <a:avLst/>
              <a:gdLst/>
              <a:ahLst/>
              <a:cxnLst/>
              <a:rect l="0" t="0" r="0" b="0"/>
              <a:pathLst>
                <a:path w="96" h="47">
                  <a:moveTo>
                    <a:pt x="0" y="47"/>
                  </a:moveTo>
                  <a:lnTo>
                    <a:pt x="0" y="47"/>
                  </a:lnTo>
                  <a:lnTo>
                    <a:pt x="13" y="27"/>
                  </a:lnTo>
                  <a:lnTo>
                    <a:pt x="27" y="13"/>
                  </a:lnTo>
                  <a:lnTo>
                    <a:pt x="40" y="4"/>
                  </a:lnTo>
                  <a:lnTo>
                    <a:pt x="51" y="0"/>
                  </a:lnTo>
                  <a:lnTo>
                    <a:pt x="51" y="0"/>
                  </a:lnTo>
                  <a:lnTo>
                    <a:pt x="58" y="0"/>
                  </a:lnTo>
                  <a:lnTo>
                    <a:pt x="65" y="4"/>
                  </a:lnTo>
                  <a:lnTo>
                    <a:pt x="83" y="13"/>
                  </a:lnTo>
                  <a:lnTo>
                    <a:pt x="94" y="27"/>
                  </a:lnTo>
                  <a:lnTo>
                    <a:pt x="96" y="31"/>
                  </a:lnTo>
                  <a:lnTo>
                    <a:pt x="94" y="36"/>
                  </a:lnTo>
                  <a:lnTo>
                    <a:pt x="94" y="36"/>
                  </a:lnTo>
                  <a:lnTo>
                    <a:pt x="83" y="40"/>
                  </a:lnTo>
                  <a:lnTo>
                    <a:pt x="65" y="45"/>
                  </a:lnTo>
                  <a:lnTo>
                    <a:pt x="36" y="47"/>
                  </a:lnTo>
                  <a:lnTo>
                    <a:pt x="0" y="47"/>
                  </a:lnTo>
                  <a:lnTo>
                    <a:pt x="0" y="47"/>
                  </a:lnTo>
                  <a:close/>
                </a:path>
              </a:pathLst>
            </a:custGeom>
            <a:solidFill>
              <a:srgbClr val="FFFFFF"/>
            </a:solidFill>
            <a:ln w="9525">
              <a:noFill/>
            </a:ln>
          </p:spPr>
          <p:txBody>
            <a:bodyPr/>
            <a:lstStyle/>
            <a:p>
              <a:endParaRPr lang="ja-JP" altLang="en-US" sz="1799"/>
            </a:p>
          </p:txBody>
        </p:sp>
        <p:sp>
          <p:nvSpPr>
            <p:cNvPr id="924" name="フリーフォーム 89370">
              <a:extLst>
                <a:ext uri="{FF2B5EF4-FFF2-40B4-BE49-F238E27FC236}">
                  <a16:creationId xmlns:a16="http://schemas.microsoft.com/office/drawing/2014/main" id="{C3D48CF5-06F6-4E98-DA97-97D2AE91EFAD}"/>
                </a:ext>
              </a:extLst>
            </p:cNvPr>
            <p:cNvSpPr/>
            <p:nvPr/>
          </p:nvSpPr>
          <p:spPr>
            <a:xfrm>
              <a:off x="5945345" y="10872934"/>
              <a:ext cx="337902" cy="175236"/>
            </a:xfrm>
            <a:custGeom>
              <a:avLst/>
              <a:gdLst/>
              <a:ahLst/>
              <a:cxnLst/>
              <a:rect l="0" t="0" r="0" b="0"/>
              <a:pathLst>
                <a:path w="96" h="47">
                  <a:moveTo>
                    <a:pt x="0" y="47"/>
                  </a:moveTo>
                  <a:lnTo>
                    <a:pt x="0" y="47"/>
                  </a:lnTo>
                  <a:lnTo>
                    <a:pt x="13" y="27"/>
                  </a:lnTo>
                  <a:lnTo>
                    <a:pt x="27" y="13"/>
                  </a:lnTo>
                  <a:lnTo>
                    <a:pt x="40" y="4"/>
                  </a:lnTo>
                  <a:lnTo>
                    <a:pt x="51" y="0"/>
                  </a:lnTo>
                  <a:lnTo>
                    <a:pt x="51" y="0"/>
                  </a:lnTo>
                  <a:lnTo>
                    <a:pt x="58" y="0"/>
                  </a:lnTo>
                  <a:lnTo>
                    <a:pt x="65" y="4"/>
                  </a:lnTo>
                  <a:lnTo>
                    <a:pt x="83" y="13"/>
                  </a:lnTo>
                  <a:lnTo>
                    <a:pt x="94" y="27"/>
                  </a:lnTo>
                  <a:lnTo>
                    <a:pt x="96" y="31"/>
                  </a:lnTo>
                  <a:lnTo>
                    <a:pt x="94" y="36"/>
                  </a:lnTo>
                  <a:lnTo>
                    <a:pt x="94" y="36"/>
                  </a:lnTo>
                  <a:lnTo>
                    <a:pt x="83" y="40"/>
                  </a:lnTo>
                  <a:lnTo>
                    <a:pt x="65" y="45"/>
                  </a:lnTo>
                  <a:lnTo>
                    <a:pt x="36" y="47"/>
                  </a:lnTo>
                  <a:lnTo>
                    <a:pt x="0" y="47"/>
                  </a:lnTo>
                  <a:lnTo>
                    <a:pt x="0" y="47"/>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25" name="フリーフォーム 89371">
              <a:extLst>
                <a:ext uri="{FF2B5EF4-FFF2-40B4-BE49-F238E27FC236}">
                  <a16:creationId xmlns:a16="http://schemas.microsoft.com/office/drawing/2014/main" id="{FF22FE7F-9012-680F-3513-5F0181C74614}"/>
                </a:ext>
              </a:extLst>
            </p:cNvPr>
            <p:cNvSpPr/>
            <p:nvPr/>
          </p:nvSpPr>
          <p:spPr>
            <a:xfrm>
              <a:off x="6378281" y="10679058"/>
              <a:ext cx="355500" cy="201333"/>
            </a:xfrm>
            <a:custGeom>
              <a:avLst/>
              <a:gdLst/>
              <a:ahLst/>
              <a:cxnLst/>
              <a:rect l="0" t="0" r="0" b="0"/>
              <a:pathLst>
                <a:path w="101" h="54">
                  <a:moveTo>
                    <a:pt x="5" y="54"/>
                  </a:moveTo>
                  <a:lnTo>
                    <a:pt x="5" y="54"/>
                  </a:lnTo>
                  <a:lnTo>
                    <a:pt x="0" y="32"/>
                  </a:lnTo>
                  <a:lnTo>
                    <a:pt x="0" y="16"/>
                  </a:lnTo>
                  <a:lnTo>
                    <a:pt x="0" y="9"/>
                  </a:lnTo>
                  <a:lnTo>
                    <a:pt x="5" y="5"/>
                  </a:lnTo>
                  <a:lnTo>
                    <a:pt x="9" y="3"/>
                  </a:lnTo>
                  <a:lnTo>
                    <a:pt x="13" y="0"/>
                  </a:lnTo>
                  <a:lnTo>
                    <a:pt x="13" y="0"/>
                  </a:lnTo>
                  <a:lnTo>
                    <a:pt x="22" y="0"/>
                  </a:lnTo>
                  <a:lnTo>
                    <a:pt x="34" y="3"/>
                  </a:lnTo>
                  <a:lnTo>
                    <a:pt x="65" y="11"/>
                  </a:lnTo>
                  <a:lnTo>
                    <a:pt x="90" y="23"/>
                  </a:lnTo>
                  <a:lnTo>
                    <a:pt x="99" y="27"/>
                  </a:lnTo>
                  <a:lnTo>
                    <a:pt x="101" y="32"/>
                  </a:lnTo>
                  <a:lnTo>
                    <a:pt x="101" y="32"/>
                  </a:lnTo>
                  <a:lnTo>
                    <a:pt x="99" y="34"/>
                  </a:lnTo>
                  <a:lnTo>
                    <a:pt x="94" y="38"/>
                  </a:lnTo>
                  <a:lnTo>
                    <a:pt x="76" y="43"/>
                  </a:lnTo>
                  <a:lnTo>
                    <a:pt x="45" y="50"/>
                  </a:lnTo>
                  <a:lnTo>
                    <a:pt x="5" y="54"/>
                  </a:lnTo>
                  <a:lnTo>
                    <a:pt x="5" y="54"/>
                  </a:lnTo>
                  <a:close/>
                </a:path>
              </a:pathLst>
            </a:custGeom>
            <a:solidFill>
              <a:srgbClr val="FFFFFF"/>
            </a:solidFill>
            <a:ln w="9525">
              <a:noFill/>
            </a:ln>
          </p:spPr>
          <p:txBody>
            <a:bodyPr/>
            <a:lstStyle/>
            <a:p>
              <a:endParaRPr lang="ja-JP" altLang="en-US" sz="1799"/>
            </a:p>
          </p:txBody>
        </p:sp>
        <p:sp>
          <p:nvSpPr>
            <p:cNvPr id="926" name="フリーフォーム 89372">
              <a:extLst>
                <a:ext uri="{FF2B5EF4-FFF2-40B4-BE49-F238E27FC236}">
                  <a16:creationId xmlns:a16="http://schemas.microsoft.com/office/drawing/2014/main" id="{677D59F4-0BEF-E623-67E9-513C2BCE56B8}"/>
                </a:ext>
              </a:extLst>
            </p:cNvPr>
            <p:cNvSpPr/>
            <p:nvPr/>
          </p:nvSpPr>
          <p:spPr>
            <a:xfrm>
              <a:off x="6378281" y="10679058"/>
              <a:ext cx="355500" cy="201333"/>
            </a:xfrm>
            <a:custGeom>
              <a:avLst/>
              <a:gdLst/>
              <a:ahLst/>
              <a:cxnLst/>
              <a:rect l="0" t="0" r="0" b="0"/>
              <a:pathLst>
                <a:path w="101" h="54">
                  <a:moveTo>
                    <a:pt x="5" y="54"/>
                  </a:moveTo>
                  <a:lnTo>
                    <a:pt x="5" y="54"/>
                  </a:lnTo>
                  <a:lnTo>
                    <a:pt x="0" y="32"/>
                  </a:lnTo>
                  <a:lnTo>
                    <a:pt x="0" y="16"/>
                  </a:lnTo>
                  <a:lnTo>
                    <a:pt x="0" y="9"/>
                  </a:lnTo>
                  <a:lnTo>
                    <a:pt x="5" y="5"/>
                  </a:lnTo>
                  <a:lnTo>
                    <a:pt x="9" y="3"/>
                  </a:lnTo>
                  <a:lnTo>
                    <a:pt x="13" y="0"/>
                  </a:lnTo>
                  <a:lnTo>
                    <a:pt x="13" y="0"/>
                  </a:lnTo>
                  <a:lnTo>
                    <a:pt x="22" y="0"/>
                  </a:lnTo>
                  <a:lnTo>
                    <a:pt x="34" y="3"/>
                  </a:lnTo>
                  <a:lnTo>
                    <a:pt x="65" y="11"/>
                  </a:lnTo>
                  <a:lnTo>
                    <a:pt x="90" y="23"/>
                  </a:lnTo>
                  <a:lnTo>
                    <a:pt x="99" y="27"/>
                  </a:lnTo>
                  <a:lnTo>
                    <a:pt x="101" y="32"/>
                  </a:lnTo>
                  <a:lnTo>
                    <a:pt x="101" y="32"/>
                  </a:lnTo>
                  <a:lnTo>
                    <a:pt x="99" y="34"/>
                  </a:lnTo>
                  <a:lnTo>
                    <a:pt x="94" y="38"/>
                  </a:lnTo>
                  <a:lnTo>
                    <a:pt x="76" y="43"/>
                  </a:lnTo>
                  <a:lnTo>
                    <a:pt x="45" y="50"/>
                  </a:lnTo>
                  <a:lnTo>
                    <a:pt x="5" y="54"/>
                  </a:lnTo>
                  <a:lnTo>
                    <a:pt x="5" y="54"/>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27" name="フリーフォーム 89373">
              <a:extLst>
                <a:ext uri="{FF2B5EF4-FFF2-40B4-BE49-F238E27FC236}">
                  <a16:creationId xmlns:a16="http://schemas.microsoft.com/office/drawing/2014/main" id="{1235CFBB-9CED-BADE-8D62-E45A7698139D}"/>
                </a:ext>
              </a:extLst>
            </p:cNvPr>
            <p:cNvSpPr/>
            <p:nvPr/>
          </p:nvSpPr>
          <p:spPr>
            <a:xfrm>
              <a:off x="6702105" y="10220466"/>
              <a:ext cx="242866" cy="160322"/>
            </a:xfrm>
            <a:custGeom>
              <a:avLst/>
              <a:gdLst/>
              <a:ahLst/>
              <a:cxnLst/>
              <a:rect l="0" t="0" r="0" b="0"/>
              <a:pathLst>
                <a:path w="69" h="43">
                  <a:moveTo>
                    <a:pt x="0" y="25"/>
                  </a:moveTo>
                  <a:lnTo>
                    <a:pt x="0" y="25"/>
                  </a:lnTo>
                  <a:lnTo>
                    <a:pt x="7" y="11"/>
                  </a:lnTo>
                  <a:lnTo>
                    <a:pt x="15" y="5"/>
                  </a:lnTo>
                  <a:lnTo>
                    <a:pt x="22" y="0"/>
                  </a:lnTo>
                  <a:lnTo>
                    <a:pt x="31" y="0"/>
                  </a:lnTo>
                  <a:lnTo>
                    <a:pt x="31" y="0"/>
                  </a:lnTo>
                  <a:lnTo>
                    <a:pt x="36" y="2"/>
                  </a:lnTo>
                  <a:lnTo>
                    <a:pt x="42" y="7"/>
                  </a:lnTo>
                  <a:lnTo>
                    <a:pt x="56" y="20"/>
                  </a:lnTo>
                  <a:lnTo>
                    <a:pt x="67" y="32"/>
                  </a:lnTo>
                  <a:lnTo>
                    <a:pt x="69" y="38"/>
                  </a:lnTo>
                  <a:lnTo>
                    <a:pt x="69" y="40"/>
                  </a:lnTo>
                  <a:lnTo>
                    <a:pt x="69" y="40"/>
                  </a:lnTo>
                  <a:lnTo>
                    <a:pt x="60" y="43"/>
                  </a:lnTo>
                  <a:lnTo>
                    <a:pt x="47" y="40"/>
                  </a:lnTo>
                  <a:lnTo>
                    <a:pt x="27" y="34"/>
                  </a:lnTo>
                  <a:lnTo>
                    <a:pt x="0" y="25"/>
                  </a:lnTo>
                  <a:lnTo>
                    <a:pt x="0" y="25"/>
                  </a:lnTo>
                  <a:close/>
                </a:path>
              </a:pathLst>
            </a:custGeom>
            <a:solidFill>
              <a:srgbClr val="FFFFFF"/>
            </a:solidFill>
            <a:ln w="9525">
              <a:noFill/>
            </a:ln>
          </p:spPr>
          <p:txBody>
            <a:bodyPr/>
            <a:lstStyle/>
            <a:p>
              <a:endParaRPr lang="ja-JP" altLang="en-US" sz="1799"/>
            </a:p>
          </p:txBody>
        </p:sp>
        <p:sp>
          <p:nvSpPr>
            <p:cNvPr id="928" name="フリーフォーム 89374">
              <a:extLst>
                <a:ext uri="{FF2B5EF4-FFF2-40B4-BE49-F238E27FC236}">
                  <a16:creationId xmlns:a16="http://schemas.microsoft.com/office/drawing/2014/main" id="{17592217-95DD-F385-46C2-7C496D1418B2}"/>
                </a:ext>
              </a:extLst>
            </p:cNvPr>
            <p:cNvSpPr/>
            <p:nvPr/>
          </p:nvSpPr>
          <p:spPr>
            <a:xfrm>
              <a:off x="6702105" y="10220466"/>
              <a:ext cx="242866" cy="160322"/>
            </a:xfrm>
            <a:custGeom>
              <a:avLst/>
              <a:gdLst/>
              <a:ahLst/>
              <a:cxnLst/>
              <a:rect l="0" t="0" r="0" b="0"/>
              <a:pathLst>
                <a:path w="69" h="43">
                  <a:moveTo>
                    <a:pt x="0" y="25"/>
                  </a:moveTo>
                  <a:lnTo>
                    <a:pt x="0" y="25"/>
                  </a:lnTo>
                  <a:lnTo>
                    <a:pt x="7" y="11"/>
                  </a:lnTo>
                  <a:lnTo>
                    <a:pt x="15" y="5"/>
                  </a:lnTo>
                  <a:lnTo>
                    <a:pt x="22" y="0"/>
                  </a:lnTo>
                  <a:lnTo>
                    <a:pt x="31" y="0"/>
                  </a:lnTo>
                  <a:lnTo>
                    <a:pt x="31" y="0"/>
                  </a:lnTo>
                  <a:lnTo>
                    <a:pt x="36" y="2"/>
                  </a:lnTo>
                  <a:lnTo>
                    <a:pt x="42" y="7"/>
                  </a:lnTo>
                  <a:lnTo>
                    <a:pt x="56" y="20"/>
                  </a:lnTo>
                  <a:lnTo>
                    <a:pt x="67" y="32"/>
                  </a:lnTo>
                  <a:lnTo>
                    <a:pt x="69" y="38"/>
                  </a:lnTo>
                  <a:lnTo>
                    <a:pt x="69" y="40"/>
                  </a:lnTo>
                  <a:lnTo>
                    <a:pt x="69" y="40"/>
                  </a:lnTo>
                  <a:lnTo>
                    <a:pt x="60" y="43"/>
                  </a:lnTo>
                  <a:lnTo>
                    <a:pt x="47" y="40"/>
                  </a:lnTo>
                  <a:lnTo>
                    <a:pt x="27" y="34"/>
                  </a:lnTo>
                  <a:lnTo>
                    <a:pt x="0" y="25"/>
                  </a:lnTo>
                  <a:lnTo>
                    <a:pt x="0" y="25"/>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29" name="フリーフォーム 89375">
              <a:extLst>
                <a:ext uri="{FF2B5EF4-FFF2-40B4-BE49-F238E27FC236}">
                  <a16:creationId xmlns:a16="http://schemas.microsoft.com/office/drawing/2014/main" id="{9B23B2C0-6B59-DC83-55BF-2961F5E0D499}"/>
                </a:ext>
              </a:extLst>
            </p:cNvPr>
            <p:cNvSpPr/>
            <p:nvPr/>
          </p:nvSpPr>
          <p:spPr>
            <a:xfrm>
              <a:off x="6621150" y="10447897"/>
              <a:ext cx="302704" cy="164049"/>
            </a:xfrm>
            <a:custGeom>
              <a:avLst/>
              <a:gdLst/>
              <a:ahLst/>
              <a:cxnLst/>
              <a:rect l="0" t="0" r="0" b="0"/>
              <a:pathLst>
                <a:path w="86" h="44">
                  <a:moveTo>
                    <a:pt x="0" y="44"/>
                  </a:moveTo>
                  <a:lnTo>
                    <a:pt x="0" y="44"/>
                  </a:lnTo>
                  <a:lnTo>
                    <a:pt x="12" y="29"/>
                  </a:lnTo>
                  <a:lnTo>
                    <a:pt x="23" y="15"/>
                  </a:lnTo>
                  <a:lnTo>
                    <a:pt x="34" y="4"/>
                  </a:lnTo>
                  <a:lnTo>
                    <a:pt x="45" y="0"/>
                  </a:lnTo>
                  <a:lnTo>
                    <a:pt x="45" y="0"/>
                  </a:lnTo>
                  <a:lnTo>
                    <a:pt x="52" y="0"/>
                  </a:lnTo>
                  <a:lnTo>
                    <a:pt x="59" y="0"/>
                  </a:lnTo>
                  <a:lnTo>
                    <a:pt x="72" y="4"/>
                  </a:lnTo>
                  <a:lnTo>
                    <a:pt x="83" y="11"/>
                  </a:lnTo>
                  <a:lnTo>
                    <a:pt x="86" y="15"/>
                  </a:lnTo>
                  <a:lnTo>
                    <a:pt x="86" y="18"/>
                  </a:lnTo>
                  <a:lnTo>
                    <a:pt x="86" y="18"/>
                  </a:lnTo>
                  <a:lnTo>
                    <a:pt x="77" y="22"/>
                  </a:lnTo>
                  <a:lnTo>
                    <a:pt x="59" y="29"/>
                  </a:lnTo>
                  <a:lnTo>
                    <a:pt x="0" y="44"/>
                  </a:lnTo>
                  <a:lnTo>
                    <a:pt x="0" y="44"/>
                  </a:lnTo>
                  <a:close/>
                </a:path>
              </a:pathLst>
            </a:custGeom>
            <a:solidFill>
              <a:srgbClr val="FFFFFF"/>
            </a:solidFill>
            <a:ln w="9525">
              <a:noFill/>
            </a:ln>
          </p:spPr>
          <p:txBody>
            <a:bodyPr/>
            <a:lstStyle/>
            <a:p>
              <a:endParaRPr lang="ja-JP" altLang="en-US" sz="1799"/>
            </a:p>
          </p:txBody>
        </p:sp>
        <p:sp>
          <p:nvSpPr>
            <p:cNvPr id="930" name="フリーフォーム 89376">
              <a:extLst>
                <a:ext uri="{FF2B5EF4-FFF2-40B4-BE49-F238E27FC236}">
                  <a16:creationId xmlns:a16="http://schemas.microsoft.com/office/drawing/2014/main" id="{C9EC722C-D37B-5B1E-AB40-3F51F1784F9C}"/>
                </a:ext>
              </a:extLst>
            </p:cNvPr>
            <p:cNvSpPr/>
            <p:nvPr/>
          </p:nvSpPr>
          <p:spPr>
            <a:xfrm>
              <a:off x="6621150" y="10447897"/>
              <a:ext cx="302704" cy="164049"/>
            </a:xfrm>
            <a:custGeom>
              <a:avLst/>
              <a:gdLst/>
              <a:ahLst/>
              <a:cxnLst/>
              <a:rect l="0" t="0" r="0" b="0"/>
              <a:pathLst>
                <a:path w="86" h="44">
                  <a:moveTo>
                    <a:pt x="0" y="44"/>
                  </a:moveTo>
                  <a:lnTo>
                    <a:pt x="0" y="44"/>
                  </a:lnTo>
                  <a:lnTo>
                    <a:pt x="12" y="29"/>
                  </a:lnTo>
                  <a:lnTo>
                    <a:pt x="23" y="15"/>
                  </a:lnTo>
                  <a:lnTo>
                    <a:pt x="34" y="4"/>
                  </a:lnTo>
                  <a:lnTo>
                    <a:pt x="45" y="0"/>
                  </a:lnTo>
                  <a:lnTo>
                    <a:pt x="45" y="0"/>
                  </a:lnTo>
                  <a:lnTo>
                    <a:pt x="52" y="0"/>
                  </a:lnTo>
                  <a:lnTo>
                    <a:pt x="59" y="0"/>
                  </a:lnTo>
                  <a:lnTo>
                    <a:pt x="72" y="4"/>
                  </a:lnTo>
                  <a:lnTo>
                    <a:pt x="83" y="11"/>
                  </a:lnTo>
                  <a:lnTo>
                    <a:pt x="86" y="15"/>
                  </a:lnTo>
                  <a:lnTo>
                    <a:pt x="86" y="18"/>
                  </a:lnTo>
                  <a:lnTo>
                    <a:pt x="86" y="18"/>
                  </a:lnTo>
                  <a:lnTo>
                    <a:pt x="77" y="22"/>
                  </a:lnTo>
                  <a:lnTo>
                    <a:pt x="59" y="29"/>
                  </a:lnTo>
                  <a:lnTo>
                    <a:pt x="0" y="44"/>
                  </a:lnTo>
                  <a:lnTo>
                    <a:pt x="0" y="44"/>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31" name="フリーフォーム 89377">
              <a:extLst>
                <a:ext uri="{FF2B5EF4-FFF2-40B4-BE49-F238E27FC236}">
                  <a16:creationId xmlns:a16="http://schemas.microsoft.com/office/drawing/2014/main" id="{54DFC04E-13E5-5C35-B8BD-1504F6C1FC9C}"/>
                </a:ext>
              </a:extLst>
            </p:cNvPr>
            <p:cNvSpPr/>
            <p:nvPr/>
          </p:nvSpPr>
          <p:spPr>
            <a:xfrm>
              <a:off x="6251568" y="10753626"/>
              <a:ext cx="197110" cy="234890"/>
            </a:xfrm>
            <a:custGeom>
              <a:avLst/>
              <a:gdLst/>
              <a:ahLst/>
              <a:cxnLst/>
              <a:rect l="0" t="0" r="0" b="0"/>
              <a:pathLst>
                <a:path w="56" h="63">
                  <a:moveTo>
                    <a:pt x="0" y="32"/>
                  </a:moveTo>
                  <a:lnTo>
                    <a:pt x="0" y="32"/>
                  </a:lnTo>
                  <a:lnTo>
                    <a:pt x="5" y="16"/>
                  </a:lnTo>
                  <a:lnTo>
                    <a:pt x="11" y="5"/>
                  </a:lnTo>
                  <a:lnTo>
                    <a:pt x="16" y="0"/>
                  </a:lnTo>
                  <a:lnTo>
                    <a:pt x="20" y="0"/>
                  </a:lnTo>
                  <a:lnTo>
                    <a:pt x="23" y="0"/>
                  </a:lnTo>
                  <a:lnTo>
                    <a:pt x="23" y="0"/>
                  </a:lnTo>
                  <a:lnTo>
                    <a:pt x="27" y="5"/>
                  </a:lnTo>
                  <a:lnTo>
                    <a:pt x="32" y="12"/>
                  </a:lnTo>
                  <a:lnTo>
                    <a:pt x="45" y="30"/>
                  </a:lnTo>
                  <a:lnTo>
                    <a:pt x="54" y="50"/>
                  </a:lnTo>
                  <a:lnTo>
                    <a:pt x="56" y="56"/>
                  </a:lnTo>
                  <a:lnTo>
                    <a:pt x="56" y="61"/>
                  </a:lnTo>
                  <a:lnTo>
                    <a:pt x="56" y="61"/>
                  </a:lnTo>
                  <a:lnTo>
                    <a:pt x="54" y="63"/>
                  </a:lnTo>
                  <a:lnTo>
                    <a:pt x="52" y="63"/>
                  </a:lnTo>
                  <a:lnTo>
                    <a:pt x="41" y="59"/>
                  </a:lnTo>
                  <a:lnTo>
                    <a:pt x="23" y="47"/>
                  </a:lnTo>
                  <a:lnTo>
                    <a:pt x="0" y="32"/>
                  </a:lnTo>
                  <a:lnTo>
                    <a:pt x="0" y="32"/>
                  </a:lnTo>
                  <a:close/>
                </a:path>
              </a:pathLst>
            </a:custGeom>
            <a:solidFill>
              <a:srgbClr val="FFFFFF"/>
            </a:solidFill>
            <a:ln w="9525">
              <a:noFill/>
            </a:ln>
          </p:spPr>
          <p:txBody>
            <a:bodyPr/>
            <a:lstStyle/>
            <a:p>
              <a:endParaRPr lang="ja-JP" altLang="en-US" sz="1799"/>
            </a:p>
          </p:txBody>
        </p:sp>
        <p:sp>
          <p:nvSpPr>
            <p:cNvPr id="932" name="フリーフォーム 89378">
              <a:extLst>
                <a:ext uri="{FF2B5EF4-FFF2-40B4-BE49-F238E27FC236}">
                  <a16:creationId xmlns:a16="http://schemas.microsoft.com/office/drawing/2014/main" id="{A6FF2529-0960-5B03-E203-A6F462A81AD4}"/>
                </a:ext>
              </a:extLst>
            </p:cNvPr>
            <p:cNvSpPr/>
            <p:nvPr/>
          </p:nvSpPr>
          <p:spPr>
            <a:xfrm>
              <a:off x="6251568" y="10753626"/>
              <a:ext cx="197110" cy="234890"/>
            </a:xfrm>
            <a:custGeom>
              <a:avLst/>
              <a:gdLst/>
              <a:ahLst/>
              <a:cxnLst/>
              <a:rect l="0" t="0" r="0" b="0"/>
              <a:pathLst>
                <a:path w="56" h="63">
                  <a:moveTo>
                    <a:pt x="0" y="32"/>
                  </a:moveTo>
                  <a:lnTo>
                    <a:pt x="0" y="32"/>
                  </a:lnTo>
                  <a:lnTo>
                    <a:pt x="5" y="16"/>
                  </a:lnTo>
                  <a:lnTo>
                    <a:pt x="11" y="5"/>
                  </a:lnTo>
                  <a:lnTo>
                    <a:pt x="16" y="0"/>
                  </a:lnTo>
                  <a:lnTo>
                    <a:pt x="20" y="0"/>
                  </a:lnTo>
                  <a:lnTo>
                    <a:pt x="23" y="0"/>
                  </a:lnTo>
                  <a:lnTo>
                    <a:pt x="23" y="0"/>
                  </a:lnTo>
                  <a:lnTo>
                    <a:pt x="27" y="5"/>
                  </a:lnTo>
                  <a:lnTo>
                    <a:pt x="32" y="12"/>
                  </a:lnTo>
                  <a:lnTo>
                    <a:pt x="45" y="30"/>
                  </a:lnTo>
                  <a:lnTo>
                    <a:pt x="54" y="50"/>
                  </a:lnTo>
                  <a:lnTo>
                    <a:pt x="56" y="56"/>
                  </a:lnTo>
                  <a:lnTo>
                    <a:pt x="56" y="61"/>
                  </a:lnTo>
                  <a:lnTo>
                    <a:pt x="56" y="61"/>
                  </a:lnTo>
                  <a:lnTo>
                    <a:pt x="54" y="63"/>
                  </a:lnTo>
                  <a:lnTo>
                    <a:pt x="52" y="63"/>
                  </a:lnTo>
                  <a:lnTo>
                    <a:pt x="41" y="59"/>
                  </a:lnTo>
                  <a:lnTo>
                    <a:pt x="23" y="47"/>
                  </a:lnTo>
                  <a:lnTo>
                    <a:pt x="0" y="32"/>
                  </a:lnTo>
                  <a:lnTo>
                    <a:pt x="0" y="32"/>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33" name="フリーフォーム 89379">
              <a:extLst>
                <a:ext uri="{FF2B5EF4-FFF2-40B4-BE49-F238E27FC236}">
                  <a16:creationId xmlns:a16="http://schemas.microsoft.com/office/drawing/2014/main" id="{475CA9E6-6448-C3C0-A8DC-E6388BC07859}"/>
                </a:ext>
              </a:extLst>
            </p:cNvPr>
            <p:cNvSpPr/>
            <p:nvPr/>
          </p:nvSpPr>
          <p:spPr>
            <a:xfrm>
              <a:off x="6786580" y="10369602"/>
              <a:ext cx="151351" cy="78297"/>
            </a:xfrm>
            <a:custGeom>
              <a:avLst/>
              <a:gdLst/>
              <a:ahLst/>
              <a:cxnLst/>
              <a:rect l="0" t="0" r="0" b="0"/>
              <a:pathLst>
                <a:path w="43" h="21">
                  <a:moveTo>
                    <a:pt x="5" y="21"/>
                  </a:moveTo>
                  <a:lnTo>
                    <a:pt x="5" y="21"/>
                  </a:lnTo>
                  <a:lnTo>
                    <a:pt x="0" y="14"/>
                  </a:lnTo>
                  <a:lnTo>
                    <a:pt x="0" y="7"/>
                  </a:lnTo>
                  <a:lnTo>
                    <a:pt x="0" y="3"/>
                  </a:lnTo>
                  <a:lnTo>
                    <a:pt x="5" y="0"/>
                  </a:lnTo>
                  <a:lnTo>
                    <a:pt x="5" y="0"/>
                  </a:lnTo>
                  <a:lnTo>
                    <a:pt x="14" y="0"/>
                  </a:lnTo>
                  <a:lnTo>
                    <a:pt x="27" y="3"/>
                  </a:lnTo>
                  <a:lnTo>
                    <a:pt x="39" y="7"/>
                  </a:lnTo>
                  <a:lnTo>
                    <a:pt x="43" y="9"/>
                  </a:lnTo>
                  <a:lnTo>
                    <a:pt x="43" y="9"/>
                  </a:lnTo>
                  <a:lnTo>
                    <a:pt x="41" y="12"/>
                  </a:lnTo>
                  <a:lnTo>
                    <a:pt x="34" y="14"/>
                  </a:lnTo>
                  <a:lnTo>
                    <a:pt x="5" y="21"/>
                  </a:lnTo>
                  <a:lnTo>
                    <a:pt x="5" y="21"/>
                  </a:lnTo>
                  <a:close/>
                </a:path>
              </a:pathLst>
            </a:custGeom>
            <a:solidFill>
              <a:srgbClr val="FFFFFF"/>
            </a:solidFill>
            <a:ln w="9525">
              <a:noFill/>
            </a:ln>
          </p:spPr>
          <p:txBody>
            <a:bodyPr/>
            <a:lstStyle/>
            <a:p>
              <a:endParaRPr lang="ja-JP" altLang="en-US" sz="1799"/>
            </a:p>
          </p:txBody>
        </p:sp>
        <p:sp>
          <p:nvSpPr>
            <p:cNvPr id="934" name="フリーフォーム 89380">
              <a:extLst>
                <a:ext uri="{FF2B5EF4-FFF2-40B4-BE49-F238E27FC236}">
                  <a16:creationId xmlns:a16="http://schemas.microsoft.com/office/drawing/2014/main" id="{D2070B0D-8681-0D76-8705-615CC56B5BA2}"/>
                </a:ext>
              </a:extLst>
            </p:cNvPr>
            <p:cNvSpPr/>
            <p:nvPr/>
          </p:nvSpPr>
          <p:spPr>
            <a:xfrm>
              <a:off x="6786580" y="10369602"/>
              <a:ext cx="151351" cy="78297"/>
            </a:xfrm>
            <a:custGeom>
              <a:avLst/>
              <a:gdLst/>
              <a:ahLst/>
              <a:cxnLst/>
              <a:rect l="0" t="0" r="0" b="0"/>
              <a:pathLst>
                <a:path w="43" h="21">
                  <a:moveTo>
                    <a:pt x="5" y="21"/>
                  </a:moveTo>
                  <a:lnTo>
                    <a:pt x="5" y="21"/>
                  </a:lnTo>
                  <a:lnTo>
                    <a:pt x="0" y="14"/>
                  </a:lnTo>
                  <a:lnTo>
                    <a:pt x="0" y="7"/>
                  </a:lnTo>
                  <a:lnTo>
                    <a:pt x="0" y="3"/>
                  </a:lnTo>
                  <a:lnTo>
                    <a:pt x="5" y="0"/>
                  </a:lnTo>
                  <a:lnTo>
                    <a:pt x="5" y="0"/>
                  </a:lnTo>
                  <a:lnTo>
                    <a:pt x="14" y="0"/>
                  </a:lnTo>
                  <a:lnTo>
                    <a:pt x="27" y="3"/>
                  </a:lnTo>
                  <a:lnTo>
                    <a:pt x="39" y="7"/>
                  </a:lnTo>
                  <a:lnTo>
                    <a:pt x="43" y="9"/>
                  </a:lnTo>
                  <a:lnTo>
                    <a:pt x="43" y="9"/>
                  </a:lnTo>
                  <a:lnTo>
                    <a:pt x="41" y="12"/>
                  </a:lnTo>
                  <a:lnTo>
                    <a:pt x="34" y="14"/>
                  </a:lnTo>
                  <a:lnTo>
                    <a:pt x="5" y="21"/>
                  </a:lnTo>
                  <a:lnTo>
                    <a:pt x="5" y="21"/>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35" name="フリーフォーム 89381">
              <a:extLst>
                <a:ext uri="{FF2B5EF4-FFF2-40B4-BE49-F238E27FC236}">
                  <a16:creationId xmlns:a16="http://schemas.microsoft.com/office/drawing/2014/main" id="{0E1DF009-10B7-EF31-9E54-8C51B2BA326E}"/>
                </a:ext>
              </a:extLst>
            </p:cNvPr>
            <p:cNvSpPr/>
            <p:nvPr/>
          </p:nvSpPr>
          <p:spPr>
            <a:xfrm>
              <a:off x="5329376" y="10928861"/>
              <a:ext cx="204149" cy="152865"/>
            </a:xfrm>
            <a:custGeom>
              <a:avLst/>
              <a:gdLst/>
              <a:ahLst/>
              <a:cxnLst/>
              <a:rect l="0" t="0" r="0" b="0"/>
              <a:pathLst>
                <a:path w="58" h="41">
                  <a:moveTo>
                    <a:pt x="0" y="41"/>
                  </a:moveTo>
                  <a:lnTo>
                    <a:pt x="0" y="41"/>
                  </a:lnTo>
                  <a:lnTo>
                    <a:pt x="9" y="25"/>
                  </a:lnTo>
                  <a:lnTo>
                    <a:pt x="18" y="12"/>
                  </a:lnTo>
                  <a:lnTo>
                    <a:pt x="27" y="5"/>
                  </a:lnTo>
                  <a:lnTo>
                    <a:pt x="34" y="0"/>
                  </a:lnTo>
                  <a:lnTo>
                    <a:pt x="34" y="0"/>
                  </a:lnTo>
                  <a:lnTo>
                    <a:pt x="38" y="0"/>
                  </a:lnTo>
                  <a:lnTo>
                    <a:pt x="43" y="3"/>
                  </a:lnTo>
                  <a:lnTo>
                    <a:pt x="52" y="7"/>
                  </a:lnTo>
                  <a:lnTo>
                    <a:pt x="56" y="16"/>
                  </a:lnTo>
                  <a:lnTo>
                    <a:pt x="58" y="21"/>
                  </a:lnTo>
                  <a:lnTo>
                    <a:pt x="56" y="23"/>
                  </a:lnTo>
                  <a:lnTo>
                    <a:pt x="56" y="23"/>
                  </a:lnTo>
                  <a:lnTo>
                    <a:pt x="50" y="27"/>
                  </a:lnTo>
                  <a:lnTo>
                    <a:pt x="38" y="32"/>
                  </a:lnTo>
                  <a:lnTo>
                    <a:pt x="0" y="41"/>
                  </a:lnTo>
                  <a:lnTo>
                    <a:pt x="0" y="41"/>
                  </a:lnTo>
                  <a:close/>
                </a:path>
              </a:pathLst>
            </a:custGeom>
            <a:solidFill>
              <a:srgbClr val="FFFFFF"/>
            </a:solidFill>
            <a:ln w="9525">
              <a:noFill/>
            </a:ln>
          </p:spPr>
          <p:txBody>
            <a:bodyPr/>
            <a:lstStyle/>
            <a:p>
              <a:endParaRPr lang="ja-JP" altLang="en-US" sz="1799"/>
            </a:p>
          </p:txBody>
        </p:sp>
        <p:sp>
          <p:nvSpPr>
            <p:cNvPr id="936" name="フリーフォーム 89382">
              <a:extLst>
                <a:ext uri="{FF2B5EF4-FFF2-40B4-BE49-F238E27FC236}">
                  <a16:creationId xmlns:a16="http://schemas.microsoft.com/office/drawing/2014/main" id="{4674C4B2-BA68-D152-0329-B3724A9647FE}"/>
                </a:ext>
              </a:extLst>
            </p:cNvPr>
            <p:cNvSpPr/>
            <p:nvPr/>
          </p:nvSpPr>
          <p:spPr>
            <a:xfrm>
              <a:off x="5329376" y="10928861"/>
              <a:ext cx="204149" cy="152865"/>
            </a:xfrm>
            <a:custGeom>
              <a:avLst/>
              <a:gdLst/>
              <a:ahLst/>
              <a:cxnLst/>
              <a:rect l="0" t="0" r="0" b="0"/>
              <a:pathLst>
                <a:path w="58" h="41">
                  <a:moveTo>
                    <a:pt x="0" y="41"/>
                  </a:moveTo>
                  <a:lnTo>
                    <a:pt x="0" y="41"/>
                  </a:lnTo>
                  <a:lnTo>
                    <a:pt x="9" y="25"/>
                  </a:lnTo>
                  <a:lnTo>
                    <a:pt x="18" y="12"/>
                  </a:lnTo>
                  <a:lnTo>
                    <a:pt x="27" y="5"/>
                  </a:lnTo>
                  <a:lnTo>
                    <a:pt x="34" y="0"/>
                  </a:lnTo>
                  <a:lnTo>
                    <a:pt x="34" y="0"/>
                  </a:lnTo>
                  <a:lnTo>
                    <a:pt x="38" y="0"/>
                  </a:lnTo>
                  <a:lnTo>
                    <a:pt x="43" y="3"/>
                  </a:lnTo>
                  <a:lnTo>
                    <a:pt x="52" y="7"/>
                  </a:lnTo>
                  <a:lnTo>
                    <a:pt x="56" y="16"/>
                  </a:lnTo>
                  <a:lnTo>
                    <a:pt x="58" y="21"/>
                  </a:lnTo>
                  <a:lnTo>
                    <a:pt x="56" y="23"/>
                  </a:lnTo>
                  <a:lnTo>
                    <a:pt x="56" y="23"/>
                  </a:lnTo>
                  <a:lnTo>
                    <a:pt x="50" y="27"/>
                  </a:lnTo>
                  <a:lnTo>
                    <a:pt x="38" y="32"/>
                  </a:lnTo>
                  <a:lnTo>
                    <a:pt x="0" y="41"/>
                  </a:lnTo>
                  <a:lnTo>
                    <a:pt x="0" y="41"/>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37" name="フリーフォーム 89383">
              <a:extLst>
                <a:ext uri="{FF2B5EF4-FFF2-40B4-BE49-F238E27FC236}">
                  <a16:creationId xmlns:a16="http://schemas.microsoft.com/office/drawing/2014/main" id="{12A67C45-22E4-C91B-6FE2-10756D1F581C}"/>
                </a:ext>
              </a:extLst>
            </p:cNvPr>
            <p:cNvSpPr/>
            <p:nvPr/>
          </p:nvSpPr>
          <p:spPr>
            <a:xfrm>
              <a:off x="4748607" y="11148835"/>
              <a:ext cx="242866" cy="123038"/>
            </a:xfrm>
            <a:custGeom>
              <a:avLst/>
              <a:gdLst/>
              <a:ahLst/>
              <a:cxnLst/>
              <a:rect l="0" t="0" r="0" b="0"/>
              <a:pathLst>
                <a:path w="69" h="33">
                  <a:moveTo>
                    <a:pt x="69" y="0"/>
                  </a:moveTo>
                  <a:lnTo>
                    <a:pt x="69" y="0"/>
                  </a:lnTo>
                  <a:lnTo>
                    <a:pt x="47" y="0"/>
                  </a:lnTo>
                  <a:lnTo>
                    <a:pt x="26" y="0"/>
                  </a:lnTo>
                  <a:lnTo>
                    <a:pt x="13" y="2"/>
                  </a:lnTo>
                  <a:lnTo>
                    <a:pt x="4" y="6"/>
                  </a:lnTo>
                  <a:lnTo>
                    <a:pt x="4" y="6"/>
                  </a:lnTo>
                  <a:lnTo>
                    <a:pt x="2" y="9"/>
                  </a:lnTo>
                  <a:lnTo>
                    <a:pt x="0" y="13"/>
                  </a:lnTo>
                  <a:lnTo>
                    <a:pt x="2" y="22"/>
                  </a:lnTo>
                  <a:lnTo>
                    <a:pt x="6" y="31"/>
                  </a:lnTo>
                  <a:lnTo>
                    <a:pt x="9" y="33"/>
                  </a:lnTo>
                  <a:lnTo>
                    <a:pt x="13" y="33"/>
                  </a:lnTo>
                  <a:lnTo>
                    <a:pt x="13" y="33"/>
                  </a:lnTo>
                  <a:lnTo>
                    <a:pt x="22" y="29"/>
                  </a:lnTo>
                  <a:lnTo>
                    <a:pt x="35" y="22"/>
                  </a:lnTo>
                  <a:lnTo>
                    <a:pt x="69" y="0"/>
                  </a:lnTo>
                  <a:lnTo>
                    <a:pt x="69" y="0"/>
                  </a:lnTo>
                  <a:close/>
                </a:path>
              </a:pathLst>
            </a:custGeom>
            <a:solidFill>
              <a:srgbClr val="FFFFFF"/>
            </a:solidFill>
            <a:ln w="9525">
              <a:noFill/>
            </a:ln>
          </p:spPr>
          <p:txBody>
            <a:bodyPr/>
            <a:lstStyle/>
            <a:p>
              <a:endParaRPr lang="ja-JP" altLang="en-US" sz="1799"/>
            </a:p>
          </p:txBody>
        </p:sp>
        <p:sp>
          <p:nvSpPr>
            <p:cNvPr id="938" name="フリーフォーム 89384">
              <a:extLst>
                <a:ext uri="{FF2B5EF4-FFF2-40B4-BE49-F238E27FC236}">
                  <a16:creationId xmlns:a16="http://schemas.microsoft.com/office/drawing/2014/main" id="{BD016AA3-E983-F534-EA43-1F8F19830BF3}"/>
                </a:ext>
              </a:extLst>
            </p:cNvPr>
            <p:cNvSpPr/>
            <p:nvPr/>
          </p:nvSpPr>
          <p:spPr>
            <a:xfrm>
              <a:off x="4748607" y="11148835"/>
              <a:ext cx="242866" cy="123038"/>
            </a:xfrm>
            <a:custGeom>
              <a:avLst/>
              <a:gdLst/>
              <a:ahLst/>
              <a:cxnLst/>
              <a:rect l="0" t="0" r="0" b="0"/>
              <a:pathLst>
                <a:path w="69" h="33">
                  <a:moveTo>
                    <a:pt x="69" y="0"/>
                  </a:moveTo>
                  <a:lnTo>
                    <a:pt x="69" y="0"/>
                  </a:lnTo>
                  <a:lnTo>
                    <a:pt x="47" y="0"/>
                  </a:lnTo>
                  <a:lnTo>
                    <a:pt x="26" y="0"/>
                  </a:lnTo>
                  <a:lnTo>
                    <a:pt x="13" y="2"/>
                  </a:lnTo>
                  <a:lnTo>
                    <a:pt x="4" y="6"/>
                  </a:lnTo>
                  <a:lnTo>
                    <a:pt x="4" y="6"/>
                  </a:lnTo>
                  <a:lnTo>
                    <a:pt x="2" y="9"/>
                  </a:lnTo>
                  <a:lnTo>
                    <a:pt x="0" y="13"/>
                  </a:lnTo>
                  <a:lnTo>
                    <a:pt x="2" y="22"/>
                  </a:lnTo>
                  <a:lnTo>
                    <a:pt x="6" y="31"/>
                  </a:lnTo>
                  <a:lnTo>
                    <a:pt x="9" y="33"/>
                  </a:lnTo>
                  <a:lnTo>
                    <a:pt x="13" y="33"/>
                  </a:lnTo>
                  <a:lnTo>
                    <a:pt x="13" y="33"/>
                  </a:lnTo>
                  <a:lnTo>
                    <a:pt x="22" y="29"/>
                  </a:lnTo>
                  <a:lnTo>
                    <a:pt x="35" y="22"/>
                  </a:lnTo>
                  <a:lnTo>
                    <a:pt x="69" y="0"/>
                  </a:lnTo>
                  <a:lnTo>
                    <a:pt x="69" y="0"/>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50" name="フリーフォーム 89385">
              <a:extLst>
                <a:ext uri="{FF2B5EF4-FFF2-40B4-BE49-F238E27FC236}">
                  <a16:creationId xmlns:a16="http://schemas.microsoft.com/office/drawing/2014/main" id="{BCCBD196-7FF9-EE63-6BE2-FD7F1CC94923}"/>
                </a:ext>
              </a:extLst>
            </p:cNvPr>
            <p:cNvSpPr/>
            <p:nvPr/>
          </p:nvSpPr>
          <p:spPr>
            <a:xfrm>
              <a:off x="4551497" y="10995972"/>
              <a:ext cx="165430" cy="100668"/>
            </a:xfrm>
            <a:custGeom>
              <a:avLst/>
              <a:gdLst/>
              <a:ahLst/>
              <a:cxnLst/>
              <a:rect l="0" t="0" r="0" b="0"/>
              <a:pathLst>
                <a:path w="47" h="27">
                  <a:moveTo>
                    <a:pt x="0" y="21"/>
                  </a:moveTo>
                  <a:lnTo>
                    <a:pt x="0" y="21"/>
                  </a:lnTo>
                  <a:lnTo>
                    <a:pt x="18" y="5"/>
                  </a:lnTo>
                  <a:lnTo>
                    <a:pt x="24" y="3"/>
                  </a:lnTo>
                  <a:lnTo>
                    <a:pt x="31" y="0"/>
                  </a:lnTo>
                  <a:lnTo>
                    <a:pt x="31" y="0"/>
                  </a:lnTo>
                  <a:lnTo>
                    <a:pt x="38" y="5"/>
                  </a:lnTo>
                  <a:lnTo>
                    <a:pt x="42" y="12"/>
                  </a:lnTo>
                  <a:lnTo>
                    <a:pt x="47" y="21"/>
                  </a:lnTo>
                  <a:lnTo>
                    <a:pt x="47" y="23"/>
                  </a:lnTo>
                  <a:lnTo>
                    <a:pt x="44" y="25"/>
                  </a:lnTo>
                  <a:lnTo>
                    <a:pt x="44" y="25"/>
                  </a:lnTo>
                  <a:lnTo>
                    <a:pt x="40" y="27"/>
                  </a:lnTo>
                  <a:lnTo>
                    <a:pt x="29" y="25"/>
                  </a:lnTo>
                  <a:lnTo>
                    <a:pt x="15" y="25"/>
                  </a:lnTo>
                  <a:lnTo>
                    <a:pt x="0" y="21"/>
                  </a:lnTo>
                  <a:lnTo>
                    <a:pt x="0" y="21"/>
                  </a:lnTo>
                  <a:close/>
                </a:path>
              </a:pathLst>
            </a:custGeom>
            <a:solidFill>
              <a:srgbClr val="FFFFFF"/>
            </a:solidFill>
            <a:ln w="9525">
              <a:noFill/>
            </a:ln>
          </p:spPr>
          <p:txBody>
            <a:bodyPr/>
            <a:lstStyle/>
            <a:p>
              <a:endParaRPr lang="ja-JP" altLang="en-US" sz="1799"/>
            </a:p>
          </p:txBody>
        </p:sp>
        <p:sp>
          <p:nvSpPr>
            <p:cNvPr id="990" name="フリーフォーム 89386">
              <a:extLst>
                <a:ext uri="{FF2B5EF4-FFF2-40B4-BE49-F238E27FC236}">
                  <a16:creationId xmlns:a16="http://schemas.microsoft.com/office/drawing/2014/main" id="{FFBFE04A-545E-3C60-417D-5DEA0F6562EE}"/>
                </a:ext>
              </a:extLst>
            </p:cNvPr>
            <p:cNvSpPr/>
            <p:nvPr/>
          </p:nvSpPr>
          <p:spPr>
            <a:xfrm>
              <a:off x="4551497" y="10995972"/>
              <a:ext cx="165430" cy="100668"/>
            </a:xfrm>
            <a:custGeom>
              <a:avLst/>
              <a:gdLst/>
              <a:ahLst/>
              <a:cxnLst/>
              <a:rect l="0" t="0" r="0" b="0"/>
              <a:pathLst>
                <a:path w="47" h="27">
                  <a:moveTo>
                    <a:pt x="0" y="21"/>
                  </a:moveTo>
                  <a:lnTo>
                    <a:pt x="0" y="21"/>
                  </a:lnTo>
                  <a:lnTo>
                    <a:pt x="18" y="5"/>
                  </a:lnTo>
                  <a:lnTo>
                    <a:pt x="24" y="3"/>
                  </a:lnTo>
                  <a:lnTo>
                    <a:pt x="31" y="0"/>
                  </a:lnTo>
                  <a:lnTo>
                    <a:pt x="31" y="0"/>
                  </a:lnTo>
                  <a:lnTo>
                    <a:pt x="38" y="5"/>
                  </a:lnTo>
                  <a:lnTo>
                    <a:pt x="42" y="12"/>
                  </a:lnTo>
                  <a:lnTo>
                    <a:pt x="47" y="21"/>
                  </a:lnTo>
                  <a:lnTo>
                    <a:pt x="47" y="23"/>
                  </a:lnTo>
                  <a:lnTo>
                    <a:pt x="44" y="25"/>
                  </a:lnTo>
                  <a:lnTo>
                    <a:pt x="44" y="25"/>
                  </a:lnTo>
                  <a:lnTo>
                    <a:pt x="40" y="27"/>
                  </a:lnTo>
                  <a:lnTo>
                    <a:pt x="29" y="25"/>
                  </a:lnTo>
                  <a:lnTo>
                    <a:pt x="15" y="25"/>
                  </a:lnTo>
                  <a:lnTo>
                    <a:pt x="0" y="21"/>
                  </a:lnTo>
                  <a:lnTo>
                    <a:pt x="0" y="21"/>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91" name="フリーフォーム 89387">
              <a:extLst>
                <a:ext uri="{FF2B5EF4-FFF2-40B4-BE49-F238E27FC236}">
                  <a16:creationId xmlns:a16="http://schemas.microsoft.com/office/drawing/2014/main" id="{01419101-043D-B319-44A9-01A3CEFECFDB}"/>
                </a:ext>
              </a:extLst>
            </p:cNvPr>
            <p:cNvSpPr/>
            <p:nvPr/>
          </p:nvSpPr>
          <p:spPr>
            <a:xfrm>
              <a:off x="4896439" y="10913948"/>
              <a:ext cx="140793" cy="268444"/>
            </a:xfrm>
            <a:custGeom>
              <a:avLst/>
              <a:gdLst/>
              <a:ahLst/>
              <a:cxnLst/>
              <a:rect l="0" t="0" r="0" b="0"/>
              <a:pathLst>
                <a:path w="40" h="72">
                  <a:moveTo>
                    <a:pt x="0" y="20"/>
                  </a:moveTo>
                  <a:lnTo>
                    <a:pt x="0" y="20"/>
                  </a:lnTo>
                  <a:lnTo>
                    <a:pt x="7" y="45"/>
                  </a:lnTo>
                  <a:lnTo>
                    <a:pt x="11" y="60"/>
                  </a:lnTo>
                  <a:lnTo>
                    <a:pt x="18" y="69"/>
                  </a:lnTo>
                  <a:lnTo>
                    <a:pt x="20" y="72"/>
                  </a:lnTo>
                  <a:lnTo>
                    <a:pt x="23" y="72"/>
                  </a:lnTo>
                  <a:lnTo>
                    <a:pt x="23" y="72"/>
                  </a:lnTo>
                  <a:lnTo>
                    <a:pt x="25" y="69"/>
                  </a:lnTo>
                  <a:lnTo>
                    <a:pt x="29" y="60"/>
                  </a:lnTo>
                  <a:lnTo>
                    <a:pt x="36" y="40"/>
                  </a:lnTo>
                  <a:lnTo>
                    <a:pt x="40" y="18"/>
                  </a:lnTo>
                  <a:lnTo>
                    <a:pt x="40" y="9"/>
                  </a:lnTo>
                  <a:lnTo>
                    <a:pt x="40" y="4"/>
                  </a:lnTo>
                  <a:lnTo>
                    <a:pt x="40" y="4"/>
                  </a:lnTo>
                  <a:lnTo>
                    <a:pt x="38" y="2"/>
                  </a:lnTo>
                  <a:lnTo>
                    <a:pt x="36" y="0"/>
                  </a:lnTo>
                  <a:lnTo>
                    <a:pt x="29" y="2"/>
                  </a:lnTo>
                  <a:lnTo>
                    <a:pt x="16" y="9"/>
                  </a:lnTo>
                  <a:lnTo>
                    <a:pt x="0" y="20"/>
                  </a:lnTo>
                  <a:lnTo>
                    <a:pt x="0" y="20"/>
                  </a:lnTo>
                  <a:close/>
                </a:path>
              </a:pathLst>
            </a:custGeom>
            <a:solidFill>
              <a:srgbClr val="FFFFFF"/>
            </a:solidFill>
            <a:ln w="9525">
              <a:noFill/>
            </a:ln>
          </p:spPr>
          <p:txBody>
            <a:bodyPr/>
            <a:lstStyle/>
            <a:p>
              <a:endParaRPr lang="ja-JP" altLang="en-US" sz="1799"/>
            </a:p>
          </p:txBody>
        </p:sp>
        <p:sp>
          <p:nvSpPr>
            <p:cNvPr id="992" name="フリーフォーム 89388">
              <a:extLst>
                <a:ext uri="{FF2B5EF4-FFF2-40B4-BE49-F238E27FC236}">
                  <a16:creationId xmlns:a16="http://schemas.microsoft.com/office/drawing/2014/main" id="{0FD0C45E-7B29-7E20-12DC-61CE9FB39B52}"/>
                </a:ext>
              </a:extLst>
            </p:cNvPr>
            <p:cNvSpPr/>
            <p:nvPr/>
          </p:nvSpPr>
          <p:spPr>
            <a:xfrm>
              <a:off x="4896439" y="10913948"/>
              <a:ext cx="140793" cy="268444"/>
            </a:xfrm>
            <a:custGeom>
              <a:avLst/>
              <a:gdLst/>
              <a:ahLst/>
              <a:cxnLst/>
              <a:rect l="0" t="0" r="0" b="0"/>
              <a:pathLst>
                <a:path w="40" h="72">
                  <a:moveTo>
                    <a:pt x="0" y="20"/>
                  </a:moveTo>
                  <a:lnTo>
                    <a:pt x="0" y="20"/>
                  </a:lnTo>
                  <a:lnTo>
                    <a:pt x="7" y="45"/>
                  </a:lnTo>
                  <a:lnTo>
                    <a:pt x="11" y="60"/>
                  </a:lnTo>
                  <a:lnTo>
                    <a:pt x="18" y="69"/>
                  </a:lnTo>
                  <a:lnTo>
                    <a:pt x="20" y="72"/>
                  </a:lnTo>
                  <a:lnTo>
                    <a:pt x="23" y="72"/>
                  </a:lnTo>
                  <a:lnTo>
                    <a:pt x="23" y="72"/>
                  </a:lnTo>
                  <a:lnTo>
                    <a:pt x="25" y="69"/>
                  </a:lnTo>
                  <a:lnTo>
                    <a:pt x="29" y="60"/>
                  </a:lnTo>
                  <a:lnTo>
                    <a:pt x="36" y="40"/>
                  </a:lnTo>
                  <a:lnTo>
                    <a:pt x="40" y="18"/>
                  </a:lnTo>
                  <a:lnTo>
                    <a:pt x="40" y="9"/>
                  </a:lnTo>
                  <a:lnTo>
                    <a:pt x="40" y="4"/>
                  </a:lnTo>
                  <a:lnTo>
                    <a:pt x="40" y="4"/>
                  </a:lnTo>
                  <a:lnTo>
                    <a:pt x="38" y="2"/>
                  </a:lnTo>
                  <a:lnTo>
                    <a:pt x="36" y="0"/>
                  </a:lnTo>
                  <a:lnTo>
                    <a:pt x="29" y="2"/>
                  </a:lnTo>
                  <a:lnTo>
                    <a:pt x="16" y="9"/>
                  </a:lnTo>
                  <a:lnTo>
                    <a:pt x="0" y="20"/>
                  </a:lnTo>
                  <a:lnTo>
                    <a:pt x="0" y="20"/>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93" name="フリーフォーム 89389">
              <a:extLst>
                <a:ext uri="{FF2B5EF4-FFF2-40B4-BE49-F238E27FC236}">
                  <a16:creationId xmlns:a16="http://schemas.microsoft.com/office/drawing/2014/main" id="{5A9F58D6-B49B-8664-32BC-F8B1EBF6CEAB}"/>
                </a:ext>
              </a:extLst>
            </p:cNvPr>
            <p:cNvSpPr/>
            <p:nvPr/>
          </p:nvSpPr>
          <p:spPr>
            <a:xfrm>
              <a:off x="5881988" y="10787182"/>
              <a:ext cx="109113" cy="108125"/>
            </a:xfrm>
            <a:custGeom>
              <a:avLst/>
              <a:gdLst/>
              <a:ahLst/>
              <a:cxnLst/>
              <a:rect l="0" t="0" r="0" b="0"/>
              <a:pathLst>
                <a:path w="31" h="29">
                  <a:moveTo>
                    <a:pt x="13" y="29"/>
                  </a:moveTo>
                  <a:lnTo>
                    <a:pt x="13" y="29"/>
                  </a:lnTo>
                  <a:lnTo>
                    <a:pt x="4" y="27"/>
                  </a:lnTo>
                  <a:lnTo>
                    <a:pt x="0" y="23"/>
                  </a:lnTo>
                  <a:lnTo>
                    <a:pt x="0" y="23"/>
                  </a:lnTo>
                  <a:lnTo>
                    <a:pt x="0" y="18"/>
                  </a:lnTo>
                  <a:lnTo>
                    <a:pt x="0" y="12"/>
                  </a:lnTo>
                  <a:lnTo>
                    <a:pt x="2" y="5"/>
                  </a:lnTo>
                  <a:lnTo>
                    <a:pt x="7" y="0"/>
                  </a:lnTo>
                  <a:lnTo>
                    <a:pt x="7" y="0"/>
                  </a:lnTo>
                  <a:lnTo>
                    <a:pt x="11" y="0"/>
                  </a:lnTo>
                  <a:lnTo>
                    <a:pt x="20" y="0"/>
                  </a:lnTo>
                  <a:lnTo>
                    <a:pt x="27" y="5"/>
                  </a:lnTo>
                  <a:lnTo>
                    <a:pt x="31" y="7"/>
                  </a:lnTo>
                  <a:lnTo>
                    <a:pt x="31" y="7"/>
                  </a:lnTo>
                  <a:lnTo>
                    <a:pt x="31" y="12"/>
                  </a:lnTo>
                  <a:lnTo>
                    <a:pt x="29" y="16"/>
                  </a:lnTo>
                  <a:lnTo>
                    <a:pt x="13" y="29"/>
                  </a:lnTo>
                  <a:lnTo>
                    <a:pt x="13" y="29"/>
                  </a:lnTo>
                  <a:close/>
                </a:path>
              </a:pathLst>
            </a:custGeom>
            <a:solidFill>
              <a:srgbClr val="FFFFFF"/>
            </a:solidFill>
            <a:ln w="9525">
              <a:noFill/>
            </a:ln>
          </p:spPr>
          <p:txBody>
            <a:bodyPr/>
            <a:lstStyle/>
            <a:p>
              <a:endParaRPr lang="ja-JP" altLang="en-US" sz="1799"/>
            </a:p>
          </p:txBody>
        </p:sp>
        <p:sp>
          <p:nvSpPr>
            <p:cNvPr id="994" name="フリーフォーム 89390">
              <a:extLst>
                <a:ext uri="{FF2B5EF4-FFF2-40B4-BE49-F238E27FC236}">
                  <a16:creationId xmlns:a16="http://schemas.microsoft.com/office/drawing/2014/main" id="{27A1D9EB-48A0-4AAA-8DBD-6DE97C90DFE4}"/>
                </a:ext>
              </a:extLst>
            </p:cNvPr>
            <p:cNvSpPr/>
            <p:nvPr/>
          </p:nvSpPr>
          <p:spPr>
            <a:xfrm>
              <a:off x="5881988" y="10787182"/>
              <a:ext cx="109113" cy="108125"/>
            </a:xfrm>
            <a:custGeom>
              <a:avLst/>
              <a:gdLst/>
              <a:ahLst/>
              <a:cxnLst/>
              <a:rect l="0" t="0" r="0" b="0"/>
              <a:pathLst>
                <a:path w="31" h="29">
                  <a:moveTo>
                    <a:pt x="13" y="29"/>
                  </a:moveTo>
                  <a:lnTo>
                    <a:pt x="13" y="29"/>
                  </a:lnTo>
                  <a:lnTo>
                    <a:pt x="4" y="27"/>
                  </a:lnTo>
                  <a:lnTo>
                    <a:pt x="0" y="23"/>
                  </a:lnTo>
                  <a:lnTo>
                    <a:pt x="0" y="23"/>
                  </a:lnTo>
                  <a:lnTo>
                    <a:pt x="0" y="18"/>
                  </a:lnTo>
                  <a:lnTo>
                    <a:pt x="0" y="12"/>
                  </a:lnTo>
                  <a:lnTo>
                    <a:pt x="2" y="5"/>
                  </a:lnTo>
                  <a:lnTo>
                    <a:pt x="7" y="0"/>
                  </a:lnTo>
                  <a:lnTo>
                    <a:pt x="7" y="0"/>
                  </a:lnTo>
                  <a:lnTo>
                    <a:pt x="11" y="0"/>
                  </a:lnTo>
                  <a:lnTo>
                    <a:pt x="20" y="0"/>
                  </a:lnTo>
                  <a:lnTo>
                    <a:pt x="27" y="5"/>
                  </a:lnTo>
                  <a:lnTo>
                    <a:pt x="31" y="7"/>
                  </a:lnTo>
                  <a:lnTo>
                    <a:pt x="31" y="7"/>
                  </a:lnTo>
                  <a:lnTo>
                    <a:pt x="31" y="12"/>
                  </a:lnTo>
                  <a:lnTo>
                    <a:pt x="29" y="16"/>
                  </a:lnTo>
                  <a:lnTo>
                    <a:pt x="13" y="29"/>
                  </a:lnTo>
                  <a:lnTo>
                    <a:pt x="13" y="29"/>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95" name="フリーフォーム 89391">
              <a:extLst>
                <a:ext uri="{FF2B5EF4-FFF2-40B4-BE49-F238E27FC236}">
                  <a16:creationId xmlns:a16="http://schemas.microsoft.com/office/drawing/2014/main" id="{1A72668E-DB89-D44F-1B30-385CB0CD238A}"/>
                </a:ext>
              </a:extLst>
            </p:cNvPr>
            <p:cNvSpPr/>
            <p:nvPr/>
          </p:nvSpPr>
          <p:spPr>
            <a:xfrm>
              <a:off x="6251568" y="10638046"/>
              <a:ext cx="144311" cy="100668"/>
            </a:xfrm>
            <a:custGeom>
              <a:avLst/>
              <a:gdLst/>
              <a:ahLst/>
              <a:cxnLst/>
              <a:rect l="0" t="0" r="0" b="0"/>
              <a:pathLst>
                <a:path w="41" h="27">
                  <a:moveTo>
                    <a:pt x="9" y="27"/>
                  </a:moveTo>
                  <a:lnTo>
                    <a:pt x="9" y="27"/>
                  </a:lnTo>
                  <a:lnTo>
                    <a:pt x="0" y="9"/>
                  </a:lnTo>
                  <a:lnTo>
                    <a:pt x="0" y="2"/>
                  </a:lnTo>
                  <a:lnTo>
                    <a:pt x="2" y="0"/>
                  </a:lnTo>
                  <a:lnTo>
                    <a:pt x="2" y="0"/>
                  </a:lnTo>
                  <a:lnTo>
                    <a:pt x="11" y="2"/>
                  </a:lnTo>
                  <a:lnTo>
                    <a:pt x="23" y="7"/>
                  </a:lnTo>
                  <a:lnTo>
                    <a:pt x="34" y="16"/>
                  </a:lnTo>
                  <a:lnTo>
                    <a:pt x="41" y="20"/>
                  </a:lnTo>
                  <a:lnTo>
                    <a:pt x="41" y="20"/>
                  </a:lnTo>
                  <a:lnTo>
                    <a:pt x="41" y="22"/>
                  </a:lnTo>
                  <a:lnTo>
                    <a:pt x="34" y="25"/>
                  </a:lnTo>
                  <a:lnTo>
                    <a:pt x="9" y="27"/>
                  </a:lnTo>
                  <a:lnTo>
                    <a:pt x="9" y="27"/>
                  </a:lnTo>
                  <a:close/>
                </a:path>
              </a:pathLst>
            </a:custGeom>
            <a:solidFill>
              <a:srgbClr val="FFFFFF"/>
            </a:solidFill>
            <a:ln w="9525">
              <a:noFill/>
            </a:ln>
          </p:spPr>
          <p:txBody>
            <a:bodyPr/>
            <a:lstStyle/>
            <a:p>
              <a:endParaRPr lang="ja-JP" altLang="en-US" sz="1799"/>
            </a:p>
          </p:txBody>
        </p:sp>
        <p:sp>
          <p:nvSpPr>
            <p:cNvPr id="996" name="フリーフォーム 89392">
              <a:extLst>
                <a:ext uri="{FF2B5EF4-FFF2-40B4-BE49-F238E27FC236}">
                  <a16:creationId xmlns:a16="http://schemas.microsoft.com/office/drawing/2014/main" id="{D6D81FA7-19CC-E7BE-5A0B-BA29FC541873}"/>
                </a:ext>
              </a:extLst>
            </p:cNvPr>
            <p:cNvSpPr/>
            <p:nvPr/>
          </p:nvSpPr>
          <p:spPr>
            <a:xfrm>
              <a:off x="6251568" y="10638046"/>
              <a:ext cx="144311" cy="100668"/>
            </a:xfrm>
            <a:custGeom>
              <a:avLst/>
              <a:gdLst/>
              <a:ahLst/>
              <a:cxnLst/>
              <a:rect l="0" t="0" r="0" b="0"/>
              <a:pathLst>
                <a:path w="41" h="27">
                  <a:moveTo>
                    <a:pt x="9" y="27"/>
                  </a:moveTo>
                  <a:lnTo>
                    <a:pt x="9" y="27"/>
                  </a:lnTo>
                  <a:lnTo>
                    <a:pt x="0" y="9"/>
                  </a:lnTo>
                  <a:lnTo>
                    <a:pt x="0" y="2"/>
                  </a:lnTo>
                  <a:lnTo>
                    <a:pt x="2" y="0"/>
                  </a:lnTo>
                  <a:lnTo>
                    <a:pt x="2" y="0"/>
                  </a:lnTo>
                  <a:lnTo>
                    <a:pt x="11" y="2"/>
                  </a:lnTo>
                  <a:lnTo>
                    <a:pt x="23" y="7"/>
                  </a:lnTo>
                  <a:lnTo>
                    <a:pt x="34" y="16"/>
                  </a:lnTo>
                  <a:lnTo>
                    <a:pt x="41" y="20"/>
                  </a:lnTo>
                  <a:lnTo>
                    <a:pt x="41" y="20"/>
                  </a:lnTo>
                  <a:lnTo>
                    <a:pt x="41" y="22"/>
                  </a:lnTo>
                  <a:lnTo>
                    <a:pt x="34" y="25"/>
                  </a:lnTo>
                  <a:lnTo>
                    <a:pt x="9" y="27"/>
                  </a:lnTo>
                  <a:lnTo>
                    <a:pt x="9" y="27"/>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97" name="フリーフォーム 89393">
              <a:extLst>
                <a:ext uri="{FF2B5EF4-FFF2-40B4-BE49-F238E27FC236}">
                  <a16:creationId xmlns:a16="http://schemas.microsoft.com/office/drawing/2014/main" id="{1DEDE5CD-D3F5-86E5-3B99-EB092F44B831}"/>
                </a:ext>
              </a:extLst>
            </p:cNvPr>
            <p:cNvSpPr/>
            <p:nvPr/>
          </p:nvSpPr>
          <p:spPr>
            <a:xfrm>
              <a:off x="6504995" y="10421800"/>
              <a:ext cx="158391" cy="115581"/>
            </a:xfrm>
            <a:custGeom>
              <a:avLst/>
              <a:gdLst/>
              <a:ahLst/>
              <a:cxnLst/>
              <a:rect l="0" t="0" r="0" b="0"/>
              <a:pathLst>
                <a:path w="45" h="31">
                  <a:moveTo>
                    <a:pt x="0" y="31"/>
                  </a:moveTo>
                  <a:lnTo>
                    <a:pt x="0" y="31"/>
                  </a:lnTo>
                  <a:lnTo>
                    <a:pt x="2" y="18"/>
                  </a:lnTo>
                  <a:lnTo>
                    <a:pt x="7" y="9"/>
                  </a:lnTo>
                  <a:lnTo>
                    <a:pt x="11" y="2"/>
                  </a:lnTo>
                  <a:lnTo>
                    <a:pt x="16" y="0"/>
                  </a:lnTo>
                  <a:lnTo>
                    <a:pt x="16" y="0"/>
                  </a:lnTo>
                  <a:lnTo>
                    <a:pt x="22" y="2"/>
                  </a:lnTo>
                  <a:lnTo>
                    <a:pt x="33" y="7"/>
                  </a:lnTo>
                  <a:lnTo>
                    <a:pt x="42" y="16"/>
                  </a:lnTo>
                  <a:lnTo>
                    <a:pt x="45" y="18"/>
                  </a:lnTo>
                  <a:lnTo>
                    <a:pt x="45" y="20"/>
                  </a:lnTo>
                  <a:lnTo>
                    <a:pt x="45" y="20"/>
                  </a:lnTo>
                  <a:lnTo>
                    <a:pt x="40" y="25"/>
                  </a:lnTo>
                  <a:lnTo>
                    <a:pt x="31" y="27"/>
                  </a:lnTo>
                  <a:lnTo>
                    <a:pt x="0" y="31"/>
                  </a:lnTo>
                  <a:lnTo>
                    <a:pt x="0" y="31"/>
                  </a:lnTo>
                  <a:close/>
                </a:path>
              </a:pathLst>
            </a:custGeom>
            <a:solidFill>
              <a:srgbClr val="FFFFFF"/>
            </a:solidFill>
            <a:ln w="9525">
              <a:noFill/>
            </a:ln>
          </p:spPr>
          <p:txBody>
            <a:bodyPr/>
            <a:lstStyle/>
            <a:p>
              <a:endParaRPr lang="ja-JP" altLang="en-US" sz="1799"/>
            </a:p>
          </p:txBody>
        </p:sp>
        <p:sp>
          <p:nvSpPr>
            <p:cNvPr id="998" name="フリーフォーム 89394">
              <a:extLst>
                <a:ext uri="{FF2B5EF4-FFF2-40B4-BE49-F238E27FC236}">
                  <a16:creationId xmlns:a16="http://schemas.microsoft.com/office/drawing/2014/main" id="{695BB062-E597-7FF2-BE7D-2038788BE25C}"/>
                </a:ext>
              </a:extLst>
            </p:cNvPr>
            <p:cNvSpPr/>
            <p:nvPr/>
          </p:nvSpPr>
          <p:spPr>
            <a:xfrm>
              <a:off x="6504995" y="10421800"/>
              <a:ext cx="158391" cy="115581"/>
            </a:xfrm>
            <a:custGeom>
              <a:avLst/>
              <a:gdLst/>
              <a:ahLst/>
              <a:cxnLst/>
              <a:rect l="0" t="0" r="0" b="0"/>
              <a:pathLst>
                <a:path w="45" h="31">
                  <a:moveTo>
                    <a:pt x="0" y="31"/>
                  </a:moveTo>
                  <a:lnTo>
                    <a:pt x="0" y="31"/>
                  </a:lnTo>
                  <a:lnTo>
                    <a:pt x="2" y="18"/>
                  </a:lnTo>
                  <a:lnTo>
                    <a:pt x="7" y="9"/>
                  </a:lnTo>
                  <a:lnTo>
                    <a:pt x="11" y="2"/>
                  </a:lnTo>
                  <a:lnTo>
                    <a:pt x="16" y="0"/>
                  </a:lnTo>
                  <a:lnTo>
                    <a:pt x="16" y="0"/>
                  </a:lnTo>
                  <a:lnTo>
                    <a:pt x="22" y="2"/>
                  </a:lnTo>
                  <a:lnTo>
                    <a:pt x="33" y="7"/>
                  </a:lnTo>
                  <a:lnTo>
                    <a:pt x="42" y="16"/>
                  </a:lnTo>
                  <a:lnTo>
                    <a:pt x="45" y="18"/>
                  </a:lnTo>
                  <a:lnTo>
                    <a:pt x="45" y="20"/>
                  </a:lnTo>
                  <a:lnTo>
                    <a:pt x="45" y="20"/>
                  </a:lnTo>
                  <a:lnTo>
                    <a:pt x="40" y="25"/>
                  </a:lnTo>
                  <a:lnTo>
                    <a:pt x="31" y="27"/>
                  </a:lnTo>
                  <a:lnTo>
                    <a:pt x="0" y="31"/>
                  </a:lnTo>
                  <a:lnTo>
                    <a:pt x="0" y="31"/>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999" name="フリーフォーム 89395">
              <a:extLst>
                <a:ext uri="{FF2B5EF4-FFF2-40B4-BE49-F238E27FC236}">
                  <a16:creationId xmlns:a16="http://schemas.microsoft.com/office/drawing/2014/main" id="{39641589-67E6-CA98-EF51-C81C770DBE0D}"/>
                </a:ext>
              </a:extLst>
            </p:cNvPr>
            <p:cNvSpPr/>
            <p:nvPr/>
          </p:nvSpPr>
          <p:spPr>
            <a:xfrm>
              <a:off x="5266019" y="10940045"/>
              <a:ext cx="151351" cy="82025"/>
            </a:xfrm>
            <a:custGeom>
              <a:avLst/>
              <a:gdLst/>
              <a:ahLst/>
              <a:cxnLst/>
              <a:rect l="0" t="0" r="0" b="0"/>
              <a:pathLst>
                <a:path w="43" h="22">
                  <a:moveTo>
                    <a:pt x="0" y="13"/>
                  </a:moveTo>
                  <a:lnTo>
                    <a:pt x="0" y="13"/>
                  </a:lnTo>
                  <a:lnTo>
                    <a:pt x="5" y="6"/>
                  </a:lnTo>
                  <a:lnTo>
                    <a:pt x="12" y="2"/>
                  </a:lnTo>
                  <a:lnTo>
                    <a:pt x="18" y="0"/>
                  </a:lnTo>
                  <a:lnTo>
                    <a:pt x="23" y="0"/>
                  </a:lnTo>
                  <a:lnTo>
                    <a:pt x="23" y="0"/>
                  </a:lnTo>
                  <a:lnTo>
                    <a:pt x="29" y="4"/>
                  </a:lnTo>
                  <a:lnTo>
                    <a:pt x="36" y="11"/>
                  </a:lnTo>
                  <a:lnTo>
                    <a:pt x="41" y="18"/>
                  </a:lnTo>
                  <a:lnTo>
                    <a:pt x="43" y="22"/>
                  </a:lnTo>
                  <a:lnTo>
                    <a:pt x="43" y="22"/>
                  </a:lnTo>
                  <a:lnTo>
                    <a:pt x="38" y="22"/>
                  </a:lnTo>
                  <a:lnTo>
                    <a:pt x="29" y="22"/>
                  </a:lnTo>
                  <a:lnTo>
                    <a:pt x="0" y="13"/>
                  </a:lnTo>
                  <a:lnTo>
                    <a:pt x="0" y="13"/>
                  </a:lnTo>
                  <a:close/>
                </a:path>
              </a:pathLst>
            </a:custGeom>
            <a:solidFill>
              <a:srgbClr val="FFFFFF"/>
            </a:solidFill>
            <a:ln w="9525">
              <a:noFill/>
            </a:ln>
          </p:spPr>
          <p:txBody>
            <a:bodyPr/>
            <a:lstStyle/>
            <a:p>
              <a:endParaRPr lang="ja-JP" altLang="en-US" sz="1799"/>
            </a:p>
          </p:txBody>
        </p:sp>
        <p:sp>
          <p:nvSpPr>
            <p:cNvPr id="1000" name="フリーフォーム 89396">
              <a:extLst>
                <a:ext uri="{FF2B5EF4-FFF2-40B4-BE49-F238E27FC236}">
                  <a16:creationId xmlns:a16="http://schemas.microsoft.com/office/drawing/2014/main" id="{E3FCCAE2-6B58-B157-856C-230E8D675404}"/>
                </a:ext>
              </a:extLst>
            </p:cNvPr>
            <p:cNvSpPr/>
            <p:nvPr/>
          </p:nvSpPr>
          <p:spPr>
            <a:xfrm>
              <a:off x="5266019" y="10940045"/>
              <a:ext cx="151351" cy="82025"/>
            </a:xfrm>
            <a:custGeom>
              <a:avLst/>
              <a:gdLst/>
              <a:ahLst/>
              <a:cxnLst/>
              <a:rect l="0" t="0" r="0" b="0"/>
              <a:pathLst>
                <a:path w="43" h="22">
                  <a:moveTo>
                    <a:pt x="0" y="13"/>
                  </a:moveTo>
                  <a:lnTo>
                    <a:pt x="0" y="13"/>
                  </a:lnTo>
                  <a:lnTo>
                    <a:pt x="5" y="6"/>
                  </a:lnTo>
                  <a:lnTo>
                    <a:pt x="12" y="2"/>
                  </a:lnTo>
                  <a:lnTo>
                    <a:pt x="18" y="0"/>
                  </a:lnTo>
                  <a:lnTo>
                    <a:pt x="23" y="0"/>
                  </a:lnTo>
                  <a:lnTo>
                    <a:pt x="23" y="0"/>
                  </a:lnTo>
                  <a:lnTo>
                    <a:pt x="29" y="4"/>
                  </a:lnTo>
                  <a:lnTo>
                    <a:pt x="36" y="11"/>
                  </a:lnTo>
                  <a:lnTo>
                    <a:pt x="41" y="18"/>
                  </a:lnTo>
                  <a:lnTo>
                    <a:pt x="43" y="22"/>
                  </a:lnTo>
                  <a:lnTo>
                    <a:pt x="43" y="22"/>
                  </a:lnTo>
                  <a:lnTo>
                    <a:pt x="38" y="22"/>
                  </a:lnTo>
                  <a:lnTo>
                    <a:pt x="29" y="22"/>
                  </a:lnTo>
                  <a:lnTo>
                    <a:pt x="0" y="13"/>
                  </a:lnTo>
                  <a:lnTo>
                    <a:pt x="0" y="13"/>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01" name="フリーフォーム 89397">
              <a:extLst>
                <a:ext uri="{FF2B5EF4-FFF2-40B4-BE49-F238E27FC236}">
                  <a16:creationId xmlns:a16="http://schemas.microsoft.com/office/drawing/2014/main" id="{422D7486-B3EE-ADCE-FB85-6D34D70BE3A5}"/>
                </a:ext>
              </a:extLst>
            </p:cNvPr>
            <p:cNvSpPr/>
            <p:nvPr/>
          </p:nvSpPr>
          <p:spPr>
            <a:xfrm>
              <a:off x="4259351" y="11115281"/>
              <a:ext cx="218229" cy="156593"/>
            </a:xfrm>
            <a:custGeom>
              <a:avLst/>
              <a:gdLst/>
              <a:ahLst/>
              <a:cxnLst/>
              <a:rect l="0" t="0" r="0" b="0"/>
              <a:pathLst>
                <a:path w="62" h="42">
                  <a:moveTo>
                    <a:pt x="4" y="42"/>
                  </a:moveTo>
                  <a:lnTo>
                    <a:pt x="4" y="42"/>
                  </a:lnTo>
                  <a:lnTo>
                    <a:pt x="0" y="33"/>
                  </a:lnTo>
                  <a:lnTo>
                    <a:pt x="0" y="27"/>
                  </a:lnTo>
                  <a:lnTo>
                    <a:pt x="2" y="20"/>
                  </a:lnTo>
                  <a:lnTo>
                    <a:pt x="9" y="15"/>
                  </a:lnTo>
                  <a:lnTo>
                    <a:pt x="9" y="15"/>
                  </a:lnTo>
                  <a:lnTo>
                    <a:pt x="20" y="9"/>
                  </a:lnTo>
                  <a:lnTo>
                    <a:pt x="40" y="4"/>
                  </a:lnTo>
                  <a:lnTo>
                    <a:pt x="56" y="0"/>
                  </a:lnTo>
                  <a:lnTo>
                    <a:pt x="60" y="0"/>
                  </a:lnTo>
                  <a:lnTo>
                    <a:pt x="62" y="0"/>
                  </a:lnTo>
                  <a:lnTo>
                    <a:pt x="62" y="0"/>
                  </a:lnTo>
                  <a:lnTo>
                    <a:pt x="58" y="4"/>
                  </a:lnTo>
                  <a:lnTo>
                    <a:pt x="47" y="13"/>
                  </a:lnTo>
                  <a:lnTo>
                    <a:pt x="4" y="42"/>
                  </a:lnTo>
                  <a:lnTo>
                    <a:pt x="4" y="42"/>
                  </a:lnTo>
                  <a:close/>
                </a:path>
              </a:pathLst>
            </a:custGeom>
            <a:solidFill>
              <a:srgbClr val="FFFFFF"/>
            </a:solidFill>
            <a:ln w="9525">
              <a:noFill/>
            </a:ln>
          </p:spPr>
          <p:txBody>
            <a:bodyPr/>
            <a:lstStyle/>
            <a:p>
              <a:endParaRPr lang="ja-JP" altLang="en-US" sz="1799"/>
            </a:p>
          </p:txBody>
        </p:sp>
        <p:sp>
          <p:nvSpPr>
            <p:cNvPr id="1002" name="フリーフォーム 89398">
              <a:extLst>
                <a:ext uri="{FF2B5EF4-FFF2-40B4-BE49-F238E27FC236}">
                  <a16:creationId xmlns:a16="http://schemas.microsoft.com/office/drawing/2014/main" id="{8E34427D-7F12-64AC-B687-F42735EDB214}"/>
                </a:ext>
              </a:extLst>
            </p:cNvPr>
            <p:cNvSpPr/>
            <p:nvPr/>
          </p:nvSpPr>
          <p:spPr>
            <a:xfrm>
              <a:off x="4259351" y="11115281"/>
              <a:ext cx="218229" cy="156593"/>
            </a:xfrm>
            <a:custGeom>
              <a:avLst/>
              <a:gdLst/>
              <a:ahLst/>
              <a:cxnLst/>
              <a:rect l="0" t="0" r="0" b="0"/>
              <a:pathLst>
                <a:path w="62" h="42">
                  <a:moveTo>
                    <a:pt x="4" y="42"/>
                  </a:moveTo>
                  <a:lnTo>
                    <a:pt x="4" y="42"/>
                  </a:lnTo>
                  <a:lnTo>
                    <a:pt x="0" y="33"/>
                  </a:lnTo>
                  <a:lnTo>
                    <a:pt x="0" y="27"/>
                  </a:lnTo>
                  <a:lnTo>
                    <a:pt x="2" y="20"/>
                  </a:lnTo>
                  <a:lnTo>
                    <a:pt x="9" y="15"/>
                  </a:lnTo>
                  <a:lnTo>
                    <a:pt x="9" y="15"/>
                  </a:lnTo>
                  <a:lnTo>
                    <a:pt x="20" y="9"/>
                  </a:lnTo>
                  <a:lnTo>
                    <a:pt x="40" y="4"/>
                  </a:lnTo>
                  <a:lnTo>
                    <a:pt x="56" y="0"/>
                  </a:lnTo>
                  <a:lnTo>
                    <a:pt x="60" y="0"/>
                  </a:lnTo>
                  <a:lnTo>
                    <a:pt x="62" y="0"/>
                  </a:lnTo>
                  <a:lnTo>
                    <a:pt x="62" y="0"/>
                  </a:lnTo>
                  <a:lnTo>
                    <a:pt x="58" y="4"/>
                  </a:lnTo>
                  <a:lnTo>
                    <a:pt x="47" y="13"/>
                  </a:lnTo>
                  <a:lnTo>
                    <a:pt x="4" y="42"/>
                  </a:lnTo>
                  <a:lnTo>
                    <a:pt x="4" y="42"/>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03" name="フリーフォーム 89399">
              <a:extLst>
                <a:ext uri="{FF2B5EF4-FFF2-40B4-BE49-F238E27FC236}">
                  <a16:creationId xmlns:a16="http://schemas.microsoft.com/office/drawing/2014/main" id="{B571EFB4-D86F-9F47-1FD4-95008314C4F3}"/>
                </a:ext>
              </a:extLst>
            </p:cNvPr>
            <p:cNvSpPr/>
            <p:nvPr/>
          </p:nvSpPr>
          <p:spPr>
            <a:xfrm>
              <a:off x="5709516" y="10798366"/>
              <a:ext cx="102074" cy="197606"/>
            </a:xfrm>
            <a:custGeom>
              <a:avLst/>
              <a:gdLst/>
              <a:ahLst/>
              <a:cxnLst/>
              <a:rect l="0" t="0" r="0" b="0"/>
              <a:pathLst>
                <a:path w="29" h="53">
                  <a:moveTo>
                    <a:pt x="6" y="53"/>
                  </a:moveTo>
                  <a:lnTo>
                    <a:pt x="6" y="53"/>
                  </a:lnTo>
                  <a:lnTo>
                    <a:pt x="0" y="38"/>
                  </a:lnTo>
                  <a:lnTo>
                    <a:pt x="0" y="31"/>
                  </a:lnTo>
                  <a:lnTo>
                    <a:pt x="0" y="24"/>
                  </a:lnTo>
                  <a:lnTo>
                    <a:pt x="0" y="24"/>
                  </a:lnTo>
                  <a:lnTo>
                    <a:pt x="6" y="15"/>
                  </a:lnTo>
                  <a:lnTo>
                    <a:pt x="15" y="6"/>
                  </a:lnTo>
                  <a:lnTo>
                    <a:pt x="24" y="0"/>
                  </a:lnTo>
                  <a:lnTo>
                    <a:pt x="27" y="0"/>
                  </a:lnTo>
                  <a:lnTo>
                    <a:pt x="29" y="0"/>
                  </a:lnTo>
                  <a:lnTo>
                    <a:pt x="29" y="0"/>
                  </a:lnTo>
                  <a:lnTo>
                    <a:pt x="29" y="6"/>
                  </a:lnTo>
                  <a:lnTo>
                    <a:pt x="24" y="15"/>
                  </a:lnTo>
                  <a:lnTo>
                    <a:pt x="6" y="53"/>
                  </a:lnTo>
                  <a:lnTo>
                    <a:pt x="6" y="53"/>
                  </a:lnTo>
                  <a:close/>
                </a:path>
              </a:pathLst>
            </a:custGeom>
            <a:solidFill>
              <a:srgbClr val="FFFFFF"/>
            </a:solidFill>
            <a:ln w="9525">
              <a:noFill/>
            </a:ln>
          </p:spPr>
          <p:txBody>
            <a:bodyPr/>
            <a:lstStyle/>
            <a:p>
              <a:endParaRPr lang="ja-JP" altLang="en-US" sz="1799"/>
            </a:p>
          </p:txBody>
        </p:sp>
        <p:sp>
          <p:nvSpPr>
            <p:cNvPr id="1004" name="フリーフォーム 89400">
              <a:extLst>
                <a:ext uri="{FF2B5EF4-FFF2-40B4-BE49-F238E27FC236}">
                  <a16:creationId xmlns:a16="http://schemas.microsoft.com/office/drawing/2014/main" id="{3F4409FC-FF2E-E1B0-DC27-3099CD8C4C47}"/>
                </a:ext>
              </a:extLst>
            </p:cNvPr>
            <p:cNvSpPr/>
            <p:nvPr/>
          </p:nvSpPr>
          <p:spPr>
            <a:xfrm>
              <a:off x="5709516" y="10798366"/>
              <a:ext cx="102074" cy="197606"/>
            </a:xfrm>
            <a:custGeom>
              <a:avLst/>
              <a:gdLst/>
              <a:ahLst/>
              <a:cxnLst/>
              <a:rect l="0" t="0" r="0" b="0"/>
              <a:pathLst>
                <a:path w="29" h="53">
                  <a:moveTo>
                    <a:pt x="6" y="53"/>
                  </a:moveTo>
                  <a:lnTo>
                    <a:pt x="6" y="53"/>
                  </a:lnTo>
                  <a:lnTo>
                    <a:pt x="0" y="38"/>
                  </a:lnTo>
                  <a:lnTo>
                    <a:pt x="0" y="31"/>
                  </a:lnTo>
                  <a:lnTo>
                    <a:pt x="0" y="24"/>
                  </a:lnTo>
                  <a:lnTo>
                    <a:pt x="0" y="24"/>
                  </a:lnTo>
                  <a:lnTo>
                    <a:pt x="6" y="15"/>
                  </a:lnTo>
                  <a:lnTo>
                    <a:pt x="15" y="6"/>
                  </a:lnTo>
                  <a:lnTo>
                    <a:pt x="24" y="0"/>
                  </a:lnTo>
                  <a:lnTo>
                    <a:pt x="27" y="0"/>
                  </a:lnTo>
                  <a:lnTo>
                    <a:pt x="29" y="0"/>
                  </a:lnTo>
                  <a:lnTo>
                    <a:pt x="29" y="0"/>
                  </a:lnTo>
                  <a:lnTo>
                    <a:pt x="29" y="6"/>
                  </a:lnTo>
                  <a:lnTo>
                    <a:pt x="24" y="15"/>
                  </a:lnTo>
                  <a:lnTo>
                    <a:pt x="6" y="53"/>
                  </a:lnTo>
                  <a:lnTo>
                    <a:pt x="6" y="53"/>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05" name="フリーフォーム 89401">
              <a:extLst>
                <a:ext uri="{FF2B5EF4-FFF2-40B4-BE49-F238E27FC236}">
                  <a16:creationId xmlns:a16="http://schemas.microsoft.com/office/drawing/2014/main" id="{31D3BDED-4908-0ECF-743D-B4B37B789E03}"/>
                </a:ext>
              </a:extLst>
            </p:cNvPr>
            <p:cNvSpPr/>
            <p:nvPr/>
          </p:nvSpPr>
          <p:spPr>
            <a:xfrm>
              <a:off x="6944973" y="10179453"/>
              <a:ext cx="151351" cy="108125"/>
            </a:xfrm>
            <a:custGeom>
              <a:avLst/>
              <a:gdLst/>
              <a:ahLst/>
              <a:cxnLst/>
              <a:rect l="0" t="0" r="0" b="0"/>
              <a:pathLst>
                <a:path w="43" h="29">
                  <a:moveTo>
                    <a:pt x="18" y="29"/>
                  </a:moveTo>
                  <a:lnTo>
                    <a:pt x="18" y="29"/>
                  </a:lnTo>
                  <a:lnTo>
                    <a:pt x="9" y="25"/>
                  </a:lnTo>
                  <a:lnTo>
                    <a:pt x="2" y="20"/>
                  </a:lnTo>
                  <a:lnTo>
                    <a:pt x="0" y="18"/>
                  </a:lnTo>
                  <a:lnTo>
                    <a:pt x="2" y="13"/>
                  </a:lnTo>
                  <a:lnTo>
                    <a:pt x="2" y="13"/>
                  </a:lnTo>
                  <a:lnTo>
                    <a:pt x="11" y="9"/>
                  </a:lnTo>
                  <a:lnTo>
                    <a:pt x="23" y="4"/>
                  </a:lnTo>
                  <a:lnTo>
                    <a:pt x="36" y="0"/>
                  </a:lnTo>
                  <a:lnTo>
                    <a:pt x="43" y="0"/>
                  </a:lnTo>
                  <a:lnTo>
                    <a:pt x="43" y="0"/>
                  </a:lnTo>
                  <a:lnTo>
                    <a:pt x="43" y="2"/>
                  </a:lnTo>
                  <a:lnTo>
                    <a:pt x="38" y="9"/>
                  </a:lnTo>
                  <a:lnTo>
                    <a:pt x="32" y="18"/>
                  </a:lnTo>
                  <a:lnTo>
                    <a:pt x="18" y="29"/>
                  </a:lnTo>
                  <a:lnTo>
                    <a:pt x="18" y="29"/>
                  </a:lnTo>
                  <a:close/>
                </a:path>
              </a:pathLst>
            </a:custGeom>
            <a:solidFill>
              <a:srgbClr val="FFFFFF"/>
            </a:solidFill>
            <a:ln w="9525">
              <a:noFill/>
            </a:ln>
          </p:spPr>
          <p:txBody>
            <a:bodyPr/>
            <a:lstStyle/>
            <a:p>
              <a:endParaRPr lang="ja-JP" altLang="en-US" sz="1799"/>
            </a:p>
          </p:txBody>
        </p:sp>
        <p:sp>
          <p:nvSpPr>
            <p:cNvPr id="1006" name="フリーフォーム 89402">
              <a:extLst>
                <a:ext uri="{FF2B5EF4-FFF2-40B4-BE49-F238E27FC236}">
                  <a16:creationId xmlns:a16="http://schemas.microsoft.com/office/drawing/2014/main" id="{AEEB8AC5-AE00-ACCA-9B74-3C8634E05C01}"/>
                </a:ext>
              </a:extLst>
            </p:cNvPr>
            <p:cNvSpPr/>
            <p:nvPr/>
          </p:nvSpPr>
          <p:spPr>
            <a:xfrm>
              <a:off x="6944973" y="10179453"/>
              <a:ext cx="151351" cy="108125"/>
            </a:xfrm>
            <a:custGeom>
              <a:avLst/>
              <a:gdLst/>
              <a:ahLst/>
              <a:cxnLst/>
              <a:rect l="0" t="0" r="0" b="0"/>
              <a:pathLst>
                <a:path w="43" h="29">
                  <a:moveTo>
                    <a:pt x="18" y="29"/>
                  </a:moveTo>
                  <a:lnTo>
                    <a:pt x="18" y="29"/>
                  </a:lnTo>
                  <a:lnTo>
                    <a:pt x="9" y="25"/>
                  </a:lnTo>
                  <a:lnTo>
                    <a:pt x="2" y="20"/>
                  </a:lnTo>
                  <a:lnTo>
                    <a:pt x="0" y="18"/>
                  </a:lnTo>
                  <a:lnTo>
                    <a:pt x="2" y="13"/>
                  </a:lnTo>
                  <a:lnTo>
                    <a:pt x="2" y="13"/>
                  </a:lnTo>
                  <a:lnTo>
                    <a:pt x="11" y="9"/>
                  </a:lnTo>
                  <a:lnTo>
                    <a:pt x="23" y="4"/>
                  </a:lnTo>
                  <a:lnTo>
                    <a:pt x="36" y="0"/>
                  </a:lnTo>
                  <a:lnTo>
                    <a:pt x="43" y="0"/>
                  </a:lnTo>
                  <a:lnTo>
                    <a:pt x="43" y="0"/>
                  </a:lnTo>
                  <a:lnTo>
                    <a:pt x="43" y="2"/>
                  </a:lnTo>
                  <a:lnTo>
                    <a:pt x="38" y="9"/>
                  </a:lnTo>
                  <a:lnTo>
                    <a:pt x="32" y="18"/>
                  </a:lnTo>
                  <a:lnTo>
                    <a:pt x="18" y="29"/>
                  </a:lnTo>
                  <a:lnTo>
                    <a:pt x="18" y="29"/>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07" name="フリーフォーム 89403">
              <a:extLst>
                <a:ext uri="{FF2B5EF4-FFF2-40B4-BE49-F238E27FC236}">
                  <a16:creationId xmlns:a16="http://schemas.microsoft.com/office/drawing/2014/main" id="{FFEB7910-CC4B-C2C1-12B0-075097A7D3E1}"/>
                </a:ext>
              </a:extLst>
            </p:cNvPr>
            <p:cNvSpPr/>
            <p:nvPr/>
          </p:nvSpPr>
          <p:spPr>
            <a:xfrm>
              <a:off x="7015369" y="10045231"/>
              <a:ext cx="214708" cy="85754"/>
            </a:xfrm>
            <a:custGeom>
              <a:avLst/>
              <a:gdLst/>
              <a:ahLst/>
              <a:cxnLst/>
              <a:rect l="0" t="0" r="0" b="0"/>
              <a:pathLst>
                <a:path w="61" h="23">
                  <a:moveTo>
                    <a:pt x="0" y="23"/>
                  </a:moveTo>
                  <a:lnTo>
                    <a:pt x="0" y="23"/>
                  </a:lnTo>
                  <a:lnTo>
                    <a:pt x="3" y="14"/>
                  </a:lnTo>
                  <a:lnTo>
                    <a:pt x="7" y="7"/>
                  </a:lnTo>
                  <a:lnTo>
                    <a:pt x="14" y="2"/>
                  </a:lnTo>
                  <a:lnTo>
                    <a:pt x="21" y="0"/>
                  </a:lnTo>
                  <a:lnTo>
                    <a:pt x="21" y="0"/>
                  </a:lnTo>
                  <a:lnTo>
                    <a:pt x="32" y="0"/>
                  </a:lnTo>
                  <a:lnTo>
                    <a:pt x="45" y="0"/>
                  </a:lnTo>
                  <a:lnTo>
                    <a:pt x="56" y="5"/>
                  </a:lnTo>
                  <a:lnTo>
                    <a:pt x="61" y="5"/>
                  </a:lnTo>
                  <a:lnTo>
                    <a:pt x="61" y="7"/>
                  </a:lnTo>
                  <a:lnTo>
                    <a:pt x="61" y="7"/>
                  </a:lnTo>
                  <a:lnTo>
                    <a:pt x="45" y="14"/>
                  </a:lnTo>
                  <a:lnTo>
                    <a:pt x="0" y="23"/>
                  </a:lnTo>
                  <a:lnTo>
                    <a:pt x="0" y="23"/>
                  </a:lnTo>
                  <a:close/>
                </a:path>
              </a:pathLst>
            </a:custGeom>
            <a:solidFill>
              <a:srgbClr val="FFFFFF"/>
            </a:solidFill>
            <a:ln w="9525">
              <a:noFill/>
            </a:ln>
          </p:spPr>
          <p:txBody>
            <a:bodyPr/>
            <a:lstStyle/>
            <a:p>
              <a:endParaRPr lang="ja-JP" altLang="en-US" sz="1799"/>
            </a:p>
          </p:txBody>
        </p:sp>
        <p:sp>
          <p:nvSpPr>
            <p:cNvPr id="1008" name="フリーフォーム 89404">
              <a:extLst>
                <a:ext uri="{FF2B5EF4-FFF2-40B4-BE49-F238E27FC236}">
                  <a16:creationId xmlns:a16="http://schemas.microsoft.com/office/drawing/2014/main" id="{0735E2CC-1A29-BB1F-9767-E9022FA89CCD}"/>
                </a:ext>
              </a:extLst>
            </p:cNvPr>
            <p:cNvSpPr/>
            <p:nvPr/>
          </p:nvSpPr>
          <p:spPr>
            <a:xfrm>
              <a:off x="7015369" y="10045231"/>
              <a:ext cx="214708" cy="85754"/>
            </a:xfrm>
            <a:custGeom>
              <a:avLst/>
              <a:gdLst/>
              <a:ahLst/>
              <a:cxnLst/>
              <a:rect l="0" t="0" r="0" b="0"/>
              <a:pathLst>
                <a:path w="61" h="23">
                  <a:moveTo>
                    <a:pt x="0" y="23"/>
                  </a:moveTo>
                  <a:lnTo>
                    <a:pt x="0" y="23"/>
                  </a:lnTo>
                  <a:lnTo>
                    <a:pt x="3" y="14"/>
                  </a:lnTo>
                  <a:lnTo>
                    <a:pt x="7" y="7"/>
                  </a:lnTo>
                  <a:lnTo>
                    <a:pt x="14" y="2"/>
                  </a:lnTo>
                  <a:lnTo>
                    <a:pt x="21" y="0"/>
                  </a:lnTo>
                  <a:lnTo>
                    <a:pt x="21" y="0"/>
                  </a:lnTo>
                  <a:lnTo>
                    <a:pt x="32" y="0"/>
                  </a:lnTo>
                  <a:lnTo>
                    <a:pt x="45" y="0"/>
                  </a:lnTo>
                  <a:lnTo>
                    <a:pt x="56" y="5"/>
                  </a:lnTo>
                  <a:lnTo>
                    <a:pt x="61" y="5"/>
                  </a:lnTo>
                  <a:lnTo>
                    <a:pt x="61" y="7"/>
                  </a:lnTo>
                  <a:lnTo>
                    <a:pt x="61" y="7"/>
                  </a:lnTo>
                  <a:lnTo>
                    <a:pt x="45" y="14"/>
                  </a:lnTo>
                  <a:lnTo>
                    <a:pt x="0" y="23"/>
                  </a:lnTo>
                  <a:lnTo>
                    <a:pt x="0" y="23"/>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09" name="フリーフォーム 89405">
              <a:extLst>
                <a:ext uri="{FF2B5EF4-FFF2-40B4-BE49-F238E27FC236}">
                  <a16:creationId xmlns:a16="http://schemas.microsoft.com/office/drawing/2014/main" id="{8CFD44E2-7440-496D-12E9-277FC6D71302}"/>
                </a:ext>
              </a:extLst>
            </p:cNvPr>
            <p:cNvSpPr/>
            <p:nvPr/>
          </p:nvSpPr>
          <p:spPr>
            <a:xfrm>
              <a:off x="5494808" y="11007156"/>
              <a:ext cx="112634" cy="115581"/>
            </a:xfrm>
            <a:custGeom>
              <a:avLst/>
              <a:gdLst/>
              <a:ahLst/>
              <a:cxnLst/>
              <a:rect l="0" t="0" r="0" b="0"/>
              <a:pathLst>
                <a:path w="32" h="31">
                  <a:moveTo>
                    <a:pt x="16" y="31"/>
                  </a:moveTo>
                  <a:lnTo>
                    <a:pt x="16" y="31"/>
                  </a:lnTo>
                  <a:lnTo>
                    <a:pt x="7" y="22"/>
                  </a:lnTo>
                  <a:lnTo>
                    <a:pt x="3" y="13"/>
                  </a:lnTo>
                  <a:lnTo>
                    <a:pt x="0" y="9"/>
                  </a:lnTo>
                  <a:lnTo>
                    <a:pt x="0" y="4"/>
                  </a:lnTo>
                  <a:lnTo>
                    <a:pt x="0" y="4"/>
                  </a:lnTo>
                  <a:lnTo>
                    <a:pt x="5" y="2"/>
                  </a:lnTo>
                  <a:lnTo>
                    <a:pt x="16" y="0"/>
                  </a:lnTo>
                  <a:lnTo>
                    <a:pt x="27" y="2"/>
                  </a:lnTo>
                  <a:lnTo>
                    <a:pt x="32" y="4"/>
                  </a:lnTo>
                  <a:lnTo>
                    <a:pt x="32" y="4"/>
                  </a:lnTo>
                  <a:lnTo>
                    <a:pt x="32" y="9"/>
                  </a:lnTo>
                  <a:lnTo>
                    <a:pt x="29" y="13"/>
                  </a:lnTo>
                  <a:lnTo>
                    <a:pt x="25" y="22"/>
                  </a:lnTo>
                  <a:lnTo>
                    <a:pt x="16" y="31"/>
                  </a:lnTo>
                  <a:lnTo>
                    <a:pt x="16" y="31"/>
                  </a:lnTo>
                  <a:close/>
                </a:path>
              </a:pathLst>
            </a:custGeom>
            <a:solidFill>
              <a:srgbClr val="FFFFFF"/>
            </a:solidFill>
            <a:ln w="9525">
              <a:noFill/>
            </a:ln>
          </p:spPr>
          <p:txBody>
            <a:bodyPr/>
            <a:lstStyle/>
            <a:p>
              <a:endParaRPr lang="ja-JP" altLang="en-US" sz="1799"/>
            </a:p>
          </p:txBody>
        </p:sp>
        <p:sp>
          <p:nvSpPr>
            <p:cNvPr id="1010" name="フリーフォーム 89406">
              <a:extLst>
                <a:ext uri="{FF2B5EF4-FFF2-40B4-BE49-F238E27FC236}">
                  <a16:creationId xmlns:a16="http://schemas.microsoft.com/office/drawing/2014/main" id="{1942B9C8-2993-EB2B-75AD-7E2093DBAE78}"/>
                </a:ext>
              </a:extLst>
            </p:cNvPr>
            <p:cNvSpPr/>
            <p:nvPr/>
          </p:nvSpPr>
          <p:spPr>
            <a:xfrm>
              <a:off x="5494808" y="11007156"/>
              <a:ext cx="112634" cy="115581"/>
            </a:xfrm>
            <a:custGeom>
              <a:avLst/>
              <a:gdLst/>
              <a:ahLst/>
              <a:cxnLst/>
              <a:rect l="0" t="0" r="0" b="0"/>
              <a:pathLst>
                <a:path w="32" h="31">
                  <a:moveTo>
                    <a:pt x="16" y="31"/>
                  </a:moveTo>
                  <a:lnTo>
                    <a:pt x="16" y="31"/>
                  </a:lnTo>
                  <a:lnTo>
                    <a:pt x="7" y="22"/>
                  </a:lnTo>
                  <a:lnTo>
                    <a:pt x="3" y="13"/>
                  </a:lnTo>
                  <a:lnTo>
                    <a:pt x="0" y="9"/>
                  </a:lnTo>
                  <a:lnTo>
                    <a:pt x="0" y="4"/>
                  </a:lnTo>
                  <a:lnTo>
                    <a:pt x="0" y="4"/>
                  </a:lnTo>
                  <a:lnTo>
                    <a:pt x="5" y="2"/>
                  </a:lnTo>
                  <a:lnTo>
                    <a:pt x="16" y="0"/>
                  </a:lnTo>
                  <a:lnTo>
                    <a:pt x="27" y="2"/>
                  </a:lnTo>
                  <a:lnTo>
                    <a:pt x="32" y="4"/>
                  </a:lnTo>
                  <a:lnTo>
                    <a:pt x="32" y="4"/>
                  </a:lnTo>
                  <a:lnTo>
                    <a:pt x="32" y="9"/>
                  </a:lnTo>
                  <a:lnTo>
                    <a:pt x="29" y="13"/>
                  </a:lnTo>
                  <a:lnTo>
                    <a:pt x="25" y="22"/>
                  </a:lnTo>
                  <a:lnTo>
                    <a:pt x="16" y="31"/>
                  </a:lnTo>
                  <a:lnTo>
                    <a:pt x="16" y="31"/>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11" name="フリーフォーム 89407">
              <a:extLst>
                <a:ext uri="{FF2B5EF4-FFF2-40B4-BE49-F238E27FC236}">
                  <a16:creationId xmlns:a16="http://schemas.microsoft.com/office/drawing/2014/main" id="{67BEC48D-8B93-5F64-E3BC-DD0FB8742D6F}"/>
                </a:ext>
              </a:extLst>
            </p:cNvPr>
            <p:cNvSpPr/>
            <p:nvPr/>
          </p:nvSpPr>
          <p:spPr>
            <a:xfrm>
              <a:off x="4322708" y="10988516"/>
              <a:ext cx="228787" cy="74568"/>
            </a:xfrm>
            <a:custGeom>
              <a:avLst/>
              <a:gdLst/>
              <a:ahLst/>
              <a:cxnLst/>
              <a:rect l="0" t="0" r="0" b="0"/>
              <a:pathLst>
                <a:path w="65" h="20">
                  <a:moveTo>
                    <a:pt x="65" y="14"/>
                  </a:moveTo>
                  <a:lnTo>
                    <a:pt x="65" y="14"/>
                  </a:lnTo>
                  <a:lnTo>
                    <a:pt x="60" y="7"/>
                  </a:lnTo>
                  <a:lnTo>
                    <a:pt x="56" y="2"/>
                  </a:lnTo>
                  <a:lnTo>
                    <a:pt x="49" y="0"/>
                  </a:lnTo>
                  <a:lnTo>
                    <a:pt x="42" y="0"/>
                  </a:lnTo>
                  <a:lnTo>
                    <a:pt x="42" y="0"/>
                  </a:lnTo>
                  <a:lnTo>
                    <a:pt x="31" y="5"/>
                  </a:lnTo>
                  <a:lnTo>
                    <a:pt x="15" y="9"/>
                  </a:lnTo>
                  <a:lnTo>
                    <a:pt x="4" y="16"/>
                  </a:lnTo>
                  <a:lnTo>
                    <a:pt x="0" y="20"/>
                  </a:lnTo>
                  <a:lnTo>
                    <a:pt x="0" y="20"/>
                  </a:lnTo>
                  <a:lnTo>
                    <a:pt x="6" y="20"/>
                  </a:lnTo>
                  <a:lnTo>
                    <a:pt x="20" y="20"/>
                  </a:lnTo>
                  <a:lnTo>
                    <a:pt x="65" y="14"/>
                  </a:lnTo>
                  <a:lnTo>
                    <a:pt x="65" y="14"/>
                  </a:lnTo>
                  <a:close/>
                </a:path>
              </a:pathLst>
            </a:custGeom>
            <a:solidFill>
              <a:srgbClr val="FFFFFF"/>
            </a:solidFill>
            <a:ln w="9525">
              <a:noFill/>
            </a:ln>
          </p:spPr>
          <p:txBody>
            <a:bodyPr/>
            <a:lstStyle/>
            <a:p>
              <a:endParaRPr lang="ja-JP" altLang="en-US" sz="1799"/>
            </a:p>
          </p:txBody>
        </p:sp>
        <p:sp>
          <p:nvSpPr>
            <p:cNvPr id="1012" name="フリーフォーム 89408">
              <a:extLst>
                <a:ext uri="{FF2B5EF4-FFF2-40B4-BE49-F238E27FC236}">
                  <a16:creationId xmlns:a16="http://schemas.microsoft.com/office/drawing/2014/main" id="{8E8DA3DD-F7DA-11F1-A958-E48E00416ADD}"/>
                </a:ext>
              </a:extLst>
            </p:cNvPr>
            <p:cNvSpPr/>
            <p:nvPr/>
          </p:nvSpPr>
          <p:spPr>
            <a:xfrm>
              <a:off x="4322708" y="10988516"/>
              <a:ext cx="228787" cy="74568"/>
            </a:xfrm>
            <a:custGeom>
              <a:avLst/>
              <a:gdLst/>
              <a:ahLst/>
              <a:cxnLst/>
              <a:rect l="0" t="0" r="0" b="0"/>
              <a:pathLst>
                <a:path w="65" h="20">
                  <a:moveTo>
                    <a:pt x="65" y="14"/>
                  </a:moveTo>
                  <a:lnTo>
                    <a:pt x="65" y="14"/>
                  </a:lnTo>
                  <a:lnTo>
                    <a:pt x="60" y="7"/>
                  </a:lnTo>
                  <a:lnTo>
                    <a:pt x="56" y="2"/>
                  </a:lnTo>
                  <a:lnTo>
                    <a:pt x="49" y="0"/>
                  </a:lnTo>
                  <a:lnTo>
                    <a:pt x="42" y="0"/>
                  </a:lnTo>
                  <a:lnTo>
                    <a:pt x="42" y="0"/>
                  </a:lnTo>
                  <a:lnTo>
                    <a:pt x="31" y="5"/>
                  </a:lnTo>
                  <a:lnTo>
                    <a:pt x="15" y="9"/>
                  </a:lnTo>
                  <a:lnTo>
                    <a:pt x="4" y="16"/>
                  </a:lnTo>
                  <a:lnTo>
                    <a:pt x="0" y="20"/>
                  </a:lnTo>
                  <a:lnTo>
                    <a:pt x="0" y="20"/>
                  </a:lnTo>
                  <a:lnTo>
                    <a:pt x="6" y="20"/>
                  </a:lnTo>
                  <a:lnTo>
                    <a:pt x="20" y="20"/>
                  </a:lnTo>
                  <a:lnTo>
                    <a:pt x="65" y="14"/>
                  </a:lnTo>
                  <a:lnTo>
                    <a:pt x="65" y="14"/>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13" name="フリーフォーム 89409">
              <a:extLst>
                <a:ext uri="{FF2B5EF4-FFF2-40B4-BE49-F238E27FC236}">
                  <a16:creationId xmlns:a16="http://schemas.microsoft.com/office/drawing/2014/main" id="{C77A0850-2FA4-0971-452B-40346AF21874}"/>
                </a:ext>
              </a:extLst>
            </p:cNvPr>
            <p:cNvSpPr/>
            <p:nvPr/>
          </p:nvSpPr>
          <p:spPr>
            <a:xfrm>
              <a:off x="6867537" y="10052687"/>
              <a:ext cx="165430" cy="227433"/>
            </a:xfrm>
            <a:custGeom>
              <a:avLst/>
              <a:gdLst/>
              <a:ahLst/>
              <a:cxnLst/>
              <a:rect l="0" t="0" r="0" b="0"/>
              <a:pathLst>
                <a:path w="47" h="61">
                  <a:moveTo>
                    <a:pt x="31" y="61"/>
                  </a:moveTo>
                  <a:lnTo>
                    <a:pt x="31" y="61"/>
                  </a:lnTo>
                  <a:lnTo>
                    <a:pt x="16" y="47"/>
                  </a:lnTo>
                  <a:lnTo>
                    <a:pt x="7" y="34"/>
                  </a:lnTo>
                  <a:lnTo>
                    <a:pt x="0" y="25"/>
                  </a:lnTo>
                  <a:lnTo>
                    <a:pt x="0" y="16"/>
                  </a:lnTo>
                  <a:lnTo>
                    <a:pt x="0" y="16"/>
                  </a:lnTo>
                  <a:lnTo>
                    <a:pt x="2" y="12"/>
                  </a:lnTo>
                  <a:lnTo>
                    <a:pt x="7" y="9"/>
                  </a:lnTo>
                  <a:lnTo>
                    <a:pt x="22" y="3"/>
                  </a:lnTo>
                  <a:lnTo>
                    <a:pt x="36" y="0"/>
                  </a:lnTo>
                  <a:lnTo>
                    <a:pt x="42" y="0"/>
                  </a:lnTo>
                  <a:lnTo>
                    <a:pt x="45" y="3"/>
                  </a:lnTo>
                  <a:lnTo>
                    <a:pt x="45" y="3"/>
                  </a:lnTo>
                  <a:lnTo>
                    <a:pt x="47" y="5"/>
                  </a:lnTo>
                  <a:lnTo>
                    <a:pt x="47" y="9"/>
                  </a:lnTo>
                  <a:lnTo>
                    <a:pt x="47" y="23"/>
                  </a:lnTo>
                  <a:lnTo>
                    <a:pt x="40" y="38"/>
                  </a:lnTo>
                  <a:lnTo>
                    <a:pt x="31" y="61"/>
                  </a:lnTo>
                  <a:lnTo>
                    <a:pt x="31" y="61"/>
                  </a:lnTo>
                  <a:close/>
                </a:path>
              </a:pathLst>
            </a:custGeom>
            <a:solidFill>
              <a:srgbClr val="FFFFFF"/>
            </a:solidFill>
            <a:ln w="9525">
              <a:noFill/>
            </a:ln>
          </p:spPr>
          <p:txBody>
            <a:bodyPr/>
            <a:lstStyle/>
            <a:p>
              <a:endParaRPr lang="ja-JP" altLang="en-US" sz="1799"/>
            </a:p>
          </p:txBody>
        </p:sp>
        <p:sp>
          <p:nvSpPr>
            <p:cNvPr id="1014" name="フリーフォーム 89410">
              <a:extLst>
                <a:ext uri="{FF2B5EF4-FFF2-40B4-BE49-F238E27FC236}">
                  <a16:creationId xmlns:a16="http://schemas.microsoft.com/office/drawing/2014/main" id="{F8E91F12-A004-489E-278F-CA499B8D7D06}"/>
                </a:ext>
              </a:extLst>
            </p:cNvPr>
            <p:cNvSpPr/>
            <p:nvPr/>
          </p:nvSpPr>
          <p:spPr>
            <a:xfrm>
              <a:off x="6867537" y="10052687"/>
              <a:ext cx="165430" cy="227433"/>
            </a:xfrm>
            <a:custGeom>
              <a:avLst/>
              <a:gdLst/>
              <a:ahLst/>
              <a:cxnLst/>
              <a:rect l="0" t="0" r="0" b="0"/>
              <a:pathLst>
                <a:path w="47" h="61">
                  <a:moveTo>
                    <a:pt x="31" y="61"/>
                  </a:moveTo>
                  <a:lnTo>
                    <a:pt x="31" y="61"/>
                  </a:lnTo>
                  <a:lnTo>
                    <a:pt x="16" y="47"/>
                  </a:lnTo>
                  <a:lnTo>
                    <a:pt x="7" y="34"/>
                  </a:lnTo>
                  <a:lnTo>
                    <a:pt x="0" y="25"/>
                  </a:lnTo>
                  <a:lnTo>
                    <a:pt x="0" y="16"/>
                  </a:lnTo>
                  <a:lnTo>
                    <a:pt x="0" y="16"/>
                  </a:lnTo>
                  <a:lnTo>
                    <a:pt x="2" y="12"/>
                  </a:lnTo>
                  <a:lnTo>
                    <a:pt x="7" y="9"/>
                  </a:lnTo>
                  <a:lnTo>
                    <a:pt x="22" y="3"/>
                  </a:lnTo>
                  <a:lnTo>
                    <a:pt x="36" y="0"/>
                  </a:lnTo>
                  <a:lnTo>
                    <a:pt x="42" y="0"/>
                  </a:lnTo>
                  <a:lnTo>
                    <a:pt x="45" y="3"/>
                  </a:lnTo>
                  <a:lnTo>
                    <a:pt x="45" y="3"/>
                  </a:lnTo>
                  <a:lnTo>
                    <a:pt x="47" y="5"/>
                  </a:lnTo>
                  <a:lnTo>
                    <a:pt x="47" y="9"/>
                  </a:lnTo>
                  <a:lnTo>
                    <a:pt x="47" y="23"/>
                  </a:lnTo>
                  <a:lnTo>
                    <a:pt x="40" y="38"/>
                  </a:lnTo>
                  <a:lnTo>
                    <a:pt x="31" y="61"/>
                  </a:lnTo>
                  <a:lnTo>
                    <a:pt x="31" y="61"/>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15" name="フリーフォーム 89411">
              <a:extLst>
                <a:ext uri="{FF2B5EF4-FFF2-40B4-BE49-F238E27FC236}">
                  <a16:creationId xmlns:a16="http://schemas.microsoft.com/office/drawing/2014/main" id="{334A8BCA-149D-12A9-3991-CC35155F2357}"/>
                </a:ext>
              </a:extLst>
            </p:cNvPr>
            <p:cNvSpPr/>
            <p:nvPr/>
          </p:nvSpPr>
          <p:spPr>
            <a:xfrm>
              <a:off x="4706369" y="10981059"/>
              <a:ext cx="158391" cy="141679"/>
            </a:xfrm>
            <a:custGeom>
              <a:avLst/>
              <a:gdLst/>
              <a:ahLst/>
              <a:cxnLst/>
              <a:rect l="0" t="0" r="0" b="0"/>
              <a:pathLst>
                <a:path w="45" h="38">
                  <a:moveTo>
                    <a:pt x="21" y="38"/>
                  </a:moveTo>
                  <a:lnTo>
                    <a:pt x="21" y="38"/>
                  </a:lnTo>
                  <a:lnTo>
                    <a:pt x="12" y="29"/>
                  </a:lnTo>
                  <a:lnTo>
                    <a:pt x="5" y="22"/>
                  </a:lnTo>
                  <a:lnTo>
                    <a:pt x="0" y="16"/>
                  </a:lnTo>
                  <a:lnTo>
                    <a:pt x="3" y="11"/>
                  </a:lnTo>
                  <a:lnTo>
                    <a:pt x="3" y="11"/>
                  </a:lnTo>
                  <a:lnTo>
                    <a:pt x="12" y="7"/>
                  </a:lnTo>
                  <a:lnTo>
                    <a:pt x="25" y="2"/>
                  </a:lnTo>
                  <a:lnTo>
                    <a:pt x="38" y="0"/>
                  </a:lnTo>
                  <a:lnTo>
                    <a:pt x="43" y="0"/>
                  </a:lnTo>
                  <a:lnTo>
                    <a:pt x="45" y="0"/>
                  </a:lnTo>
                  <a:lnTo>
                    <a:pt x="45" y="0"/>
                  </a:lnTo>
                  <a:lnTo>
                    <a:pt x="45" y="4"/>
                  </a:lnTo>
                  <a:lnTo>
                    <a:pt x="41" y="13"/>
                  </a:lnTo>
                  <a:lnTo>
                    <a:pt x="34" y="25"/>
                  </a:lnTo>
                  <a:lnTo>
                    <a:pt x="21" y="38"/>
                  </a:lnTo>
                  <a:lnTo>
                    <a:pt x="21" y="38"/>
                  </a:lnTo>
                  <a:close/>
                </a:path>
              </a:pathLst>
            </a:custGeom>
            <a:solidFill>
              <a:srgbClr val="FFFFFF"/>
            </a:solidFill>
            <a:ln w="9525">
              <a:noFill/>
            </a:ln>
          </p:spPr>
          <p:txBody>
            <a:bodyPr/>
            <a:lstStyle/>
            <a:p>
              <a:endParaRPr lang="ja-JP" altLang="en-US" sz="1799"/>
            </a:p>
          </p:txBody>
        </p:sp>
        <p:sp>
          <p:nvSpPr>
            <p:cNvPr id="1016" name="フリーフォーム 89412">
              <a:extLst>
                <a:ext uri="{FF2B5EF4-FFF2-40B4-BE49-F238E27FC236}">
                  <a16:creationId xmlns:a16="http://schemas.microsoft.com/office/drawing/2014/main" id="{52AE4782-01DB-96A1-2197-88A50E191A4E}"/>
                </a:ext>
              </a:extLst>
            </p:cNvPr>
            <p:cNvSpPr/>
            <p:nvPr/>
          </p:nvSpPr>
          <p:spPr>
            <a:xfrm>
              <a:off x="4706369" y="10981059"/>
              <a:ext cx="158391" cy="141679"/>
            </a:xfrm>
            <a:custGeom>
              <a:avLst/>
              <a:gdLst/>
              <a:ahLst/>
              <a:cxnLst/>
              <a:rect l="0" t="0" r="0" b="0"/>
              <a:pathLst>
                <a:path w="45" h="38">
                  <a:moveTo>
                    <a:pt x="21" y="38"/>
                  </a:moveTo>
                  <a:lnTo>
                    <a:pt x="21" y="38"/>
                  </a:lnTo>
                  <a:lnTo>
                    <a:pt x="12" y="29"/>
                  </a:lnTo>
                  <a:lnTo>
                    <a:pt x="5" y="22"/>
                  </a:lnTo>
                  <a:lnTo>
                    <a:pt x="0" y="16"/>
                  </a:lnTo>
                  <a:lnTo>
                    <a:pt x="3" y="11"/>
                  </a:lnTo>
                  <a:lnTo>
                    <a:pt x="3" y="11"/>
                  </a:lnTo>
                  <a:lnTo>
                    <a:pt x="12" y="7"/>
                  </a:lnTo>
                  <a:lnTo>
                    <a:pt x="25" y="2"/>
                  </a:lnTo>
                  <a:lnTo>
                    <a:pt x="38" y="0"/>
                  </a:lnTo>
                  <a:lnTo>
                    <a:pt x="43" y="0"/>
                  </a:lnTo>
                  <a:lnTo>
                    <a:pt x="45" y="0"/>
                  </a:lnTo>
                  <a:lnTo>
                    <a:pt x="45" y="0"/>
                  </a:lnTo>
                  <a:lnTo>
                    <a:pt x="45" y="4"/>
                  </a:lnTo>
                  <a:lnTo>
                    <a:pt x="41" y="13"/>
                  </a:lnTo>
                  <a:lnTo>
                    <a:pt x="34" y="25"/>
                  </a:lnTo>
                  <a:lnTo>
                    <a:pt x="21" y="38"/>
                  </a:lnTo>
                  <a:lnTo>
                    <a:pt x="21" y="38"/>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17" name="フリーフォーム 89413">
              <a:extLst>
                <a:ext uri="{FF2B5EF4-FFF2-40B4-BE49-F238E27FC236}">
                  <a16:creationId xmlns:a16="http://schemas.microsoft.com/office/drawing/2014/main" id="{0C477A4E-1002-A517-3B54-F88867B0765D}"/>
                </a:ext>
              </a:extLst>
            </p:cNvPr>
            <p:cNvSpPr/>
            <p:nvPr/>
          </p:nvSpPr>
          <p:spPr>
            <a:xfrm>
              <a:off x="5512406" y="10854293"/>
              <a:ext cx="140793" cy="167779"/>
            </a:xfrm>
            <a:custGeom>
              <a:avLst/>
              <a:gdLst/>
              <a:ahLst/>
              <a:cxnLst/>
              <a:rect l="0" t="0" r="0" b="0"/>
              <a:pathLst>
                <a:path w="40" h="45">
                  <a:moveTo>
                    <a:pt x="36" y="45"/>
                  </a:moveTo>
                  <a:lnTo>
                    <a:pt x="36" y="45"/>
                  </a:lnTo>
                  <a:lnTo>
                    <a:pt x="20" y="45"/>
                  </a:lnTo>
                  <a:lnTo>
                    <a:pt x="9" y="43"/>
                  </a:lnTo>
                  <a:lnTo>
                    <a:pt x="2" y="38"/>
                  </a:lnTo>
                  <a:lnTo>
                    <a:pt x="0" y="34"/>
                  </a:lnTo>
                  <a:lnTo>
                    <a:pt x="0" y="34"/>
                  </a:lnTo>
                  <a:lnTo>
                    <a:pt x="4" y="25"/>
                  </a:lnTo>
                  <a:lnTo>
                    <a:pt x="15" y="14"/>
                  </a:lnTo>
                  <a:lnTo>
                    <a:pt x="27" y="3"/>
                  </a:lnTo>
                  <a:lnTo>
                    <a:pt x="31" y="0"/>
                  </a:lnTo>
                  <a:lnTo>
                    <a:pt x="36" y="0"/>
                  </a:lnTo>
                  <a:lnTo>
                    <a:pt x="36" y="0"/>
                  </a:lnTo>
                  <a:lnTo>
                    <a:pt x="40" y="5"/>
                  </a:lnTo>
                  <a:lnTo>
                    <a:pt x="40" y="11"/>
                  </a:lnTo>
                  <a:lnTo>
                    <a:pt x="40" y="27"/>
                  </a:lnTo>
                  <a:lnTo>
                    <a:pt x="36" y="45"/>
                  </a:lnTo>
                  <a:lnTo>
                    <a:pt x="36" y="45"/>
                  </a:lnTo>
                  <a:close/>
                </a:path>
              </a:pathLst>
            </a:custGeom>
            <a:solidFill>
              <a:srgbClr val="FFFFFF"/>
            </a:solidFill>
            <a:ln w="9525">
              <a:noFill/>
            </a:ln>
          </p:spPr>
          <p:txBody>
            <a:bodyPr/>
            <a:lstStyle/>
            <a:p>
              <a:endParaRPr lang="ja-JP" altLang="en-US" sz="1799"/>
            </a:p>
          </p:txBody>
        </p:sp>
        <p:sp>
          <p:nvSpPr>
            <p:cNvPr id="1018" name="フリーフォーム 89414">
              <a:extLst>
                <a:ext uri="{FF2B5EF4-FFF2-40B4-BE49-F238E27FC236}">
                  <a16:creationId xmlns:a16="http://schemas.microsoft.com/office/drawing/2014/main" id="{8906B20F-5D54-CB0B-D93F-EE9DC0317D43}"/>
                </a:ext>
              </a:extLst>
            </p:cNvPr>
            <p:cNvSpPr/>
            <p:nvPr/>
          </p:nvSpPr>
          <p:spPr>
            <a:xfrm>
              <a:off x="5512406" y="10854293"/>
              <a:ext cx="140793" cy="167779"/>
            </a:xfrm>
            <a:custGeom>
              <a:avLst/>
              <a:gdLst/>
              <a:ahLst/>
              <a:cxnLst/>
              <a:rect l="0" t="0" r="0" b="0"/>
              <a:pathLst>
                <a:path w="40" h="45">
                  <a:moveTo>
                    <a:pt x="36" y="45"/>
                  </a:moveTo>
                  <a:lnTo>
                    <a:pt x="36" y="45"/>
                  </a:lnTo>
                  <a:lnTo>
                    <a:pt x="20" y="45"/>
                  </a:lnTo>
                  <a:lnTo>
                    <a:pt x="9" y="43"/>
                  </a:lnTo>
                  <a:lnTo>
                    <a:pt x="2" y="38"/>
                  </a:lnTo>
                  <a:lnTo>
                    <a:pt x="0" y="34"/>
                  </a:lnTo>
                  <a:lnTo>
                    <a:pt x="0" y="34"/>
                  </a:lnTo>
                  <a:lnTo>
                    <a:pt x="4" y="25"/>
                  </a:lnTo>
                  <a:lnTo>
                    <a:pt x="15" y="14"/>
                  </a:lnTo>
                  <a:lnTo>
                    <a:pt x="27" y="3"/>
                  </a:lnTo>
                  <a:lnTo>
                    <a:pt x="31" y="0"/>
                  </a:lnTo>
                  <a:lnTo>
                    <a:pt x="36" y="0"/>
                  </a:lnTo>
                  <a:lnTo>
                    <a:pt x="36" y="0"/>
                  </a:lnTo>
                  <a:lnTo>
                    <a:pt x="40" y="5"/>
                  </a:lnTo>
                  <a:lnTo>
                    <a:pt x="40" y="11"/>
                  </a:lnTo>
                  <a:lnTo>
                    <a:pt x="40" y="27"/>
                  </a:lnTo>
                  <a:lnTo>
                    <a:pt x="36" y="45"/>
                  </a:lnTo>
                  <a:lnTo>
                    <a:pt x="36" y="45"/>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19" name="フリーフォーム 89415">
              <a:extLst>
                <a:ext uri="{FF2B5EF4-FFF2-40B4-BE49-F238E27FC236}">
                  <a16:creationId xmlns:a16="http://schemas.microsoft.com/office/drawing/2014/main" id="{A19CFA6A-4449-EA5C-F7A5-5009FB8B7C33}"/>
                </a:ext>
              </a:extLst>
            </p:cNvPr>
            <p:cNvSpPr/>
            <p:nvPr/>
          </p:nvSpPr>
          <p:spPr>
            <a:xfrm>
              <a:off x="6772501" y="10171996"/>
              <a:ext cx="133753" cy="74568"/>
            </a:xfrm>
            <a:custGeom>
              <a:avLst/>
              <a:gdLst/>
              <a:ahLst/>
              <a:cxnLst/>
              <a:rect l="0" t="0" r="0" b="0"/>
              <a:pathLst>
                <a:path w="38" h="20">
                  <a:moveTo>
                    <a:pt x="0" y="20"/>
                  </a:moveTo>
                  <a:lnTo>
                    <a:pt x="0" y="20"/>
                  </a:lnTo>
                  <a:lnTo>
                    <a:pt x="0" y="13"/>
                  </a:lnTo>
                  <a:lnTo>
                    <a:pt x="0" y="6"/>
                  </a:lnTo>
                  <a:lnTo>
                    <a:pt x="2" y="2"/>
                  </a:lnTo>
                  <a:lnTo>
                    <a:pt x="7" y="0"/>
                  </a:lnTo>
                  <a:lnTo>
                    <a:pt x="7" y="0"/>
                  </a:lnTo>
                  <a:lnTo>
                    <a:pt x="16" y="0"/>
                  </a:lnTo>
                  <a:lnTo>
                    <a:pt x="27" y="4"/>
                  </a:lnTo>
                  <a:lnTo>
                    <a:pt x="36" y="9"/>
                  </a:lnTo>
                  <a:lnTo>
                    <a:pt x="38" y="13"/>
                  </a:lnTo>
                  <a:lnTo>
                    <a:pt x="38" y="13"/>
                  </a:lnTo>
                  <a:lnTo>
                    <a:pt x="27" y="15"/>
                  </a:lnTo>
                  <a:lnTo>
                    <a:pt x="0" y="20"/>
                  </a:lnTo>
                  <a:lnTo>
                    <a:pt x="0" y="20"/>
                  </a:lnTo>
                  <a:close/>
                </a:path>
              </a:pathLst>
            </a:custGeom>
            <a:solidFill>
              <a:srgbClr val="FFFFFF"/>
            </a:solidFill>
            <a:ln w="9525">
              <a:noFill/>
            </a:ln>
          </p:spPr>
          <p:txBody>
            <a:bodyPr/>
            <a:lstStyle/>
            <a:p>
              <a:endParaRPr lang="ja-JP" altLang="en-US" sz="1799"/>
            </a:p>
          </p:txBody>
        </p:sp>
        <p:sp>
          <p:nvSpPr>
            <p:cNvPr id="1020" name="フリーフォーム 89416">
              <a:extLst>
                <a:ext uri="{FF2B5EF4-FFF2-40B4-BE49-F238E27FC236}">
                  <a16:creationId xmlns:a16="http://schemas.microsoft.com/office/drawing/2014/main" id="{F003A522-056C-486E-6067-1CF0C925AD15}"/>
                </a:ext>
              </a:extLst>
            </p:cNvPr>
            <p:cNvSpPr/>
            <p:nvPr/>
          </p:nvSpPr>
          <p:spPr>
            <a:xfrm>
              <a:off x="6772501" y="10171996"/>
              <a:ext cx="133753" cy="74568"/>
            </a:xfrm>
            <a:custGeom>
              <a:avLst/>
              <a:gdLst/>
              <a:ahLst/>
              <a:cxnLst/>
              <a:rect l="0" t="0" r="0" b="0"/>
              <a:pathLst>
                <a:path w="38" h="20">
                  <a:moveTo>
                    <a:pt x="0" y="20"/>
                  </a:moveTo>
                  <a:lnTo>
                    <a:pt x="0" y="20"/>
                  </a:lnTo>
                  <a:lnTo>
                    <a:pt x="0" y="13"/>
                  </a:lnTo>
                  <a:lnTo>
                    <a:pt x="0" y="6"/>
                  </a:lnTo>
                  <a:lnTo>
                    <a:pt x="2" y="2"/>
                  </a:lnTo>
                  <a:lnTo>
                    <a:pt x="7" y="0"/>
                  </a:lnTo>
                  <a:lnTo>
                    <a:pt x="7" y="0"/>
                  </a:lnTo>
                  <a:lnTo>
                    <a:pt x="16" y="0"/>
                  </a:lnTo>
                  <a:lnTo>
                    <a:pt x="27" y="4"/>
                  </a:lnTo>
                  <a:lnTo>
                    <a:pt x="36" y="9"/>
                  </a:lnTo>
                  <a:lnTo>
                    <a:pt x="38" y="13"/>
                  </a:lnTo>
                  <a:lnTo>
                    <a:pt x="38" y="13"/>
                  </a:lnTo>
                  <a:lnTo>
                    <a:pt x="27" y="15"/>
                  </a:lnTo>
                  <a:lnTo>
                    <a:pt x="0" y="20"/>
                  </a:lnTo>
                  <a:lnTo>
                    <a:pt x="0" y="20"/>
                  </a:lnTo>
                </a:path>
              </a:pathLst>
            </a:custGeom>
            <a:noFill/>
            <a:ln w="6350" cap="flat" cmpd="sng">
              <a:solidFill>
                <a:srgbClr val="90AC5F"/>
              </a:solidFill>
              <a:prstDash val="solid"/>
              <a:headEnd type="none" w="med" len="med"/>
              <a:tailEnd type="none" w="med" len="med"/>
            </a:ln>
          </p:spPr>
          <p:txBody>
            <a:bodyPr/>
            <a:lstStyle/>
            <a:p>
              <a:endParaRPr lang="ja-JP" altLang="en-US" sz="1799"/>
            </a:p>
          </p:txBody>
        </p:sp>
        <p:sp>
          <p:nvSpPr>
            <p:cNvPr id="1021" name="フリーフォーム 91507">
              <a:extLst>
                <a:ext uri="{FF2B5EF4-FFF2-40B4-BE49-F238E27FC236}">
                  <a16:creationId xmlns:a16="http://schemas.microsoft.com/office/drawing/2014/main" id="{C987D030-B42C-2DB0-290D-C151C2EC21F4}"/>
                </a:ext>
              </a:extLst>
            </p:cNvPr>
            <p:cNvSpPr/>
            <p:nvPr/>
          </p:nvSpPr>
          <p:spPr>
            <a:xfrm>
              <a:off x="7578542" y="9673323"/>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close/>
                </a:path>
              </a:pathLst>
            </a:custGeom>
            <a:solidFill>
              <a:srgbClr val="FFFFFF"/>
            </a:solidFill>
            <a:ln w="9525">
              <a:noFill/>
            </a:ln>
          </p:spPr>
          <p:txBody>
            <a:bodyPr/>
            <a:lstStyle/>
            <a:p>
              <a:endParaRPr lang="ja-JP" altLang="en-US" sz="1799"/>
            </a:p>
          </p:txBody>
        </p:sp>
        <p:sp>
          <p:nvSpPr>
            <p:cNvPr id="1022" name="フリーフォーム 91508">
              <a:extLst>
                <a:ext uri="{FF2B5EF4-FFF2-40B4-BE49-F238E27FC236}">
                  <a16:creationId xmlns:a16="http://schemas.microsoft.com/office/drawing/2014/main" id="{D95CB536-8882-C4C8-3BBF-F830FDB3F010}"/>
                </a:ext>
              </a:extLst>
            </p:cNvPr>
            <p:cNvSpPr/>
            <p:nvPr/>
          </p:nvSpPr>
          <p:spPr>
            <a:xfrm>
              <a:off x="7578542" y="9673323"/>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23" name="フリーフォーム 91509">
              <a:extLst>
                <a:ext uri="{FF2B5EF4-FFF2-40B4-BE49-F238E27FC236}">
                  <a16:creationId xmlns:a16="http://schemas.microsoft.com/office/drawing/2014/main" id="{8EA06E19-804F-0BA1-F211-DD6FA7E27742}"/>
                </a:ext>
              </a:extLst>
            </p:cNvPr>
            <p:cNvSpPr/>
            <p:nvPr/>
          </p:nvSpPr>
          <p:spPr>
            <a:xfrm>
              <a:off x="7318076" y="9691967"/>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close/>
                </a:path>
              </a:pathLst>
            </a:custGeom>
            <a:solidFill>
              <a:srgbClr val="FFFFFF"/>
            </a:solidFill>
            <a:ln w="9525">
              <a:noFill/>
            </a:ln>
          </p:spPr>
          <p:txBody>
            <a:bodyPr/>
            <a:lstStyle/>
            <a:p>
              <a:endParaRPr lang="ja-JP" altLang="en-US" sz="1799"/>
            </a:p>
          </p:txBody>
        </p:sp>
        <p:sp>
          <p:nvSpPr>
            <p:cNvPr id="1024" name="フリーフォーム 91510">
              <a:extLst>
                <a:ext uri="{FF2B5EF4-FFF2-40B4-BE49-F238E27FC236}">
                  <a16:creationId xmlns:a16="http://schemas.microsoft.com/office/drawing/2014/main" id="{F393309E-7B63-2A24-76AB-E70A6F240194}"/>
                </a:ext>
              </a:extLst>
            </p:cNvPr>
            <p:cNvSpPr/>
            <p:nvPr/>
          </p:nvSpPr>
          <p:spPr>
            <a:xfrm>
              <a:off x="7318076" y="9691967"/>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25" name="フリーフォーム 91511">
              <a:extLst>
                <a:ext uri="{FF2B5EF4-FFF2-40B4-BE49-F238E27FC236}">
                  <a16:creationId xmlns:a16="http://schemas.microsoft.com/office/drawing/2014/main" id="{90FB67DB-D662-01FF-128B-11141A2B3FB3}"/>
                </a:ext>
              </a:extLst>
            </p:cNvPr>
            <p:cNvSpPr/>
            <p:nvPr/>
          </p:nvSpPr>
          <p:spPr>
            <a:xfrm>
              <a:off x="7413110" y="9815002"/>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close/>
                </a:path>
              </a:pathLst>
            </a:custGeom>
            <a:solidFill>
              <a:srgbClr val="FFFFFF"/>
            </a:solidFill>
            <a:ln w="9525">
              <a:noFill/>
            </a:ln>
          </p:spPr>
          <p:txBody>
            <a:bodyPr/>
            <a:lstStyle/>
            <a:p>
              <a:endParaRPr lang="ja-JP" altLang="en-US" sz="1799"/>
            </a:p>
          </p:txBody>
        </p:sp>
        <p:sp>
          <p:nvSpPr>
            <p:cNvPr id="1026" name="フリーフォーム 91512">
              <a:extLst>
                <a:ext uri="{FF2B5EF4-FFF2-40B4-BE49-F238E27FC236}">
                  <a16:creationId xmlns:a16="http://schemas.microsoft.com/office/drawing/2014/main" id="{DCCBFE41-8422-25BB-580C-B2BB617936C7}"/>
                </a:ext>
              </a:extLst>
            </p:cNvPr>
            <p:cNvSpPr/>
            <p:nvPr/>
          </p:nvSpPr>
          <p:spPr>
            <a:xfrm>
              <a:off x="7413110" y="9815002"/>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27" name="フリーフォーム 91513">
              <a:extLst>
                <a:ext uri="{FF2B5EF4-FFF2-40B4-BE49-F238E27FC236}">
                  <a16:creationId xmlns:a16="http://schemas.microsoft.com/office/drawing/2014/main" id="{CDABC747-35EC-5047-BD2B-909F3D93F7C6}"/>
                </a:ext>
              </a:extLst>
            </p:cNvPr>
            <p:cNvSpPr/>
            <p:nvPr/>
          </p:nvSpPr>
          <p:spPr>
            <a:xfrm>
              <a:off x="7184323" y="9714337"/>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close/>
                </a:path>
              </a:pathLst>
            </a:custGeom>
            <a:solidFill>
              <a:srgbClr val="FFFFFF"/>
            </a:solidFill>
            <a:ln w="9525">
              <a:noFill/>
            </a:ln>
          </p:spPr>
          <p:txBody>
            <a:bodyPr/>
            <a:lstStyle/>
            <a:p>
              <a:endParaRPr lang="ja-JP" altLang="en-US" sz="1799"/>
            </a:p>
          </p:txBody>
        </p:sp>
        <p:sp>
          <p:nvSpPr>
            <p:cNvPr id="1028" name="フリーフォーム 91514">
              <a:extLst>
                <a:ext uri="{FF2B5EF4-FFF2-40B4-BE49-F238E27FC236}">
                  <a16:creationId xmlns:a16="http://schemas.microsoft.com/office/drawing/2014/main" id="{039A8866-5F24-D298-C66E-A5CD1912E8F1}"/>
                </a:ext>
              </a:extLst>
            </p:cNvPr>
            <p:cNvSpPr/>
            <p:nvPr/>
          </p:nvSpPr>
          <p:spPr>
            <a:xfrm>
              <a:off x="7184323" y="9714337"/>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29" name="フリーフォーム 91515">
              <a:extLst>
                <a:ext uri="{FF2B5EF4-FFF2-40B4-BE49-F238E27FC236}">
                  <a16:creationId xmlns:a16="http://schemas.microsoft.com/office/drawing/2014/main" id="{4BF341CE-CC6C-0893-FA9C-0E53F4ABB379}"/>
                </a:ext>
              </a:extLst>
            </p:cNvPr>
            <p:cNvSpPr/>
            <p:nvPr/>
          </p:nvSpPr>
          <p:spPr>
            <a:xfrm>
              <a:off x="7712296" y="9792632"/>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close/>
                </a:path>
              </a:pathLst>
            </a:custGeom>
            <a:solidFill>
              <a:srgbClr val="FFFFFF"/>
            </a:solidFill>
            <a:ln w="9525">
              <a:noFill/>
            </a:ln>
          </p:spPr>
          <p:txBody>
            <a:bodyPr/>
            <a:lstStyle/>
            <a:p>
              <a:endParaRPr lang="ja-JP" altLang="en-US" sz="1799"/>
            </a:p>
          </p:txBody>
        </p:sp>
        <p:sp>
          <p:nvSpPr>
            <p:cNvPr id="1030" name="フリーフォーム 91516">
              <a:extLst>
                <a:ext uri="{FF2B5EF4-FFF2-40B4-BE49-F238E27FC236}">
                  <a16:creationId xmlns:a16="http://schemas.microsoft.com/office/drawing/2014/main" id="{4C5D9B86-878F-16CE-52F0-1A47368334BA}"/>
                </a:ext>
              </a:extLst>
            </p:cNvPr>
            <p:cNvSpPr/>
            <p:nvPr/>
          </p:nvSpPr>
          <p:spPr>
            <a:xfrm>
              <a:off x="7712296" y="9792632"/>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31" name="フリーフォーム 91507">
              <a:extLst>
                <a:ext uri="{FF2B5EF4-FFF2-40B4-BE49-F238E27FC236}">
                  <a16:creationId xmlns:a16="http://schemas.microsoft.com/office/drawing/2014/main" id="{A504849B-8651-7182-9B2E-20477BF7310A}"/>
                </a:ext>
              </a:extLst>
            </p:cNvPr>
            <p:cNvSpPr/>
            <p:nvPr/>
          </p:nvSpPr>
          <p:spPr>
            <a:xfrm>
              <a:off x="8179716" y="9676456"/>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close/>
                </a:path>
              </a:pathLst>
            </a:custGeom>
            <a:solidFill>
              <a:srgbClr val="FFFFFF"/>
            </a:solidFill>
            <a:ln w="9525">
              <a:noFill/>
            </a:ln>
          </p:spPr>
          <p:txBody>
            <a:bodyPr/>
            <a:lstStyle/>
            <a:p>
              <a:endParaRPr lang="ja-JP" altLang="en-US" sz="1799"/>
            </a:p>
          </p:txBody>
        </p:sp>
        <p:sp>
          <p:nvSpPr>
            <p:cNvPr id="1032" name="フリーフォーム 91508">
              <a:extLst>
                <a:ext uri="{FF2B5EF4-FFF2-40B4-BE49-F238E27FC236}">
                  <a16:creationId xmlns:a16="http://schemas.microsoft.com/office/drawing/2014/main" id="{FB69D481-12CF-BAB5-68E1-0036C1E0B266}"/>
                </a:ext>
              </a:extLst>
            </p:cNvPr>
            <p:cNvSpPr/>
            <p:nvPr/>
          </p:nvSpPr>
          <p:spPr>
            <a:xfrm>
              <a:off x="8179716" y="9676456"/>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33" name="フリーフォーム 91509">
              <a:extLst>
                <a:ext uri="{FF2B5EF4-FFF2-40B4-BE49-F238E27FC236}">
                  <a16:creationId xmlns:a16="http://schemas.microsoft.com/office/drawing/2014/main" id="{8CD71CB5-258D-B22A-47C6-B5A6D9A47356}"/>
                </a:ext>
              </a:extLst>
            </p:cNvPr>
            <p:cNvSpPr/>
            <p:nvPr/>
          </p:nvSpPr>
          <p:spPr>
            <a:xfrm>
              <a:off x="7919250" y="9695100"/>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close/>
                </a:path>
              </a:pathLst>
            </a:custGeom>
            <a:solidFill>
              <a:srgbClr val="FFFFFF"/>
            </a:solidFill>
            <a:ln w="9525">
              <a:noFill/>
            </a:ln>
          </p:spPr>
          <p:txBody>
            <a:bodyPr/>
            <a:lstStyle/>
            <a:p>
              <a:endParaRPr lang="ja-JP" altLang="en-US" sz="1799"/>
            </a:p>
          </p:txBody>
        </p:sp>
        <p:sp>
          <p:nvSpPr>
            <p:cNvPr id="1034" name="フリーフォーム 91510">
              <a:extLst>
                <a:ext uri="{FF2B5EF4-FFF2-40B4-BE49-F238E27FC236}">
                  <a16:creationId xmlns:a16="http://schemas.microsoft.com/office/drawing/2014/main" id="{AD3972C5-8CAF-7CFC-9075-7E2180B0B915}"/>
                </a:ext>
              </a:extLst>
            </p:cNvPr>
            <p:cNvSpPr/>
            <p:nvPr/>
          </p:nvSpPr>
          <p:spPr>
            <a:xfrm>
              <a:off x="7919250" y="9695100"/>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35" name="フリーフォーム 91511">
              <a:extLst>
                <a:ext uri="{FF2B5EF4-FFF2-40B4-BE49-F238E27FC236}">
                  <a16:creationId xmlns:a16="http://schemas.microsoft.com/office/drawing/2014/main" id="{D126607E-E6B4-16D7-0EB3-A6581841F494}"/>
                </a:ext>
              </a:extLst>
            </p:cNvPr>
            <p:cNvSpPr/>
            <p:nvPr/>
          </p:nvSpPr>
          <p:spPr>
            <a:xfrm>
              <a:off x="8014284" y="9818135"/>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close/>
                </a:path>
              </a:pathLst>
            </a:custGeom>
            <a:solidFill>
              <a:srgbClr val="FFFFFF"/>
            </a:solidFill>
            <a:ln w="9525">
              <a:noFill/>
            </a:ln>
          </p:spPr>
          <p:txBody>
            <a:bodyPr/>
            <a:lstStyle/>
            <a:p>
              <a:endParaRPr lang="ja-JP" altLang="en-US" sz="1799"/>
            </a:p>
          </p:txBody>
        </p:sp>
        <p:sp>
          <p:nvSpPr>
            <p:cNvPr id="1036" name="フリーフォーム 91512">
              <a:extLst>
                <a:ext uri="{FF2B5EF4-FFF2-40B4-BE49-F238E27FC236}">
                  <a16:creationId xmlns:a16="http://schemas.microsoft.com/office/drawing/2014/main" id="{E64D0F8C-9C52-1BE8-D249-499845232DA5}"/>
                </a:ext>
              </a:extLst>
            </p:cNvPr>
            <p:cNvSpPr/>
            <p:nvPr/>
          </p:nvSpPr>
          <p:spPr>
            <a:xfrm>
              <a:off x="8014284" y="9818135"/>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37" name="フリーフォーム 91513">
              <a:extLst>
                <a:ext uri="{FF2B5EF4-FFF2-40B4-BE49-F238E27FC236}">
                  <a16:creationId xmlns:a16="http://schemas.microsoft.com/office/drawing/2014/main" id="{A35DAF56-FE36-51AB-36AE-CB92B2790D74}"/>
                </a:ext>
              </a:extLst>
            </p:cNvPr>
            <p:cNvSpPr/>
            <p:nvPr/>
          </p:nvSpPr>
          <p:spPr>
            <a:xfrm>
              <a:off x="7785497" y="9717470"/>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close/>
                </a:path>
              </a:pathLst>
            </a:custGeom>
            <a:solidFill>
              <a:srgbClr val="FFFFFF"/>
            </a:solidFill>
            <a:ln w="9525">
              <a:noFill/>
            </a:ln>
          </p:spPr>
          <p:txBody>
            <a:bodyPr/>
            <a:lstStyle/>
            <a:p>
              <a:endParaRPr lang="ja-JP" altLang="en-US" sz="1799"/>
            </a:p>
          </p:txBody>
        </p:sp>
        <p:sp>
          <p:nvSpPr>
            <p:cNvPr id="1038" name="フリーフォーム 91514">
              <a:extLst>
                <a:ext uri="{FF2B5EF4-FFF2-40B4-BE49-F238E27FC236}">
                  <a16:creationId xmlns:a16="http://schemas.microsoft.com/office/drawing/2014/main" id="{36529858-C5B1-254D-5C0F-EBECD532DD62}"/>
                </a:ext>
              </a:extLst>
            </p:cNvPr>
            <p:cNvSpPr/>
            <p:nvPr/>
          </p:nvSpPr>
          <p:spPr>
            <a:xfrm>
              <a:off x="7785497" y="9717470"/>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39" name="フリーフォーム 91515">
              <a:extLst>
                <a:ext uri="{FF2B5EF4-FFF2-40B4-BE49-F238E27FC236}">
                  <a16:creationId xmlns:a16="http://schemas.microsoft.com/office/drawing/2014/main" id="{A1467280-9330-A110-6706-3B7BBFA622B6}"/>
                </a:ext>
              </a:extLst>
            </p:cNvPr>
            <p:cNvSpPr/>
            <p:nvPr/>
          </p:nvSpPr>
          <p:spPr>
            <a:xfrm>
              <a:off x="8313469" y="9795765"/>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close/>
                </a:path>
              </a:pathLst>
            </a:custGeom>
            <a:solidFill>
              <a:srgbClr val="FFFFFF"/>
            </a:solidFill>
            <a:ln w="9525">
              <a:noFill/>
            </a:ln>
          </p:spPr>
          <p:txBody>
            <a:bodyPr/>
            <a:lstStyle/>
            <a:p>
              <a:endParaRPr lang="ja-JP" altLang="en-US" sz="1799"/>
            </a:p>
          </p:txBody>
        </p:sp>
        <p:sp>
          <p:nvSpPr>
            <p:cNvPr id="1064" name="フリーフォーム 91516">
              <a:extLst>
                <a:ext uri="{FF2B5EF4-FFF2-40B4-BE49-F238E27FC236}">
                  <a16:creationId xmlns:a16="http://schemas.microsoft.com/office/drawing/2014/main" id="{B5159B47-2C5C-39D2-AFDF-8D5C450C4998}"/>
                </a:ext>
              </a:extLst>
            </p:cNvPr>
            <p:cNvSpPr/>
            <p:nvPr/>
          </p:nvSpPr>
          <p:spPr>
            <a:xfrm>
              <a:off x="8313469" y="9795765"/>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77" name="フリーフォーム 91507">
              <a:extLst>
                <a:ext uri="{FF2B5EF4-FFF2-40B4-BE49-F238E27FC236}">
                  <a16:creationId xmlns:a16="http://schemas.microsoft.com/office/drawing/2014/main" id="{44EE7BF1-5764-F7FF-9473-6FADC90EF6F6}"/>
                </a:ext>
              </a:extLst>
            </p:cNvPr>
            <p:cNvSpPr/>
            <p:nvPr/>
          </p:nvSpPr>
          <p:spPr>
            <a:xfrm>
              <a:off x="8650132" y="9718658"/>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close/>
                </a:path>
              </a:pathLst>
            </a:custGeom>
            <a:solidFill>
              <a:srgbClr val="FFFFFF"/>
            </a:solidFill>
            <a:ln w="9525">
              <a:noFill/>
            </a:ln>
          </p:spPr>
          <p:txBody>
            <a:bodyPr/>
            <a:lstStyle/>
            <a:p>
              <a:endParaRPr lang="ja-JP" altLang="en-US" sz="1799"/>
            </a:p>
          </p:txBody>
        </p:sp>
        <p:sp>
          <p:nvSpPr>
            <p:cNvPr id="1090" name="フリーフォーム 91508">
              <a:extLst>
                <a:ext uri="{FF2B5EF4-FFF2-40B4-BE49-F238E27FC236}">
                  <a16:creationId xmlns:a16="http://schemas.microsoft.com/office/drawing/2014/main" id="{33F207FF-3785-E89C-1649-0BEB2BB5EB83}"/>
                </a:ext>
              </a:extLst>
            </p:cNvPr>
            <p:cNvSpPr/>
            <p:nvPr/>
          </p:nvSpPr>
          <p:spPr>
            <a:xfrm>
              <a:off x="8650132" y="9718658"/>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92" name="フリーフォーム 91509">
              <a:extLst>
                <a:ext uri="{FF2B5EF4-FFF2-40B4-BE49-F238E27FC236}">
                  <a16:creationId xmlns:a16="http://schemas.microsoft.com/office/drawing/2014/main" id="{644514CD-5C6A-68E6-5B1F-E9EA219C3F96}"/>
                </a:ext>
              </a:extLst>
            </p:cNvPr>
            <p:cNvSpPr/>
            <p:nvPr/>
          </p:nvSpPr>
          <p:spPr>
            <a:xfrm>
              <a:off x="8389666" y="9737301"/>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close/>
                </a:path>
              </a:pathLst>
            </a:custGeom>
            <a:solidFill>
              <a:srgbClr val="FFFFFF"/>
            </a:solidFill>
            <a:ln w="9525">
              <a:noFill/>
            </a:ln>
          </p:spPr>
          <p:txBody>
            <a:bodyPr/>
            <a:lstStyle/>
            <a:p>
              <a:endParaRPr lang="ja-JP" altLang="en-US" sz="1799"/>
            </a:p>
          </p:txBody>
        </p:sp>
        <p:sp>
          <p:nvSpPr>
            <p:cNvPr id="1093" name="フリーフォーム 91510">
              <a:extLst>
                <a:ext uri="{FF2B5EF4-FFF2-40B4-BE49-F238E27FC236}">
                  <a16:creationId xmlns:a16="http://schemas.microsoft.com/office/drawing/2014/main" id="{49D6492B-655C-C37E-25B9-EA479F8D9901}"/>
                </a:ext>
              </a:extLst>
            </p:cNvPr>
            <p:cNvSpPr/>
            <p:nvPr/>
          </p:nvSpPr>
          <p:spPr>
            <a:xfrm>
              <a:off x="8389666" y="9737301"/>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095" name="フリーフォーム 91511">
              <a:extLst>
                <a:ext uri="{FF2B5EF4-FFF2-40B4-BE49-F238E27FC236}">
                  <a16:creationId xmlns:a16="http://schemas.microsoft.com/office/drawing/2014/main" id="{14C20D37-9772-B87B-A6E2-AF6E441D53BB}"/>
                </a:ext>
              </a:extLst>
            </p:cNvPr>
            <p:cNvSpPr/>
            <p:nvPr/>
          </p:nvSpPr>
          <p:spPr>
            <a:xfrm>
              <a:off x="8484700" y="9860337"/>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close/>
                </a:path>
              </a:pathLst>
            </a:custGeom>
            <a:solidFill>
              <a:srgbClr val="FFFFFF"/>
            </a:solidFill>
            <a:ln w="9525">
              <a:noFill/>
            </a:ln>
          </p:spPr>
          <p:txBody>
            <a:bodyPr/>
            <a:lstStyle/>
            <a:p>
              <a:endParaRPr lang="ja-JP" altLang="en-US" sz="1799"/>
            </a:p>
          </p:txBody>
        </p:sp>
        <p:sp>
          <p:nvSpPr>
            <p:cNvPr id="1100" name="フリーフォーム 91512">
              <a:extLst>
                <a:ext uri="{FF2B5EF4-FFF2-40B4-BE49-F238E27FC236}">
                  <a16:creationId xmlns:a16="http://schemas.microsoft.com/office/drawing/2014/main" id="{394068D1-0426-93CF-30FE-559899545EA9}"/>
                </a:ext>
              </a:extLst>
            </p:cNvPr>
            <p:cNvSpPr/>
            <p:nvPr/>
          </p:nvSpPr>
          <p:spPr>
            <a:xfrm>
              <a:off x="8484700" y="9860337"/>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02" name="フリーフォーム 91513">
              <a:extLst>
                <a:ext uri="{FF2B5EF4-FFF2-40B4-BE49-F238E27FC236}">
                  <a16:creationId xmlns:a16="http://schemas.microsoft.com/office/drawing/2014/main" id="{3961D6E4-7676-D755-0C31-D36FDC55FCD8}"/>
                </a:ext>
              </a:extLst>
            </p:cNvPr>
            <p:cNvSpPr/>
            <p:nvPr/>
          </p:nvSpPr>
          <p:spPr>
            <a:xfrm>
              <a:off x="8255913" y="9759672"/>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close/>
                </a:path>
              </a:pathLst>
            </a:custGeom>
            <a:solidFill>
              <a:srgbClr val="FFFFFF"/>
            </a:solidFill>
            <a:ln w="9525">
              <a:noFill/>
            </a:ln>
          </p:spPr>
          <p:txBody>
            <a:bodyPr/>
            <a:lstStyle/>
            <a:p>
              <a:endParaRPr lang="ja-JP" altLang="en-US" sz="1799"/>
            </a:p>
          </p:txBody>
        </p:sp>
        <p:sp>
          <p:nvSpPr>
            <p:cNvPr id="1103" name="フリーフォーム 91514">
              <a:extLst>
                <a:ext uri="{FF2B5EF4-FFF2-40B4-BE49-F238E27FC236}">
                  <a16:creationId xmlns:a16="http://schemas.microsoft.com/office/drawing/2014/main" id="{4252F171-5F08-BAA5-B855-B933E25F5D84}"/>
                </a:ext>
              </a:extLst>
            </p:cNvPr>
            <p:cNvSpPr/>
            <p:nvPr/>
          </p:nvSpPr>
          <p:spPr>
            <a:xfrm>
              <a:off x="8255913" y="9759672"/>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04" name="フリーフォーム 91515">
              <a:extLst>
                <a:ext uri="{FF2B5EF4-FFF2-40B4-BE49-F238E27FC236}">
                  <a16:creationId xmlns:a16="http://schemas.microsoft.com/office/drawing/2014/main" id="{32984BC1-AA8B-363F-AD89-00086592E244}"/>
                </a:ext>
              </a:extLst>
            </p:cNvPr>
            <p:cNvSpPr/>
            <p:nvPr/>
          </p:nvSpPr>
          <p:spPr>
            <a:xfrm>
              <a:off x="8783885" y="9837967"/>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close/>
                </a:path>
              </a:pathLst>
            </a:custGeom>
            <a:solidFill>
              <a:srgbClr val="FFFFFF"/>
            </a:solidFill>
            <a:ln w="9525">
              <a:noFill/>
            </a:ln>
          </p:spPr>
          <p:txBody>
            <a:bodyPr/>
            <a:lstStyle/>
            <a:p>
              <a:endParaRPr lang="ja-JP" altLang="en-US" sz="1799"/>
            </a:p>
          </p:txBody>
        </p:sp>
        <p:sp>
          <p:nvSpPr>
            <p:cNvPr id="1105" name="フリーフォーム 91516">
              <a:extLst>
                <a:ext uri="{FF2B5EF4-FFF2-40B4-BE49-F238E27FC236}">
                  <a16:creationId xmlns:a16="http://schemas.microsoft.com/office/drawing/2014/main" id="{A08B4367-DDA2-3B2D-B7DC-52382AA4BD43}"/>
                </a:ext>
              </a:extLst>
            </p:cNvPr>
            <p:cNvSpPr/>
            <p:nvPr/>
          </p:nvSpPr>
          <p:spPr>
            <a:xfrm>
              <a:off x="8783885" y="9837967"/>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06" name="フリーフォーム 91507">
              <a:extLst>
                <a:ext uri="{FF2B5EF4-FFF2-40B4-BE49-F238E27FC236}">
                  <a16:creationId xmlns:a16="http://schemas.microsoft.com/office/drawing/2014/main" id="{078C137A-E927-5E82-032D-373FC0294D9F}"/>
                </a:ext>
              </a:extLst>
            </p:cNvPr>
            <p:cNvSpPr/>
            <p:nvPr/>
          </p:nvSpPr>
          <p:spPr>
            <a:xfrm>
              <a:off x="9212837" y="9684338"/>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close/>
                </a:path>
              </a:pathLst>
            </a:custGeom>
            <a:solidFill>
              <a:srgbClr val="FFFFFF"/>
            </a:solidFill>
            <a:ln w="9525">
              <a:noFill/>
            </a:ln>
          </p:spPr>
          <p:txBody>
            <a:bodyPr/>
            <a:lstStyle/>
            <a:p>
              <a:endParaRPr lang="ja-JP" altLang="en-US" sz="1799"/>
            </a:p>
          </p:txBody>
        </p:sp>
        <p:sp>
          <p:nvSpPr>
            <p:cNvPr id="1107" name="フリーフォーム 91508">
              <a:extLst>
                <a:ext uri="{FF2B5EF4-FFF2-40B4-BE49-F238E27FC236}">
                  <a16:creationId xmlns:a16="http://schemas.microsoft.com/office/drawing/2014/main" id="{5E38F0D2-1415-17A4-727D-8AF3F0031B0D}"/>
                </a:ext>
              </a:extLst>
            </p:cNvPr>
            <p:cNvSpPr/>
            <p:nvPr/>
          </p:nvSpPr>
          <p:spPr>
            <a:xfrm>
              <a:off x="9212837" y="9684338"/>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09" name="フリーフォーム 91509">
              <a:extLst>
                <a:ext uri="{FF2B5EF4-FFF2-40B4-BE49-F238E27FC236}">
                  <a16:creationId xmlns:a16="http://schemas.microsoft.com/office/drawing/2014/main" id="{BFA9601C-B02F-8C7B-A145-A1648BB46AA8}"/>
                </a:ext>
              </a:extLst>
            </p:cNvPr>
            <p:cNvSpPr/>
            <p:nvPr/>
          </p:nvSpPr>
          <p:spPr>
            <a:xfrm>
              <a:off x="8952371" y="9702981"/>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close/>
                </a:path>
              </a:pathLst>
            </a:custGeom>
            <a:solidFill>
              <a:srgbClr val="FFFFFF"/>
            </a:solidFill>
            <a:ln w="9525">
              <a:noFill/>
            </a:ln>
          </p:spPr>
          <p:txBody>
            <a:bodyPr/>
            <a:lstStyle/>
            <a:p>
              <a:endParaRPr lang="ja-JP" altLang="en-US" sz="1799"/>
            </a:p>
          </p:txBody>
        </p:sp>
        <p:sp>
          <p:nvSpPr>
            <p:cNvPr id="1110" name="フリーフォーム 91510">
              <a:extLst>
                <a:ext uri="{FF2B5EF4-FFF2-40B4-BE49-F238E27FC236}">
                  <a16:creationId xmlns:a16="http://schemas.microsoft.com/office/drawing/2014/main" id="{81EECBDA-0CA4-B0A5-49C8-E569B10943D1}"/>
                </a:ext>
              </a:extLst>
            </p:cNvPr>
            <p:cNvSpPr/>
            <p:nvPr/>
          </p:nvSpPr>
          <p:spPr>
            <a:xfrm>
              <a:off x="8952371" y="9702981"/>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11" name="フリーフォーム 91511">
              <a:extLst>
                <a:ext uri="{FF2B5EF4-FFF2-40B4-BE49-F238E27FC236}">
                  <a16:creationId xmlns:a16="http://schemas.microsoft.com/office/drawing/2014/main" id="{5674BBCE-E27A-4BC2-516C-6E4D900BF397}"/>
                </a:ext>
              </a:extLst>
            </p:cNvPr>
            <p:cNvSpPr/>
            <p:nvPr/>
          </p:nvSpPr>
          <p:spPr>
            <a:xfrm>
              <a:off x="9047405" y="9826017"/>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close/>
                </a:path>
              </a:pathLst>
            </a:custGeom>
            <a:solidFill>
              <a:srgbClr val="FFFFFF"/>
            </a:solidFill>
            <a:ln w="9525">
              <a:noFill/>
            </a:ln>
          </p:spPr>
          <p:txBody>
            <a:bodyPr/>
            <a:lstStyle/>
            <a:p>
              <a:endParaRPr lang="ja-JP" altLang="en-US" sz="1799"/>
            </a:p>
          </p:txBody>
        </p:sp>
        <p:sp>
          <p:nvSpPr>
            <p:cNvPr id="1112" name="フリーフォーム 91512">
              <a:extLst>
                <a:ext uri="{FF2B5EF4-FFF2-40B4-BE49-F238E27FC236}">
                  <a16:creationId xmlns:a16="http://schemas.microsoft.com/office/drawing/2014/main" id="{13D9FD10-2C01-4D19-8A75-203DCE2E8952}"/>
                </a:ext>
              </a:extLst>
            </p:cNvPr>
            <p:cNvSpPr/>
            <p:nvPr/>
          </p:nvSpPr>
          <p:spPr>
            <a:xfrm>
              <a:off x="9047405" y="9826017"/>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13" name="フリーフォーム 91513">
              <a:extLst>
                <a:ext uri="{FF2B5EF4-FFF2-40B4-BE49-F238E27FC236}">
                  <a16:creationId xmlns:a16="http://schemas.microsoft.com/office/drawing/2014/main" id="{187AE67D-FA7D-6378-914D-7B284AFDD1BC}"/>
                </a:ext>
              </a:extLst>
            </p:cNvPr>
            <p:cNvSpPr/>
            <p:nvPr/>
          </p:nvSpPr>
          <p:spPr>
            <a:xfrm>
              <a:off x="8818618" y="9725352"/>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close/>
                </a:path>
              </a:pathLst>
            </a:custGeom>
            <a:solidFill>
              <a:srgbClr val="FFFFFF"/>
            </a:solidFill>
            <a:ln w="9525">
              <a:noFill/>
            </a:ln>
          </p:spPr>
          <p:txBody>
            <a:bodyPr/>
            <a:lstStyle/>
            <a:p>
              <a:endParaRPr lang="ja-JP" altLang="en-US" sz="1799"/>
            </a:p>
          </p:txBody>
        </p:sp>
        <p:sp>
          <p:nvSpPr>
            <p:cNvPr id="1114" name="フリーフォーム 91514">
              <a:extLst>
                <a:ext uri="{FF2B5EF4-FFF2-40B4-BE49-F238E27FC236}">
                  <a16:creationId xmlns:a16="http://schemas.microsoft.com/office/drawing/2014/main" id="{801FEB2D-9CC7-6DB1-AC42-3B39F04FDD49}"/>
                </a:ext>
              </a:extLst>
            </p:cNvPr>
            <p:cNvSpPr/>
            <p:nvPr/>
          </p:nvSpPr>
          <p:spPr>
            <a:xfrm>
              <a:off x="8818618" y="9725352"/>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15" name="フリーフォーム 91515">
              <a:extLst>
                <a:ext uri="{FF2B5EF4-FFF2-40B4-BE49-F238E27FC236}">
                  <a16:creationId xmlns:a16="http://schemas.microsoft.com/office/drawing/2014/main" id="{C6962053-7D83-0836-D094-DC33A4AF8C1E}"/>
                </a:ext>
              </a:extLst>
            </p:cNvPr>
            <p:cNvSpPr/>
            <p:nvPr/>
          </p:nvSpPr>
          <p:spPr>
            <a:xfrm>
              <a:off x="9346591" y="9803647"/>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close/>
                </a:path>
              </a:pathLst>
            </a:custGeom>
            <a:solidFill>
              <a:srgbClr val="FFFFFF"/>
            </a:solidFill>
            <a:ln w="9525">
              <a:noFill/>
            </a:ln>
          </p:spPr>
          <p:txBody>
            <a:bodyPr/>
            <a:lstStyle/>
            <a:p>
              <a:endParaRPr lang="ja-JP" altLang="en-US" sz="1799"/>
            </a:p>
          </p:txBody>
        </p:sp>
        <p:sp>
          <p:nvSpPr>
            <p:cNvPr id="1116" name="フリーフォーム 91516">
              <a:extLst>
                <a:ext uri="{FF2B5EF4-FFF2-40B4-BE49-F238E27FC236}">
                  <a16:creationId xmlns:a16="http://schemas.microsoft.com/office/drawing/2014/main" id="{C451B0EB-DCC0-AC79-E505-768855749A51}"/>
                </a:ext>
              </a:extLst>
            </p:cNvPr>
            <p:cNvSpPr/>
            <p:nvPr/>
          </p:nvSpPr>
          <p:spPr>
            <a:xfrm>
              <a:off x="9346591" y="9803647"/>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17" name="フリーフォーム 91507">
              <a:extLst>
                <a:ext uri="{FF2B5EF4-FFF2-40B4-BE49-F238E27FC236}">
                  <a16:creationId xmlns:a16="http://schemas.microsoft.com/office/drawing/2014/main" id="{ADE992F5-3C59-63E1-22B4-22F1BC173FB0}"/>
                </a:ext>
              </a:extLst>
            </p:cNvPr>
            <p:cNvSpPr/>
            <p:nvPr/>
          </p:nvSpPr>
          <p:spPr>
            <a:xfrm>
              <a:off x="9735586" y="9704677"/>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close/>
                </a:path>
              </a:pathLst>
            </a:custGeom>
            <a:solidFill>
              <a:srgbClr val="FFFFFF"/>
            </a:solidFill>
            <a:ln w="9525">
              <a:noFill/>
            </a:ln>
          </p:spPr>
          <p:txBody>
            <a:bodyPr/>
            <a:lstStyle/>
            <a:p>
              <a:endParaRPr lang="ja-JP" altLang="en-US" sz="1799"/>
            </a:p>
          </p:txBody>
        </p:sp>
        <p:sp>
          <p:nvSpPr>
            <p:cNvPr id="1118" name="フリーフォーム 91508">
              <a:extLst>
                <a:ext uri="{FF2B5EF4-FFF2-40B4-BE49-F238E27FC236}">
                  <a16:creationId xmlns:a16="http://schemas.microsoft.com/office/drawing/2014/main" id="{C89CFA20-45CA-2D2E-C1CE-07FB1ADA33FD}"/>
                </a:ext>
              </a:extLst>
            </p:cNvPr>
            <p:cNvSpPr/>
            <p:nvPr/>
          </p:nvSpPr>
          <p:spPr>
            <a:xfrm>
              <a:off x="9735586" y="9704677"/>
              <a:ext cx="218229" cy="208790"/>
            </a:xfrm>
            <a:custGeom>
              <a:avLst/>
              <a:gdLst/>
              <a:ahLst/>
              <a:cxnLst/>
              <a:rect l="0" t="0" r="0" b="0"/>
              <a:pathLst>
                <a:path w="62" h="56">
                  <a:moveTo>
                    <a:pt x="0" y="56"/>
                  </a:moveTo>
                  <a:lnTo>
                    <a:pt x="0" y="56"/>
                  </a:lnTo>
                  <a:lnTo>
                    <a:pt x="2" y="32"/>
                  </a:lnTo>
                  <a:lnTo>
                    <a:pt x="4" y="23"/>
                  </a:lnTo>
                  <a:lnTo>
                    <a:pt x="9" y="16"/>
                  </a:lnTo>
                  <a:lnTo>
                    <a:pt x="9" y="16"/>
                  </a:lnTo>
                  <a:lnTo>
                    <a:pt x="13" y="9"/>
                  </a:lnTo>
                  <a:lnTo>
                    <a:pt x="20" y="5"/>
                  </a:lnTo>
                  <a:lnTo>
                    <a:pt x="27" y="3"/>
                  </a:lnTo>
                  <a:lnTo>
                    <a:pt x="33" y="0"/>
                  </a:lnTo>
                  <a:lnTo>
                    <a:pt x="33" y="0"/>
                  </a:lnTo>
                  <a:lnTo>
                    <a:pt x="42" y="3"/>
                  </a:lnTo>
                  <a:lnTo>
                    <a:pt x="53" y="5"/>
                  </a:lnTo>
                  <a:lnTo>
                    <a:pt x="60" y="9"/>
                  </a:lnTo>
                  <a:lnTo>
                    <a:pt x="62" y="14"/>
                  </a:lnTo>
                  <a:lnTo>
                    <a:pt x="60" y="16"/>
                  </a:lnTo>
                  <a:lnTo>
                    <a:pt x="60" y="16"/>
                  </a:lnTo>
                  <a:lnTo>
                    <a:pt x="53" y="23"/>
                  </a:lnTo>
                  <a:lnTo>
                    <a:pt x="40" y="32"/>
                  </a:lnTo>
                  <a:lnTo>
                    <a:pt x="0" y="56"/>
                  </a:lnTo>
                  <a:lnTo>
                    <a:pt x="0" y="56"/>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19" name="フリーフォーム 91509">
              <a:extLst>
                <a:ext uri="{FF2B5EF4-FFF2-40B4-BE49-F238E27FC236}">
                  <a16:creationId xmlns:a16="http://schemas.microsoft.com/office/drawing/2014/main" id="{7CE48A60-26C8-5E62-AEA3-CF0AD27FB4A7}"/>
                </a:ext>
              </a:extLst>
            </p:cNvPr>
            <p:cNvSpPr/>
            <p:nvPr/>
          </p:nvSpPr>
          <p:spPr>
            <a:xfrm>
              <a:off x="9475120" y="9723320"/>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close/>
                </a:path>
              </a:pathLst>
            </a:custGeom>
            <a:solidFill>
              <a:srgbClr val="FFFFFF"/>
            </a:solidFill>
            <a:ln w="9525">
              <a:noFill/>
            </a:ln>
          </p:spPr>
          <p:txBody>
            <a:bodyPr/>
            <a:lstStyle/>
            <a:p>
              <a:endParaRPr lang="ja-JP" altLang="en-US" sz="1799"/>
            </a:p>
          </p:txBody>
        </p:sp>
        <p:sp>
          <p:nvSpPr>
            <p:cNvPr id="1120" name="フリーフォーム 91510">
              <a:extLst>
                <a:ext uri="{FF2B5EF4-FFF2-40B4-BE49-F238E27FC236}">
                  <a16:creationId xmlns:a16="http://schemas.microsoft.com/office/drawing/2014/main" id="{30F09474-48AD-7782-A774-52A8B496E533}"/>
                </a:ext>
              </a:extLst>
            </p:cNvPr>
            <p:cNvSpPr/>
            <p:nvPr/>
          </p:nvSpPr>
          <p:spPr>
            <a:xfrm>
              <a:off x="9475120" y="9723320"/>
              <a:ext cx="197110" cy="190147"/>
            </a:xfrm>
            <a:custGeom>
              <a:avLst/>
              <a:gdLst/>
              <a:ahLst/>
              <a:cxnLst/>
              <a:rect l="0" t="0" r="0" b="0"/>
              <a:pathLst>
                <a:path w="56" h="51">
                  <a:moveTo>
                    <a:pt x="56" y="4"/>
                  </a:moveTo>
                  <a:lnTo>
                    <a:pt x="56" y="4"/>
                  </a:lnTo>
                  <a:lnTo>
                    <a:pt x="38" y="24"/>
                  </a:lnTo>
                  <a:lnTo>
                    <a:pt x="24" y="40"/>
                  </a:lnTo>
                  <a:lnTo>
                    <a:pt x="13" y="49"/>
                  </a:lnTo>
                  <a:lnTo>
                    <a:pt x="6" y="51"/>
                  </a:lnTo>
                  <a:lnTo>
                    <a:pt x="6" y="51"/>
                  </a:lnTo>
                  <a:lnTo>
                    <a:pt x="4" y="49"/>
                  </a:lnTo>
                  <a:lnTo>
                    <a:pt x="2" y="45"/>
                  </a:lnTo>
                  <a:lnTo>
                    <a:pt x="0" y="31"/>
                  </a:lnTo>
                  <a:lnTo>
                    <a:pt x="2" y="15"/>
                  </a:lnTo>
                  <a:lnTo>
                    <a:pt x="4" y="11"/>
                  </a:lnTo>
                  <a:lnTo>
                    <a:pt x="6" y="6"/>
                  </a:lnTo>
                  <a:lnTo>
                    <a:pt x="6" y="6"/>
                  </a:lnTo>
                  <a:lnTo>
                    <a:pt x="13" y="2"/>
                  </a:lnTo>
                  <a:lnTo>
                    <a:pt x="24" y="0"/>
                  </a:lnTo>
                  <a:lnTo>
                    <a:pt x="38" y="0"/>
                  </a:lnTo>
                  <a:lnTo>
                    <a:pt x="56" y="4"/>
                  </a:lnTo>
                  <a:lnTo>
                    <a:pt x="56" y="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21" name="フリーフォーム 91511">
              <a:extLst>
                <a:ext uri="{FF2B5EF4-FFF2-40B4-BE49-F238E27FC236}">
                  <a16:creationId xmlns:a16="http://schemas.microsoft.com/office/drawing/2014/main" id="{FF5DEE85-3E24-C125-AD52-570F52B4CD6F}"/>
                </a:ext>
              </a:extLst>
            </p:cNvPr>
            <p:cNvSpPr/>
            <p:nvPr/>
          </p:nvSpPr>
          <p:spPr>
            <a:xfrm>
              <a:off x="9570154" y="9846356"/>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close/>
                </a:path>
              </a:pathLst>
            </a:custGeom>
            <a:solidFill>
              <a:srgbClr val="FFFFFF"/>
            </a:solidFill>
            <a:ln w="9525">
              <a:noFill/>
            </a:ln>
          </p:spPr>
          <p:txBody>
            <a:bodyPr/>
            <a:lstStyle/>
            <a:p>
              <a:endParaRPr lang="ja-JP" altLang="en-US" sz="1799"/>
            </a:p>
          </p:txBody>
        </p:sp>
        <p:sp>
          <p:nvSpPr>
            <p:cNvPr id="1122" name="フリーフォーム 91512">
              <a:extLst>
                <a:ext uri="{FF2B5EF4-FFF2-40B4-BE49-F238E27FC236}">
                  <a16:creationId xmlns:a16="http://schemas.microsoft.com/office/drawing/2014/main" id="{B4F943CB-9A1C-31FC-2B11-47DEB6820ABB}"/>
                </a:ext>
              </a:extLst>
            </p:cNvPr>
            <p:cNvSpPr/>
            <p:nvPr/>
          </p:nvSpPr>
          <p:spPr>
            <a:xfrm>
              <a:off x="9570154" y="9846356"/>
              <a:ext cx="242869" cy="126765"/>
            </a:xfrm>
            <a:custGeom>
              <a:avLst/>
              <a:gdLst/>
              <a:ahLst/>
              <a:cxnLst/>
              <a:rect l="0" t="0" r="0" b="0"/>
              <a:pathLst>
                <a:path w="69" h="34">
                  <a:moveTo>
                    <a:pt x="0" y="18"/>
                  </a:moveTo>
                  <a:lnTo>
                    <a:pt x="0" y="18"/>
                  </a:lnTo>
                  <a:lnTo>
                    <a:pt x="9" y="9"/>
                  </a:lnTo>
                  <a:lnTo>
                    <a:pt x="18" y="3"/>
                  </a:lnTo>
                  <a:lnTo>
                    <a:pt x="24" y="0"/>
                  </a:lnTo>
                  <a:lnTo>
                    <a:pt x="33" y="0"/>
                  </a:lnTo>
                  <a:lnTo>
                    <a:pt x="33" y="0"/>
                  </a:lnTo>
                  <a:lnTo>
                    <a:pt x="44" y="7"/>
                  </a:lnTo>
                  <a:lnTo>
                    <a:pt x="58" y="16"/>
                  </a:lnTo>
                  <a:lnTo>
                    <a:pt x="67" y="27"/>
                  </a:lnTo>
                  <a:lnTo>
                    <a:pt x="69" y="32"/>
                  </a:lnTo>
                  <a:lnTo>
                    <a:pt x="69" y="34"/>
                  </a:lnTo>
                  <a:lnTo>
                    <a:pt x="69" y="34"/>
                  </a:lnTo>
                  <a:lnTo>
                    <a:pt x="60" y="34"/>
                  </a:lnTo>
                  <a:lnTo>
                    <a:pt x="47" y="32"/>
                  </a:lnTo>
                  <a:lnTo>
                    <a:pt x="0" y="18"/>
                  </a:lnTo>
                  <a:lnTo>
                    <a:pt x="0" y="18"/>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23" name="フリーフォーム 91513">
              <a:extLst>
                <a:ext uri="{FF2B5EF4-FFF2-40B4-BE49-F238E27FC236}">
                  <a16:creationId xmlns:a16="http://schemas.microsoft.com/office/drawing/2014/main" id="{B1A7BF1F-2874-04C9-1A53-4EBF040EB9D0}"/>
                </a:ext>
              </a:extLst>
            </p:cNvPr>
            <p:cNvSpPr/>
            <p:nvPr/>
          </p:nvSpPr>
          <p:spPr>
            <a:xfrm>
              <a:off x="9341367" y="9745691"/>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close/>
                </a:path>
              </a:pathLst>
            </a:custGeom>
            <a:solidFill>
              <a:srgbClr val="FFFFFF"/>
            </a:solidFill>
            <a:ln w="9525">
              <a:noFill/>
            </a:ln>
          </p:spPr>
          <p:txBody>
            <a:bodyPr/>
            <a:lstStyle/>
            <a:p>
              <a:endParaRPr lang="ja-JP" altLang="en-US" sz="1799"/>
            </a:p>
          </p:txBody>
        </p:sp>
        <p:sp>
          <p:nvSpPr>
            <p:cNvPr id="1124" name="フリーフォーム 91514">
              <a:extLst>
                <a:ext uri="{FF2B5EF4-FFF2-40B4-BE49-F238E27FC236}">
                  <a16:creationId xmlns:a16="http://schemas.microsoft.com/office/drawing/2014/main" id="{DA3DE3D7-451A-8020-F201-478E4A96618D}"/>
                </a:ext>
              </a:extLst>
            </p:cNvPr>
            <p:cNvSpPr/>
            <p:nvPr/>
          </p:nvSpPr>
          <p:spPr>
            <a:xfrm>
              <a:off x="9341367" y="9745691"/>
              <a:ext cx="140793" cy="152863"/>
            </a:xfrm>
            <a:custGeom>
              <a:avLst/>
              <a:gdLst/>
              <a:ahLst/>
              <a:cxnLst/>
              <a:rect l="0" t="0" r="0" b="0"/>
              <a:pathLst>
                <a:path w="40" h="41">
                  <a:moveTo>
                    <a:pt x="22" y="41"/>
                  </a:moveTo>
                  <a:lnTo>
                    <a:pt x="22" y="41"/>
                  </a:lnTo>
                  <a:lnTo>
                    <a:pt x="11" y="41"/>
                  </a:lnTo>
                  <a:lnTo>
                    <a:pt x="4" y="39"/>
                  </a:lnTo>
                  <a:lnTo>
                    <a:pt x="0" y="34"/>
                  </a:lnTo>
                  <a:lnTo>
                    <a:pt x="0" y="30"/>
                  </a:lnTo>
                  <a:lnTo>
                    <a:pt x="0" y="30"/>
                  </a:lnTo>
                  <a:lnTo>
                    <a:pt x="6" y="23"/>
                  </a:lnTo>
                  <a:lnTo>
                    <a:pt x="20" y="12"/>
                  </a:lnTo>
                  <a:lnTo>
                    <a:pt x="31" y="3"/>
                  </a:lnTo>
                  <a:lnTo>
                    <a:pt x="40" y="0"/>
                  </a:lnTo>
                  <a:lnTo>
                    <a:pt x="40" y="0"/>
                  </a:lnTo>
                  <a:lnTo>
                    <a:pt x="40" y="5"/>
                  </a:lnTo>
                  <a:lnTo>
                    <a:pt x="38" y="12"/>
                  </a:lnTo>
                  <a:lnTo>
                    <a:pt x="31" y="25"/>
                  </a:lnTo>
                  <a:lnTo>
                    <a:pt x="22" y="41"/>
                  </a:lnTo>
                  <a:lnTo>
                    <a:pt x="22" y="41"/>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25" name="フリーフォーム 91515">
              <a:extLst>
                <a:ext uri="{FF2B5EF4-FFF2-40B4-BE49-F238E27FC236}">
                  <a16:creationId xmlns:a16="http://schemas.microsoft.com/office/drawing/2014/main" id="{02431856-8332-370F-89C1-0AF182CD13E5}"/>
                </a:ext>
              </a:extLst>
            </p:cNvPr>
            <p:cNvSpPr/>
            <p:nvPr/>
          </p:nvSpPr>
          <p:spPr>
            <a:xfrm>
              <a:off x="9869339" y="9823986"/>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close/>
                </a:path>
              </a:pathLst>
            </a:custGeom>
            <a:solidFill>
              <a:srgbClr val="FFFFFF"/>
            </a:solidFill>
            <a:ln w="9525">
              <a:noFill/>
            </a:ln>
          </p:spPr>
          <p:txBody>
            <a:bodyPr/>
            <a:lstStyle/>
            <a:p>
              <a:endParaRPr lang="ja-JP" altLang="en-US" sz="1799"/>
            </a:p>
          </p:txBody>
        </p:sp>
        <p:sp>
          <p:nvSpPr>
            <p:cNvPr id="1126" name="フリーフォーム 91516">
              <a:extLst>
                <a:ext uri="{FF2B5EF4-FFF2-40B4-BE49-F238E27FC236}">
                  <a16:creationId xmlns:a16="http://schemas.microsoft.com/office/drawing/2014/main" id="{C373F401-988A-62A7-5DC9-C4CF86256C64}"/>
                </a:ext>
              </a:extLst>
            </p:cNvPr>
            <p:cNvSpPr/>
            <p:nvPr/>
          </p:nvSpPr>
          <p:spPr>
            <a:xfrm>
              <a:off x="9869339" y="9823986"/>
              <a:ext cx="95034" cy="164049"/>
            </a:xfrm>
            <a:custGeom>
              <a:avLst/>
              <a:gdLst/>
              <a:ahLst/>
              <a:cxnLst/>
              <a:rect l="0" t="0" r="0" b="0"/>
              <a:pathLst>
                <a:path w="27" h="44">
                  <a:moveTo>
                    <a:pt x="18" y="44"/>
                  </a:moveTo>
                  <a:lnTo>
                    <a:pt x="18" y="44"/>
                  </a:lnTo>
                  <a:lnTo>
                    <a:pt x="9" y="40"/>
                  </a:lnTo>
                  <a:lnTo>
                    <a:pt x="2" y="35"/>
                  </a:lnTo>
                  <a:lnTo>
                    <a:pt x="0" y="31"/>
                  </a:lnTo>
                  <a:lnTo>
                    <a:pt x="0" y="26"/>
                  </a:lnTo>
                  <a:lnTo>
                    <a:pt x="0" y="26"/>
                  </a:lnTo>
                  <a:lnTo>
                    <a:pt x="4" y="20"/>
                  </a:lnTo>
                  <a:lnTo>
                    <a:pt x="13" y="9"/>
                  </a:lnTo>
                  <a:lnTo>
                    <a:pt x="22" y="2"/>
                  </a:lnTo>
                  <a:lnTo>
                    <a:pt x="27" y="0"/>
                  </a:lnTo>
                  <a:lnTo>
                    <a:pt x="27" y="0"/>
                  </a:lnTo>
                  <a:lnTo>
                    <a:pt x="27" y="4"/>
                  </a:lnTo>
                  <a:lnTo>
                    <a:pt x="27" y="13"/>
                  </a:lnTo>
                  <a:lnTo>
                    <a:pt x="18" y="44"/>
                  </a:lnTo>
                  <a:lnTo>
                    <a:pt x="18" y="44"/>
                  </a:lnTo>
                </a:path>
              </a:pathLst>
            </a:custGeom>
            <a:noFill/>
            <a:ln w="0" cap="flat" cmpd="sng">
              <a:solidFill>
                <a:srgbClr val="90AC5F"/>
              </a:solidFill>
              <a:prstDash val="solid"/>
              <a:headEnd type="none" w="med" len="med"/>
              <a:tailEnd type="none" w="med" len="med"/>
            </a:ln>
          </p:spPr>
          <p:txBody>
            <a:bodyPr/>
            <a:lstStyle/>
            <a:p>
              <a:endParaRPr lang="ja-JP" altLang="en-US" sz="1799"/>
            </a:p>
          </p:txBody>
        </p:sp>
        <p:sp>
          <p:nvSpPr>
            <p:cNvPr id="1127" name="フリーフォーム: 図形 1126">
              <a:extLst>
                <a:ext uri="{FF2B5EF4-FFF2-40B4-BE49-F238E27FC236}">
                  <a16:creationId xmlns:a16="http://schemas.microsoft.com/office/drawing/2014/main" id="{A8B29A2E-5D50-8320-FA50-158B52B5157E}"/>
                </a:ext>
              </a:extLst>
            </p:cNvPr>
            <p:cNvSpPr/>
            <p:nvPr/>
          </p:nvSpPr>
          <p:spPr>
            <a:xfrm>
              <a:off x="4068829" y="11044591"/>
              <a:ext cx="244740" cy="169099"/>
            </a:xfrm>
            <a:custGeom>
              <a:avLst/>
              <a:gdLst>
                <a:gd name="connsiteX0" fmla="*/ 152400 w 358775"/>
                <a:gd name="connsiteY0" fmla="*/ 0 h 231775"/>
                <a:gd name="connsiteX1" fmla="*/ 0 w 358775"/>
                <a:gd name="connsiteY1" fmla="*/ 114300 h 231775"/>
                <a:gd name="connsiteX2" fmla="*/ 0 w 358775"/>
                <a:gd name="connsiteY2" fmla="*/ 231775 h 231775"/>
                <a:gd name="connsiteX3" fmla="*/ 358775 w 358775"/>
                <a:gd name="connsiteY3" fmla="*/ 231775 h 231775"/>
                <a:gd name="connsiteX4" fmla="*/ 358775 w 358775"/>
                <a:gd name="connsiteY4" fmla="*/ 0 h 231775"/>
                <a:gd name="connsiteX5" fmla="*/ 152400 w 358775"/>
                <a:gd name="connsiteY5" fmla="*/ 0 h 231775"/>
                <a:gd name="connsiteX0" fmla="*/ 160313 w 366688"/>
                <a:gd name="connsiteY0" fmla="*/ 0 h 231775"/>
                <a:gd name="connsiteX1" fmla="*/ 0 w 366688"/>
                <a:gd name="connsiteY1" fmla="*/ 52977 h 231775"/>
                <a:gd name="connsiteX2" fmla="*/ 7913 w 366688"/>
                <a:gd name="connsiteY2" fmla="*/ 231775 h 231775"/>
                <a:gd name="connsiteX3" fmla="*/ 366688 w 366688"/>
                <a:gd name="connsiteY3" fmla="*/ 231775 h 231775"/>
                <a:gd name="connsiteX4" fmla="*/ 366688 w 366688"/>
                <a:gd name="connsiteY4" fmla="*/ 0 h 231775"/>
                <a:gd name="connsiteX5" fmla="*/ 160313 w 366688"/>
                <a:gd name="connsiteY5" fmla="*/ 0 h 2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688" h="231775">
                  <a:moveTo>
                    <a:pt x="160313" y="0"/>
                  </a:moveTo>
                  <a:lnTo>
                    <a:pt x="0" y="52977"/>
                  </a:lnTo>
                  <a:lnTo>
                    <a:pt x="7913" y="231775"/>
                  </a:lnTo>
                  <a:lnTo>
                    <a:pt x="366688" y="231775"/>
                  </a:lnTo>
                  <a:lnTo>
                    <a:pt x="366688" y="0"/>
                  </a:lnTo>
                  <a:lnTo>
                    <a:pt x="160313" y="0"/>
                  </a:lnTo>
                  <a:close/>
                </a:path>
              </a:pathLst>
            </a:custGeom>
            <a:solidFill>
              <a:schemeClr val="bg1">
                <a:lumMod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grpSp>
          <p:nvGrpSpPr>
            <p:cNvPr id="1128" name="グループ化 1127">
              <a:extLst>
                <a:ext uri="{FF2B5EF4-FFF2-40B4-BE49-F238E27FC236}">
                  <a16:creationId xmlns:a16="http://schemas.microsoft.com/office/drawing/2014/main" id="{FEB21F7C-B8FE-E2AE-828F-12473821DD15}"/>
                </a:ext>
              </a:extLst>
            </p:cNvPr>
            <p:cNvGrpSpPr/>
            <p:nvPr/>
          </p:nvGrpSpPr>
          <p:grpSpPr>
            <a:xfrm>
              <a:off x="3722712" y="9032958"/>
              <a:ext cx="452106" cy="2050620"/>
              <a:chOff x="9975859" y="2629435"/>
              <a:chExt cx="203908" cy="873126"/>
            </a:xfrm>
          </p:grpSpPr>
          <p:sp>
            <p:nvSpPr>
              <p:cNvPr id="1133" name="正方形/長方形 1132">
                <a:extLst>
                  <a:ext uri="{FF2B5EF4-FFF2-40B4-BE49-F238E27FC236}">
                    <a16:creationId xmlns:a16="http://schemas.microsoft.com/office/drawing/2014/main" id="{1357BB19-3963-BCAE-925F-5BB1F5062D39}"/>
                  </a:ext>
                </a:extLst>
              </p:cNvPr>
              <p:cNvSpPr/>
              <p:nvPr/>
            </p:nvSpPr>
            <p:spPr>
              <a:xfrm rot="4730424">
                <a:off x="10117879" y="3440674"/>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4" name="正方形/長方形 1133">
                <a:extLst>
                  <a:ext uri="{FF2B5EF4-FFF2-40B4-BE49-F238E27FC236}">
                    <a16:creationId xmlns:a16="http://schemas.microsoft.com/office/drawing/2014/main" id="{D0C2B1A6-51BA-F65F-170E-C2444301918D}"/>
                  </a:ext>
                </a:extLst>
              </p:cNvPr>
              <p:cNvSpPr/>
              <p:nvPr/>
            </p:nvSpPr>
            <p:spPr>
              <a:xfrm rot="4730424">
                <a:off x="10105209" y="3372933"/>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5" name="正方形/長方形 1134">
                <a:extLst>
                  <a:ext uri="{FF2B5EF4-FFF2-40B4-BE49-F238E27FC236}">
                    <a16:creationId xmlns:a16="http://schemas.microsoft.com/office/drawing/2014/main" id="{0EB8202B-E3CD-41E5-0387-37788CFE3C14}"/>
                  </a:ext>
                </a:extLst>
              </p:cNvPr>
              <p:cNvSpPr/>
              <p:nvPr/>
            </p:nvSpPr>
            <p:spPr>
              <a:xfrm rot="4730424">
                <a:off x="10093313" y="3305590"/>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6" name="正方形/長方形 1135">
                <a:extLst>
                  <a:ext uri="{FF2B5EF4-FFF2-40B4-BE49-F238E27FC236}">
                    <a16:creationId xmlns:a16="http://schemas.microsoft.com/office/drawing/2014/main" id="{D1C0C9A5-FF26-CF53-BBAC-87E1E53EAB1E}"/>
                  </a:ext>
                </a:extLst>
              </p:cNvPr>
              <p:cNvSpPr/>
              <p:nvPr/>
            </p:nvSpPr>
            <p:spPr>
              <a:xfrm rot="4730424">
                <a:off x="10079358" y="3237191"/>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7" name="正方形/長方形 1136">
                <a:extLst>
                  <a:ext uri="{FF2B5EF4-FFF2-40B4-BE49-F238E27FC236}">
                    <a16:creationId xmlns:a16="http://schemas.microsoft.com/office/drawing/2014/main" id="{982E9D2A-C04B-F89F-9C13-4B5015165605}"/>
                  </a:ext>
                </a:extLst>
              </p:cNvPr>
              <p:cNvSpPr/>
              <p:nvPr/>
            </p:nvSpPr>
            <p:spPr>
              <a:xfrm rot="4730424">
                <a:off x="10066688" y="3169451"/>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8" name="正方形/長方形 1137">
                <a:extLst>
                  <a:ext uri="{FF2B5EF4-FFF2-40B4-BE49-F238E27FC236}">
                    <a16:creationId xmlns:a16="http://schemas.microsoft.com/office/drawing/2014/main" id="{52C96794-066D-375F-C414-43EF83C9D60E}"/>
                  </a:ext>
                </a:extLst>
              </p:cNvPr>
              <p:cNvSpPr/>
              <p:nvPr/>
            </p:nvSpPr>
            <p:spPr>
              <a:xfrm rot="4730424">
                <a:off x="10054792" y="3102108"/>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39" name="正方形/長方形 1138">
                <a:extLst>
                  <a:ext uri="{FF2B5EF4-FFF2-40B4-BE49-F238E27FC236}">
                    <a16:creationId xmlns:a16="http://schemas.microsoft.com/office/drawing/2014/main" id="{33C380A8-4823-A8D6-8B93-7F2CE87953F5}"/>
                  </a:ext>
                </a:extLst>
              </p:cNvPr>
              <p:cNvSpPr/>
              <p:nvPr/>
            </p:nvSpPr>
            <p:spPr>
              <a:xfrm rot="4730424">
                <a:off x="10042507" y="3036331"/>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40" name="正方形/長方形 1139">
                <a:extLst>
                  <a:ext uri="{FF2B5EF4-FFF2-40B4-BE49-F238E27FC236}">
                    <a16:creationId xmlns:a16="http://schemas.microsoft.com/office/drawing/2014/main" id="{EB19AF8B-BEAC-25BB-E55A-033A106C8C82}"/>
                  </a:ext>
                </a:extLst>
              </p:cNvPr>
              <p:cNvSpPr/>
              <p:nvPr/>
            </p:nvSpPr>
            <p:spPr>
              <a:xfrm rot="4730424">
                <a:off x="10029836" y="2968590"/>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41" name="正方形/長方形 1140">
                <a:extLst>
                  <a:ext uri="{FF2B5EF4-FFF2-40B4-BE49-F238E27FC236}">
                    <a16:creationId xmlns:a16="http://schemas.microsoft.com/office/drawing/2014/main" id="{CA72AD26-76C7-CF5F-A6EA-BABC64C51AEC}"/>
                  </a:ext>
                </a:extLst>
              </p:cNvPr>
              <p:cNvSpPr/>
              <p:nvPr/>
            </p:nvSpPr>
            <p:spPr>
              <a:xfrm rot="4730424">
                <a:off x="10017940" y="2901247"/>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42" name="正方形/長方形 1141">
                <a:extLst>
                  <a:ext uri="{FF2B5EF4-FFF2-40B4-BE49-F238E27FC236}">
                    <a16:creationId xmlns:a16="http://schemas.microsoft.com/office/drawing/2014/main" id="{19B124A6-6D97-2037-00E4-766349F1175C}"/>
                  </a:ext>
                </a:extLst>
              </p:cNvPr>
              <p:cNvSpPr/>
              <p:nvPr/>
            </p:nvSpPr>
            <p:spPr>
              <a:xfrm rot="4730424">
                <a:off x="10006827" y="2836113"/>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43" name="正方形/長方形 1142">
                <a:extLst>
                  <a:ext uri="{FF2B5EF4-FFF2-40B4-BE49-F238E27FC236}">
                    <a16:creationId xmlns:a16="http://schemas.microsoft.com/office/drawing/2014/main" id="{CF36D36A-9875-EAF8-1C9F-28A57765E4A8}"/>
                  </a:ext>
                </a:extLst>
              </p:cNvPr>
              <p:cNvSpPr/>
              <p:nvPr/>
            </p:nvSpPr>
            <p:spPr>
              <a:xfrm rot="4730424">
                <a:off x="9994156" y="2768372"/>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44" name="正方形/長方形 1143">
                <a:extLst>
                  <a:ext uri="{FF2B5EF4-FFF2-40B4-BE49-F238E27FC236}">
                    <a16:creationId xmlns:a16="http://schemas.microsoft.com/office/drawing/2014/main" id="{1C42AC29-625F-F6D9-D168-29F886D6780A}"/>
                  </a:ext>
                </a:extLst>
              </p:cNvPr>
              <p:cNvSpPr/>
              <p:nvPr/>
            </p:nvSpPr>
            <p:spPr>
              <a:xfrm rot="4730424">
                <a:off x="9982260" y="2701029"/>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sp>
            <p:nvSpPr>
              <p:cNvPr id="1145" name="正方形/長方形 1144">
                <a:extLst>
                  <a:ext uri="{FF2B5EF4-FFF2-40B4-BE49-F238E27FC236}">
                    <a16:creationId xmlns:a16="http://schemas.microsoft.com/office/drawing/2014/main" id="{A831E262-82FB-542C-66B7-A70F5128A79B}"/>
                  </a:ext>
                </a:extLst>
              </p:cNvPr>
              <p:cNvSpPr/>
              <p:nvPr/>
            </p:nvSpPr>
            <p:spPr>
              <a:xfrm rot="4730424">
                <a:off x="9967971" y="2637323"/>
                <a:ext cx="69775" cy="54000"/>
              </a:xfrm>
              <a:prstGeom prst="rect">
                <a:avLst/>
              </a:prstGeom>
              <a:solidFill>
                <a:schemeClr val="bg1">
                  <a:lumMod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a:p>
            </p:txBody>
          </p:sp>
        </p:grpSp>
        <p:sp>
          <p:nvSpPr>
            <p:cNvPr id="1129" name="フリーフォーム: 図形 1128">
              <a:extLst>
                <a:ext uri="{FF2B5EF4-FFF2-40B4-BE49-F238E27FC236}">
                  <a16:creationId xmlns:a16="http://schemas.microsoft.com/office/drawing/2014/main" id="{1AB78E90-347A-48DC-9C6A-C89B7944F1C6}"/>
                </a:ext>
              </a:extLst>
            </p:cNvPr>
            <p:cNvSpPr/>
            <p:nvPr/>
          </p:nvSpPr>
          <p:spPr>
            <a:xfrm>
              <a:off x="6202018" y="10227824"/>
              <a:ext cx="366061" cy="193877"/>
            </a:xfrm>
            <a:custGeom>
              <a:avLst/>
              <a:gdLst>
                <a:gd name="connsiteX0" fmla="*/ 0 w 180975"/>
                <a:gd name="connsiteY0" fmla="*/ 44450 h 82550"/>
                <a:gd name="connsiteX1" fmla="*/ 50800 w 180975"/>
                <a:gd name="connsiteY1" fmla="*/ 6350 h 82550"/>
                <a:gd name="connsiteX2" fmla="*/ 104775 w 180975"/>
                <a:gd name="connsiteY2" fmla="*/ 9525 h 82550"/>
                <a:gd name="connsiteX3" fmla="*/ 130175 w 180975"/>
                <a:gd name="connsiteY3" fmla="*/ 38100 h 82550"/>
                <a:gd name="connsiteX4" fmla="*/ 180975 w 180975"/>
                <a:gd name="connsiteY4" fmla="*/ 82550 h 82550"/>
                <a:gd name="connsiteX5" fmla="*/ 177800 w 180975"/>
                <a:gd name="connsiteY5" fmla="*/ 0 h 82550"/>
                <a:gd name="connsiteX6" fmla="*/ 133350 w 180975"/>
                <a:gd name="connsiteY6" fmla="*/ 44450 h 82550"/>
                <a:gd name="connsiteX7" fmla="*/ 104775 w 180975"/>
                <a:gd name="connsiteY7" fmla="*/ 63500 h 82550"/>
                <a:gd name="connsiteX8" fmla="*/ 73025 w 180975"/>
                <a:gd name="connsiteY8" fmla="*/ 69850 h 82550"/>
                <a:gd name="connsiteX9" fmla="*/ 0 w 180975"/>
                <a:gd name="connsiteY9" fmla="*/ 44450 h 82550"/>
                <a:gd name="connsiteX0" fmla="*/ 0 w 165100"/>
                <a:gd name="connsiteY0" fmla="*/ 41275 h 82550"/>
                <a:gd name="connsiteX1" fmla="*/ 34925 w 165100"/>
                <a:gd name="connsiteY1" fmla="*/ 6350 h 82550"/>
                <a:gd name="connsiteX2" fmla="*/ 88900 w 165100"/>
                <a:gd name="connsiteY2" fmla="*/ 9525 h 82550"/>
                <a:gd name="connsiteX3" fmla="*/ 114300 w 165100"/>
                <a:gd name="connsiteY3" fmla="*/ 38100 h 82550"/>
                <a:gd name="connsiteX4" fmla="*/ 165100 w 165100"/>
                <a:gd name="connsiteY4" fmla="*/ 82550 h 82550"/>
                <a:gd name="connsiteX5" fmla="*/ 161925 w 165100"/>
                <a:gd name="connsiteY5" fmla="*/ 0 h 82550"/>
                <a:gd name="connsiteX6" fmla="*/ 117475 w 165100"/>
                <a:gd name="connsiteY6" fmla="*/ 44450 h 82550"/>
                <a:gd name="connsiteX7" fmla="*/ 88900 w 165100"/>
                <a:gd name="connsiteY7" fmla="*/ 63500 h 82550"/>
                <a:gd name="connsiteX8" fmla="*/ 57150 w 165100"/>
                <a:gd name="connsiteY8" fmla="*/ 69850 h 82550"/>
                <a:gd name="connsiteX9" fmla="*/ 0 w 165100"/>
                <a:gd name="connsiteY9" fmla="*/ 41275 h 82550"/>
                <a:gd name="connsiteX0" fmla="*/ 0 w 165100"/>
                <a:gd name="connsiteY0" fmla="*/ 41275 h 82550"/>
                <a:gd name="connsiteX1" fmla="*/ 34925 w 165100"/>
                <a:gd name="connsiteY1" fmla="*/ 6350 h 82550"/>
                <a:gd name="connsiteX2" fmla="*/ 88900 w 165100"/>
                <a:gd name="connsiteY2" fmla="*/ 9525 h 82550"/>
                <a:gd name="connsiteX3" fmla="*/ 114300 w 165100"/>
                <a:gd name="connsiteY3" fmla="*/ 38100 h 82550"/>
                <a:gd name="connsiteX4" fmla="*/ 165100 w 165100"/>
                <a:gd name="connsiteY4" fmla="*/ 82550 h 82550"/>
                <a:gd name="connsiteX5" fmla="*/ 161925 w 165100"/>
                <a:gd name="connsiteY5" fmla="*/ 0 h 82550"/>
                <a:gd name="connsiteX6" fmla="*/ 117475 w 165100"/>
                <a:gd name="connsiteY6" fmla="*/ 44450 h 82550"/>
                <a:gd name="connsiteX7" fmla="*/ 88900 w 165100"/>
                <a:gd name="connsiteY7" fmla="*/ 63500 h 82550"/>
                <a:gd name="connsiteX8" fmla="*/ 44450 w 165100"/>
                <a:gd name="connsiteY8" fmla="*/ 76200 h 82550"/>
                <a:gd name="connsiteX9" fmla="*/ 0 w 165100"/>
                <a:gd name="connsiteY9" fmla="*/ 41275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00" h="82550">
                  <a:moveTo>
                    <a:pt x="0" y="41275"/>
                  </a:moveTo>
                  <a:lnTo>
                    <a:pt x="34925" y="6350"/>
                  </a:lnTo>
                  <a:lnTo>
                    <a:pt x="88900" y="9525"/>
                  </a:lnTo>
                  <a:lnTo>
                    <a:pt x="114300" y="38100"/>
                  </a:lnTo>
                  <a:lnTo>
                    <a:pt x="165100" y="82550"/>
                  </a:lnTo>
                  <a:lnTo>
                    <a:pt x="161925" y="0"/>
                  </a:lnTo>
                  <a:lnTo>
                    <a:pt x="117475" y="44450"/>
                  </a:lnTo>
                  <a:lnTo>
                    <a:pt x="88900" y="63500"/>
                  </a:lnTo>
                  <a:lnTo>
                    <a:pt x="44450" y="76200"/>
                  </a:lnTo>
                  <a:lnTo>
                    <a:pt x="0" y="41275"/>
                  </a:lnTo>
                  <a:close/>
                </a:path>
              </a:pathLst>
            </a:custGeom>
            <a:solidFill>
              <a:srgbClr val="0070C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dirty="0"/>
            </a:p>
          </p:txBody>
        </p:sp>
        <p:sp>
          <p:nvSpPr>
            <p:cNvPr id="1130" name="爆発: 8 pt 1129">
              <a:extLst>
                <a:ext uri="{FF2B5EF4-FFF2-40B4-BE49-F238E27FC236}">
                  <a16:creationId xmlns:a16="http://schemas.microsoft.com/office/drawing/2014/main" id="{EC390B72-0667-394E-2DFB-8C5A63D05B50}"/>
                </a:ext>
              </a:extLst>
            </p:cNvPr>
            <p:cNvSpPr/>
            <p:nvPr/>
          </p:nvSpPr>
          <p:spPr>
            <a:xfrm>
              <a:off x="1258800" y="9512292"/>
              <a:ext cx="3111444" cy="2031246"/>
            </a:xfrm>
            <a:prstGeom prst="irregularSeal1">
              <a:avLst/>
            </a:prstGeom>
            <a:solidFill>
              <a:schemeClr val="accent2">
                <a:lumMod val="20000"/>
                <a:lumOff val="80000"/>
              </a:schemeClr>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FF0000"/>
                  </a:solidFill>
                </a:rPr>
                <a:t>護岸基礎の破壊</a:t>
              </a:r>
            </a:p>
          </p:txBody>
        </p:sp>
        <p:sp>
          <p:nvSpPr>
            <p:cNvPr id="1131" name="爆発: 8 pt 1130">
              <a:extLst>
                <a:ext uri="{FF2B5EF4-FFF2-40B4-BE49-F238E27FC236}">
                  <a16:creationId xmlns:a16="http://schemas.microsoft.com/office/drawing/2014/main" id="{38E2C6D3-8BBA-4D4D-525C-D9DE45C3F73F}"/>
                </a:ext>
              </a:extLst>
            </p:cNvPr>
            <p:cNvSpPr/>
            <p:nvPr/>
          </p:nvSpPr>
          <p:spPr>
            <a:xfrm>
              <a:off x="7651963" y="10022880"/>
              <a:ext cx="2987099" cy="1857178"/>
            </a:xfrm>
            <a:prstGeom prst="irregularSeal1">
              <a:avLst/>
            </a:prstGeom>
            <a:solidFill>
              <a:schemeClr val="accent3">
                <a:lumMod val="20000"/>
                <a:lumOff val="80000"/>
              </a:schemeClr>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00B050"/>
                  </a:solidFill>
                </a:rPr>
                <a:t>礫河原の減少</a:t>
              </a:r>
            </a:p>
          </p:txBody>
        </p:sp>
        <p:sp>
          <p:nvSpPr>
            <p:cNvPr id="1132" name="フリーフォーム: 図形 1131">
              <a:extLst>
                <a:ext uri="{FF2B5EF4-FFF2-40B4-BE49-F238E27FC236}">
                  <a16:creationId xmlns:a16="http://schemas.microsoft.com/office/drawing/2014/main" id="{89B82B8B-89E7-2FCE-85EE-27A39A035B71}"/>
                </a:ext>
              </a:extLst>
            </p:cNvPr>
            <p:cNvSpPr/>
            <p:nvPr/>
          </p:nvSpPr>
          <p:spPr>
            <a:xfrm>
              <a:off x="6031102" y="10454086"/>
              <a:ext cx="256697" cy="135955"/>
            </a:xfrm>
            <a:custGeom>
              <a:avLst/>
              <a:gdLst>
                <a:gd name="connsiteX0" fmla="*/ 0 w 180975"/>
                <a:gd name="connsiteY0" fmla="*/ 44450 h 82550"/>
                <a:gd name="connsiteX1" fmla="*/ 50800 w 180975"/>
                <a:gd name="connsiteY1" fmla="*/ 6350 h 82550"/>
                <a:gd name="connsiteX2" fmla="*/ 104775 w 180975"/>
                <a:gd name="connsiteY2" fmla="*/ 9525 h 82550"/>
                <a:gd name="connsiteX3" fmla="*/ 130175 w 180975"/>
                <a:gd name="connsiteY3" fmla="*/ 38100 h 82550"/>
                <a:gd name="connsiteX4" fmla="*/ 180975 w 180975"/>
                <a:gd name="connsiteY4" fmla="*/ 82550 h 82550"/>
                <a:gd name="connsiteX5" fmla="*/ 177800 w 180975"/>
                <a:gd name="connsiteY5" fmla="*/ 0 h 82550"/>
                <a:gd name="connsiteX6" fmla="*/ 133350 w 180975"/>
                <a:gd name="connsiteY6" fmla="*/ 44450 h 82550"/>
                <a:gd name="connsiteX7" fmla="*/ 104775 w 180975"/>
                <a:gd name="connsiteY7" fmla="*/ 63500 h 82550"/>
                <a:gd name="connsiteX8" fmla="*/ 73025 w 180975"/>
                <a:gd name="connsiteY8" fmla="*/ 69850 h 82550"/>
                <a:gd name="connsiteX9" fmla="*/ 0 w 180975"/>
                <a:gd name="connsiteY9" fmla="*/ 44450 h 82550"/>
                <a:gd name="connsiteX0" fmla="*/ 0 w 165100"/>
                <a:gd name="connsiteY0" fmla="*/ 41275 h 82550"/>
                <a:gd name="connsiteX1" fmla="*/ 34925 w 165100"/>
                <a:gd name="connsiteY1" fmla="*/ 6350 h 82550"/>
                <a:gd name="connsiteX2" fmla="*/ 88900 w 165100"/>
                <a:gd name="connsiteY2" fmla="*/ 9525 h 82550"/>
                <a:gd name="connsiteX3" fmla="*/ 114300 w 165100"/>
                <a:gd name="connsiteY3" fmla="*/ 38100 h 82550"/>
                <a:gd name="connsiteX4" fmla="*/ 165100 w 165100"/>
                <a:gd name="connsiteY4" fmla="*/ 82550 h 82550"/>
                <a:gd name="connsiteX5" fmla="*/ 161925 w 165100"/>
                <a:gd name="connsiteY5" fmla="*/ 0 h 82550"/>
                <a:gd name="connsiteX6" fmla="*/ 117475 w 165100"/>
                <a:gd name="connsiteY6" fmla="*/ 44450 h 82550"/>
                <a:gd name="connsiteX7" fmla="*/ 88900 w 165100"/>
                <a:gd name="connsiteY7" fmla="*/ 63500 h 82550"/>
                <a:gd name="connsiteX8" fmla="*/ 57150 w 165100"/>
                <a:gd name="connsiteY8" fmla="*/ 69850 h 82550"/>
                <a:gd name="connsiteX9" fmla="*/ 0 w 165100"/>
                <a:gd name="connsiteY9" fmla="*/ 41275 h 82550"/>
                <a:gd name="connsiteX0" fmla="*/ 0 w 165100"/>
                <a:gd name="connsiteY0" fmla="*/ 41275 h 82550"/>
                <a:gd name="connsiteX1" fmla="*/ 34925 w 165100"/>
                <a:gd name="connsiteY1" fmla="*/ 6350 h 82550"/>
                <a:gd name="connsiteX2" fmla="*/ 88900 w 165100"/>
                <a:gd name="connsiteY2" fmla="*/ 9525 h 82550"/>
                <a:gd name="connsiteX3" fmla="*/ 114300 w 165100"/>
                <a:gd name="connsiteY3" fmla="*/ 38100 h 82550"/>
                <a:gd name="connsiteX4" fmla="*/ 165100 w 165100"/>
                <a:gd name="connsiteY4" fmla="*/ 82550 h 82550"/>
                <a:gd name="connsiteX5" fmla="*/ 161925 w 165100"/>
                <a:gd name="connsiteY5" fmla="*/ 0 h 82550"/>
                <a:gd name="connsiteX6" fmla="*/ 117475 w 165100"/>
                <a:gd name="connsiteY6" fmla="*/ 44450 h 82550"/>
                <a:gd name="connsiteX7" fmla="*/ 88900 w 165100"/>
                <a:gd name="connsiteY7" fmla="*/ 63500 h 82550"/>
                <a:gd name="connsiteX8" fmla="*/ 44450 w 165100"/>
                <a:gd name="connsiteY8" fmla="*/ 76200 h 82550"/>
                <a:gd name="connsiteX9" fmla="*/ 0 w 165100"/>
                <a:gd name="connsiteY9" fmla="*/ 41275 h 8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5100" h="82550">
                  <a:moveTo>
                    <a:pt x="0" y="41275"/>
                  </a:moveTo>
                  <a:lnTo>
                    <a:pt x="34925" y="6350"/>
                  </a:lnTo>
                  <a:lnTo>
                    <a:pt x="88900" y="9525"/>
                  </a:lnTo>
                  <a:lnTo>
                    <a:pt x="114300" y="38100"/>
                  </a:lnTo>
                  <a:lnTo>
                    <a:pt x="165100" y="82550"/>
                  </a:lnTo>
                  <a:lnTo>
                    <a:pt x="161925" y="0"/>
                  </a:lnTo>
                  <a:lnTo>
                    <a:pt x="117475" y="44450"/>
                  </a:lnTo>
                  <a:lnTo>
                    <a:pt x="88900" y="63500"/>
                  </a:lnTo>
                  <a:lnTo>
                    <a:pt x="44450" y="76200"/>
                  </a:lnTo>
                  <a:lnTo>
                    <a:pt x="0" y="41275"/>
                  </a:lnTo>
                  <a:close/>
                </a:path>
              </a:pathLst>
            </a:custGeom>
            <a:solidFill>
              <a:srgbClr val="0070C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799" dirty="0"/>
            </a:p>
          </p:txBody>
        </p:sp>
        <p:cxnSp>
          <p:nvCxnSpPr>
            <p:cNvPr id="19" name="直線矢印コネクタ 18">
              <a:extLst>
                <a:ext uri="{FF2B5EF4-FFF2-40B4-BE49-F238E27FC236}">
                  <a16:creationId xmlns:a16="http://schemas.microsoft.com/office/drawing/2014/main" id="{CE6510C8-AA91-6FB4-FB78-C461E5CE47CE}"/>
                </a:ext>
              </a:extLst>
            </p:cNvPr>
            <p:cNvCxnSpPr>
              <a:cxnSpLocks/>
            </p:cNvCxnSpPr>
            <p:nvPr/>
          </p:nvCxnSpPr>
          <p:spPr>
            <a:xfrm>
              <a:off x="5709511" y="9676456"/>
              <a:ext cx="0" cy="1157331"/>
            </a:xfrm>
            <a:prstGeom prst="straightConnector1">
              <a:avLst/>
            </a:prstGeom>
            <a:ln>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6F81E402-275A-F7F9-3381-DDBDCB203D76}"/>
                </a:ext>
              </a:extLst>
            </p:cNvPr>
            <p:cNvSpPr txBox="1"/>
            <p:nvPr/>
          </p:nvSpPr>
          <p:spPr>
            <a:xfrm>
              <a:off x="4155039" y="9064768"/>
              <a:ext cx="2192242" cy="569187"/>
            </a:xfrm>
            <a:prstGeom prst="rect">
              <a:avLst/>
            </a:prstGeom>
            <a:noFill/>
            <a:ln>
              <a:solidFill>
                <a:srgbClr val="FF0000"/>
              </a:solidFill>
            </a:ln>
          </p:spPr>
          <p:txBody>
            <a:bodyPr wrap="square" rtlCol="0">
              <a:spAutoFit/>
            </a:bodyPr>
            <a:lstStyle/>
            <a:p>
              <a:pPr algn="ctr"/>
              <a:r>
                <a:rPr kumimoji="1" lang="ja-JP" altLang="en-US" sz="2400" dirty="0"/>
                <a:t>比高差拡大</a:t>
              </a:r>
            </a:p>
          </p:txBody>
        </p:sp>
        <p:sp>
          <p:nvSpPr>
            <p:cNvPr id="11825" name="爆発: 8 pt 11824">
              <a:extLst>
                <a:ext uri="{FF2B5EF4-FFF2-40B4-BE49-F238E27FC236}">
                  <a16:creationId xmlns:a16="http://schemas.microsoft.com/office/drawing/2014/main" id="{07818DE8-A580-811B-E960-E0E43D8F9303}"/>
                </a:ext>
              </a:extLst>
            </p:cNvPr>
            <p:cNvSpPr/>
            <p:nvPr/>
          </p:nvSpPr>
          <p:spPr>
            <a:xfrm>
              <a:off x="4801787" y="7138924"/>
              <a:ext cx="5265659" cy="1969849"/>
            </a:xfrm>
            <a:prstGeom prst="irregularSeal1">
              <a:avLst/>
            </a:prstGeom>
            <a:solidFill>
              <a:schemeClr val="accent5">
                <a:lumMod val="20000"/>
                <a:lumOff val="80000"/>
              </a:schemeClr>
            </a:solidFill>
            <a:ln w="31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rgbClr val="0066FF"/>
                  </a:solidFill>
                </a:rPr>
                <a:t>樹木繁茂による流下能力の減少</a:t>
              </a:r>
            </a:p>
          </p:txBody>
        </p:sp>
      </p:grpSp>
      <p:pic>
        <p:nvPicPr>
          <p:cNvPr id="11839" name="図 11838">
            <a:extLst>
              <a:ext uri="{FF2B5EF4-FFF2-40B4-BE49-F238E27FC236}">
                <a16:creationId xmlns:a16="http://schemas.microsoft.com/office/drawing/2014/main" id="{84129DC4-EA64-7B17-3555-0B3A75A2284B}"/>
              </a:ext>
            </a:extLst>
          </p:cNvPr>
          <p:cNvPicPr>
            <a:picLocks noChangeAspect="1"/>
          </p:cNvPicPr>
          <p:nvPr/>
        </p:nvPicPr>
        <p:blipFill>
          <a:blip r:embed="rId5"/>
          <a:stretch>
            <a:fillRect/>
          </a:stretch>
        </p:blipFill>
        <p:spPr>
          <a:xfrm>
            <a:off x="364399" y="15324429"/>
            <a:ext cx="13017412" cy="5386889"/>
          </a:xfrm>
          <a:prstGeom prst="rect">
            <a:avLst/>
          </a:prstGeom>
        </p:spPr>
      </p:pic>
      <p:sp>
        <p:nvSpPr>
          <p:cNvPr id="143" name="角丸四角形 72">
            <a:extLst>
              <a:ext uri="{FF2B5EF4-FFF2-40B4-BE49-F238E27FC236}">
                <a16:creationId xmlns:a16="http://schemas.microsoft.com/office/drawing/2014/main" id="{8C6CBD71-6CA6-4EE6-80F6-EFAF11D156C8}"/>
              </a:ext>
            </a:extLst>
          </p:cNvPr>
          <p:cNvSpPr>
            <a:spLocks/>
          </p:cNvSpPr>
          <p:nvPr/>
        </p:nvSpPr>
        <p:spPr>
          <a:xfrm>
            <a:off x="27809145" y="12392001"/>
            <a:ext cx="14818832" cy="674707"/>
          </a:xfrm>
          <a:prstGeom prst="roundRect">
            <a:avLst>
              <a:gd name="adj" fmla="val 3806"/>
            </a:avLst>
          </a:prstGeom>
          <a:solidFill>
            <a:schemeClr val="accent5">
              <a:lumMod val="75000"/>
            </a:schemeClr>
          </a:solidFill>
          <a:ln w="25400" algn="ctr">
            <a:solidFill>
              <a:schemeClr val="accent1"/>
            </a:solidFill>
            <a:miter lim="800000"/>
            <a:headEnd/>
            <a:tailEnd/>
          </a:ln>
        </p:spPr>
        <p:txBody>
          <a:bodyPr lIns="120768" tIns="60384" rIns="120768" bIns="60384" anchor="ctr"/>
          <a:lstStyle/>
          <a:p>
            <a:pPr defTabSz="3885566"/>
            <a:r>
              <a:rPr lang="ja-JP" altLang="en-US" sz="4400" b="1" dirty="0">
                <a:solidFill>
                  <a:schemeClr val="lt1"/>
                </a:solidFill>
              </a:rPr>
              <a:t> ５</a:t>
            </a:r>
            <a:r>
              <a:rPr lang="en-US" altLang="ja-JP" sz="4400" b="1" dirty="0">
                <a:solidFill>
                  <a:schemeClr val="lt1"/>
                </a:solidFill>
              </a:rPr>
              <a:t>. </a:t>
            </a:r>
            <a:r>
              <a:rPr lang="ja-JP" altLang="en-US" sz="4400" b="1" dirty="0">
                <a:solidFill>
                  <a:schemeClr val="lt1"/>
                </a:solidFill>
              </a:rPr>
              <a:t>物部川の二極化の実態把握</a:t>
            </a:r>
          </a:p>
        </p:txBody>
      </p:sp>
      <p:sp>
        <p:nvSpPr>
          <p:cNvPr id="73" name="角丸四角形 72"/>
          <p:cNvSpPr>
            <a:spLocks/>
          </p:cNvSpPr>
          <p:nvPr/>
        </p:nvSpPr>
        <p:spPr>
          <a:xfrm>
            <a:off x="116036" y="12416957"/>
            <a:ext cx="27400094" cy="692937"/>
          </a:xfrm>
          <a:prstGeom prst="roundRect">
            <a:avLst>
              <a:gd name="adj" fmla="val 3806"/>
            </a:avLst>
          </a:prstGeom>
          <a:solidFill>
            <a:schemeClr val="accent5">
              <a:lumMod val="75000"/>
            </a:schemeClr>
          </a:solidFill>
          <a:ln w="25400" algn="ctr">
            <a:solidFill>
              <a:schemeClr val="accent1"/>
            </a:solidFill>
            <a:miter lim="800000"/>
            <a:headEnd/>
            <a:tailEnd/>
          </a:ln>
        </p:spPr>
        <p:txBody>
          <a:bodyPr lIns="120768" tIns="60384" rIns="120768" bIns="60384" anchor="ctr"/>
          <a:lstStyle/>
          <a:p>
            <a:pPr defTabSz="3885566"/>
            <a:r>
              <a:rPr lang="ja-JP" altLang="en-US" sz="4400" b="1" dirty="0">
                <a:solidFill>
                  <a:schemeClr val="lt1"/>
                </a:solidFill>
              </a:rPr>
              <a:t> ４</a:t>
            </a:r>
            <a:r>
              <a:rPr lang="en-US" altLang="ja-JP" sz="4400" b="1" dirty="0">
                <a:solidFill>
                  <a:schemeClr val="lt1"/>
                </a:solidFill>
              </a:rPr>
              <a:t>. </a:t>
            </a:r>
            <a:r>
              <a:rPr lang="ja-JP" altLang="en-US" sz="4400" b="1" dirty="0">
                <a:solidFill>
                  <a:schemeClr val="lt1"/>
                </a:solidFill>
              </a:rPr>
              <a:t>実験結果</a:t>
            </a:r>
          </a:p>
        </p:txBody>
      </p:sp>
      <p:sp>
        <p:nvSpPr>
          <p:cNvPr id="4" name="正方形/長方形 3"/>
          <p:cNvSpPr>
            <a:spLocks noChangeArrowheads="1"/>
          </p:cNvSpPr>
          <p:nvPr/>
        </p:nvSpPr>
        <p:spPr bwMode="auto">
          <a:xfrm>
            <a:off x="-1" y="-62201"/>
            <a:ext cx="42803764" cy="1378578"/>
          </a:xfrm>
          <a:prstGeom prst="rect">
            <a:avLst/>
          </a:prstGeom>
          <a:solidFill>
            <a:schemeClr val="accent5">
              <a:lumMod val="75000"/>
            </a:schemeClr>
          </a:solidFill>
          <a:ln w="25400" algn="ctr">
            <a:noFill/>
            <a:miter lim="800000"/>
            <a:headEnd/>
            <a:tailEnd/>
          </a:ln>
        </p:spPr>
        <p:txBody>
          <a:bodyPr lIns="120768" tIns="60384" rIns="120768" bIns="60384" anchor="ctr"/>
          <a:lstStyle/>
          <a:p>
            <a:pPr algn="ctr" defTabSz="3885566">
              <a:defRPr/>
            </a:pPr>
            <a:endParaRPr lang="ja-JP" altLang="en-US" sz="8000">
              <a:solidFill>
                <a:schemeClr val="lt1"/>
              </a:solidFill>
            </a:endParaRPr>
          </a:p>
        </p:txBody>
      </p:sp>
      <p:sp>
        <p:nvSpPr>
          <p:cNvPr id="11265" name="Rectangle 1"/>
          <p:cNvSpPr>
            <a:spLocks noChangeArrowheads="1"/>
          </p:cNvSpPr>
          <p:nvPr/>
        </p:nvSpPr>
        <p:spPr bwMode="auto">
          <a:xfrm>
            <a:off x="1482443" y="172676"/>
            <a:ext cx="24866020" cy="1045277"/>
          </a:xfrm>
          <a:prstGeom prst="rect">
            <a:avLst/>
          </a:prstGeom>
          <a:noFill/>
          <a:ln w="9525">
            <a:noFill/>
            <a:miter lim="800000"/>
            <a:headEnd/>
            <a:tailEnd/>
          </a:ln>
          <a:effectLst/>
        </p:spPr>
        <p:txBody>
          <a:bodyPr vert="horz" wrap="none" lIns="120768" tIns="60384" rIns="120768" bIns="60384" numCol="1" anchor="ctr" anchorCtr="0" compatLnSpc="1">
            <a:prstTxWarp prst="textNoShape">
              <a:avLst/>
            </a:prstTxWarp>
            <a:spAutoFit/>
          </a:bodyPr>
          <a:lstStyle/>
          <a:p>
            <a:pPr defTabSz="1207673" fontAlgn="base">
              <a:spcBef>
                <a:spcPct val="0"/>
              </a:spcBef>
              <a:spcAft>
                <a:spcPct val="0"/>
              </a:spcAft>
            </a:pPr>
            <a:r>
              <a:rPr lang="ja-JP" altLang="en-US" sz="6000" b="1"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土砂供給量の減少に伴うセグメント１河川の二極化に関する実験的研究</a:t>
            </a:r>
          </a:p>
        </p:txBody>
      </p:sp>
      <p:sp>
        <p:nvSpPr>
          <p:cNvPr id="39" name="角丸四角形 38"/>
          <p:cNvSpPr>
            <a:spLocks/>
          </p:cNvSpPr>
          <p:nvPr/>
        </p:nvSpPr>
        <p:spPr>
          <a:xfrm>
            <a:off x="116036" y="1429646"/>
            <a:ext cx="7789714" cy="720000"/>
          </a:xfrm>
          <a:prstGeom prst="roundRect">
            <a:avLst>
              <a:gd name="adj" fmla="val 3806"/>
            </a:avLst>
          </a:prstGeom>
          <a:solidFill>
            <a:schemeClr val="accent5">
              <a:lumMod val="75000"/>
            </a:schemeClr>
          </a:solidFill>
          <a:ln w="25400" algn="ctr">
            <a:solidFill>
              <a:schemeClr val="accent1"/>
            </a:solidFill>
            <a:miter lim="800000"/>
            <a:headEnd/>
            <a:tailEnd/>
          </a:ln>
        </p:spPr>
        <p:txBody>
          <a:bodyPr lIns="120768" tIns="60384" rIns="120768" bIns="60384" anchor="ctr"/>
          <a:lstStyle/>
          <a:p>
            <a:pPr defTabSz="3885566"/>
            <a:r>
              <a:rPr lang="ja-JP" altLang="en-US" sz="4400" b="1" dirty="0">
                <a:solidFill>
                  <a:schemeClr val="lt1"/>
                </a:solidFill>
              </a:rPr>
              <a:t> １</a:t>
            </a:r>
            <a:r>
              <a:rPr lang="en-US" altLang="ja-JP" sz="4400" b="1" dirty="0">
                <a:solidFill>
                  <a:schemeClr val="lt1"/>
                </a:solidFill>
              </a:rPr>
              <a:t>.</a:t>
            </a:r>
            <a:r>
              <a:rPr lang="ja-JP" altLang="en-US" sz="4400" b="1" dirty="0">
                <a:solidFill>
                  <a:schemeClr val="lt1"/>
                </a:solidFill>
              </a:rPr>
              <a:t> 背景と目的</a:t>
            </a:r>
          </a:p>
        </p:txBody>
      </p:sp>
      <p:sp>
        <p:nvSpPr>
          <p:cNvPr id="70" name="正方形/長方形 69"/>
          <p:cNvSpPr>
            <a:spLocks noChangeAspect="1"/>
          </p:cNvSpPr>
          <p:nvPr/>
        </p:nvSpPr>
        <p:spPr>
          <a:xfrm>
            <a:off x="27796884" y="12361528"/>
            <a:ext cx="14881294" cy="13842260"/>
          </a:xfrm>
          <a:prstGeom prst="rect">
            <a:avLst/>
          </a:prstGeom>
          <a:noFill/>
          <a:ln w="6350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12487" dirty="0"/>
          </a:p>
        </p:txBody>
      </p:sp>
      <p:sp>
        <p:nvSpPr>
          <p:cNvPr id="48" name="Rectangle 108"/>
          <p:cNvSpPr>
            <a:spLocks noChangeArrowheads="1"/>
          </p:cNvSpPr>
          <p:nvPr/>
        </p:nvSpPr>
        <p:spPr bwMode="auto">
          <a:xfrm>
            <a:off x="4" y="-944750"/>
            <a:ext cx="240163" cy="177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888" tIns="59444" rIns="118888" bIns="59444" numCol="1" anchor="ctr" anchorCtr="0" compatLnSpc="1">
            <a:prstTxWarp prst="textNoShape">
              <a:avLst/>
            </a:prstTxWarp>
            <a:spAutoFit/>
          </a:bodyPr>
          <a:lstStyle/>
          <a:p>
            <a:endParaRPr lang="ja-JP" altLang="en-US" sz="10777"/>
          </a:p>
        </p:txBody>
      </p:sp>
      <p:sp>
        <p:nvSpPr>
          <p:cNvPr id="59" name="Rectangle 109"/>
          <p:cNvSpPr>
            <a:spLocks noChangeArrowheads="1"/>
          </p:cNvSpPr>
          <p:nvPr/>
        </p:nvSpPr>
        <p:spPr bwMode="auto">
          <a:xfrm>
            <a:off x="4" y="-711803"/>
            <a:ext cx="240163" cy="2105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888" tIns="59444" rIns="118888" bIns="59444" numCol="1" anchor="ctr" anchorCtr="0" compatLnSpc="1">
            <a:prstTxWarp prst="textNoShape">
              <a:avLst/>
            </a:prstTxWarp>
            <a:spAutoFit/>
          </a:bodyPr>
          <a:lstStyle/>
          <a:p>
            <a:endParaRPr lang="ja-JP" altLang="en-US" sz="12900"/>
          </a:p>
        </p:txBody>
      </p:sp>
      <p:sp>
        <p:nvSpPr>
          <p:cNvPr id="324" name="角丸四角形 323"/>
          <p:cNvSpPr>
            <a:spLocks/>
          </p:cNvSpPr>
          <p:nvPr/>
        </p:nvSpPr>
        <p:spPr>
          <a:xfrm>
            <a:off x="27769717" y="26400236"/>
            <a:ext cx="14845999" cy="543784"/>
          </a:xfrm>
          <a:prstGeom prst="roundRect">
            <a:avLst>
              <a:gd name="adj" fmla="val 3806"/>
            </a:avLst>
          </a:prstGeom>
          <a:solidFill>
            <a:schemeClr val="accent5">
              <a:lumMod val="75000"/>
            </a:schemeClr>
          </a:solidFill>
          <a:ln w="25400" algn="ctr">
            <a:solidFill>
              <a:schemeClr val="accent1"/>
            </a:solidFill>
            <a:miter lim="800000"/>
            <a:headEnd/>
            <a:tailEnd/>
          </a:ln>
        </p:spPr>
        <p:txBody>
          <a:bodyPr lIns="120768" tIns="60384" rIns="120768" bIns="60384" anchor="ctr"/>
          <a:lstStyle/>
          <a:p>
            <a:pPr defTabSz="3885566"/>
            <a:r>
              <a:rPr lang="ja-JP" altLang="en-US" sz="4400" b="1" dirty="0">
                <a:solidFill>
                  <a:schemeClr val="lt1"/>
                </a:solidFill>
              </a:rPr>
              <a:t> ６</a:t>
            </a:r>
            <a:r>
              <a:rPr lang="en-US" altLang="ja-JP" sz="4400" b="1" dirty="0">
                <a:solidFill>
                  <a:schemeClr val="lt1"/>
                </a:solidFill>
              </a:rPr>
              <a:t>.</a:t>
            </a:r>
            <a:r>
              <a:rPr lang="ja-JP" altLang="en-US" sz="4400" b="1" dirty="0">
                <a:solidFill>
                  <a:schemeClr val="lt1"/>
                </a:solidFill>
              </a:rPr>
              <a:t> まとめ</a:t>
            </a:r>
          </a:p>
        </p:txBody>
      </p:sp>
      <p:sp>
        <p:nvSpPr>
          <p:cNvPr id="38" name="正方形/長方形 37"/>
          <p:cNvSpPr>
            <a:spLocks noChangeAspect="1"/>
          </p:cNvSpPr>
          <p:nvPr/>
        </p:nvSpPr>
        <p:spPr>
          <a:xfrm>
            <a:off x="116036" y="1431287"/>
            <a:ext cx="7789713" cy="10733726"/>
          </a:xfrm>
          <a:prstGeom prst="rect">
            <a:avLst/>
          </a:prstGeom>
          <a:noFill/>
          <a:ln w="6350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12487" dirty="0"/>
          </a:p>
        </p:txBody>
      </p:sp>
      <p:sp>
        <p:nvSpPr>
          <p:cNvPr id="18" name="Rectangle 153"/>
          <p:cNvSpPr>
            <a:spLocks noChangeArrowheads="1"/>
          </p:cNvSpPr>
          <p:nvPr/>
        </p:nvSpPr>
        <p:spPr bwMode="auto">
          <a:xfrm>
            <a:off x="4" y="-944750"/>
            <a:ext cx="240163" cy="1778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888" tIns="59444" rIns="118888" bIns="59444" numCol="1" anchor="ctr" anchorCtr="0" compatLnSpc="1">
            <a:prstTxWarp prst="textNoShape">
              <a:avLst/>
            </a:prstTxWarp>
            <a:spAutoFit/>
          </a:bodyPr>
          <a:lstStyle/>
          <a:p>
            <a:endParaRPr lang="ja-JP" altLang="en-US" sz="10777"/>
          </a:p>
        </p:txBody>
      </p:sp>
      <p:sp>
        <p:nvSpPr>
          <p:cNvPr id="260" name="正方形/長方形 259">
            <a:extLst>
              <a:ext uri="{FF2B5EF4-FFF2-40B4-BE49-F238E27FC236}">
                <a16:creationId xmlns:a16="http://schemas.microsoft.com/office/drawing/2014/main" id="{238B268A-F1C8-4131-8917-82EE5C2F4992}"/>
              </a:ext>
            </a:extLst>
          </p:cNvPr>
          <p:cNvSpPr>
            <a:spLocks noChangeAspect="1"/>
          </p:cNvSpPr>
          <p:nvPr/>
        </p:nvSpPr>
        <p:spPr>
          <a:xfrm>
            <a:off x="27751155" y="26343430"/>
            <a:ext cx="14908146" cy="3831770"/>
          </a:xfrm>
          <a:prstGeom prst="rect">
            <a:avLst/>
          </a:prstGeom>
          <a:noFill/>
          <a:ln w="6350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12487" dirty="0"/>
          </a:p>
        </p:txBody>
      </p:sp>
      <p:sp>
        <p:nvSpPr>
          <p:cNvPr id="221" name="テキスト ボックス 220">
            <a:extLst>
              <a:ext uri="{FF2B5EF4-FFF2-40B4-BE49-F238E27FC236}">
                <a16:creationId xmlns:a16="http://schemas.microsoft.com/office/drawing/2014/main" id="{F7BEE5E4-7FDF-4238-B435-24485D0C1B5B}"/>
              </a:ext>
            </a:extLst>
          </p:cNvPr>
          <p:cNvSpPr txBox="1"/>
          <p:nvPr/>
        </p:nvSpPr>
        <p:spPr>
          <a:xfrm>
            <a:off x="28359193" y="27053064"/>
            <a:ext cx="13771324" cy="3046988"/>
          </a:xfrm>
          <a:prstGeom prst="rect">
            <a:avLst/>
          </a:prstGeom>
          <a:noFill/>
        </p:spPr>
        <p:txBody>
          <a:bodyPr wrap="square" rtlCol="0">
            <a:spAutoFit/>
          </a:bodyPr>
          <a:lstStyle/>
          <a:p>
            <a:pPr marL="594451" indent="-594451">
              <a:buFont typeface="Wingdings" panose="05000000000000000000" pitchFamily="2" charset="2"/>
              <a:buChar char="l"/>
            </a:pPr>
            <a:r>
              <a:rPr lang="ja-JP" altLang="ja-JP" sz="3200" dirty="0"/>
              <a:t>河床低下</a:t>
            </a:r>
            <a:r>
              <a:rPr lang="ja-JP" altLang="en-US" sz="3200" dirty="0"/>
              <a:t>・</a:t>
            </a:r>
            <a:r>
              <a:rPr lang="ja-JP" altLang="ja-JP" sz="3200" dirty="0"/>
              <a:t>下刻卓越</a:t>
            </a:r>
            <a:r>
              <a:rPr lang="ja-JP" altLang="en-US" sz="3200" dirty="0"/>
              <a:t>・</a:t>
            </a:r>
            <a:r>
              <a:rPr lang="ja-JP" altLang="ja-JP" sz="3200" dirty="0"/>
              <a:t>低水路幅縮小の二極化ループが</a:t>
            </a:r>
            <a:r>
              <a:rPr lang="ja-JP" altLang="en-US" sz="3200" dirty="0"/>
              <a:t>、</a:t>
            </a:r>
            <a:r>
              <a:rPr lang="ja-JP" altLang="ja-JP" sz="3200" b="1" u="sng" dirty="0"/>
              <a:t>砂州モード減少を伴って</a:t>
            </a:r>
            <a:r>
              <a:rPr lang="ja-JP" altLang="ja-JP" sz="3200" dirty="0"/>
              <a:t>流砂バランスを変化させ下流側に拡大していくプロセスが</a:t>
            </a:r>
            <a:r>
              <a:rPr lang="ja-JP" altLang="en-US" sz="3200" dirty="0"/>
              <a:t>、</a:t>
            </a:r>
            <a:r>
              <a:rPr lang="ja-JP" altLang="ja-JP" sz="3200" dirty="0"/>
              <a:t>水理実験と現地踏査によって確認</a:t>
            </a:r>
            <a:r>
              <a:rPr lang="ja-JP" altLang="en-US" sz="3200" dirty="0"/>
              <a:t>。</a:t>
            </a:r>
            <a:endParaRPr lang="en-US" altLang="ja-JP" sz="3200" dirty="0"/>
          </a:p>
          <a:p>
            <a:pPr marL="594451" indent="-594451">
              <a:buFont typeface="Wingdings" panose="05000000000000000000" pitchFamily="2" charset="2"/>
              <a:buChar char="l"/>
            </a:pPr>
            <a:r>
              <a:rPr lang="ja-JP" altLang="ja-JP" sz="3200" dirty="0"/>
              <a:t>常願寺川の河道特性では</a:t>
            </a:r>
            <a:r>
              <a:rPr lang="ja-JP" altLang="en-US" sz="3200" dirty="0"/>
              <a:t>、</a:t>
            </a:r>
            <a:r>
              <a:rPr lang="ja-JP" altLang="ja-JP" sz="3200" dirty="0"/>
              <a:t>大出水による一時的な複列砂州への回帰も見られたが限定的で</a:t>
            </a:r>
            <a:r>
              <a:rPr lang="ja-JP" altLang="en-US" sz="3200" dirty="0"/>
              <a:t>、</a:t>
            </a:r>
            <a:r>
              <a:rPr lang="en-US" altLang="ja-JP" sz="3200" b="1" u="sng" dirty="0"/>
              <a:t>1</a:t>
            </a:r>
            <a:r>
              <a:rPr lang="ja-JP" altLang="ja-JP" sz="3200" b="1" u="sng" dirty="0"/>
              <a:t>～</a:t>
            </a:r>
            <a:r>
              <a:rPr lang="en-US" altLang="ja-JP" sz="3200" b="1" u="sng" dirty="0"/>
              <a:t>2</a:t>
            </a:r>
            <a:r>
              <a:rPr lang="ja-JP" altLang="ja-JP" sz="3200" b="1" u="sng" dirty="0"/>
              <a:t>回程度の大出水では二極化ループから脱し得ない</a:t>
            </a:r>
            <a:r>
              <a:rPr lang="ja-JP" altLang="en-US" sz="3200" dirty="0"/>
              <a:t>ことを確認。</a:t>
            </a:r>
            <a:endParaRPr lang="en-US" altLang="ja-JP" sz="3200" dirty="0"/>
          </a:p>
        </p:txBody>
      </p:sp>
      <p:sp>
        <p:nvSpPr>
          <p:cNvPr id="377" name="テキスト ボックス 376">
            <a:extLst>
              <a:ext uri="{FF2B5EF4-FFF2-40B4-BE49-F238E27FC236}">
                <a16:creationId xmlns:a16="http://schemas.microsoft.com/office/drawing/2014/main" id="{3D615154-980D-4C4A-A7EC-67C28428F45F}"/>
              </a:ext>
            </a:extLst>
          </p:cNvPr>
          <p:cNvSpPr txBox="1"/>
          <p:nvPr/>
        </p:nvSpPr>
        <p:spPr>
          <a:xfrm>
            <a:off x="26396074" y="191802"/>
            <a:ext cx="16374512" cy="983722"/>
          </a:xfrm>
          <a:prstGeom prst="rect">
            <a:avLst/>
          </a:prstGeom>
          <a:noFill/>
          <a:ln w="9525">
            <a:noFill/>
            <a:miter lim="800000"/>
            <a:headEnd/>
            <a:tailEnd/>
          </a:ln>
          <a:effectLst/>
        </p:spPr>
        <p:txBody>
          <a:bodyPr vert="horz" wrap="square" lIns="120768" tIns="60384" rIns="120768" bIns="60384" numCol="1" anchor="ctr" anchorCtr="0" compatLnSpc="1">
            <a:prstTxWarp prst="textNoShape">
              <a:avLst/>
            </a:prstTxWarp>
            <a:spAutoFit/>
          </a:bodyPr>
          <a:lstStyle>
            <a:defPPr>
              <a:defRPr lang="ja-JP"/>
            </a:defPPr>
            <a:lvl1pPr defTabSz="928836" fontAlgn="base">
              <a:spcBef>
                <a:spcPct val="0"/>
              </a:spcBef>
              <a:spcAft>
                <a:spcPct val="0"/>
              </a:spcAft>
              <a:defRPr sz="2400">
                <a:solidFill>
                  <a:schemeClr val="bg1"/>
                </a:solidFill>
                <a:latin typeface="HG丸ｺﾞｼｯｸM-PRO" panose="020F0600000000000000" pitchFamily="50" charset="-128"/>
                <a:ea typeface="HG丸ｺﾞｼｯｸM-PRO" panose="020F0600000000000000" pitchFamily="50" charset="-128"/>
                <a:cs typeface="メイリオ" panose="020B0604030504040204" pitchFamily="50" charset="-128"/>
              </a:defRPr>
            </a:lvl1pPr>
          </a:lstStyle>
          <a:p>
            <a:r>
              <a:rPr lang="ja-JP" altLang="en-US" sz="2800" dirty="0">
                <a:latin typeface="+mn-ea"/>
              </a:rPr>
              <a:t>中電技術コンサルタント株式会社（前　国総研河川研 交流研究員）　○小橋力也</a:t>
            </a:r>
            <a:endParaRPr lang="en-US" altLang="ja-JP" sz="2800" dirty="0">
              <a:latin typeface="+mn-ea"/>
            </a:endParaRPr>
          </a:p>
          <a:p>
            <a:r>
              <a:rPr lang="ja-JP" altLang="en-US" sz="2800" dirty="0">
                <a:latin typeface="+mn-ea"/>
              </a:rPr>
              <a:t>国土交通省国土技術政策総合研究所 河川研究部河川研究室　田端幸輔・松井大生・小嶋宝・瀬﨑智之</a:t>
            </a:r>
            <a:endParaRPr lang="en-US" altLang="ja-JP" sz="2800" dirty="0">
              <a:latin typeface="+mn-ea"/>
            </a:endParaRPr>
          </a:p>
        </p:txBody>
      </p:sp>
      <p:sp>
        <p:nvSpPr>
          <p:cNvPr id="420" name="テキスト ボックス 419">
            <a:extLst>
              <a:ext uri="{FF2B5EF4-FFF2-40B4-BE49-F238E27FC236}">
                <a16:creationId xmlns:a16="http://schemas.microsoft.com/office/drawing/2014/main" id="{E6C26671-168B-4C04-BA92-3C45B1BB4EC8}"/>
              </a:ext>
            </a:extLst>
          </p:cNvPr>
          <p:cNvSpPr txBox="1"/>
          <p:nvPr/>
        </p:nvSpPr>
        <p:spPr>
          <a:xfrm>
            <a:off x="1667467" y="11593729"/>
            <a:ext cx="4791696" cy="523220"/>
          </a:xfrm>
          <a:prstGeom prst="rect">
            <a:avLst/>
          </a:prstGeom>
          <a:noFill/>
        </p:spPr>
        <p:txBody>
          <a:bodyPr wrap="none" rtlCol="0">
            <a:spAutoFit/>
          </a:bodyPr>
          <a:lstStyle/>
          <a:p>
            <a:r>
              <a:rPr lang="ja-JP" altLang="en-US" sz="2800" dirty="0">
                <a:latin typeface="ＭＳ Ｐゴシック" panose="020B0600070205080204" pitchFamily="50" charset="-128"/>
                <a:ea typeface="ＭＳ Ｐゴシック" panose="020B0600070205080204" pitchFamily="50" charset="-128"/>
              </a:rPr>
              <a:t>図</a:t>
            </a:r>
            <a:r>
              <a:rPr lang="en-US" altLang="ja-JP" sz="2800" dirty="0">
                <a:latin typeface="ＭＳ Ｐゴシック" panose="020B0600070205080204" pitchFamily="50" charset="-128"/>
                <a:ea typeface="ＭＳ Ｐゴシック" panose="020B0600070205080204" pitchFamily="50" charset="-128"/>
              </a:rPr>
              <a:t>1</a:t>
            </a:r>
            <a:r>
              <a:rPr lang="ja-JP" altLang="en-US" sz="2800" dirty="0">
                <a:latin typeface="ＭＳ Ｐゴシック" panose="020B0600070205080204" pitchFamily="50" charset="-128"/>
                <a:ea typeface="ＭＳ Ｐゴシック" panose="020B0600070205080204" pitchFamily="50" charset="-128"/>
              </a:rPr>
              <a:t>　二極化進行による悪影響</a:t>
            </a:r>
          </a:p>
        </p:txBody>
      </p:sp>
      <p:sp>
        <p:nvSpPr>
          <p:cNvPr id="815" name="角丸四角形 38">
            <a:extLst>
              <a:ext uri="{FF2B5EF4-FFF2-40B4-BE49-F238E27FC236}">
                <a16:creationId xmlns:a16="http://schemas.microsoft.com/office/drawing/2014/main" id="{E3435E8E-9B58-48FE-B693-5E52EDEFDFB7}"/>
              </a:ext>
            </a:extLst>
          </p:cNvPr>
          <p:cNvSpPr>
            <a:spLocks/>
          </p:cNvSpPr>
          <p:nvPr/>
        </p:nvSpPr>
        <p:spPr>
          <a:xfrm>
            <a:off x="19290889" y="1438977"/>
            <a:ext cx="23420351" cy="726577"/>
          </a:xfrm>
          <a:prstGeom prst="roundRect">
            <a:avLst>
              <a:gd name="adj" fmla="val 3806"/>
            </a:avLst>
          </a:prstGeom>
          <a:solidFill>
            <a:schemeClr val="accent5">
              <a:lumMod val="75000"/>
            </a:schemeClr>
          </a:solidFill>
          <a:ln w="25400" algn="ctr">
            <a:solidFill>
              <a:schemeClr val="accent1"/>
            </a:solidFill>
            <a:miter lim="800000"/>
            <a:headEnd/>
            <a:tailEnd/>
          </a:ln>
        </p:spPr>
        <p:txBody>
          <a:bodyPr lIns="120768" tIns="60384" rIns="120768" bIns="60384" anchor="ctr"/>
          <a:lstStyle/>
          <a:p>
            <a:pPr defTabSz="3885566"/>
            <a:r>
              <a:rPr lang="ja-JP" altLang="en-US" sz="4400" b="1" dirty="0">
                <a:solidFill>
                  <a:schemeClr val="lt1"/>
                </a:solidFill>
              </a:rPr>
              <a:t> ３</a:t>
            </a:r>
            <a:r>
              <a:rPr lang="en-US" altLang="ja-JP" sz="4400" b="1" dirty="0">
                <a:solidFill>
                  <a:schemeClr val="lt1"/>
                </a:solidFill>
              </a:rPr>
              <a:t>.</a:t>
            </a:r>
            <a:r>
              <a:rPr lang="ja-JP" altLang="en-US" sz="4400" b="1" dirty="0">
                <a:solidFill>
                  <a:schemeClr val="lt1"/>
                </a:solidFill>
              </a:rPr>
              <a:t> 実験概要</a:t>
            </a:r>
          </a:p>
        </p:txBody>
      </p:sp>
      <p:sp>
        <p:nvSpPr>
          <p:cNvPr id="816" name="正方形/長方形 815">
            <a:extLst>
              <a:ext uri="{FF2B5EF4-FFF2-40B4-BE49-F238E27FC236}">
                <a16:creationId xmlns:a16="http://schemas.microsoft.com/office/drawing/2014/main" id="{38CB7A8A-2479-4BB3-958E-04E1B4732DD3}"/>
              </a:ext>
            </a:extLst>
          </p:cNvPr>
          <p:cNvSpPr>
            <a:spLocks noChangeAspect="1"/>
          </p:cNvSpPr>
          <p:nvPr/>
        </p:nvSpPr>
        <p:spPr>
          <a:xfrm>
            <a:off x="19261393" y="1413097"/>
            <a:ext cx="23426333" cy="10750252"/>
          </a:xfrm>
          <a:prstGeom prst="rect">
            <a:avLst/>
          </a:prstGeom>
          <a:noFill/>
          <a:ln w="6350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12487" dirty="0"/>
          </a:p>
        </p:txBody>
      </p:sp>
      <p:sp>
        <p:nvSpPr>
          <p:cNvPr id="1458" name="テキスト ボックス 1457">
            <a:extLst>
              <a:ext uri="{FF2B5EF4-FFF2-40B4-BE49-F238E27FC236}">
                <a16:creationId xmlns:a16="http://schemas.microsoft.com/office/drawing/2014/main" id="{27423058-75E0-411D-8439-49DBA369DFF2}"/>
              </a:ext>
            </a:extLst>
          </p:cNvPr>
          <p:cNvSpPr txBox="1"/>
          <p:nvPr/>
        </p:nvSpPr>
        <p:spPr>
          <a:xfrm>
            <a:off x="13822059" y="13080427"/>
            <a:ext cx="9040019" cy="646331"/>
          </a:xfrm>
          <a:prstGeom prst="rect">
            <a:avLst/>
          </a:prstGeom>
          <a:noFill/>
        </p:spPr>
        <p:txBody>
          <a:bodyPr wrap="square" rtlCol="0">
            <a:spAutoFit/>
          </a:bodyPr>
          <a:lstStyle>
            <a:defPPr>
              <a:defRPr lang="ja-JP"/>
            </a:defPPr>
            <a:lvl1pPr>
              <a:defRPr sz="4000" b="1" u="sng">
                <a:solidFill>
                  <a:srgbClr val="0070C0"/>
                </a:solidFill>
              </a:defRPr>
            </a:lvl1pPr>
          </a:lstStyle>
          <a:p>
            <a:r>
              <a:rPr lang="ja-JP" altLang="en-US" sz="3600" u="none" dirty="0">
                <a:solidFill>
                  <a:srgbClr val="002060"/>
                </a:solidFill>
              </a:rPr>
              <a:t>（２） 勾配と川幅水深比の関係に関する考察</a:t>
            </a:r>
          </a:p>
        </p:txBody>
      </p:sp>
      <p:sp>
        <p:nvSpPr>
          <p:cNvPr id="1470" name="テキスト ボックス 1469">
            <a:extLst>
              <a:ext uri="{FF2B5EF4-FFF2-40B4-BE49-F238E27FC236}">
                <a16:creationId xmlns:a16="http://schemas.microsoft.com/office/drawing/2014/main" id="{316C4453-1B84-4B38-8AA5-D6304B3B6499}"/>
              </a:ext>
            </a:extLst>
          </p:cNvPr>
          <p:cNvSpPr txBox="1"/>
          <p:nvPr/>
        </p:nvSpPr>
        <p:spPr>
          <a:xfrm>
            <a:off x="215181" y="13688275"/>
            <a:ext cx="13484530" cy="1569660"/>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445839" indent="-445839">
              <a:buClr>
                <a:schemeClr val="tx1"/>
              </a:buClr>
              <a:buFont typeface="Wingdings" panose="05000000000000000000" pitchFamily="2" charset="2"/>
              <a:buChar char="l"/>
            </a:pPr>
            <a:r>
              <a:rPr lang="ja-JP" altLang="en-US" sz="3200" dirty="0"/>
              <a:t>河床高は一律に下がるのではなくて、</a:t>
            </a:r>
            <a:r>
              <a:rPr lang="ja-JP" altLang="en-US" sz="3200" b="1" u="sng" dirty="0"/>
              <a:t>二極化ループ領域が下流に伝搬し進行</a:t>
            </a:r>
            <a:r>
              <a:rPr lang="ja-JP" altLang="en-US" sz="3200" dirty="0"/>
              <a:t>する状況を確認。その領域で、</a:t>
            </a:r>
            <a:r>
              <a:rPr lang="ja-JP" altLang="en-US" sz="3200" b="1" u="sng" dirty="0"/>
              <a:t>多列・複列砂州➡単列砂州河道へと変化</a:t>
            </a:r>
            <a:r>
              <a:rPr lang="ja-JP" altLang="en-US" sz="3200" dirty="0"/>
              <a:t>。</a:t>
            </a:r>
            <a:endParaRPr lang="en-US" altLang="ja-JP" sz="3200" dirty="0"/>
          </a:p>
          <a:p>
            <a:pPr marL="445839" indent="-445839">
              <a:buClr>
                <a:schemeClr val="tx1"/>
              </a:buClr>
              <a:buFont typeface="Wingdings" panose="05000000000000000000" pitchFamily="2" charset="2"/>
              <a:buChar char="l"/>
            </a:pPr>
            <a:r>
              <a:rPr lang="ja-JP" altLang="en-US" sz="3200" dirty="0"/>
              <a:t>大出水が発生しても複列砂州が再生する区間はわずか。</a:t>
            </a:r>
            <a:endParaRPr lang="en-US" altLang="ja-JP" sz="3200" dirty="0"/>
          </a:p>
        </p:txBody>
      </p:sp>
      <p:sp>
        <p:nvSpPr>
          <p:cNvPr id="1481" name="テキスト ボックス 1480">
            <a:extLst>
              <a:ext uri="{FF2B5EF4-FFF2-40B4-BE49-F238E27FC236}">
                <a16:creationId xmlns:a16="http://schemas.microsoft.com/office/drawing/2014/main" id="{D32747CB-6F53-49F0-A6F5-FE816E0ADD6D}"/>
              </a:ext>
            </a:extLst>
          </p:cNvPr>
          <p:cNvSpPr txBox="1"/>
          <p:nvPr/>
        </p:nvSpPr>
        <p:spPr>
          <a:xfrm>
            <a:off x="14061154" y="13716859"/>
            <a:ext cx="13263825" cy="2062103"/>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457200" indent="-457200">
              <a:buFont typeface="Wingdings" panose="05000000000000000000" pitchFamily="2" charset="2"/>
              <a:buChar char="l"/>
            </a:pPr>
            <a:r>
              <a:rPr lang="ja-JP" altLang="ja-JP" sz="3200" dirty="0"/>
              <a:t>最上流区間</a:t>
            </a:r>
            <a:r>
              <a:rPr lang="ja-JP" altLang="en-US" sz="3200" dirty="0"/>
              <a:t>（赤）</a:t>
            </a:r>
            <a:r>
              <a:rPr lang="ja-JP" altLang="ja-JP" sz="3200" dirty="0"/>
              <a:t>では交点</a:t>
            </a:r>
            <a:r>
              <a:rPr lang="en-US" altLang="ja-JP" sz="3200" dirty="0"/>
              <a:t>A</a:t>
            </a:r>
            <a:r>
              <a:rPr lang="ja-JP" altLang="ja-JP" sz="3200" dirty="0"/>
              <a:t>付近に早期に移動した</a:t>
            </a:r>
            <a:r>
              <a:rPr lang="ja-JP" altLang="en-US" sz="3200" dirty="0"/>
              <a:t>後、</a:t>
            </a:r>
            <a:r>
              <a:rPr lang="ja-JP" altLang="ja-JP" sz="3200" dirty="0"/>
              <a:t>滞留</a:t>
            </a:r>
            <a:r>
              <a:rPr lang="ja-JP" altLang="en-US" sz="3200" dirty="0"/>
              <a:t>。</a:t>
            </a:r>
            <a:r>
              <a:rPr lang="ja-JP" altLang="ja-JP" sz="3200" dirty="0"/>
              <a:t>下流側区間</a:t>
            </a:r>
            <a:r>
              <a:rPr lang="ja-JP" altLang="en-US" sz="3200" dirty="0"/>
              <a:t>（緑、紫）</a:t>
            </a:r>
            <a:r>
              <a:rPr lang="ja-JP" altLang="ja-JP" sz="3200" dirty="0"/>
              <a:t>では当初右側に滞留</a:t>
            </a:r>
            <a:r>
              <a:rPr lang="ja-JP" altLang="en-US" sz="3200" dirty="0"/>
              <a:t>し</a:t>
            </a:r>
            <a:r>
              <a:rPr lang="ja-JP" altLang="ja-JP" sz="3200" dirty="0"/>
              <a:t>，途中から交点</a:t>
            </a:r>
            <a:r>
              <a:rPr lang="en-US" altLang="ja-JP" sz="3200" dirty="0"/>
              <a:t>A</a:t>
            </a:r>
            <a:r>
              <a:rPr lang="ja-JP" altLang="ja-JP" sz="3200" dirty="0"/>
              <a:t>に向かって移動</a:t>
            </a:r>
            <a:r>
              <a:rPr lang="ja-JP" altLang="en-US" sz="3200" dirty="0"/>
              <a:t>。</a:t>
            </a:r>
            <a:endParaRPr lang="en-US" altLang="ja-JP" sz="3200" dirty="0"/>
          </a:p>
          <a:p>
            <a:pPr marL="457200" indent="-457200">
              <a:buFont typeface="Wingdings" panose="05000000000000000000" pitchFamily="2" charset="2"/>
              <a:buChar char="l"/>
            </a:pPr>
            <a:r>
              <a:rPr lang="ja-JP" altLang="en-US" sz="3200" dirty="0"/>
              <a:t>下流側区間（緑、紫）の当初（二極化前）の滞留位置は、交点</a:t>
            </a:r>
            <a:r>
              <a:rPr lang="en-US" altLang="ja-JP" sz="3200" dirty="0"/>
              <a:t>C</a:t>
            </a:r>
            <a:r>
              <a:rPr lang="ja-JP" altLang="en-US" sz="3200" dirty="0"/>
              <a:t>付近。</a:t>
            </a:r>
            <a:endParaRPr lang="en-US" altLang="ja-JP" sz="3200" dirty="0"/>
          </a:p>
          <a:p>
            <a:pPr marL="457200" indent="-457200">
              <a:buFont typeface="Wingdings" panose="05000000000000000000" pitchFamily="2" charset="2"/>
              <a:buChar char="l"/>
            </a:pPr>
            <a:r>
              <a:rPr lang="ja-JP" altLang="en-US" sz="3200" b="1" u="sng" dirty="0">
                <a:solidFill>
                  <a:schemeClr val="tx1"/>
                </a:solidFill>
              </a:rPr>
              <a:t>上流からの流量、土砂供給量に応じて安定河道形状が決まる</a:t>
            </a:r>
            <a:r>
              <a:rPr lang="ja-JP" altLang="en-US" sz="3200" dirty="0">
                <a:solidFill>
                  <a:schemeClr val="tx1"/>
                </a:solidFill>
              </a:rPr>
              <a:t>傾向を確認。</a:t>
            </a:r>
            <a:endParaRPr lang="en-US" altLang="ja-JP" sz="3200" dirty="0">
              <a:solidFill>
                <a:schemeClr val="tx1"/>
              </a:solidFill>
            </a:endParaRPr>
          </a:p>
        </p:txBody>
      </p:sp>
      <p:sp>
        <p:nvSpPr>
          <p:cNvPr id="1493" name="テキスト ボックス 1492">
            <a:extLst>
              <a:ext uri="{FF2B5EF4-FFF2-40B4-BE49-F238E27FC236}">
                <a16:creationId xmlns:a16="http://schemas.microsoft.com/office/drawing/2014/main" id="{2FCF9A1D-93BE-4111-B64F-C54D73E107C0}"/>
              </a:ext>
            </a:extLst>
          </p:cNvPr>
          <p:cNvSpPr txBox="1"/>
          <p:nvPr/>
        </p:nvSpPr>
        <p:spPr>
          <a:xfrm>
            <a:off x="70329" y="13043264"/>
            <a:ext cx="6413314" cy="646331"/>
          </a:xfrm>
          <a:prstGeom prst="rect">
            <a:avLst/>
          </a:prstGeom>
          <a:noFill/>
        </p:spPr>
        <p:txBody>
          <a:bodyPr wrap="square" rtlCol="0">
            <a:spAutoFit/>
          </a:bodyPr>
          <a:lstStyle>
            <a:defPPr>
              <a:defRPr lang="ja-JP"/>
            </a:defPPr>
            <a:lvl1pPr>
              <a:defRPr sz="4000" b="1" u="sng">
                <a:solidFill>
                  <a:srgbClr val="0070C0"/>
                </a:solidFill>
              </a:defRPr>
            </a:lvl1pPr>
          </a:lstStyle>
          <a:p>
            <a:r>
              <a:rPr lang="ja-JP" altLang="en-US" sz="3600" u="none" dirty="0">
                <a:solidFill>
                  <a:srgbClr val="002060"/>
                </a:solidFill>
              </a:rPr>
              <a:t>（１） 二極化プロセスの検証</a:t>
            </a:r>
            <a:endParaRPr lang="en-US" altLang="ja-JP" sz="3600" u="none" dirty="0">
              <a:solidFill>
                <a:srgbClr val="002060"/>
              </a:solidFill>
            </a:endParaRPr>
          </a:p>
        </p:txBody>
      </p:sp>
      <p:sp>
        <p:nvSpPr>
          <p:cNvPr id="1497" name="正方形/長方形 1496">
            <a:extLst>
              <a:ext uri="{FF2B5EF4-FFF2-40B4-BE49-F238E27FC236}">
                <a16:creationId xmlns:a16="http://schemas.microsoft.com/office/drawing/2014/main" id="{78DD52EB-456B-47EE-ADE7-EA10C12E1E60}"/>
              </a:ext>
            </a:extLst>
          </p:cNvPr>
          <p:cNvSpPr/>
          <p:nvPr/>
        </p:nvSpPr>
        <p:spPr>
          <a:xfrm>
            <a:off x="4554456" y="20379187"/>
            <a:ext cx="5633273" cy="523220"/>
          </a:xfrm>
          <a:prstGeom prst="rect">
            <a:avLst/>
          </a:prstGeom>
          <a:noFill/>
        </p:spPr>
        <p:txBody>
          <a:bodyPr wrap="none" rtlCol="0">
            <a:spAutoFit/>
          </a:bodyPr>
          <a:lstStyle/>
          <a:p>
            <a:r>
              <a:rPr lang="ja-JP" altLang="en-US" sz="2800" dirty="0"/>
              <a:t>図</a:t>
            </a:r>
            <a:r>
              <a:rPr lang="en-US" altLang="ja-JP" sz="2800" dirty="0"/>
              <a:t>5</a:t>
            </a:r>
            <a:r>
              <a:rPr lang="ja-JP" altLang="en-US" sz="2800" dirty="0"/>
              <a:t>　各計測地点の河床高縦断変化</a:t>
            </a:r>
          </a:p>
        </p:txBody>
      </p:sp>
      <p:sp>
        <p:nvSpPr>
          <p:cNvPr id="296" name="テキスト ボックス 295">
            <a:extLst>
              <a:ext uri="{FF2B5EF4-FFF2-40B4-BE49-F238E27FC236}">
                <a16:creationId xmlns:a16="http://schemas.microsoft.com/office/drawing/2014/main" id="{00228B98-F611-421C-B12A-58A7FDA4484B}"/>
              </a:ext>
            </a:extLst>
          </p:cNvPr>
          <p:cNvSpPr txBox="1"/>
          <p:nvPr/>
        </p:nvSpPr>
        <p:spPr>
          <a:xfrm>
            <a:off x="138351" y="2190307"/>
            <a:ext cx="7698948" cy="6494085"/>
          </a:xfrm>
          <a:prstGeom prst="rect">
            <a:avLst/>
          </a:prstGeom>
          <a:noFill/>
        </p:spPr>
        <p:txBody>
          <a:bodyPr wrap="square" rtlCol="0">
            <a:spAutoFit/>
          </a:bodyPr>
          <a:lstStyle/>
          <a:p>
            <a:pPr marL="445839" indent="-445839">
              <a:buFont typeface="Wingdings" panose="05000000000000000000" pitchFamily="2" charset="2"/>
              <a:buChar char="l"/>
            </a:pPr>
            <a:r>
              <a:rPr lang="ja-JP" altLang="en-US" sz="3200" dirty="0"/>
              <a:t>本来のセグメント</a:t>
            </a:r>
            <a:r>
              <a:rPr lang="en-US" altLang="ja-JP" sz="3200" dirty="0"/>
              <a:t>1</a:t>
            </a:r>
            <a:r>
              <a:rPr lang="ja-JP" altLang="en-US" sz="3200" dirty="0"/>
              <a:t>扇状地河川：</a:t>
            </a:r>
            <a:r>
              <a:rPr lang="ja-JP" altLang="en-US" sz="3200" b="1" dirty="0"/>
              <a:t>土砂供給が多い。側方侵食卓越。多列・複列砂州発達</a:t>
            </a:r>
            <a:r>
              <a:rPr lang="ja-JP" altLang="en-US" sz="3200" dirty="0"/>
              <a:t>。</a:t>
            </a:r>
            <a:endParaRPr lang="en-US" altLang="ja-JP" sz="3200" dirty="0"/>
          </a:p>
          <a:p>
            <a:pPr marL="445839" indent="-445839">
              <a:buFont typeface="Wingdings" panose="05000000000000000000" pitchFamily="2" charset="2"/>
              <a:buChar char="l"/>
            </a:pPr>
            <a:r>
              <a:rPr lang="ja-JP" altLang="en-US" sz="3200" dirty="0"/>
              <a:t>しかし近年は、</a:t>
            </a:r>
            <a:r>
              <a:rPr lang="ja-JP" altLang="en-US" sz="3200" b="1" dirty="0"/>
              <a:t>澪筋が縮小し横断比高差が拡大した「二極化」</a:t>
            </a:r>
            <a:r>
              <a:rPr lang="ja-JP" altLang="en-US" sz="3200" dirty="0"/>
              <a:t>が増加。</a:t>
            </a:r>
            <a:endParaRPr lang="en-US" altLang="ja-JP" sz="3200" dirty="0"/>
          </a:p>
          <a:p>
            <a:pPr marL="445839" indent="-445839">
              <a:buFont typeface="Wingdings" panose="05000000000000000000" pitchFamily="2" charset="2"/>
              <a:buChar char="l"/>
            </a:pPr>
            <a:r>
              <a:rPr lang="ja-JP" altLang="en-US" sz="3200" dirty="0"/>
              <a:t>二極化対策や、二極化進行を回避できる河道設計法が求められるが、</a:t>
            </a:r>
            <a:r>
              <a:rPr lang="ja-JP" altLang="en-US" sz="3200" b="1" dirty="0"/>
              <a:t>二極化発生予測や対策効果を検証できるほどメカニズムがそもそも分かっていない。</a:t>
            </a:r>
            <a:endParaRPr lang="en-US" altLang="ja-JP" sz="3200" dirty="0"/>
          </a:p>
          <a:p>
            <a:pPr marL="571500" indent="-571500">
              <a:buFont typeface="Wingdings" panose="05000000000000000000" pitchFamily="2" charset="2"/>
              <a:buChar char="Ø"/>
            </a:pPr>
            <a:r>
              <a:rPr lang="ja-JP" altLang="en-US" sz="3200" dirty="0"/>
              <a:t>現象が観察しやすい</a:t>
            </a:r>
            <a:r>
              <a:rPr lang="ja-JP" altLang="en-US" sz="3200" u="sng" dirty="0"/>
              <a:t>大型水理模型で</a:t>
            </a:r>
            <a:r>
              <a:rPr lang="ja-JP" altLang="en-US" sz="3200" b="1" u="sng" dirty="0"/>
              <a:t>長期長区間の移動床実験</a:t>
            </a:r>
            <a:r>
              <a:rPr lang="ja-JP" altLang="en-US" sz="3200" dirty="0"/>
              <a:t>を行い、二極化再現を試み、予測・対策技術構築に資する知見を得る。</a:t>
            </a:r>
          </a:p>
        </p:txBody>
      </p:sp>
      <p:sp>
        <p:nvSpPr>
          <p:cNvPr id="1094" name="Rectangle 109">
            <a:extLst>
              <a:ext uri="{FF2B5EF4-FFF2-40B4-BE49-F238E27FC236}">
                <a16:creationId xmlns:a16="http://schemas.microsoft.com/office/drawing/2014/main" id="{918A76E6-CDBF-4FBB-8910-374D1C4B61F4}"/>
              </a:ext>
            </a:extLst>
          </p:cNvPr>
          <p:cNvSpPr>
            <a:spLocks noChangeArrowheads="1"/>
          </p:cNvSpPr>
          <p:nvPr/>
        </p:nvSpPr>
        <p:spPr bwMode="auto">
          <a:xfrm>
            <a:off x="673682" y="-2656162"/>
            <a:ext cx="240163" cy="2105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18888" tIns="59444" rIns="118888" bIns="59444" numCol="1" anchor="ctr" anchorCtr="0" compatLnSpc="1">
            <a:prstTxWarp prst="textNoShape">
              <a:avLst/>
            </a:prstTxWarp>
            <a:spAutoFit/>
          </a:bodyPr>
          <a:lstStyle/>
          <a:p>
            <a:endParaRPr lang="ja-JP" altLang="en-US" sz="12900"/>
          </a:p>
        </p:txBody>
      </p:sp>
      <p:cxnSp>
        <p:nvCxnSpPr>
          <p:cNvPr id="1096" name="直線コネクタ 1095">
            <a:extLst>
              <a:ext uri="{FF2B5EF4-FFF2-40B4-BE49-F238E27FC236}">
                <a16:creationId xmlns:a16="http://schemas.microsoft.com/office/drawing/2014/main" id="{35B0DEF2-6C0A-4C37-8523-BD200AF8C903}"/>
              </a:ext>
            </a:extLst>
          </p:cNvPr>
          <p:cNvCxnSpPr>
            <a:cxnSpLocks/>
          </p:cNvCxnSpPr>
          <p:nvPr/>
        </p:nvCxnSpPr>
        <p:spPr>
          <a:xfrm flipV="1">
            <a:off x="13699711" y="13366429"/>
            <a:ext cx="0" cy="11564265"/>
          </a:xfrm>
          <a:prstGeom prst="line">
            <a:avLst/>
          </a:prstGeom>
          <a:noFill/>
          <a:ln w="44450">
            <a:solidFill>
              <a:schemeClr val="tx2">
                <a:lumMod val="75000"/>
              </a:schemeClr>
            </a:solidFill>
          </a:ln>
        </p:spPr>
        <p:style>
          <a:lnRef idx="2">
            <a:schemeClr val="accent3"/>
          </a:lnRef>
          <a:fillRef idx="1">
            <a:schemeClr val="lt1"/>
          </a:fillRef>
          <a:effectRef idx="0">
            <a:schemeClr val="accent3"/>
          </a:effectRef>
          <a:fontRef idx="minor">
            <a:schemeClr val="dk1"/>
          </a:fontRef>
        </p:style>
      </p:cxnSp>
      <p:pic>
        <p:nvPicPr>
          <p:cNvPr id="1098" name="図 1097">
            <a:extLst>
              <a:ext uri="{FF2B5EF4-FFF2-40B4-BE49-F238E27FC236}">
                <a16:creationId xmlns:a16="http://schemas.microsoft.com/office/drawing/2014/main" id="{F2F366A9-3AD0-4E79-8553-4A588E3E49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787" y="-8155"/>
            <a:ext cx="1305678" cy="1305678"/>
          </a:xfrm>
          <a:prstGeom prst="rect">
            <a:avLst/>
          </a:prstGeom>
        </p:spPr>
      </p:pic>
      <p:sp>
        <p:nvSpPr>
          <p:cNvPr id="62" name="フリーフォーム: 図形 61">
            <a:extLst>
              <a:ext uri="{FF2B5EF4-FFF2-40B4-BE49-F238E27FC236}">
                <a16:creationId xmlns:a16="http://schemas.microsoft.com/office/drawing/2014/main" id="{A6E88960-993D-4D8D-B425-6D3D21A3E7D6}"/>
              </a:ext>
            </a:extLst>
          </p:cNvPr>
          <p:cNvSpPr/>
          <p:nvPr/>
        </p:nvSpPr>
        <p:spPr>
          <a:xfrm>
            <a:off x="117986" y="12359148"/>
            <a:ext cx="27499273" cy="17816052"/>
          </a:xfrm>
          <a:custGeom>
            <a:avLst/>
            <a:gdLst>
              <a:gd name="connsiteX0" fmla="*/ 0 w 31797523"/>
              <a:gd name="connsiteY0" fmla="*/ 0 h 17816052"/>
              <a:gd name="connsiteX1" fmla="*/ 31797523 w 31797523"/>
              <a:gd name="connsiteY1" fmla="*/ 0 h 17816052"/>
              <a:gd name="connsiteX2" fmla="*/ 31797523 w 31797523"/>
              <a:gd name="connsiteY2" fmla="*/ 14069962 h 17816052"/>
              <a:gd name="connsiteX3" fmla="*/ 19408878 w 31797523"/>
              <a:gd name="connsiteY3" fmla="*/ 14069962 h 17816052"/>
              <a:gd name="connsiteX4" fmla="*/ 19408878 w 31797523"/>
              <a:gd name="connsiteY4" fmla="*/ 17816052 h 17816052"/>
              <a:gd name="connsiteX5" fmla="*/ 0 w 31797523"/>
              <a:gd name="connsiteY5" fmla="*/ 17816052 h 17816052"/>
              <a:gd name="connsiteX6" fmla="*/ 0 w 31797523"/>
              <a:gd name="connsiteY6" fmla="*/ 0 h 17816052"/>
              <a:gd name="connsiteX0" fmla="*/ 0 w 31834169"/>
              <a:gd name="connsiteY0" fmla="*/ 0 h 17849482"/>
              <a:gd name="connsiteX1" fmla="*/ 31797523 w 31834169"/>
              <a:gd name="connsiteY1" fmla="*/ 0 h 17849482"/>
              <a:gd name="connsiteX2" fmla="*/ 31797523 w 31834169"/>
              <a:gd name="connsiteY2" fmla="*/ 14069962 h 17849482"/>
              <a:gd name="connsiteX3" fmla="*/ 31834169 w 31834169"/>
              <a:gd name="connsiteY3" fmla="*/ 17849482 h 17849482"/>
              <a:gd name="connsiteX4" fmla="*/ 19408878 w 31834169"/>
              <a:gd name="connsiteY4" fmla="*/ 17816052 h 17849482"/>
              <a:gd name="connsiteX5" fmla="*/ 0 w 31834169"/>
              <a:gd name="connsiteY5" fmla="*/ 17816052 h 17849482"/>
              <a:gd name="connsiteX6" fmla="*/ 0 w 31834169"/>
              <a:gd name="connsiteY6" fmla="*/ 0 h 17849482"/>
              <a:gd name="connsiteX0" fmla="*/ 0 w 31797523"/>
              <a:gd name="connsiteY0" fmla="*/ 0 h 17816052"/>
              <a:gd name="connsiteX1" fmla="*/ 31797523 w 31797523"/>
              <a:gd name="connsiteY1" fmla="*/ 0 h 17816052"/>
              <a:gd name="connsiteX2" fmla="*/ 31797523 w 31797523"/>
              <a:gd name="connsiteY2" fmla="*/ 14069962 h 17816052"/>
              <a:gd name="connsiteX3" fmla="*/ 26731359 w 31797523"/>
              <a:gd name="connsiteY3" fmla="*/ 13048882 h 17816052"/>
              <a:gd name="connsiteX4" fmla="*/ 19408878 w 31797523"/>
              <a:gd name="connsiteY4" fmla="*/ 1781605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829493 w 31797523"/>
              <a:gd name="connsiteY3" fmla="*/ 14150851 h 17816052"/>
              <a:gd name="connsiteX4" fmla="*/ 19408878 w 31797523"/>
              <a:gd name="connsiteY4" fmla="*/ 1781605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829493 w 31797523"/>
              <a:gd name="connsiteY3" fmla="*/ 14150851 h 17816052"/>
              <a:gd name="connsiteX4" fmla="*/ 26552810 w 31797523"/>
              <a:gd name="connsiteY4" fmla="*/ 1772461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829493 w 31797523"/>
              <a:gd name="connsiteY3" fmla="*/ 14150851 h 17816052"/>
              <a:gd name="connsiteX4" fmla="*/ 26892998 w 31797523"/>
              <a:gd name="connsiteY4" fmla="*/ 1780081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978323 w 31797523"/>
              <a:gd name="connsiteY3" fmla="*/ 14135611 h 17816052"/>
              <a:gd name="connsiteX4" fmla="*/ 26892998 w 31797523"/>
              <a:gd name="connsiteY4" fmla="*/ 1780081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914538 w 31797523"/>
              <a:gd name="connsiteY3" fmla="*/ 14135611 h 17816052"/>
              <a:gd name="connsiteX4" fmla="*/ 26892998 w 31797523"/>
              <a:gd name="connsiteY4" fmla="*/ 1780081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935800 w 31797523"/>
              <a:gd name="connsiteY3" fmla="*/ 14074651 h 17816052"/>
              <a:gd name="connsiteX4" fmla="*/ 26892998 w 31797523"/>
              <a:gd name="connsiteY4" fmla="*/ 1780081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935800 w 31797523"/>
              <a:gd name="connsiteY3" fmla="*/ 14135611 h 17816052"/>
              <a:gd name="connsiteX4" fmla="*/ 26892998 w 31797523"/>
              <a:gd name="connsiteY4" fmla="*/ 17800812 h 17816052"/>
              <a:gd name="connsiteX5" fmla="*/ 0 w 31797523"/>
              <a:gd name="connsiteY5" fmla="*/ 17816052 h 17816052"/>
              <a:gd name="connsiteX6" fmla="*/ 0 w 31797523"/>
              <a:gd name="connsiteY6" fmla="*/ 0 h 17816052"/>
              <a:gd name="connsiteX0" fmla="*/ 0 w 31797523"/>
              <a:gd name="connsiteY0" fmla="*/ 0 h 17816052"/>
              <a:gd name="connsiteX1" fmla="*/ 31797523 w 31797523"/>
              <a:gd name="connsiteY1" fmla="*/ 0 h 17816052"/>
              <a:gd name="connsiteX2" fmla="*/ 31797523 w 31797523"/>
              <a:gd name="connsiteY2" fmla="*/ 14069962 h 17816052"/>
              <a:gd name="connsiteX3" fmla="*/ 26914538 w 31797523"/>
              <a:gd name="connsiteY3" fmla="*/ 14074651 h 17816052"/>
              <a:gd name="connsiteX4" fmla="*/ 26892998 w 31797523"/>
              <a:gd name="connsiteY4" fmla="*/ 17800812 h 17816052"/>
              <a:gd name="connsiteX5" fmla="*/ 0 w 31797523"/>
              <a:gd name="connsiteY5" fmla="*/ 17816052 h 17816052"/>
              <a:gd name="connsiteX6" fmla="*/ 0 w 31797523"/>
              <a:gd name="connsiteY6" fmla="*/ 0 h 17816052"/>
              <a:gd name="connsiteX0" fmla="*/ 0 w 31823037"/>
              <a:gd name="connsiteY0" fmla="*/ 0 h 17816052"/>
              <a:gd name="connsiteX1" fmla="*/ 31797523 w 31823037"/>
              <a:gd name="connsiteY1" fmla="*/ 0 h 17816052"/>
              <a:gd name="connsiteX2" fmla="*/ 31823037 w 31823037"/>
              <a:gd name="connsiteY2" fmla="*/ 14063866 h 17816052"/>
              <a:gd name="connsiteX3" fmla="*/ 26914538 w 31823037"/>
              <a:gd name="connsiteY3" fmla="*/ 14074651 h 17816052"/>
              <a:gd name="connsiteX4" fmla="*/ 26892998 w 31823037"/>
              <a:gd name="connsiteY4" fmla="*/ 17800812 h 17816052"/>
              <a:gd name="connsiteX5" fmla="*/ 0 w 31823037"/>
              <a:gd name="connsiteY5" fmla="*/ 17816052 h 17816052"/>
              <a:gd name="connsiteX6" fmla="*/ 0 w 31823037"/>
              <a:gd name="connsiteY6" fmla="*/ 0 h 17816052"/>
              <a:gd name="connsiteX0" fmla="*/ 0 w 31865560"/>
              <a:gd name="connsiteY0" fmla="*/ 0 h 17816052"/>
              <a:gd name="connsiteX1" fmla="*/ 31797523 w 31865560"/>
              <a:gd name="connsiteY1" fmla="*/ 0 h 17816052"/>
              <a:gd name="connsiteX2" fmla="*/ 31865560 w 31865560"/>
              <a:gd name="connsiteY2" fmla="*/ 14100442 h 17816052"/>
              <a:gd name="connsiteX3" fmla="*/ 26914538 w 31865560"/>
              <a:gd name="connsiteY3" fmla="*/ 14074651 h 17816052"/>
              <a:gd name="connsiteX4" fmla="*/ 26892998 w 31865560"/>
              <a:gd name="connsiteY4" fmla="*/ 17800812 h 17816052"/>
              <a:gd name="connsiteX5" fmla="*/ 0 w 31865560"/>
              <a:gd name="connsiteY5" fmla="*/ 17816052 h 17816052"/>
              <a:gd name="connsiteX6" fmla="*/ 0 w 31865560"/>
              <a:gd name="connsiteY6" fmla="*/ 0 h 17816052"/>
              <a:gd name="connsiteX0" fmla="*/ 0 w 31865560"/>
              <a:gd name="connsiteY0" fmla="*/ 0 h 17816052"/>
              <a:gd name="connsiteX1" fmla="*/ 31797523 w 31865560"/>
              <a:gd name="connsiteY1" fmla="*/ 0 h 17816052"/>
              <a:gd name="connsiteX2" fmla="*/ 31865560 w 31865560"/>
              <a:gd name="connsiteY2" fmla="*/ 14082154 h 17816052"/>
              <a:gd name="connsiteX3" fmla="*/ 26914538 w 31865560"/>
              <a:gd name="connsiteY3" fmla="*/ 14074651 h 17816052"/>
              <a:gd name="connsiteX4" fmla="*/ 26892998 w 31865560"/>
              <a:gd name="connsiteY4" fmla="*/ 17800812 h 17816052"/>
              <a:gd name="connsiteX5" fmla="*/ 0 w 31865560"/>
              <a:gd name="connsiteY5" fmla="*/ 17816052 h 17816052"/>
              <a:gd name="connsiteX6" fmla="*/ 0 w 31865560"/>
              <a:gd name="connsiteY6" fmla="*/ 0 h 17816052"/>
              <a:gd name="connsiteX0" fmla="*/ 0 w 31865560"/>
              <a:gd name="connsiteY0" fmla="*/ 0 h 17816052"/>
              <a:gd name="connsiteX1" fmla="*/ 31797523 w 31865560"/>
              <a:gd name="connsiteY1" fmla="*/ 0 h 17816052"/>
              <a:gd name="connsiteX2" fmla="*/ 31865560 w 31865560"/>
              <a:gd name="connsiteY2" fmla="*/ 14082154 h 17816052"/>
              <a:gd name="connsiteX3" fmla="*/ 26914538 w 31865560"/>
              <a:gd name="connsiteY3" fmla="*/ 14105131 h 17816052"/>
              <a:gd name="connsiteX4" fmla="*/ 26892998 w 31865560"/>
              <a:gd name="connsiteY4" fmla="*/ 17800812 h 17816052"/>
              <a:gd name="connsiteX5" fmla="*/ 0 w 31865560"/>
              <a:gd name="connsiteY5" fmla="*/ 17816052 h 17816052"/>
              <a:gd name="connsiteX6" fmla="*/ 0 w 31865560"/>
              <a:gd name="connsiteY6" fmla="*/ 0 h 17816052"/>
              <a:gd name="connsiteX0" fmla="*/ 0 w 31865560"/>
              <a:gd name="connsiteY0" fmla="*/ 0 h 17816052"/>
              <a:gd name="connsiteX1" fmla="*/ 31797523 w 31865560"/>
              <a:gd name="connsiteY1" fmla="*/ 0 h 17816052"/>
              <a:gd name="connsiteX2" fmla="*/ 31865560 w 31865560"/>
              <a:gd name="connsiteY2" fmla="*/ 14082154 h 17816052"/>
              <a:gd name="connsiteX3" fmla="*/ 31847253 w 31865560"/>
              <a:gd name="connsiteY3" fmla="*/ 17777971 h 17816052"/>
              <a:gd name="connsiteX4" fmla="*/ 26892998 w 31865560"/>
              <a:gd name="connsiteY4" fmla="*/ 17800812 h 17816052"/>
              <a:gd name="connsiteX5" fmla="*/ 0 w 31865560"/>
              <a:gd name="connsiteY5" fmla="*/ 17816052 h 17816052"/>
              <a:gd name="connsiteX6" fmla="*/ 0 w 31865560"/>
              <a:gd name="connsiteY6" fmla="*/ 0 h 1781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65560" h="17816052">
                <a:moveTo>
                  <a:pt x="0" y="0"/>
                </a:moveTo>
                <a:lnTo>
                  <a:pt x="31797523" y="0"/>
                </a:lnTo>
                <a:cubicBezTo>
                  <a:pt x="31806028" y="4687955"/>
                  <a:pt x="31857055" y="9394199"/>
                  <a:pt x="31865560" y="14082154"/>
                </a:cubicBezTo>
                <a:cubicBezTo>
                  <a:pt x="31859458" y="15314093"/>
                  <a:pt x="31853355" y="16546032"/>
                  <a:pt x="31847253" y="17777971"/>
                </a:cubicBezTo>
                <a:lnTo>
                  <a:pt x="26892998" y="17800812"/>
                </a:lnTo>
                <a:lnTo>
                  <a:pt x="0" y="17816052"/>
                </a:lnTo>
                <a:lnTo>
                  <a:pt x="0" y="0"/>
                </a:lnTo>
                <a:close/>
              </a:path>
            </a:pathLst>
          </a:custGeom>
          <a:noFill/>
          <a:ln w="63500">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sz="12487">
              <a:solidFill>
                <a:schemeClr val="dk1"/>
              </a:solidFill>
            </a:endParaRPr>
          </a:p>
        </p:txBody>
      </p:sp>
      <p:pic>
        <p:nvPicPr>
          <p:cNvPr id="11828" name="図 11827">
            <a:extLst>
              <a:ext uri="{FF2B5EF4-FFF2-40B4-BE49-F238E27FC236}">
                <a16:creationId xmlns:a16="http://schemas.microsoft.com/office/drawing/2014/main" id="{792DC563-6D8F-A0D6-10D4-95487C78D1C3}"/>
              </a:ext>
            </a:extLst>
          </p:cNvPr>
          <p:cNvPicPr>
            <a:picLocks noChangeAspect="1"/>
          </p:cNvPicPr>
          <p:nvPr/>
        </p:nvPicPr>
        <p:blipFill>
          <a:blip r:embed="rId7"/>
          <a:stretch>
            <a:fillRect/>
          </a:stretch>
        </p:blipFill>
        <p:spPr>
          <a:xfrm>
            <a:off x="8747392" y="6483032"/>
            <a:ext cx="9250729" cy="5049981"/>
          </a:xfrm>
          <a:prstGeom prst="rect">
            <a:avLst/>
          </a:prstGeom>
        </p:spPr>
      </p:pic>
      <p:sp>
        <p:nvSpPr>
          <p:cNvPr id="11829" name="テキスト ボックス 11828">
            <a:extLst>
              <a:ext uri="{FF2B5EF4-FFF2-40B4-BE49-F238E27FC236}">
                <a16:creationId xmlns:a16="http://schemas.microsoft.com/office/drawing/2014/main" id="{C9CF37B0-2A06-0D83-7445-B7551DED456E}"/>
              </a:ext>
            </a:extLst>
          </p:cNvPr>
          <p:cNvSpPr txBox="1"/>
          <p:nvPr/>
        </p:nvSpPr>
        <p:spPr>
          <a:xfrm>
            <a:off x="9268466" y="11551294"/>
            <a:ext cx="8101898" cy="523220"/>
          </a:xfrm>
          <a:prstGeom prst="rect">
            <a:avLst/>
          </a:prstGeom>
          <a:noFill/>
        </p:spPr>
        <p:txBody>
          <a:bodyPr wrap="none" rtlCol="0">
            <a:spAutoFit/>
          </a:bodyPr>
          <a:lstStyle/>
          <a:p>
            <a:r>
              <a:rPr lang="ja-JP" altLang="en-US" sz="2800" dirty="0">
                <a:latin typeface="ＭＳ Ｐゴシック" panose="020B0600070205080204" pitchFamily="50" charset="-128"/>
                <a:ea typeface="ＭＳ Ｐゴシック" panose="020B0600070205080204" pitchFamily="50" charset="-128"/>
              </a:rPr>
              <a:t>図</a:t>
            </a:r>
            <a:r>
              <a:rPr lang="en-US" altLang="ja-JP" sz="2800" dirty="0">
                <a:latin typeface="ＭＳ Ｐゴシック" panose="020B0600070205080204" pitchFamily="50" charset="-128"/>
                <a:ea typeface="ＭＳ Ｐゴシック" panose="020B0600070205080204" pitchFamily="50" charset="-128"/>
              </a:rPr>
              <a:t>2</a:t>
            </a:r>
            <a:r>
              <a:rPr lang="ja-JP" altLang="en-US" sz="2800" dirty="0">
                <a:latin typeface="ＭＳ Ｐゴシック" panose="020B0600070205080204" pitchFamily="50" charset="-128"/>
                <a:ea typeface="ＭＳ Ｐゴシック" panose="020B0600070205080204" pitchFamily="50" charset="-128"/>
              </a:rPr>
              <a:t>　</a:t>
            </a:r>
            <a:r>
              <a:rPr lang="ja-JP" altLang="ja-JP" sz="2800" dirty="0">
                <a:latin typeface="ＭＳ Ｐゴシック" panose="020B0600070205080204" pitchFamily="50" charset="-128"/>
                <a:ea typeface="ＭＳ Ｐゴシック" panose="020B0600070205080204" pitchFamily="50" charset="-128"/>
              </a:rPr>
              <a:t>セグメント</a:t>
            </a:r>
            <a:r>
              <a:rPr lang="en-US" altLang="ja-JP" sz="2800" dirty="0">
                <a:latin typeface="ＭＳ Ｐゴシック" panose="020B0600070205080204" pitchFamily="50" charset="-128"/>
                <a:ea typeface="ＭＳ Ｐゴシック" panose="020B0600070205080204" pitchFamily="50" charset="-128"/>
              </a:rPr>
              <a:t>1</a:t>
            </a:r>
            <a:r>
              <a:rPr lang="ja-JP" altLang="ja-JP" sz="2800" dirty="0">
                <a:latin typeface="ＭＳ Ｐゴシック" panose="020B0600070205080204" pitchFamily="50" charset="-128"/>
                <a:ea typeface="ＭＳ Ｐゴシック" panose="020B0600070205080204" pitchFamily="50" charset="-128"/>
              </a:rPr>
              <a:t>二極化の要因と現象をつなぐ連関図</a:t>
            </a:r>
            <a:endParaRPr lang="ja-JP" altLang="en-US" sz="2800" dirty="0">
              <a:latin typeface="ＭＳ Ｐゴシック" panose="020B0600070205080204" pitchFamily="50" charset="-128"/>
              <a:ea typeface="ＭＳ Ｐゴシック" panose="020B0600070205080204" pitchFamily="50" charset="-128"/>
            </a:endParaRPr>
          </a:p>
        </p:txBody>
      </p:sp>
      <p:pic>
        <p:nvPicPr>
          <p:cNvPr id="11830" name="図 11829">
            <a:extLst>
              <a:ext uri="{FF2B5EF4-FFF2-40B4-BE49-F238E27FC236}">
                <a16:creationId xmlns:a16="http://schemas.microsoft.com/office/drawing/2014/main" id="{54B9EE57-E1E9-F104-2A17-904687E233DB}"/>
              </a:ext>
            </a:extLst>
          </p:cNvPr>
          <p:cNvPicPr>
            <a:picLocks noChangeAspect="1"/>
          </p:cNvPicPr>
          <p:nvPr/>
        </p:nvPicPr>
        <p:blipFill>
          <a:blip r:embed="rId8"/>
          <a:stretch>
            <a:fillRect/>
          </a:stretch>
        </p:blipFill>
        <p:spPr>
          <a:xfrm>
            <a:off x="19344385" y="2203472"/>
            <a:ext cx="17880512" cy="3440194"/>
          </a:xfrm>
          <a:prstGeom prst="rect">
            <a:avLst/>
          </a:prstGeom>
        </p:spPr>
      </p:pic>
      <p:pic>
        <p:nvPicPr>
          <p:cNvPr id="11831" name="図 11830">
            <a:extLst>
              <a:ext uri="{FF2B5EF4-FFF2-40B4-BE49-F238E27FC236}">
                <a16:creationId xmlns:a16="http://schemas.microsoft.com/office/drawing/2014/main" id="{98375E1F-0E75-BF46-81D1-F720F2FD0514}"/>
              </a:ext>
            </a:extLst>
          </p:cNvPr>
          <p:cNvPicPr>
            <a:picLocks noChangeAspect="1"/>
          </p:cNvPicPr>
          <p:nvPr/>
        </p:nvPicPr>
        <p:blipFill>
          <a:blip r:embed="rId9"/>
          <a:stretch>
            <a:fillRect/>
          </a:stretch>
        </p:blipFill>
        <p:spPr>
          <a:xfrm>
            <a:off x="19343001" y="6287489"/>
            <a:ext cx="17763689" cy="4949207"/>
          </a:xfrm>
          <a:prstGeom prst="rect">
            <a:avLst/>
          </a:prstGeom>
        </p:spPr>
      </p:pic>
      <p:sp>
        <p:nvSpPr>
          <p:cNvPr id="11832" name="テキスト ボックス 11831">
            <a:extLst>
              <a:ext uri="{FF2B5EF4-FFF2-40B4-BE49-F238E27FC236}">
                <a16:creationId xmlns:a16="http://schemas.microsoft.com/office/drawing/2014/main" id="{5002A881-91D7-8A5E-BAE0-BD8BF0B00682}"/>
              </a:ext>
            </a:extLst>
          </p:cNvPr>
          <p:cNvSpPr txBox="1"/>
          <p:nvPr/>
        </p:nvSpPr>
        <p:spPr>
          <a:xfrm>
            <a:off x="37265957" y="2621091"/>
            <a:ext cx="5322528" cy="8787021"/>
          </a:xfrm>
          <a:prstGeom prst="rect">
            <a:avLst/>
          </a:prstGeom>
          <a:noFill/>
        </p:spPr>
        <p:txBody>
          <a:bodyPr wrap="square" rtlCol="0">
            <a:spAutoFit/>
          </a:bodyPr>
          <a:lstStyle/>
          <a:p>
            <a:pPr marL="445839" indent="-445839">
              <a:lnSpc>
                <a:spcPts val="3500"/>
              </a:lnSpc>
              <a:buFont typeface="Wingdings" panose="05000000000000000000" pitchFamily="2" charset="2"/>
              <a:buChar char="l"/>
            </a:pPr>
            <a:r>
              <a:rPr lang="ja-JP" altLang="en-US" sz="3200" dirty="0"/>
              <a:t>常願寺川</a:t>
            </a:r>
            <a:r>
              <a:rPr lang="en-US" altLang="ja-JP" sz="3200" b="1" u="sng" dirty="0"/>
              <a:t>1/100</a:t>
            </a:r>
            <a:r>
              <a:rPr lang="ja-JP" altLang="en-US" sz="3200" b="1" u="sng" dirty="0"/>
              <a:t>縮尺</a:t>
            </a:r>
            <a:r>
              <a:rPr lang="ja-JP" altLang="en-US" sz="3200" dirty="0"/>
              <a:t>の移動床河川水理模型を製作。</a:t>
            </a:r>
            <a:endParaRPr lang="en-US" altLang="ja-JP" sz="3200" dirty="0"/>
          </a:p>
          <a:p>
            <a:pPr marL="445839" indent="-445839">
              <a:lnSpc>
                <a:spcPts val="3500"/>
              </a:lnSpc>
              <a:spcBef>
                <a:spcPts val="1200"/>
              </a:spcBef>
              <a:buFont typeface="Wingdings" panose="05000000000000000000" pitchFamily="2" charset="2"/>
              <a:buChar char="l"/>
            </a:pPr>
            <a:r>
              <a:rPr lang="ja-JP" altLang="en-US" sz="3200" dirty="0"/>
              <a:t>河床材料は</a:t>
            </a:r>
            <a:r>
              <a:rPr lang="en-US" altLang="ja-JP" sz="3200" dirty="0"/>
              <a:t>3</a:t>
            </a:r>
            <a:r>
              <a:rPr lang="ja-JP" altLang="en-US" sz="3200" dirty="0"/>
              <a:t>粒径（</a:t>
            </a:r>
            <a:r>
              <a:rPr lang="en-US" altLang="ja-JP" sz="3200" dirty="0"/>
              <a:t>0.5mm, 3mm, 7mm</a:t>
            </a:r>
            <a:r>
              <a:rPr lang="ja-JP" altLang="en-US" sz="3200" dirty="0"/>
              <a:t>）の</a:t>
            </a:r>
            <a:r>
              <a:rPr lang="ja-JP" altLang="en-US" sz="3200" b="1" dirty="0"/>
              <a:t>混合粒径</a:t>
            </a:r>
            <a:endParaRPr lang="en-US" altLang="ja-JP" sz="3200" dirty="0"/>
          </a:p>
          <a:p>
            <a:pPr marL="445839" indent="-445839">
              <a:lnSpc>
                <a:spcPts val="3500"/>
              </a:lnSpc>
              <a:spcBef>
                <a:spcPts val="1200"/>
              </a:spcBef>
              <a:buFont typeface="Wingdings" panose="05000000000000000000" pitchFamily="2" charset="2"/>
              <a:buChar char="l"/>
            </a:pPr>
            <a:r>
              <a:rPr lang="ja-JP" altLang="en-US" sz="3200" dirty="0"/>
              <a:t>初期（予備通水前）地形は</a:t>
            </a:r>
            <a:r>
              <a:rPr lang="en-US" altLang="ja-JP" sz="3200" dirty="0"/>
              <a:t>H13</a:t>
            </a:r>
            <a:r>
              <a:rPr lang="ja-JP" altLang="en-US" sz="3200" dirty="0"/>
              <a:t>測量データを基に整形。粒度分布は現地の構成割合で配合（平均粒径約</a:t>
            </a:r>
            <a:r>
              <a:rPr lang="en-US" altLang="ja-JP" sz="3200" dirty="0"/>
              <a:t>3mm</a:t>
            </a:r>
            <a:r>
              <a:rPr lang="ja-JP" altLang="en-US" sz="3200" dirty="0"/>
              <a:t>）。</a:t>
            </a:r>
            <a:endParaRPr lang="en-US" altLang="ja-JP" sz="3200" dirty="0"/>
          </a:p>
          <a:p>
            <a:pPr marL="445839" indent="-445839">
              <a:lnSpc>
                <a:spcPts val="3500"/>
              </a:lnSpc>
              <a:spcBef>
                <a:spcPts val="1200"/>
              </a:spcBef>
              <a:buFont typeface="Wingdings" panose="05000000000000000000" pitchFamily="2" charset="2"/>
              <a:buChar char="l"/>
            </a:pPr>
            <a:r>
              <a:rPr lang="ja-JP" altLang="en-US" sz="3200" b="1" dirty="0"/>
              <a:t>計</a:t>
            </a:r>
            <a:r>
              <a:rPr lang="en-US" altLang="ja-JP" sz="3200" b="1" dirty="0"/>
              <a:t>94h</a:t>
            </a:r>
            <a:r>
              <a:rPr lang="ja-JP" altLang="en-US" sz="3200" b="1" dirty="0"/>
              <a:t>の長期通水（</a:t>
            </a:r>
            <a:r>
              <a:rPr lang="en-US" altLang="ja-JP" sz="3200" b="1" dirty="0"/>
              <a:t>83</a:t>
            </a:r>
            <a:r>
              <a:rPr lang="ja-JP" altLang="en-US" sz="3200" b="1" dirty="0"/>
              <a:t>年分の洪水に相当）</a:t>
            </a:r>
            <a:endParaRPr lang="en-US" altLang="ja-JP" sz="3200" b="1" dirty="0"/>
          </a:p>
          <a:p>
            <a:pPr marL="445839" indent="-445839">
              <a:lnSpc>
                <a:spcPts val="3500"/>
              </a:lnSpc>
              <a:spcBef>
                <a:spcPts val="1200"/>
              </a:spcBef>
              <a:buFont typeface="Wingdings" panose="05000000000000000000" pitchFamily="2" charset="2"/>
              <a:buChar char="l"/>
            </a:pPr>
            <a:r>
              <a:rPr lang="ja-JP" altLang="en-US" sz="3200" dirty="0"/>
              <a:t>平衡給砂相当の予備通水を実施後、直轄河川で事例の多い</a:t>
            </a:r>
            <a:r>
              <a:rPr lang="ja-JP" altLang="en-US" sz="3200" b="1" u="sng" dirty="0"/>
              <a:t>「土砂供給量の減少」を考慮の上、中小規模洪水継続に伴う河道形状変化</a:t>
            </a:r>
            <a:r>
              <a:rPr lang="ja-JP" altLang="en-US" sz="3200" dirty="0"/>
              <a:t>を観察。併せて大規模洪水による河道応答も確認。</a:t>
            </a:r>
          </a:p>
        </p:txBody>
      </p:sp>
      <p:sp>
        <p:nvSpPr>
          <p:cNvPr id="11833" name="テキスト ボックス 11832">
            <a:extLst>
              <a:ext uri="{FF2B5EF4-FFF2-40B4-BE49-F238E27FC236}">
                <a16:creationId xmlns:a16="http://schemas.microsoft.com/office/drawing/2014/main" id="{36D69F04-1876-45E3-F915-3509A00981E9}"/>
              </a:ext>
            </a:extLst>
          </p:cNvPr>
          <p:cNvSpPr txBox="1"/>
          <p:nvPr/>
        </p:nvSpPr>
        <p:spPr>
          <a:xfrm>
            <a:off x="23232817" y="5655630"/>
            <a:ext cx="10968067" cy="523220"/>
          </a:xfrm>
          <a:prstGeom prst="rect">
            <a:avLst/>
          </a:prstGeom>
          <a:noFill/>
        </p:spPr>
        <p:txBody>
          <a:bodyPr wrap="none" rtlCol="0">
            <a:spAutoFit/>
          </a:bodyPr>
          <a:lstStyle/>
          <a:p>
            <a:r>
              <a:rPr lang="ja-JP" altLang="en-US" sz="2800" dirty="0">
                <a:latin typeface="ＭＳ Ｐゴシック" panose="020B0600070205080204" pitchFamily="50" charset="-128"/>
                <a:ea typeface="ＭＳ Ｐゴシック" panose="020B0600070205080204" pitchFamily="50" charset="-128"/>
              </a:rPr>
              <a:t>図</a:t>
            </a:r>
            <a:r>
              <a:rPr lang="en-US" altLang="ja-JP" sz="2800" dirty="0">
                <a:latin typeface="ＭＳ Ｐゴシック" panose="020B0600070205080204" pitchFamily="50" charset="-128"/>
                <a:ea typeface="ＭＳ Ｐゴシック" panose="020B0600070205080204" pitchFamily="50" charset="-128"/>
              </a:rPr>
              <a:t>3</a:t>
            </a:r>
            <a:r>
              <a:rPr lang="ja-JP" altLang="en-US" sz="2800" dirty="0">
                <a:latin typeface="ＭＳ Ｐゴシック" panose="020B0600070205080204" pitchFamily="50" charset="-128"/>
                <a:ea typeface="ＭＳ Ｐゴシック" panose="020B0600070205080204" pitchFamily="50" charset="-128"/>
              </a:rPr>
              <a:t>　</a:t>
            </a:r>
            <a:r>
              <a:rPr lang="en-US" altLang="ja-JP" sz="2800" dirty="0">
                <a:latin typeface="ＭＳ Ｐゴシック" panose="020B0600070205080204" pitchFamily="50" charset="-128"/>
                <a:ea typeface="ＭＳ Ｐゴシック" panose="020B0600070205080204" pitchFamily="50" charset="-128"/>
              </a:rPr>
              <a:t>1/100</a:t>
            </a:r>
            <a:r>
              <a:rPr lang="ja-JP" altLang="ja-JP" sz="2800" dirty="0">
                <a:latin typeface="ＭＳ Ｐゴシック" panose="020B0600070205080204" pitchFamily="50" charset="-128"/>
                <a:ea typeface="ＭＳ Ｐゴシック" panose="020B0600070205080204" pitchFamily="50" charset="-128"/>
              </a:rPr>
              <a:t>縮尺水理模型の俯瞰写真（常願寺川：</a:t>
            </a:r>
            <a:r>
              <a:rPr lang="en-US" altLang="ja-JP" sz="2800" dirty="0">
                <a:latin typeface="ＭＳ Ｐゴシック" panose="020B0600070205080204" pitchFamily="50" charset="-128"/>
                <a:ea typeface="ＭＳ Ｐゴシック" panose="020B0600070205080204" pitchFamily="50" charset="-128"/>
              </a:rPr>
              <a:t>8.4</a:t>
            </a:r>
            <a:r>
              <a:rPr lang="ja-JP" altLang="ja-JP" sz="2800" dirty="0">
                <a:latin typeface="ＭＳ Ｐゴシック" panose="020B0600070205080204" pitchFamily="50" charset="-128"/>
                <a:ea typeface="ＭＳ Ｐゴシック" panose="020B0600070205080204" pitchFamily="50" charset="-128"/>
              </a:rPr>
              <a:t>～</a:t>
            </a:r>
            <a:r>
              <a:rPr lang="en-US" altLang="ja-JP" sz="2800" dirty="0">
                <a:latin typeface="ＭＳ Ｐゴシック" panose="020B0600070205080204" pitchFamily="50" charset="-128"/>
                <a:ea typeface="ＭＳ Ｐゴシック" panose="020B0600070205080204" pitchFamily="50" charset="-128"/>
              </a:rPr>
              <a:t>19.8kp</a:t>
            </a:r>
            <a:r>
              <a:rPr lang="ja-JP" altLang="ja-JP" sz="2800" dirty="0">
                <a:latin typeface="ＭＳ Ｐゴシック" panose="020B0600070205080204" pitchFamily="50" charset="-128"/>
                <a:ea typeface="ＭＳ Ｐゴシック" panose="020B0600070205080204" pitchFamily="50" charset="-128"/>
              </a:rPr>
              <a:t>）（時点</a:t>
            </a:r>
            <a:r>
              <a:rPr lang="en-US" altLang="ja-JP" sz="2800" dirty="0">
                <a:latin typeface="ＭＳ Ｐゴシック" panose="020B0600070205080204" pitchFamily="50" charset="-128"/>
                <a:ea typeface="ＭＳ Ｐゴシック" panose="020B0600070205080204" pitchFamily="50" charset="-128"/>
              </a:rPr>
              <a:t>Ⅰ</a:t>
            </a:r>
            <a:r>
              <a:rPr lang="ja-JP" altLang="ja-JP" sz="2800" dirty="0">
                <a:latin typeface="ＭＳ Ｐゴシック" panose="020B0600070205080204" pitchFamily="50" charset="-128"/>
                <a:ea typeface="ＭＳ Ｐゴシック" panose="020B0600070205080204" pitchFamily="50" charset="-128"/>
              </a:rPr>
              <a:t>）</a:t>
            </a:r>
            <a:endParaRPr lang="ja-JP" altLang="en-US" sz="2800" dirty="0">
              <a:latin typeface="ＭＳ Ｐゴシック" panose="020B0600070205080204" pitchFamily="50" charset="-128"/>
              <a:ea typeface="ＭＳ Ｐゴシック" panose="020B0600070205080204" pitchFamily="50" charset="-128"/>
            </a:endParaRPr>
          </a:p>
        </p:txBody>
      </p:sp>
      <p:sp>
        <p:nvSpPr>
          <p:cNvPr id="11834" name="テキスト ボックス 11833">
            <a:extLst>
              <a:ext uri="{FF2B5EF4-FFF2-40B4-BE49-F238E27FC236}">
                <a16:creationId xmlns:a16="http://schemas.microsoft.com/office/drawing/2014/main" id="{A9B6C81C-DECD-F22E-3F60-23AD27FE6A46}"/>
              </a:ext>
            </a:extLst>
          </p:cNvPr>
          <p:cNvSpPr txBox="1"/>
          <p:nvPr/>
        </p:nvSpPr>
        <p:spPr>
          <a:xfrm>
            <a:off x="27108371" y="11601446"/>
            <a:ext cx="3820277" cy="523220"/>
          </a:xfrm>
          <a:prstGeom prst="rect">
            <a:avLst/>
          </a:prstGeom>
          <a:noFill/>
        </p:spPr>
        <p:txBody>
          <a:bodyPr wrap="none" rtlCol="0">
            <a:spAutoFit/>
          </a:bodyPr>
          <a:lstStyle/>
          <a:p>
            <a:r>
              <a:rPr lang="ja-JP" altLang="en-US" sz="2800" dirty="0">
                <a:latin typeface="ＭＳ Ｐゴシック" panose="020B0600070205080204" pitchFamily="50" charset="-128"/>
                <a:ea typeface="ＭＳ Ｐゴシック" panose="020B0600070205080204" pitchFamily="50" charset="-128"/>
              </a:rPr>
              <a:t>図</a:t>
            </a:r>
            <a:r>
              <a:rPr lang="en-US" altLang="ja-JP" sz="2800" dirty="0">
                <a:latin typeface="ＭＳ Ｐゴシック" panose="020B0600070205080204" pitchFamily="50" charset="-128"/>
                <a:ea typeface="ＭＳ Ｐゴシック" panose="020B0600070205080204" pitchFamily="50" charset="-128"/>
              </a:rPr>
              <a:t>4</a:t>
            </a:r>
            <a:r>
              <a:rPr lang="ja-JP" altLang="en-US" sz="2800" dirty="0">
                <a:latin typeface="ＭＳ Ｐゴシック" panose="020B0600070205080204" pitchFamily="50" charset="-128"/>
                <a:ea typeface="ＭＳ Ｐゴシック" panose="020B0600070205080204" pitchFamily="50" charset="-128"/>
              </a:rPr>
              <a:t>　</a:t>
            </a:r>
            <a:r>
              <a:rPr lang="ja-JP" altLang="ja-JP" sz="2800" dirty="0">
                <a:latin typeface="ＭＳ Ｐゴシック" panose="020B0600070205080204" pitchFamily="50" charset="-128"/>
                <a:ea typeface="ＭＳ Ｐゴシック" panose="020B0600070205080204" pitchFamily="50" charset="-128"/>
              </a:rPr>
              <a:t>流量及び給砂条件</a:t>
            </a:r>
            <a:endParaRPr lang="ja-JP" altLang="en-US" sz="2800" dirty="0">
              <a:latin typeface="ＭＳ Ｐゴシック" panose="020B0600070205080204" pitchFamily="50" charset="-128"/>
              <a:ea typeface="ＭＳ Ｐゴシック" panose="020B0600070205080204" pitchFamily="50" charset="-128"/>
            </a:endParaRPr>
          </a:p>
        </p:txBody>
      </p:sp>
      <p:pic>
        <p:nvPicPr>
          <p:cNvPr id="11837" name="図 11836">
            <a:extLst>
              <a:ext uri="{FF2B5EF4-FFF2-40B4-BE49-F238E27FC236}">
                <a16:creationId xmlns:a16="http://schemas.microsoft.com/office/drawing/2014/main" id="{1B1C6C89-493D-AE85-A810-413D50DD85B1}"/>
              </a:ext>
            </a:extLst>
          </p:cNvPr>
          <p:cNvPicPr>
            <a:picLocks noChangeAspect="1"/>
          </p:cNvPicPr>
          <p:nvPr/>
        </p:nvPicPr>
        <p:blipFill>
          <a:blip r:embed="rId10"/>
          <a:stretch>
            <a:fillRect/>
          </a:stretch>
        </p:blipFill>
        <p:spPr>
          <a:xfrm>
            <a:off x="706324" y="20960931"/>
            <a:ext cx="12405050" cy="5339273"/>
          </a:xfrm>
          <a:prstGeom prst="rect">
            <a:avLst/>
          </a:prstGeom>
        </p:spPr>
      </p:pic>
      <p:pic>
        <p:nvPicPr>
          <p:cNvPr id="11838" name="図 11837">
            <a:extLst>
              <a:ext uri="{FF2B5EF4-FFF2-40B4-BE49-F238E27FC236}">
                <a16:creationId xmlns:a16="http://schemas.microsoft.com/office/drawing/2014/main" id="{97CA3906-C8AD-DACA-0C3F-7F0B27CF2485}"/>
              </a:ext>
            </a:extLst>
          </p:cNvPr>
          <p:cNvPicPr>
            <a:picLocks noChangeAspect="1"/>
          </p:cNvPicPr>
          <p:nvPr/>
        </p:nvPicPr>
        <p:blipFill>
          <a:blip r:embed="rId11"/>
          <a:stretch>
            <a:fillRect/>
          </a:stretch>
        </p:blipFill>
        <p:spPr>
          <a:xfrm>
            <a:off x="24156059" y="30650730"/>
            <a:ext cx="9599416" cy="2797119"/>
          </a:xfrm>
          <a:prstGeom prst="rect">
            <a:avLst/>
          </a:prstGeom>
        </p:spPr>
      </p:pic>
      <p:pic>
        <p:nvPicPr>
          <p:cNvPr id="11840" name="図 11839">
            <a:extLst>
              <a:ext uri="{FF2B5EF4-FFF2-40B4-BE49-F238E27FC236}">
                <a16:creationId xmlns:a16="http://schemas.microsoft.com/office/drawing/2014/main" id="{3C891268-88FF-D3FA-428B-801191F0E2FC}"/>
              </a:ext>
            </a:extLst>
          </p:cNvPr>
          <p:cNvPicPr>
            <a:picLocks noChangeAspect="1"/>
          </p:cNvPicPr>
          <p:nvPr/>
        </p:nvPicPr>
        <p:blipFill>
          <a:blip r:embed="rId12"/>
          <a:stretch>
            <a:fillRect/>
          </a:stretch>
        </p:blipFill>
        <p:spPr>
          <a:xfrm>
            <a:off x="18657422" y="26096883"/>
            <a:ext cx="8493968" cy="3588632"/>
          </a:xfrm>
          <a:prstGeom prst="rect">
            <a:avLst/>
          </a:prstGeom>
        </p:spPr>
      </p:pic>
      <p:pic>
        <p:nvPicPr>
          <p:cNvPr id="11841" name="図 11840">
            <a:extLst>
              <a:ext uri="{FF2B5EF4-FFF2-40B4-BE49-F238E27FC236}">
                <a16:creationId xmlns:a16="http://schemas.microsoft.com/office/drawing/2014/main" id="{FBBACE63-2FC5-389C-FA79-CA95554FC525}"/>
              </a:ext>
            </a:extLst>
          </p:cNvPr>
          <p:cNvPicPr>
            <a:picLocks noChangeAspect="1"/>
          </p:cNvPicPr>
          <p:nvPr/>
        </p:nvPicPr>
        <p:blipFill>
          <a:blip r:embed="rId13"/>
          <a:srcRect t="51364"/>
          <a:stretch/>
        </p:blipFill>
        <p:spPr>
          <a:xfrm>
            <a:off x="6842219" y="27000696"/>
            <a:ext cx="6332263" cy="2474011"/>
          </a:xfrm>
          <a:prstGeom prst="rect">
            <a:avLst/>
          </a:prstGeom>
        </p:spPr>
      </p:pic>
      <p:pic>
        <p:nvPicPr>
          <p:cNvPr id="11842" name="図 11841">
            <a:extLst>
              <a:ext uri="{FF2B5EF4-FFF2-40B4-BE49-F238E27FC236}">
                <a16:creationId xmlns:a16="http://schemas.microsoft.com/office/drawing/2014/main" id="{BEC52E3A-70E6-7B27-DC47-A6FE932B12AF}"/>
              </a:ext>
            </a:extLst>
          </p:cNvPr>
          <p:cNvPicPr>
            <a:picLocks noChangeAspect="1"/>
          </p:cNvPicPr>
          <p:nvPr/>
        </p:nvPicPr>
        <p:blipFill>
          <a:blip r:embed="rId13"/>
          <a:srcRect b="47117"/>
          <a:stretch/>
        </p:blipFill>
        <p:spPr>
          <a:xfrm>
            <a:off x="314404" y="26767668"/>
            <a:ext cx="6332263" cy="2690038"/>
          </a:xfrm>
          <a:prstGeom prst="rect">
            <a:avLst/>
          </a:prstGeom>
        </p:spPr>
      </p:pic>
      <p:pic>
        <p:nvPicPr>
          <p:cNvPr id="11844" name="図 11843">
            <a:extLst>
              <a:ext uri="{FF2B5EF4-FFF2-40B4-BE49-F238E27FC236}">
                <a16:creationId xmlns:a16="http://schemas.microsoft.com/office/drawing/2014/main" id="{F19D1687-8727-B0E3-BFCE-A7C5459F0E6F}"/>
              </a:ext>
            </a:extLst>
          </p:cNvPr>
          <p:cNvPicPr>
            <a:picLocks noChangeAspect="1"/>
          </p:cNvPicPr>
          <p:nvPr/>
        </p:nvPicPr>
        <p:blipFill>
          <a:blip r:embed="rId14"/>
          <a:stretch>
            <a:fillRect/>
          </a:stretch>
        </p:blipFill>
        <p:spPr>
          <a:xfrm>
            <a:off x="28065707" y="13527382"/>
            <a:ext cx="11567000" cy="2720416"/>
          </a:xfrm>
          <a:prstGeom prst="rect">
            <a:avLst/>
          </a:prstGeom>
        </p:spPr>
      </p:pic>
      <p:pic>
        <p:nvPicPr>
          <p:cNvPr id="11845" name="図 11844">
            <a:extLst>
              <a:ext uri="{FF2B5EF4-FFF2-40B4-BE49-F238E27FC236}">
                <a16:creationId xmlns:a16="http://schemas.microsoft.com/office/drawing/2014/main" id="{AF25462E-9934-33A7-1F95-84437253A326}"/>
              </a:ext>
            </a:extLst>
          </p:cNvPr>
          <p:cNvPicPr>
            <a:picLocks noChangeAspect="1"/>
          </p:cNvPicPr>
          <p:nvPr/>
        </p:nvPicPr>
        <p:blipFill>
          <a:blip r:embed="rId15"/>
          <a:stretch>
            <a:fillRect/>
          </a:stretch>
        </p:blipFill>
        <p:spPr>
          <a:xfrm>
            <a:off x="28833362" y="16833774"/>
            <a:ext cx="10690980" cy="4009279"/>
          </a:xfrm>
          <a:prstGeom prst="rect">
            <a:avLst/>
          </a:prstGeom>
        </p:spPr>
      </p:pic>
      <p:pic>
        <p:nvPicPr>
          <p:cNvPr id="11846" name="図 11845">
            <a:extLst>
              <a:ext uri="{FF2B5EF4-FFF2-40B4-BE49-F238E27FC236}">
                <a16:creationId xmlns:a16="http://schemas.microsoft.com/office/drawing/2014/main" id="{02677234-854A-18E6-C862-1A76EEDFDCEE}"/>
              </a:ext>
            </a:extLst>
          </p:cNvPr>
          <p:cNvPicPr>
            <a:picLocks noChangeAspect="1"/>
          </p:cNvPicPr>
          <p:nvPr/>
        </p:nvPicPr>
        <p:blipFill>
          <a:blip r:embed="rId16"/>
          <a:stretch>
            <a:fillRect/>
          </a:stretch>
        </p:blipFill>
        <p:spPr>
          <a:xfrm>
            <a:off x="27931043" y="21609907"/>
            <a:ext cx="11700080" cy="3531954"/>
          </a:xfrm>
          <a:prstGeom prst="rect">
            <a:avLst/>
          </a:prstGeom>
        </p:spPr>
      </p:pic>
      <p:sp>
        <p:nvSpPr>
          <p:cNvPr id="11848" name="テキスト ボックス 11847">
            <a:extLst>
              <a:ext uri="{FF2B5EF4-FFF2-40B4-BE49-F238E27FC236}">
                <a16:creationId xmlns:a16="http://schemas.microsoft.com/office/drawing/2014/main" id="{7DDFB31C-20C3-D019-4628-02BA39CA4AFF}"/>
              </a:ext>
            </a:extLst>
          </p:cNvPr>
          <p:cNvSpPr txBox="1"/>
          <p:nvPr/>
        </p:nvSpPr>
        <p:spPr>
          <a:xfrm>
            <a:off x="44200392" y="13527382"/>
            <a:ext cx="6181815" cy="8956298"/>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445839" indent="-445839">
              <a:buClr>
                <a:schemeClr val="tx1"/>
              </a:buClr>
              <a:buFont typeface="Wingdings" panose="05000000000000000000" pitchFamily="2" charset="2"/>
              <a:buChar char="l"/>
            </a:pPr>
            <a:r>
              <a:rPr lang="ja-JP" altLang="en-US" sz="3200" dirty="0"/>
              <a:t>物部川では、統合堰から</a:t>
            </a:r>
            <a:r>
              <a:rPr lang="ja-JP" altLang="en-US" sz="3200" b="1" u="sng" dirty="0"/>
              <a:t>澪</a:t>
            </a:r>
            <a:r>
              <a:rPr lang="ja-JP" altLang="en-US" sz="3200" b="1" u="sng" dirty="0">
                <a:solidFill>
                  <a:srgbClr val="FF0000"/>
                </a:solidFill>
                <a:highlight>
                  <a:srgbClr val="FFFF00"/>
                </a:highlight>
              </a:rPr>
              <a:t>筋</a:t>
            </a:r>
            <a:r>
              <a:rPr lang="ja-JP" altLang="en-US" sz="3200" b="1" u="sng" dirty="0"/>
              <a:t>の河床低下</a:t>
            </a:r>
            <a:r>
              <a:rPr lang="ja-JP" altLang="en-US" sz="3200" dirty="0"/>
              <a:t>による最深河床の緩勾配化、</a:t>
            </a:r>
            <a:r>
              <a:rPr lang="ja-JP" altLang="en-US" sz="3200" b="1" u="sng" dirty="0"/>
              <a:t>砂州の単列化</a:t>
            </a:r>
            <a:r>
              <a:rPr lang="ja-JP" altLang="en-US" sz="3200" dirty="0"/>
              <a:t>、</a:t>
            </a:r>
            <a:r>
              <a:rPr lang="ja-JP" altLang="en-US" sz="3200" b="1" u="sng" dirty="0"/>
              <a:t>低水路幅の縮小</a:t>
            </a:r>
            <a:r>
              <a:rPr lang="ja-JP" altLang="en-US" sz="3200" dirty="0"/>
              <a:t>が見られる。</a:t>
            </a:r>
            <a:endParaRPr lang="en-US" altLang="ja-JP" sz="3200" dirty="0"/>
          </a:p>
          <a:p>
            <a:pPr marL="445839" indent="-445839">
              <a:buClr>
                <a:schemeClr val="tx1"/>
              </a:buClr>
              <a:buFont typeface="Wingdings" panose="05000000000000000000" pitchFamily="2" charset="2"/>
              <a:buChar char="l"/>
            </a:pPr>
            <a:r>
              <a:rPr lang="ja-JP" altLang="en-US" sz="3200" dirty="0"/>
              <a:t>平均年最大流量時の</a:t>
            </a:r>
            <a:r>
              <a:rPr lang="en-US" altLang="ja-JP" sz="3200" dirty="0"/>
              <a:t>B/H </a:t>
            </a:r>
            <a:r>
              <a:rPr lang="ja-JP" altLang="en-US" sz="3200" dirty="0"/>
              <a:t>も昭和</a:t>
            </a:r>
            <a:r>
              <a:rPr lang="en-US" altLang="ja-JP" sz="3200" dirty="0"/>
              <a:t>45 </a:t>
            </a:r>
            <a:r>
              <a:rPr lang="ja-JP" altLang="en-US" sz="3200" dirty="0"/>
              <a:t>年と令和</a:t>
            </a:r>
            <a:r>
              <a:rPr lang="en-US" altLang="ja-JP" sz="3200" dirty="0"/>
              <a:t>4 </a:t>
            </a:r>
            <a:r>
              <a:rPr lang="ja-JP" altLang="en-US" sz="3200" dirty="0"/>
              <a:t>年とで算出すると</a:t>
            </a:r>
            <a:r>
              <a:rPr lang="en-US" altLang="ja-JP" sz="3200" dirty="0"/>
              <a:t>6.8kp </a:t>
            </a:r>
            <a:r>
              <a:rPr lang="ja-JP" altLang="en-US" sz="3200" dirty="0"/>
              <a:t>で</a:t>
            </a:r>
            <a:r>
              <a:rPr lang="en-US" altLang="ja-JP" sz="3200" dirty="0"/>
              <a:t>99</a:t>
            </a:r>
            <a:r>
              <a:rPr lang="ja-JP" altLang="en-US" sz="3200" dirty="0"/>
              <a:t>➡</a:t>
            </a:r>
            <a:r>
              <a:rPr lang="en-US" altLang="ja-JP" sz="3200" dirty="0"/>
              <a:t>70 </a:t>
            </a:r>
            <a:r>
              <a:rPr lang="ja-JP" altLang="en-US" sz="3200" dirty="0"/>
              <a:t>に，</a:t>
            </a:r>
            <a:r>
              <a:rPr lang="en-US" altLang="ja-JP" sz="3200" dirty="0"/>
              <a:t>4.8kp </a:t>
            </a:r>
            <a:r>
              <a:rPr lang="ja-JP" altLang="en-US" sz="3200" dirty="0"/>
              <a:t>で</a:t>
            </a:r>
            <a:r>
              <a:rPr lang="en-US" altLang="ja-JP" sz="3200" dirty="0"/>
              <a:t>138 </a:t>
            </a:r>
            <a:r>
              <a:rPr lang="ja-JP" altLang="en-US" sz="3200" dirty="0"/>
              <a:t>➡</a:t>
            </a:r>
            <a:r>
              <a:rPr lang="en-US" altLang="ja-JP" sz="3200" dirty="0"/>
              <a:t>104 </a:t>
            </a:r>
            <a:r>
              <a:rPr lang="ja-JP" altLang="en-US" sz="3200" dirty="0"/>
              <a:t>に低下。二極化ループを加速させていると考えられる。</a:t>
            </a:r>
            <a:endParaRPr lang="en-US" altLang="ja-JP" sz="3200" dirty="0"/>
          </a:p>
          <a:p>
            <a:pPr marL="445839" indent="-445839">
              <a:buClr>
                <a:schemeClr val="tx1"/>
              </a:buClr>
              <a:buFont typeface="Wingdings" panose="05000000000000000000" pitchFamily="2" charset="2"/>
              <a:buChar char="l"/>
            </a:pPr>
            <a:r>
              <a:rPr lang="en-US" altLang="ja-JP" sz="3200" dirty="0"/>
              <a:t>6.8kp </a:t>
            </a:r>
            <a:r>
              <a:rPr lang="ja-JP" altLang="en-US" sz="3200" dirty="0"/>
              <a:t>断面では複列砂州が単列化して河床低下が進んだ痕跡として，副流路から主流路に滝状の段差が生じていた</a:t>
            </a:r>
            <a:endParaRPr lang="en-US" altLang="ja-JP" sz="3200" dirty="0"/>
          </a:p>
          <a:p>
            <a:pPr marL="445839" indent="-445839">
              <a:buClr>
                <a:schemeClr val="tx1"/>
              </a:buClr>
              <a:buFont typeface="Wingdings" panose="05000000000000000000" pitchFamily="2" charset="2"/>
              <a:buChar char="l"/>
            </a:pPr>
            <a:r>
              <a:rPr lang="ja-JP" altLang="en-US" sz="3200" dirty="0"/>
              <a:t>低水路には最大</a:t>
            </a:r>
            <a:r>
              <a:rPr lang="en-US" altLang="ja-JP" sz="3200" dirty="0"/>
              <a:t>300mm </a:t>
            </a:r>
            <a:r>
              <a:rPr lang="ja-JP" altLang="en-US" sz="3200" dirty="0"/>
              <a:t>程度の礫が存在するがアーマー化は見られない一方で、側岸は</a:t>
            </a:r>
            <a:r>
              <a:rPr lang="en-US" altLang="ja-JP" sz="3200" dirty="0"/>
              <a:t>500mm </a:t>
            </a:r>
            <a:r>
              <a:rPr lang="ja-JP" altLang="en-US" sz="3200" dirty="0"/>
              <a:t>級の巨礫主体で構成されており、模型実験と類似の状況であった。</a:t>
            </a:r>
            <a:endParaRPr lang="en-US" altLang="ja-JP" sz="3200" dirty="0"/>
          </a:p>
        </p:txBody>
      </p:sp>
      <p:sp>
        <p:nvSpPr>
          <p:cNvPr id="2" name="正方形/長方形 1">
            <a:extLst>
              <a:ext uri="{FF2B5EF4-FFF2-40B4-BE49-F238E27FC236}">
                <a16:creationId xmlns:a16="http://schemas.microsoft.com/office/drawing/2014/main" id="{15CD2F6B-1E2C-62F0-7165-13B524AC821A}"/>
              </a:ext>
            </a:extLst>
          </p:cNvPr>
          <p:cNvSpPr/>
          <p:nvPr/>
        </p:nvSpPr>
        <p:spPr>
          <a:xfrm>
            <a:off x="4554456" y="26203787"/>
            <a:ext cx="5485348" cy="523220"/>
          </a:xfrm>
          <a:prstGeom prst="rect">
            <a:avLst/>
          </a:prstGeom>
          <a:noFill/>
        </p:spPr>
        <p:txBody>
          <a:bodyPr wrap="none" rtlCol="0">
            <a:spAutoFit/>
          </a:bodyPr>
          <a:lstStyle/>
          <a:p>
            <a:r>
              <a:rPr lang="ja-JP" altLang="en-US" sz="2800" dirty="0"/>
              <a:t>図</a:t>
            </a:r>
            <a:r>
              <a:rPr lang="en-US" altLang="ja-JP" sz="2800" dirty="0"/>
              <a:t>6</a:t>
            </a:r>
            <a:r>
              <a:rPr lang="ja-JP" altLang="en-US" sz="2800" dirty="0"/>
              <a:t>　</a:t>
            </a:r>
            <a:r>
              <a:rPr lang="en-US" altLang="ja-JP" sz="2800" dirty="0"/>
              <a:t>0.012m</a:t>
            </a:r>
            <a:r>
              <a:rPr lang="en-US" altLang="ja-JP" sz="2800" baseline="30000" dirty="0"/>
              <a:t>3</a:t>
            </a:r>
            <a:r>
              <a:rPr lang="en-US" altLang="ja-JP" sz="2800" dirty="0"/>
              <a:t>/s</a:t>
            </a:r>
            <a:r>
              <a:rPr lang="ja-JP" altLang="en-US" sz="2800" dirty="0"/>
              <a:t>通水時の空中写真 </a:t>
            </a:r>
          </a:p>
        </p:txBody>
      </p:sp>
      <p:sp>
        <p:nvSpPr>
          <p:cNvPr id="6" name="正方形/長方形 5">
            <a:extLst>
              <a:ext uri="{FF2B5EF4-FFF2-40B4-BE49-F238E27FC236}">
                <a16:creationId xmlns:a16="http://schemas.microsoft.com/office/drawing/2014/main" id="{FE7014CC-BCD3-A255-F9F0-AA30178C7EE5}"/>
              </a:ext>
            </a:extLst>
          </p:cNvPr>
          <p:cNvSpPr/>
          <p:nvPr/>
        </p:nvSpPr>
        <p:spPr>
          <a:xfrm>
            <a:off x="3242211" y="29554843"/>
            <a:ext cx="9015610" cy="523220"/>
          </a:xfrm>
          <a:prstGeom prst="rect">
            <a:avLst/>
          </a:prstGeom>
          <a:noFill/>
        </p:spPr>
        <p:txBody>
          <a:bodyPr wrap="none" rtlCol="0">
            <a:spAutoFit/>
          </a:bodyPr>
          <a:lstStyle/>
          <a:p>
            <a:r>
              <a:rPr lang="ja-JP" altLang="en-US" sz="2800" dirty="0"/>
              <a:t>図</a:t>
            </a:r>
            <a:r>
              <a:rPr lang="en-US" altLang="ja-JP" sz="2800" dirty="0"/>
              <a:t>7</a:t>
            </a:r>
            <a:r>
              <a:rPr lang="ja-JP" altLang="en-US" sz="2800" dirty="0"/>
              <a:t>　横断形状の変化（単列区間</a:t>
            </a:r>
            <a:r>
              <a:rPr lang="en-US" altLang="ja-JP" sz="2800" dirty="0"/>
              <a:t>16.6kp</a:t>
            </a:r>
            <a:r>
              <a:rPr lang="ja-JP" altLang="en-US" sz="2800" dirty="0"/>
              <a:t>，多列区間</a:t>
            </a:r>
            <a:r>
              <a:rPr lang="en-US" altLang="ja-JP" sz="2800" dirty="0"/>
              <a:t>14.6kp </a:t>
            </a:r>
            <a:r>
              <a:rPr lang="ja-JP" altLang="en-US" sz="2800" dirty="0"/>
              <a:t>）</a:t>
            </a:r>
          </a:p>
        </p:txBody>
      </p:sp>
      <p:sp>
        <p:nvSpPr>
          <p:cNvPr id="8" name="正方形/長方形 7">
            <a:extLst>
              <a:ext uri="{FF2B5EF4-FFF2-40B4-BE49-F238E27FC236}">
                <a16:creationId xmlns:a16="http://schemas.microsoft.com/office/drawing/2014/main" id="{4C6B52A9-A794-2A58-485E-F764AAB395A2}"/>
              </a:ext>
            </a:extLst>
          </p:cNvPr>
          <p:cNvSpPr/>
          <p:nvPr/>
        </p:nvSpPr>
        <p:spPr>
          <a:xfrm>
            <a:off x="25151395" y="33753653"/>
            <a:ext cx="7921912" cy="523220"/>
          </a:xfrm>
          <a:prstGeom prst="rect">
            <a:avLst/>
          </a:prstGeom>
          <a:noFill/>
        </p:spPr>
        <p:txBody>
          <a:bodyPr wrap="none" rtlCol="0">
            <a:spAutoFit/>
          </a:bodyPr>
          <a:lstStyle/>
          <a:p>
            <a:r>
              <a:rPr lang="ja-JP" altLang="en-US" sz="2800" dirty="0"/>
              <a:t>図</a:t>
            </a:r>
            <a:r>
              <a:rPr lang="en-US" altLang="ja-JP" sz="2800" dirty="0"/>
              <a:t>8</a:t>
            </a:r>
            <a:r>
              <a:rPr lang="ja-JP" altLang="en-US" sz="2800" dirty="0"/>
              <a:t>　</a:t>
            </a:r>
            <a:r>
              <a:rPr lang="en-US" altLang="ja-JP" sz="2800" dirty="0"/>
              <a:t> 0.012m</a:t>
            </a:r>
            <a:r>
              <a:rPr lang="en-US" altLang="ja-JP" sz="2800" baseline="30000" dirty="0"/>
              <a:t>3</a:t>
            </a:r>
            <a:r>
              <a:rPr lang="en-US" altLang="ja-JP" sz="2800" dirty="0"/>
              <a:t>/s</a:t>
            </a:r>
            <a:r>
              <a:rPr lang="ja-JP" altLang="en-US" sz="2800" dirty="0"/>
              <a:t>通水時の</a:t>
            </a:r>
            <a:r>
              <a:rPr lang="en-US" altLang="ja-JP" sz="2800" dirty="0"/>
              <a:t>B/H</a:t>
            </a:r>
            <a:r>
              <a:rPr lang="ja-JP" altLang="en-US" sz="2800" dirty="0"/>
              <a:t>縦断分布の時間変化 </a:t>
            </a:r>
          </a:p>
        </p:txBody>
      </p:sp>
      <p:sp>
        <p:nvSpPr>
          <p:cNvPr id="9" name="正方形/長方形 8">
            <a:extLst>
              <a:ext uri="{FF2B5EF4-FFF2-40B4-BE49-F238E27FC236}">
                <a16:creationId xmlns:a16="http://schemas.microsoft.com/office/drawing/2014/main" id="{4612344F-049D-0888-8E54-4F438B82F68C}"/>
              </a:ext>
            </a:extLst>
          </p:cNvPr>
          <p:cNvSpPr/>
          <p:nvPr/>
        </p:nvSpPr>
        <p:spPr>
          <a:xfrm>
            <a:off x="15631930" y="24030423"/>
            <a:ext cx="9198352" cy="523220"/>
          </a:xfrm>
          <a:prstGeom prst="rect">
            <a:avLst/>
          </a:prstGeom>
          <a:noFill/>
        </p:spPr>
        <p:txBody>
          <a:bodyPr wrap="none" rtlCol="0">
            <a:spAutoFit/>
          </a:bodyPr>
          <a:lstStyle/>
          <a:p>
            <a:r>
              <a:rPr lang="ja-JP" altLang="en-US" sz="2800" dirty="0"/>
              <a:t>図</a:t>
            </a:r>
            <a:r>
              <a:rPr lang="en-US" altLang="ja-JP" sz="2800" dirty="0"/>
              <a:t>10</a:t>
            </a:r>
            <a:r>
              <a:rPr lang="ja-JP" altLang="en-US" sz="2800" dirty="0"/>
              <a:t>　横断形状の変化（単列区間</a:t>
            </a:r>
            <a:r>
              <a:rPr lang="en-US" altLang="ja-JP" sz="2800" dirty="0"/>
              <a:t>16.6kp</a:t>
            </a:r>
            <a:r>
              <a:rPr lang="ja-JP" altLang="en-US" sz="2800" dirty="0"/>
              <a:t>，多列区間</a:t>
            </a:r>
            <a:r>
              <a:rPr lang="en-US" altLang="ja-JP" sz="2800" dirty="0"/>
              <a:t>14.6kp </a:t>
            </a:r>
            <a:r>
              <a:rPr lang="ja-JP" altLang="en-US" sz="2800" dirty="0"/>
              <a:t>）</a:t>
            </a:r>
          </a:p>
        </p:txBody>
      </p:sp>
      <p:cxnSp>
        <p:nvCxnSpPr>
          <p:cNvPr id="10" name="直線コネクタ 9">
            <a:extLst>
              <a:ext uri="{FF2B5EF4-FFF2-40B4-BE49-F238E27FC236}">
                <a16:creationId xmlns:a16="http://schemas.microsoft.com/office/drawing/2014/main" id="{F8AB5B83-44BF-D54D-3C1B-DAD79210180C}"/>
              </a:ext>
            </a:extLst>
          </p:cNvPr>
          <p:cNvCxnSpPr>
            <a:cxnSpLocks/>
          </p:cNvCxnSpPr>
          <p:nvPr/>
        </p:nvCxnSpPr>
        <p:spPr>
          <a:xfrm>
            <a:off x="14017611" y="24930694"/>
            <a:ext cx="13263825" cy="0"/>
          </a:xfrm>
          <a:prstGeom prst="line">
            <a:avLst/>
          </a:prstGeom>
          <a:noFill/>
          <a:ln w="44450">
            <a:solidFill>
              <a:schemeClr val="tx2">
                <a:lumMod val="75000"/>
              </a:schemeClr>
            </a:solidFill>
          </a:ln>
        </p:spPr>
        <p:style>
          <a:lnRef idx="2">
            <a:schemeClr val="accent3"/>
          </a:lnRef>
          <a:fillRef idx="1">
            <a:schemeClr val="lt1"/>
          </a:fillRef>
          <a:effectRef idx="0">
            <a:schemeClr val="accent3"/>
          </a:effectRef>
          <a:fontRef idx="minor">
            <a:schemeClr val="dk1"/>
          </a:fontRef>
        </p:style>
      </p:cxnSp>
      <p:sp>
        <p:nvSpPr>
          <p:cNvPr id="13" name="テキスト ボックス 12">
            <a:extLst>
              <a:ext uri="{FF2B5EF4-FFF2-40B4-BE49-F238E27FC236}">
                <a16:creationId xmlns:a16="http://schemas.microsoft.com/office/drawing/2014/main" id="{C71DAB08-5235-8625-F949-43CCA386BE72}"/>
              </a:ext>
            </a:extLst>
          </p:cNvPr>
          <p:cNvSpPr txBox="1"/>
          <p:nvPr/>
        </p:nvSpPr>
        <p:spPr>
          <a:xfrm>
            <a:off x="-5529334" y="31560652"/>
            <a:ext cx="10284133" cy="1077218"/>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445839" indent="-445839">
              <a:buClr>
                <a:schemeClr val="tx1"/>
              </a:buClr>
              <a:buFont typeface="Wingdings" panose="05000000000000000000" pitchFamily="2" charset="2"/>
              <a:buChar char="l"/>
            </a:pPr>
            <a:r>
              <a:rPr lang="ja-JP" altLang="en-US" sz="3200" dirty="0"/>
              <a:t>流砂量が上流側＜下流側となり河床低下局面、それが下流側へ進行。砂州モード変化区間とも一致。</a:t>
            </a:r>
            <a:endParaRPr lang="en-US" altLang="ja-JP" sz="3200" dirty="0"/>
          </a:p>
        </p:txBody>
      </p:sp>
      <p:sp>
        <p:nvSpPr>
          <p:cNvPr id="20" name="テキスト ボックス 19">
            <a:extLst>
              <a:ext uri="{FF2B5EF4-FFF2-40B4-BE49-F238E27FC236}">
                <a16:creationId xmlns:a16="http://schemas.microsoft.com/office/drawing/2014/main" id="{8DB07501-8D9D-92CC-94EA-475164259886}"/>
              </a:ext>
            </a:extLst>
          </p:cNvPr>
          <p:cNvSpPr txBox="1"/>
          <p:nvPr/>
        </p:nvSpPr>
        <p:spPr>
          <a:xfrm>
            <a:off x="19373615" y="29603704"/>
            <a:ext cx="7088382" cy="523220"/>
          </a:xfrm>
          <a:prstGeom prst="rect">
            <a:avLst/>
          </a:prstGeom>
          <a:noFill/>
        </p:spPr>
        <p:txBody>
          <a:bodyPr wrap="square">
            <a:spAutoFit/>
          </a:bodyPr>
          <a:lstStyle/>
          <a:p>
            <a:r>
              <a:rPr lang="ja-JP" altLang="en-US" sz="2800" dirty="0"/>
              <a:t>図</a:t>
            </a:r>
            <a:r>
              <a:rPr lang="en-US" altLang="ja-JP" sz="2800" dirty="0"/>
              <a:t>8</a:t>
            </a:r>
            <a:r>
              <a:rPr lang="ja-JP" altLang="en-US" sz="2800" dirty="0"/>
              <a:t>　各計測期間の平均的な流砂量縦断分布 </a:t>
            </a:r>
          </a:p>
        </p:txBody>
      </p:sp>
      <p:sp>
        <p:nvSpPr>
          <p:cNvPr id="22" name="テキスト ボックス 21">
            <a:extLst>
              <a:ext uri="{FF2B5EF4-FFF2-40B4-BE49-F238E27FC236}">
                <a16:creationId xmlns:a16="http://schemas.microsoft.com/office/drawing/2014/main" id="{A0B4467C-FFF5-4DF3-4C37-9DF909E3A696}"/>
              </a:ext>
            </a:extLst>
          </p:cNvPr>
          <p:cNvSpPr txBox="1"/>
          <p:nvPr/>
        </p:nvSpPr>
        <p:spPr>
          <a:xfrm>
            <a:off x="30399210" y="16327933"/>
            <a:ext cx="8054684" cy="523220"/>
          </a:xfrm>
          <a:prstGeom prst="rect">
            <a:avLst/>
          </a:prstGeom>
          <a:noFill/>
        </p:spPr>
        <p:txBody>
          <a:bodyPr wrap="square">
            <a:spAutoFit/>
          </a:bodyPr>
          <a:lstStyle/>
          <a:p>
            <a:pPr algn="ctr"/>
            <a:r>
              <a:rPr lang="ja-JP" altLang="en-US" sz="2800" dirty="0"/>
              <a:t>図</a:t>
            </a:r>
            <a:r>
              <a:rPr lang="en-US" altLang="ja-JP" sz="2800" dirty="0"/>
              <a:t>9</a:t>
            </a:r>
            <a:r>
              <a:rPr lang="ja-JP" altLang="en-US" sz="2800" dirty="0"/>
              <a:t>　物部川の河床高縦断変化 </a:t>
            </a:r>
          </a:p>
        </p:txBody>
      </p:sp>
      <p:sp>
        <p:nvSpPr>
          <p:cNvPr id="26" name="テキスト ボックス 25">
            <a:extLst>
              <a:ext uri="{FF2B5EF4-FFF2-40B4-BE49-F238E27FC236}">
                <a16:creationId xmlns:a16="http://schemas.microsoft.com/office/drawing/2014/main" id="{65B4BF72-140A-A57E-4F79-548E41DBD9EF}"/>
              </a:ext>
            </a:extLst>
          </p:cNvPr>
          <p:cNvSpPr txBox="1"/>
          <p:nvPr/>
        </p:nvSpPr>
        <p:spPr>
          <a:xfrm>
            <a:off x="30360515" y="20843053"/>
            <a:ext cx="8054684" cy="523220"/>
          </a:xfrm>
          <a:prstGeom prst="rect">
            <a:avLst/>
          </a:prstGeom>
          <a:noFill/>
        </p:spPr>
        <p:txBody>
          <a:bodyPr wrap="square">
            <a:spAutoFit/>
          </a:bodyPr>
          <a:lstStyle/>
          <a:p>
            <a:pPr algn="ctr"/>
            <a:r>
              <a:rPr lang="ja-JP" altLang="en-US" sz="2800" dirty="0"/>
              <a:t>図</a:t>
            </a:r>
            <a:r>
              <a:rPr lang="en-US" altLang="ja-JP" sz="2800" dirty="0"/>
              <a:t>10</a:t>
            </a:r>
            <a:r>
              <a:rPr lang="ja-JP" altLang="en-US" sz="2800" dirty="0"/>
              <a:t>　物部川空中写真経年変化</a:t>
            </a:r>
          </a:p>
        </p:txBody>
      </p:sp>
      <p:sp>
        <p:nvSpPr>
          <p:cNvPr id="42" name="テキスト ボックス 41">
            <a:extLst>
              <a:ext uri="{FF2B5EF4-FFF2-40B4-BE49-F238E27FC236}">
                <a16:creationId xmlns:a16="http://schemas.microsoft.com/office/drawing/2014/main" id="{E4811772-921D-19BF-4E6B-C1A1273B8BE1}"/>
              </a:ext>
            </a:extLst>
          </p:cNvPr>
          <p:cNvSpPr txBox="1"/>
          <p:nvPr/>
        </p:nvSpPr>
        <p:spPr>
          <a:xfrm>
            <a:off x="28533365" y="25372511"/>
            <a:ext cx="4880193" cy="523220"/>
          </a:xfrm>
          <a:prstGeom prst="rect">
            <a:avLst/>
          </a:prstGeom>
          <a:noFill/>
        </p:spPr>
        <p:txBody>
          <a:bodyPr wrap="square">
            <a:spAutoFit/>
          </a:bodyPr>
          <a:lstStyle/>
          <a:p>
            <a:pPr algn="ctr"/>
            <a:r>
              <a:rPr lang="ja-JP" altLang="en-US" sz="2800" dirty="0"/>
              <a:t>図</a:t>
            </a:r>
            <a:r>
              <a:rPr lang="en-US" altLang="ja-JP" sz="2800" dirty="0"/>
              <a:t>11</a:t>
            </a:r>
            <a:r>
              <a:rPr lang="ja-JP" altLang="en-US" sz="2800" dirty="0"/>
              <a:t>　</a:t>
            </a:r>
            <a:r>
              <a:rPr lang="en-US" altLang="ja-JP" sz="2800" dirty="0"/>
              <a:t>6.8kp</a:t>
            </a:r>
            <a:r>
              <a:rPr lang="ja-JP" altLang="en-US" sz="2800" dirty="0"/>
              <a:t>と</a:t>
            </a:r>
            <a:r>
              <a:rPr lang="en-US" altLang="ja-JP" sz="2800" dirty="0"/>
              <a:t>4.8kp</a:t>
            </a:r>
            <a:r>
              <a:rPr lang="ja-JP" altLang="en-US" sz="2800" dirty="0"/>
              <a:t>の横断変化</a:t>
            </a:r>
          </a:p>
        </p:txBody>
      </p:sp>
      <p:sp>
        <p:nvSpPr>
          <p:cNvPr id="52" name="テキスト ボックス 51">
            <a:extLst>
              <a:ext uri="{FF2B5EF4-FFF2-40B4-BE49-F238E27FC236}">
                <a16:creationId xmlns:a16="http://schemas.microsoft.com/office/drawing/2014/main" id="{F8B1B393-843F-625D-7AE0-8AF26182536A}"/>
              </a:ext>
            </a:extLst>
          </p:cNvPr>
          <p:cNvSpPr txBox="1"/>
          <p:nvPr/>
        </p:nvSpPr>
        <p:spPr>
          <a:xfrm>
            <a:off x="33999733" y="25385357"/>
            <a:ext cx="5713380" cy="523220"/>
          </a:xfrm>
          <a:prstGeom prst="rect">
            <a:avLst/>
          </a:prstGeom>
          <a:noFill/>
        </p:spPr>
        <p:txBody>
          <a:bodyPr wrap="square">
            <a:spAutoFit/>
          </a:bodyPr>
          <a:lstStyle/>
          <a:p>
            <a:pPr algn="ctr"/>
            <a:r>
              <a:rPr lang="ja-JP" altLang="en-US" sz="2800" dirty="0"/>
              <a:t>図</a:t>
            </a:r>
            <a:r>
              <a:rPr lang="en-US" altLang="ja-JP" sz="2800" dirty="0"/>
              <a:t>12</a:t>
            </a:r>
            <a:r>
              <a:rPr lang="ja-JP" altLang="en-US" sz="2800" dirty="0"/>
              <a:t>　</a:t>
            </a:r>
            <a:r>
              <a:rPr lang="en-US" altLang="ja-JP" sz="2800" dirty="0"/>
              <a:t>6.8kp</a:t>
            </a:r>
            <a:r>
              <a:rPr lang="ja-JP" altLang="en-US" sz="2800" dirty="0"/>
              <a:t>と</a:t>
            </a:r>
            <a:r>
              <a:rPr lang="en-US" altLang="ja-JP" sz="2800" dirty="0"/>
              <a:t>4.8kp</a:t>
            </a:r>
            <a:r>
              <a:rPr lang="ja-JP" altLang="en-US" sz="2800" dirty="0"/>
              <a:t>の現地踏査写真</a:t>
            </a:r>
          </a:p>
        </p:txBody>
      </p:sp>
      <p:sp>
        <p:nvSpPr>
          <p:cNvPr id="3" name="角丸四角形 38">
            <a:extLst>
              <a:ext uri="{FF2B5EF4-FFF2-40B4-BE49-F238E27FC236}">
                <a16:creationId xmlns:a16="http://schemas.microsoft.com/office/drawing/2014/main" id="{EEF55E76-8586-5318-B235-960EC7AC5F7A}"/>
              </a:ext>
            </a:extLst>
          </p:cNvPr>
          <p:cNvSpPr>
            <a:spLocks/>
          </p:cNvSpPr>
          <p:nvPr/>
        </p:nvSpPr>
        <p:spPr>
          <a:xfrm>
            <a:off x="8005957" y="1408185"/>
            <a:ext cx="11132813" cy="698376"/>
          </a:xfrm>
          <a:prstGeom prst="roundRect">
            <a:avLst>
              <a:gd name="adj" fmla="val 3806"/>
            </a:avLst>
          </a:prstGeom>
          <a:solidFill>
            <a:schemeClr val="accent5">
              <a:lumMod val="75000"/>
            </a:schemeClr>
          </a:solidFill>
          <a:ln w="25400" algn="ctr">
            <a:solidFill>
              <a:schemeClr val="accent1"/>
            </a:solidFill>
            <a:miter lim="800000"/>
            <a:headEnd/>
            <a:tailEnd/>
          </a:ln>
        </p:spPr>
        <p:txBody>
          <a:bodyPr lIns="120768" tIns="60384" rIns="120768" bIns="60384" anchor="ctr"/>
          <a:lstStyle/>
          <a:p>
            <a:pPr defTabSz="3885566"/>
            <a:r>
              <a:rPr lang="ja-JP" altLang="en-US" sz="4400" b="1" dirty="0">
                <a:solidFill>
                  <a:schemeClr val="lt1"/>
                </a:solidFill>
              </a:rPr>
              <a:t> ２</a:t>
            </a:r>
            <a:r>
              <a:rPr lang="en-US" altLang="ja-JP" sz="4400" b="1" dirty="0">
                <a:solidFill>
                  <a:schemeClr val="lt1"/>
                </a:solidFill>
              </a:rPr>
              <a:t>.</a:t>
            </a:r>
            <a:r>
              <a:rPr lang="ja-JP" altLang="en-US" sz="4400" b="1" dirty="0">
                <a:solidFill>
                  <a:schemeClr val="lt1"/>
                </a:solidFill>
              </a:rPr>
              <a:t> 二極化プロセスの仮説</a:t>
            </a:r>
          </a:p>
        </p:txBody>
      </p:sp>
      <p:sp>
        <p:nvSpPr>
          <p:cNvPr id="5" name="正方形/長方形 4">
            <a:extLst>
              <a:ext uri="{FF2B5EF4-FFF2-40B4-BE49-F238E27FC236}">
                <a16:creationId xmlns:a16="http://schemas.microsoft.com/office/drawing/2014/main" id="{7487BD4A-79A2-25E2-E1B4-720732DC96C7}"/>
              </a:ext>
            </a:extLst>
          </p:cNvPr>
          <p:cNvSpPr>
            <a:spLocks noChangeAspect="1"/>
          </p:cNvSpPr>
          <p:nvPr/>
        </p:nvSpPr>
        <p:spPr>
          <a:xfrm>
            <a:off x="8010593" y="1409826"/>
            <a:ext cx="11132813" cy="10733726"/>
          </a:xfrm>
          <a:prstGeom prst="rect">
            <a:avLst/>
          </a:prstGeom>
          <a:noFill/>
          <a:ln w="63500">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ja-JP" altLang="en-US" sz="12487" dirty="0"/>
          </a:p>
        </p:txBody>
      </p:sp>
      <p:sp>
        <p:nvSpPr>
          <p:cNvPr id="7" name="テキスト ボックス 6">
            <a:extLst>
              <a:ext uri="{FF2B5EF4-FFF2-40B4-BE49-F238E27FC236}">
                <a16:creationId xmlns:a16="http://schemas.microsoft.com/office/drawing/2014/main" id="{D61590D4-9552-DF93-D5A9-45040DB5F758}"/>
              </a:ext>
            </a:extLst>
          </p:cNvPr>
          <p:cNvSpPr txBox="1"/>
          <p:nvPr/>
        </p:nvSpPr>
        <p:spPr>
          <a:xfrm>
            <a:off x="8253608" y="2196358"/>
            <a:ext cx="10716504" cy="2708434"/>
          </a:xfrm>
          <a:prstGeom prst="rect">
            <a:avLst/>
          </a:prstGeom>
          <a:noFill/>
        </p:spPr>
        <p:txBody>
          <a:bodyPr wrap="square" rtlCol="0">
            <a:spAutoFit/>
          </a:bodyPr>
          <a:lstStyle/>
          <a:p>
            <a:pPr>
              <a:lnSpc>
                <a:spcPts val="3400"/>
              </a:lnSpc>
            </a:pPr>
            <a:r>
              <a:rPr lang="ja-JP" altLang="en-US" sz="3200" dirty="0"/>
              <a:t>二極化進行河川に見られる特徴：</a:t>
            </a:r>
            <a:endParaRPr lang="en-US" altLang="ja-JP" sz="3200" dirty="0"/>
          </a:p>
          <a:p>
            <a:pPr>
              <a:lnSpc>
                <a:spcPts val="3400"/>
              </a:lnSpc>
            </a:pPr>
            <a:r>
              <a:rPr lang="ja-JP" altLang="en-US" sz="3200" dirty="0"/>
              <a:t>　「</a:t>
            </a:r>
            <a:r>
              <a:rPr lang="ja-JP" altLang="en-US" sz="3200" b="1" dirty="0"/>
              <a:t>河床低下</a:t>
            </a:r>
            <a:r>
              <a:rPr lang="ja-JP" altLang="en-US" sz="3200" dirty="0"/>
              <a:t>」、「</a:t>
            </a:r>
            <a:r>
              <a:rPr lang="ja-JP" altLang="en-US" sz="3200" b="1" dirty="0"/>
              <a:t>下刻卓越</a:t>
            </a:r>
            <a:r>
              <a:rPr lang="ja-JP" altLang="en-US" sz="3200" dirty="0"/>
              <a:t>」、「</a:t>
            </a:r>
            <a:r>
              <a:rPr lang="ja-JP" altLang="en-US" sz="3200" b="1" dirty="0"/>
              <a:t>低水路縮小</a:t>
            </a:r>
            <a:r>
              <a:rPr lang="ja-JP" altLang="en-US" sz="3200" dirty="0"/>
              <a:t>」の３つ</a:t>
            </a:r>
            <a:endParaRPr lang="en-US" altLang="ja-JP" sz="3200" dirty="0"/>
          </a:p>
          <a:p>
            <a:pPr marL="457200" indent="-457200">
              <a:lnSpc>
                <a:spcPts val="3400"/>
              </a:lnSpc>
              <a:buFont typeface="Wingdings" panose="05000000000000000000" pitchFamily="2" charset="2"/>
              <a:buChar char="Ø"/>
            </a:pPr>
            <a:r>
              <a:rPr lang="ja-JP" altLang="en-US" sz="3200" dirty="0"/>
              <a:t>これらは因果関係が循環した</a:t>
            </a:r>
            <a:r>
              <a:rPr lang="ja-JP" altLang="en-US" sz="3200" u="sng" dirty="0"/>
              <a:t>ループ</a:t>
            </a:r>
            <a:r>
              <a:rPr lang="ja-JP" altLang="en-US" sz="3200" dirty="0"/>
              <a:t>にある。</a:t>
            </a:r>
            <a:endParaRPr lang="en-US" altLang="ja-JP" sz="3200" b="1" u="sng" dirty="0"/>
          </a:p>
          <a:p>
            <a:pPr marL="457200" indent="-457200">
              <a:lnSpc>
                <a:spcPts val="3400"/>
              </a:lnSpc>
              <a:buFont typeface="Wingdings" panose="05000000000000000000" pitchFamily="2" charset="2"/>
              <a:buChar char="Ø"/>
            </a:pPr>
            <a:r>
              <a:rPr lang="ja-JP" altLang="en-US" sz="3200" dirty="0"/>
              <a:t>土砂供給量の減少（←直轄河川で報告例多数）や護岸整備，樹林化，大規模洪水の頻度減少等によって引き起こされ強まっているのでは？</a:t>
            </a:r>
            <a:endParaRPr lang="en-US" altLang="ja-JP" sz="3200" dirty="0"/>
          </a:p>
        </p:txBody>
      </p:sp>
      <p:cxnSp>
        <p:nvCxnSpPr>
          <p:cNvPr id="12" name="直線矢印コネクタ 11">
            <a:extLst>
              <a:ext uri="{FF2B5EF4-FFF2-40B4-BE49-F238E27FC236}">
                <a16:creationId xmlns:a16="http://schemas.microsoft.com/office/drawing/2014/main" id="{FD959BB2-2AAC-E94E-3DA9-764602308AB9}"/>
              </a:ext>
            </a:extLst>
          </p:cNvPr>
          <p:cNvCxnSpPr/>
          <p:nvPr/>
        </p:nvCxnSpPr>
        <p:spPr>
          <a:xfrm>
            <a:off x="19992457" y="5572937"/>
            <a:ext cx="16073588"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85C22DD5-1A0A-6D99-1285-37F1079D5779}"/>
              </a:ext>
            </a:extLst>
          </p:cNvPr>
          <p:cNvSpPr txBox="1"/>
          <p:nvPr/>
        </p:nvSpPr>
        <p:spPr>
          <a:xfrm>
            <a:off x="26942877" y="4845875"/>
            <a:ext cx="1346844" cy="523220"/>
          </a:xfrm>
          <a:prstGeom prst="rect">
            <a:avLst/>
          </a:prstGeom>
          <a:solidFill>
            <a:schemeClr val="bg1"/>
          </a:solidFill>
        </p:spPr>
        <p:txBody>
          <a:bodyPr wrap="none" rtlCol="0">
            <a:spAutoFit/>
          </a:bodyPr>
          <a:lstStyle/>
          <a:p>
            <a:r>
              <a:rPr lang="ja-JP" altLang="en-US" sz="2800" dirty="0">
                <a:solidFill>
                  <a:srgbClr val="0070C0"/>
                </a:solidFill>
                <a:latin typeface="ＭＳ Ｐゴシック" panose="020B0600070205080204" pitchFamily="50" charset="-128"/>
                <a:ea typeface="ＭＳ Ｐゴシック" panose="020B0600070205080204" pitchFamily="50" charset="-128"/>
              </a:rPr>
              <a:t>約</a:t>
            </a:r>
            <a:r>
              <a:rPr lang="en-US" altLang="ja-JP" sz="2800" dirty="0">
                <a:solidFill>
                  <a:srgbClr val="0070C0"/>
                </a:solidFill>
                <a:latin typeface="ＭＳ Ｐゴシック" panose="020B0600070205080204" pitchFamily="50" charset="-128"/>
                <a:ea typeface="ＭＳ Ｐゴシック" panose="020B0600070205080204" pitchFamily="50" charset="-128"/>
              </a:rPr>
              <a:t>110m</a:t>
            </a:r>
            <a:endParaRPr lang="ja-JP" altLang="en-US" sz="2800" dirty="0">
              <a:solidFill>
                <a:srgbClr val="0070C0"/>
              </a:solidFill>
              <a:latin typeface="ＭＳ Ｐゴシック" panose="020B0600070205080204" pitchFamily="50" charset="-128"/>
              <a:ea typeface="ＭＳ Ｐゴシック" panose="020B0600070205080204" pitchFamily="50" charset="-128"/>
            </a:endParaRPr>
          </a:p>
        </p:txBody>
      </p:sp>
      <p:sp>
        <p:nvSpPr>
          <p:cNvPr id="299" name="テキスト ボックス 298">
            <a:extLst>
              <a:ext uri="{FF2B5EF4-FFF2-40B4-BE49-F238E27FC236}">
                <a16:creationId xmlns:a16="http://schemas.microsoft.com/office/drawing/2014/main" id="{28EE8AC2-D971-94A3-DCA5-7A1EE4B9E67D}"/>
              </a:ext>
            </a:extLst>
          </p:cNvPr>
          <p:cNvSpPr txBox="1"/>
          <p:nvPr/>
        </p:nvSpPr>
        <p:spPr>
          <a:xfrm>
            <a:off x="14064769" y="17353040"/>
            <a:ext cx="615553" cy="1169551"/>
          </a:xfrm>
          <a:prstGeom prst="rect">
            <a:avLst/>
          </a:prstGeom>
          <a:noFill/>
        </p:spPr>
        <p:txBody>
          <a:bodyPr vert="eaVert" wrap="none" rtlCol="0">
            <a:spAutoFit/>
          </a:bodyPr>
          <a:lstStyle/>
          <a:p>
            <a:r>
              <a:rPr lang="ja-JP" altLang="en-US" sz="2800" dirty="0">
                <a:solidFill>
                  <a:srgbClr val="FF0000"/>
                </a:solidFill>
                <a:latin typeface="ＭＳ Ｐゴシック" panose="020B0600070205080204" pitchFamily="50" charset="-128"/>
                <a:ea typeface="ＭＳ Ｐゴシック" panose="020B0600070205080204" pitchFamily="50" charset="-128"/>
              </a:rPr>
              <a:t>緩勾配</a:t>
            </a:r>
          </a:p>
        </p:txBody>
      </p:sp>
      <p:sp>
        <p:nvSpPr>
          <p:cNvPr id="15" name="矢印: 下 14">
            <a:extLst>
              <a:ext uri="{FF2B5EF4-FFF2-40B4-BE49-F238E27FC236}">
                <a16:creationId xmlns:a16="http://schemas.microsoft.com/office/drawing/2014/main" id="{32F4EBCC-7A0D-2CD8-F19C-2647C8DD0EF5}"/>
              </a:ext>
            </a:extLst>
          </p:cNvPr>
          <p:cNvSpPr/>
          <p:nvPr/>
        </p:nvSpPr>
        <p:spPr>
          <a:xfrm>
            <a:off x="13803599" y="20760940"/>
            <a:ext cx="1152128" cy="1872208"/>
          </a:xfrm>
          <a:prstGeom prst="downArrow">
            <a:avLst/>
          </a:prstGeom>
          <a:solidFill>
            <a:schemeClr val="accent5">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0" name="テキスト ボックス 299">
            <a:extLst>
              <a:ext uri="{FF2B5EF4-FFF2-40B4-BE49-F238E27FC236}">
                <a16:creationId xmlns:a16="http://schemas.microsoft.com/office/drawing/2014/main" id="{3803F144-0F68-8A4A-3FE3-1B07207A8C8E}"/>
              </a:ext>
            </a:extLst>
          </p:cNvPr>
          <p:cNvSpPr txBox="1"/>
          <p:nvPr/>
        </p:nvSpPr>
        <p:spPr>
          <a:xfrm>
            <a:off x="14064569" y="21008850"/>
            <a:ext cx="615553" cy="1169551"/>
          </a:xfrm>
          <a:prstGeom prst="rect">
            <a:avLst/>
          </a:prstGeom>
          <a:noFill/>
        </p:spPr>
        <p:txBody>
          <a:bodyPr vert="eaVert" wrap="none" rtlCol="0">
            <a:spAutoFit/>
          </a:bodyPr>
          <a:lstStyle/>
          <a:p>
            <a:r>
              <a:rPr lang="ja-JP" altLang="en-US" sz="2800" dirty="0">
                <a:solidFill>
                  <a:srgbClr val="0070C0"/>
                </a:solidFill>
                <a:latin typeface="ＭＳ Ｐゴシック" panose="020B0600070205080204" pitchFamily="50" charset="-128"/>
                <a:ea typeface="ＭＳ Ｐゴシック" panose="020B0600070205080204" pitchFamily="50" charset="-128"/>
              </a:rPr>
              <a:t>急勾配</a:t>
            </a:r>
          </a:p>
        </p:txBody>
      </p:sp>
      <p:sp>
        <p:nvSpPr>
          <p:cNvPr id="16" name="矢印: 下 15">
            <a:extLst>
              <a:ext uri="{FF2B5EF4-FFF2-40B4-BE49-F238E27FC236}">
                <a16:creationId xmlns:a16="http://schemas.microsoft.com/office/drawing/2014/main" id="{9A3326C3-734D-C455-7FD5-231FD4805AB3}"/>
              </a:ext>
            </a:extLst>
          </p:cNvPr>
          <p:cNvSpPr/>
          <p:nvPr/>
        </p:nvSpPr>
        <p:spPr>
          <a:xfrm rot="5400000">
            <a:off x="15451147" y="22553308"/>
            <a:ext cx="949879" cy="1872208"/>
          </a:xfrm>
          <a:prstGeom prst="downArrow">
            <a:avLst/>
          </a:prstGeom>
          <a:solidFill>
            <a:schemeClr val="accent4">
              <a:lumMod val="20000"/>
              <a:lumOff val="8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5" name="テキスト ボックス 294">
            <a:extLst>
              <a:ext uri="{FF2B5EF4-FFF2-40B4-BE49-F238E27FC236}">
                <a16:creationId xmlns:a16="http://schemas.microsoft.com/office/drawing/2014/main" id="{A8E72EE9-71AC-8B38-4A5F-321A0E2D2D67}"/>
              </a:ext>
            </a:extLst>
          </p:cNvPr>
          <p:cNvSpPr txBox="1"/>
          <p:nvPr/>
        </p:nvSpPr>
        <p:spPr>
          <a:xfrm>
            <a:off x="15329361" y="23223947"/>
            <a:ext cx="1454244" cy="523220"/>
          </a:xfrm>
          <a:prstGeom prst="rect">
            <a:avLst/>
          </a:prstGeom>
          <a:noFill/>
        </p:spPr>
        <p:txBody>
          <a:bodyPr wrap="none" rtlCol="0">
            <a:spAutoFit/>
          </a:bodyPr>
          <a:lstStyle/>
          <a:p>
            <a:r>
              <a:rPr lang="ja-JP" altLang="en-US" sz="2800" dirty="0">
                <a:solidFill>
                  <a:srgbClr val="7030A0"/>
                </a:solidFill>
                <a:latin typeface="ＭＳ Ｐゴシック" panose="020B0600070205080204" pitchFamily="50" charset="-128"/>
                <a:ea typeface="ＭＳ Ｐゴシック" panose="020B0600070205080204" pitchFamily="50" charset="-128"/>
              </a:rPr>
              <a:t>狭く深い</a:t>
            </a:r>
          </a:p>
        </p:txBody>
      </p:sp>
      <p:sp>
        <p:nvSpPr>
          <p:cNvPr id="17" name="矢印: 下 16">
            <a:extLst>
              <a:ext uri="{FF2B5EF4-FFF2-40B4-BE49-F238E27FC236}">
                <a16:creationId xmlns:a16="http://schemas.microsoft.com/office/drawing/2014/main" id="{598DE7F8-BC57-DC1E-4F1D-5349D9D1B7B2}"/>
              </a:ext>
            </a:extLst>
          </p:cNvPr>
          <p:cNvSpPr/>
          <p:nvPr/>
        </p:nvSpPr>
        <p:spPr>
          <a:xfrm rot="16200000">
            <a:off x="20925215" y="22553306"/>
            <a:ext cx="949879" cy="1872208"/>
          </a:xfrm>
          <a:prstGeom prst="downArrow">
            <a:avLst/>
          </a:prstGeom>
          <a:solidFill>
            <a:schemeClr val="accent3">
              <a:lumMod val="20000"/>
              <a:lumOff val="80000"/>
            </a:scheme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テキスト ボックス 78">
            <a:extLst>
              <a:ext uri="{FF2B5EF4-FFF2-40B4-BE49-F238E27FC236}">
                <a16:creationId xmlns:a16="http://schemas.microsoft.com/office/drawing/2014/main" id="{C99B96BC-893A-4613-77A5-60F2E644919D}"/>
              </a:ext>
            </a:extLst>
          </p:cNvPr>
          <p:cNvSpPr txBox="1"/>
          <p:nvPr/>
        </p:nvSpPr>
        <p:spPr>
          <a:xfrm>
            <a:off x="20541176" y="23226312"/>
            <a:ext cx="1454244" cy="523220"/>
          </a:xfrm>
          <a:prstGeom prst="rect">
            <a:avLst/>
          </a:prstGeom>
          <a:noFill/>
        </p:spPr>
        <p:txBody>
          <a:bodyPr wrap="none" rtlCol="0">
            <a:spAutoFit/>
          </a:bodyPr>
          <a:lstStyle/>
          <a:p>
            <a:r>
              <a:rPr lang="ja-JP" altLang="en-US" sz="2800" dirty="0">
                <a:solidFill>
                  <a:srgbClr val="00B050"/>
                </a:solidFill>
                <a:latin typeface="ＭＳ Ｐゴシック" panose="020B0600070205080204" pitchFamily="50" charset="-128"/>
                <a:ea typeface="ＭＳ Ｐゴシック" panose="020B0600070205080204" pitchFamily="50" charset="-128"/>
              </a:rPr>
              <a:t>浅く広い</a:t>
            </a:r>
          </a:p>
        </p:txBody>
      </p:sp>
      <p:sp>
        <p:nvSpPr>
          <p:cNvPr id="21" name="テキスト ボックス 20">
            <a:extLst>
              <a:ext uri="{FF2B5EF4-FFF2-40B4-BE49-F238E27FC236}">
                <a16:creationId xmlns:a16="http://schemas.microsoft.com/office/drawing/2014/main" id="{380B827F-ED3E-B368-BD83-D32F234B1741}"/>
              </a:ext>
            </a:extLst>
          </p:cNvPr>
          <p:cNvSpPr txBox="1"/>
          <p:nvPr/>
        </p:nvSpPr>
        <p:spPr>
          <a:xfrm>
            <a:off x="20969574" y="11126480"/>
            <a:ext cx="3118313" cy="5232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a:r>
              <a:rPr kumimoji="1" lang="ja-JP" altLang="en-US" sz="2800" dirty="0"/>
              <a:t>平衡状態作成</a:t>
            </a:r>
          </a:p>
        </p:txBody>
      </p:sp>
      <p:sp>
        <p:nvSpPr>
          <p:cNvPr id="54" name="テキスト ボックス 53">
            <a:extLst>
              <a:ext uri="{FF2B5EF4-FFF2-40B4-BE49-F238E27FC236}">
                <a16:creationId xmlns:a16="http://schemas.microsoft.com/office/drawing/2014/main" id="{CD3A10CC-3080-176F-D964-48CB5B656270}"/>
              </a:ext>
            </a:extLst>
          </p:cNvPr>
          <p:cNvSpPr txBox="1"/>
          <p:nvPr/>
        </p:nvSpPr>
        <p:spPr>
          <a:xfrm>
            <a:off x="24098390" y="11120774"/>
            <a:ext cx="12590897" cy="52322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ctr"/>
            <a:r>
              <a:rPr kumimoji="1" lang="ja-JP" altLang="en-US" sz="2800" dirty="0"/>
              <a:t>給砂量減</a:t>
            </a:r>
          </a:p>
        </p:txBody>
      </p:sp>
      <p:pic>
        <p:nvPicPr>
          <p:cNvPr id="11283" name="図 11282">
            <a:extLst>
              <a:ext uri="{FF2B5EF4-FFF2-40B4-BE49-F238E27FC236}">
                <a16:creationId xmlns:a16="http://schemas.microsoft.com/office/drawing/2014/main" id="{31A8EFB8-D6BF-4FCD-06CF-0A98DF150FEF}"/>
              </a:ext>
            </a:extLst>
          </p:cNvPr>
          <p:cNvPicPr>
            <a:picLocks noChangeAspect="1"/>
          </p:cNvPicPr>
          <p:nvPr/>
        </p:nvPicPr>
        <p:blipFill>
          <a:blip r:embed="rId17"/>
          <a:stretch>
            <a:fillRect/>
          </a:stretch>
        </p:blipFill>
        <p:spPr>
          <a:xfrm>
            <a:off x="744440" y="8514768"/>
            <a:ext cx="6365761" cy="3141835"/>
          </a:xfrm>
          <a:prstGeom prst="rect">
            <a:avLst/>
          </a:prstGeom>
        </p:spPr>
      </p:pic>
      <p:sp>
        <p:nvSpPr>
          <p:cNvPr id="297" name="テキスト ボックス 296">
            <a:extLst>
              <a:ext uri="{FF2B5EF4-FFF2-40B4-BE49-F238E27FC236}">
                <a16:creationId xmlns:a16="http://schemas.microsoft.com/office/drawing/2014/main" id="{F7914E9E-3F1E-EEB9-21F3-51442C751D63}"/>
              </a:ext>
            </a:extLst>
          </p:cNvPr>
          <p:cNvSpPr txBox="1"/>
          <p:nvPr/>
        </p:nvSpPr>
        <p:spPr>
          <a:xfrm>
            <a:off x="17719414" y="24996192"/>
            <a:ext cx="9796716" cy="1077218"/>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445839" indent="-445839">
              <a:buClr>
                <a:schemeClr val="tx1"/>
              </a:buClr>
              <a:buFont typeface="Wingdings" panose="05000000000000000000" pitchFamily="2" charset="2"/>
              <a:buChar char="l"/>
            </a:pPr>
            <a:r>
              <a:rPr lang="ja-JP" altLang="en-US" sz="3200" dirty="0"/>
              <a:t>流砂量が上流側＜下流側となり河床低下局面、それが下流側へ進行。砂州モード変化区間とも一致。</a:t>
            </a:r>
            <a:endParaRPr lang="en-US" altLang="ja-JP" sz="3200" dirty="0"/>
          </a:p>
        </p:txBody>
      </p:sp>
      <p:sp>
        <p:nvSpPr>
          <p:cNvPr id="301" name="テキスト ボックス 300">
            <a:extLst>
              <a:ext uri="{FF2B5EF4-FFF2-40B4-BE49-F238E27FC236}">
                <a16:creationId xmlns:a16="http://schemas.microsoft.com/office/drawing/2014/main" id="{549028DD-23DC-0EDA-F82B-175B702443B2}"/>
              </a:ext>
            </a:extLst>
          </p:cNvPr>
          <p:cNvSpPr txBox="1"/>
          <p:nvPr/>
        </p:nvSpPr>
        <p:spPr>
          <a:xfrm>
            <a:off x="8259369" y="4905804"/>
            <a:ext cx="10716504" cy="1400383"/>
          </a:xfrm>
          <a:prstGeom prst="rect">
            <a:avLst/>
          </a:prstGeom>
          <a:solidFill>
            <a:schemeClr val="accent6">
              <a:lumMod val="20000"/>
              <a:lumOff val="80000"/>
            </a:schemeClr>
          </a:solidFill>
        </p:spPr>
        <p:txBody>
          <a:bodyPr wrap="square">
            <a:spAutoFit/>
          </a:bodyPr>
          <a:lstStyle/>
          <a:p>
            <a:pPr>
              <a:lnSpc>
                <a:spcPts val="3400"/>
              </a:lnSpc>
            </a:pPr>
            <a:r>
              <a:rPr lang="en-US" altLang="ja-JP" sz="3200" dirty="0"/>
              <a:t>【</a:t>
            </a:r>
            <a:r>
              <a:rPr lang="ja-JP" altLang="en-US" sz="3200" dirty="0"/>
              <a:t>仮説</a:t>
            </a:r>
            <a:r>
              <a:rPr lang="en-US" altLang="ja-JP" sz="3200" dirty="0"/>
              <a:t>】</a:t>
            </a:r>
            <a:r>
              <a:rPr lang="ja-JP" altLang="en-US" sz="3200" dirty="0"/>
              <a:t>二極化進行プロセスにある状態とは・・・</a:t>
            </a:r>
            <a:endParaRPr lang="en-US" altLang="ja-JP" sz="3200" dirty="0"/>
          </a:p>
          <a:p>
            <a:pPr>
              <a:lnSpc>
                <a:spcPts val="3400"/>
              </a:lnSpc>
            </a:pPr>
            <a:r>
              <a:rPr lang="ja-JP" altLang="en-US" sz="3200" dirty="0"/>
              <a:t>「一定の延長の河道で様々な規模の出水を経ても，河床低下，下刻卓越および低水路幅縮小のループに陥っている状態」</a:t>
            </a:r>
            <a:endParaRPr lang="en-US" altLang="ja-JP" sz="3200" dirty="0"/>
          </a:p>
        </p:txBody>
      </p:sp>
      <p:sp>
        <p:nvSpPr>
          <p:cNvPr id="302" name="吹き出し: 角を丸めた四角形 301">
            <a:extLst>
              <a:ext uri="{FF2B5EF4-FFF2-40B4-BE49-F238E27FC236}">
                <a16:creationId xmlns:a16="http://schemas.microsoft.com/office/drawing/2014/main" id="{633BE352-045E-8544-C823-C4596E5A45B0}"/>
              </a:ext>
            </a:extLst>
          </p:cNvPr>
          <p:cNvSpPr/>
          <p:nvPr/>
        </p:nvSpPr>
        <p:spPr>
          <a:xfrm>
            <a:off x="39879120" y="13697631"/>
            <a:ext cx="2560243" cy="1266083"/>
          </a:xfrm>
          <a:prstGeom prst="wedgeRoundRectCallout">
            <a:avLst>
              <a:gd name="adj1" fmla="val -67152"/>
              <a:gd name="adj2" fmla="val -13635"/>
              <a:gd name="adj3" fmla="val 16667"/>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テキスト ボックス 302">
            <a:extLst>
              <a:ext uri="{FF2B5EF4-FFF2-40B4-BE49-F238E27FC236}">
                <a16:creationId xmlns:a16="http://schemas.microsoft.com/office/drawing/2014/main" id="{96E6F2BA-CE73-F057-5E41-9385ED9D6704}"/>
              </a:ext>
            </a:extLst>
          </p:cNvPr>
          <p:cNvSpPr txBox="1"/>
          <p:nvPr/>
        </p:nvSpPr>
        <p:spPr>
          <a:xfrm>
            <a:off x="39888716" y="13810371"/>
            <a:ext cx="2550647" cy="954107"/>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66700" indent="-266700">
              <a:buClr>
                <a:schemeClr val="tx1"/>
              </a:buClr>
              <a:buFont typeface="Arial" panose="020B0604020202020204" pitchFamily="34" charset="0"/>
              <a:buChar char="•"/>
            </a:pPr>
            <a:r>
              <a:rPr lang="ja-JP" altLang="en-US" sz="2800" dirty="0"/>
              <a:t>最深河床の緩勾配化</a:t>
            </a:r>
            <a:endParaRPr lang="en-US" altLang="ja-JP" sz="2800" dirty="0"/>
          </a:p>
        </p:txBody>
      </p:sp>
      <p:sp>
        <p:nvSpPr>
          <p:cNvPr id="304" name="テキスト ボックス 303">
            <a:extLst>
              <a:ext uri="{FF2B5EF4-FFF2-40B4-BE49-F238E27FC236}">
                <a16:creationId xmlns:a16="http://schemas.microsoft.com/office/drawing/2014/main" id="{56D33D40-1F85-2123-7609-267FF18074EC}"/>
              </a:ext>
            </a:extLst>
          </p:cNvPr>
          <p:cNvSpPr txBox="1"/>
          <p:nvPr/>
        </p:nvSpPr>
        <p:spPr>
          <a:xfrm>
            <a:off x="39872803" y="19069681"/>
            <a:ext cx="2715681" cy="954107"/>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66700" indent="-266700">
              <a:buClr>
                <a:schemeClr val="tx1"/>
              </a:buClr>
              <a:buFont typeface="Arial" panose="020B0604020202020204" pitchFamily="34" charset="0"/>
              <a:buChar char="•"/>
            </a:pPr>
            <a:r>
              <a:rPr lang="ja-JP" altLang="en-US" sz="2800" dirty="0"/>
              <a:t>砂州の単列化</a:t>
            </a:r>
            <a:endParaRPr lang="en-US" altLang="ja-JP" sz="2800" dirty="0"/>
          </a:p>
          <a:p>
            <a:pPr marL="266700" indent="-266700">
              <a:buClr>
                <a:schemeClr val="tx1"/>
              </a:buClr>
              <a:buFont typeface="Arial" panose="020B0604020202020204" pitchFamily="34" charset="0"/>
              <a:buChar char="•"/>
            </a:pPr>
            <a:r>
              <a:rPr lang="ja-JP" altLang="en-US" sz="2800" dirty="0"/>
              <a:t>低水路幅縮小</a:t>
            </a:r>
            <a:endParaRPr lang="en-US" altLang="ja-JP" sz="2800" dirty="0"/>
          </a:p>
        </p:txBody>
      </p:sp>
      <p:sp>
        <p:nvSpPr>
          <p:cNvPr id="305" name="吹き出し: 角を丸めた四角形 304">
            <a:extLst>
              <a:ext uri="{FF2B5EF4-FFF2-40B4-BE49-F238E27FC236}">
                <a16:creationId xmlns:a16="http://schemas.microsoft.com/office/drawing/2014/main" id="{4D79AE93-0014-29C2-7BD1-6C01A0A405EB}"/>
              </a:ext>
            </a:extLst>
          </p:cNvPr>
          <p:cNvSpPr/>
          <p:nvPr/>
        </p:nvSpPr>
        <p:spPr>
          <a:xfrm>
            <a:off x="39918862" y="18899278"/>
            <a:ext cx="2560243" cy="1479909"/>
          </a:xfrm>
          <a:prstGeom prst="wedgeRoundRectCallout">
            <a:avLst>
              <a:gd name="adj1" fmla="val -73104"/>
              <a:gd name="adj2" fmla="val 29008"/>
              <a:gd name="adj3" fmla="val 16667"/>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吹き出し: 角を丸めた四角形 305">
            <a:extLst>
              <a:ext uri="{FF2B5EF4-FFF2-40B4-BE49-F238E27FC236}">
                <a16:creationId xmlns:a16="http://schemas.microsoft.com/office/drawing/2014/main" id="{05F51161-4715-9465-CBDB-E21666375A12}"/>
              </a:ext>
            </a:extLst>
          </p:cNvPr>
          <p:cNvSpPr/>
          <p:nvPr/>
        </p:nvSpPr>
        <p:spPr>
          <a:xfrm>
            <a:off x="39809446" y="21008850"/>
            <a:ext cx="2779040" cy="4765180"/>
          </a:xfrm>
          <a:prstGeom prst="wedgeRoundRectCallout">
            <a:avLst>
              <a:gd name="adj1" fmla="val -60370"/>
              <a:gd name="adj2" fmla="val -24677"/>
              <a:gd name="adj3" fmla="val 16667"/>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7" name="テキスト ボックス 306">
            <a:extLst>
              <a:ext uri="{FF2B5EF4-FFF2-40B4-BE49-F238E27FC236}">
                <a16:creationId xmlns:a16="http://schemas.microsoft.com/office/drawing/2014/main" id="{60DCB387-3D67-0902-209C-F8739833EED1}"/>
              </a:ext>
            </a:extLst>
          </p:cNvPr>
          <p:cNvSpPr txBox="1"/>
          <p:nvPr/>
        </p:nvSpPr>
        <p:spPr>
          <a:xfrm>
            <a:off x="39742132" y="21237280"/>
            <a:ext cx="2863606" cy="3970318"/>
          </a:xfrm>
          <a:prstGeom prst="rect">
            <a:avLst/>
          </a:prstGeom>
          <a:noFill/>
          <a:ln w="12700">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266700" indent="-266700">
              <a:buClr>
                <a:schemeClr val="tx1"/>
              </a:buClr>
              <a:buFont typeface="Arial" panose="020B0604020202020204" pitchFamily="34" charset="0"/>
              <a:buChar char="•"/>
            </a:pPr>
            <a:r>
              <a:rPr lang="ja-JP" altLang="en-US" sz="2800" dirty="0"/>
              <a:t>低水路に最大</a:t>
            </a:r>
            <a:r>
              <a:rPr lang="en-US" altLang="ja-JP" sz="2800" dirty="0"/>
              <a:t>300mm</a:t>
            </a:r>
            <a:r>
              <a:rPr lang="ja-JP" altLang="en-US" sz="2800" dirty="0"/>
              <a:t>程度の礫存在もアーマー化は確認されず。</a:t>
            </a:r>
            <a:endParaRPr lang="en-US" altLang="ja-JP" sz="2800" dirty="0"/>
          </a:p>
          <a:p>
            <a:pPr marL="266700" indent="-266700">
              <a:buClr>
                <a:schemeClr val="tx1"/>
              </a:buClr>
              <a:buFont typeface="Arial" panose="020B0604020202020204" pitchFamily="34" charset="0"/>
              <a:buChar char="•"/>
            </a:pPr>
            <a:r>
              <a:rPr lang="ja-JP" altLang="en-US" sz="2800" dirty="0"/>
              <a:t>一方、側岸は</a:t>
            </a:r>
            <a:r>
              <a:rPr lang="en-US" altLang="ja-JP" sz="2800" dirty="0"/>
              <a:t>500mm </a:t>
            </a:r>
            <a:r>
              <a:rPr lang="ja-JP" altLang="en-US" sz="2800" dirty="0"/>
              <a:t>級の巨礫で構成（静的安定）</a:t>
            </a:r>
            <a:endParaRPr lang="en-US" altLang="ja-JP" sz="2800" dirty="0"/>
          </a:p>
        </p:txBody>
      </p:sp>
      <p:pic>
        <p:nvPicPr>
          <p:cNvPr id="308" name="図 307">
            <a:extLst>
              <a:ext uri="{FF2B5EF4-FFF2-40B4-BE49-F238E27FC236}">
                <a16:creationId xmlns:a16="http://schemas.microsoft.com/office/drawing/2014/main" id="{131C4724-6877-FFA1-E0E9-A8A0369744B2}"/>
              </a:ext>
            </a:extLst>
          </p:cNvPr>
          <p:cNvPicPr>
            <a:picLocks noChangeAspect="1"/>
          </p:cNvPicPr>
          <p:nvPr/>
        </p:nvPicPr>
        <p:blipFill>
          <a:blip r:embed="rId4"/>
          <a:srcRect b="50035"/>
          <a:stretch>
            <a:fillRect/>
          </a:stretch>
        </p:blipFill>
        <p:spPr>
          <a:xfrm>
            <a:off x="13452289" y="25866082"/>
            <a:ext cx="4267125" cy="1721850"/>
          </a:xfrm>
          <a:prstGeom prst="rect">
            <a:avLst/>
          </a:prstGeom>
        </p:spPr>
      </p:pic>
      <p:sp>
        <p:nvSpPr>
          <p:cNvPr id="309" name="正方形/長方形 308">
            <a:extLst>
              <a:ext uri="{FF2B5EF4-FFF2-40B4-BE49-F238E27FC236}">
                <a16:creationId xmlns:a16="http://schemas.microsoft.com/office/drawing/2014/main" id="{C191EED3-579F-64D8-03C1-F710861456A0}"/>
              </a:ext>
            </a:extLst>
          </p:cNvPr>
          <p:cNvSpPr/>
          <p:nvPr/>
        </p:nvSpPr>
        <p:spPr>
          <a:xfrm>
            <a:off x="14376964" y="29587630"/>
            <a:ext cx="2698175" cy="523220"/>
          </a:xfrm>
          <a:prstGeom prst="rect">
            <a:avLst/>
          </a:prstGeom>
          <a:noFill/>
        </p:spPr>
        <p:txBody>
          <a:bodyPr wrap="none" rtlCol="0">
            <a:spAutoFit/>
          </a:bodyPr>
          <a:lstStyle/>
          <a:p>
            <a:r>
              <a:rPr lang="ja-JP" altLang="en-US" sz="2800" dirty="0"/>
              <a:t>河床表層の様子</a:t>
            </a:r>
          </a:p>
        </p:txBody>
      </p:sp>
      <p:sp>
        <p:nvSpPr>
          <p:cNvPr id="310" name="正方形/長方形 309">
            <a:extLst>
              <a:ext uri="{FF2B5EF4-FFF2-40B4-BE49-F238E27FC236}">
                <a16:creationId xmlns:a16="http://schemas.microsoft.com/office/drawing/2014/main" id="{BEB42343-E1BD-8F61-5947-0262640E429E}"/>
              </a:ext>
            </a:extLst>
          </p:cNvPr>
          <p:cNvSpPr/>
          <p:nvPr/>
        </p:nvSpPr>
        <p:spPr>
          <a:xfrm>
            <a:off x="13463326" y="25566737"/>
            <a:ext cx="1467068"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a:t>二極化区間</a:t>
            </a:r>
          </a:p>
        </p:txBody>
      </p:sp>
      <p:sp>
        <p:nvSpPr>
          <p:cNvPr id="311" name="正方形/長方形 310">
            <a:extLst>
              <a:ext uri="{FF2B5EF4-FFF2-40B4-BE49-F238E27FC236}">
                <a16:creationId xmlns:a16="http://schemas.microsoft.com/office/drawing/2014/main" id="{BEC525F9-B976-3CED-F4FA-CB9C02301D68}"/>
              </a:ext>
            </a:extLst>
          </p:cNvPr>
          <p:cNvSpPr/>
          <p:nvPr/>
        </p:nvSpPr>
        <p:spPr>
          <a:xfrm>
            <a:off x="13461584" y="27557933"/>
            <a:ext cx="1907227"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000" dirty="0"/>
              <a:t>複列維持区間</a:t>
            </a:r>
          </a:p>
        </p:txBody>
      </p:sp>
      <p:pic>
        <p:nvPicPr>
          <p:cNvPr id="340" name="図 339">
            <a:extLst>
              <a:ext uri="{FF2B5EF4-FFF2-40B4-BE49-F238E27FC236}">
                <a16:creationId xmlns:a16="http://schemas.microsoft.com/office/drawing/2014/main" id="{3B51D87F-5003-AAEE-C51D-4EE0F3CFB43E}"/>
              </a:ext>
            </a:extLst>
          </p:cNvPr>
          <p:cNvPicPr>
            <a:picLocks noChangeAspect="1"/>
          </p:cNvPicPr>
          <p:nvPr/>
        </p:nvPicPr>
        <p:blipFill>
          <a:blip r:embed="rId18"/>
          <a:srcRect b="16663"/>
          <a:stretch>
            <a:fillRect/>
          </a:stretch>
        </p:blipFill>
        <p:spPr>
          <a:xfrm>
            <a:off x="22860892" y="20986071"/>
            <a:ext cx="4337936" cy="1894016"/>
          </a:xfrm>
          <a:prstGeom prst="rect">
            <a:avLst/>
          </a:prstGeom>
        </p:spPr>
      </p:pic>
      <p:sp>
        <p:nvSpPr>
          <p:cNvPr id="344" name="テキストボックス 7">
            <a:extLst>
              <a:ext uri="{FF2B5EF4-FFF2-40B4-BE49-F238E27FC236}">
                <a16:creationId xmlns:a16="http://schemas.microsoft.com/office/drawing/2014/main" id="{62358116-B131-B7BC-AF64-6C225CE27B82}"/>
              </a:ext>
            </a:extLst>
          </p:cNvPr>
          <p:cNvSpPr txBox="1"/>
          <p:nvPr/>
        </p:nvSpPr>
        <p:spPr>
          <a:xfrm>
            <a:off x="23076742" y="22794372"/>
            <a:ext cx="4445820" cy="400110"/>
          </a:xfrm>
          <a:prstGeom prst="rect">
            <a:avLst/>
          </a:prstGeom>
          <a:noFill/>
        </p:spPr>
        <p:txBody>
          <a:bodyPr wrap="square" rtlCol="0">
            <a:spAutoFit/>
          </a:bodyPr>
          <a:lstStyle/>
          <a:p>
            <a:pPr algn="l"/>
            <a:r>
              <a:rPr lang="ja-JP" altLang="en-US" sz="2000" dirty="0"/>
              <a:t>池田ら</a:t>
            </a:r>
            <a:r>
              <a:rPr lang="en-US" altLang="ja-JP" sz="2000" dirty="0"/>
              <a:t>(1986)</a:t>
            </a:r>
            <a:r>
              <a:rPr lang="ja-JP" altLang="en-US" sz="2000" dirty="0"/>
              <a:t>の提唱する安定断面形状</a:t>
            </a:r>
          </a:p>
        </p:txBody>
      </p:sp>
      <p:pic>
        <p:nvPicPr>
          <p:cNvPr id="350" name="図 349">
            <a:extLst>
              <a:ext uri="{FF2B5EF4-FFF2-40B4-BE49-F238E27FC236}">
                <a16:creationId xmlns:a16="http://schemas.microsoft.com/office/drawing/2014/main" id="{19993973-2CFA-51F8-0150-519002ECB3BF}"/>
              </a:ext>
            </a:extLst>
          </p:cNvPr>
          <p:cNvPicPr>
            <a:picLocks noChangeAspect="1"/>
          </p:cNvPicPr>
          <p:nvPr/>
        </p:nvPicPr>
        <p:blipFill>
          <a:blip r:embed="rId19"/>
          <a:stretch>
            <a:fillRect/>
          </a:stretch>
        </p:blipFill>
        <p:spPr>
          <a:xfrm>
            <a:off x="14064569" y="30761015"/>
            <a:ext cx="9356914" cy="7639172"/>
          </a:xfrm>
          <a:prstGeom prst="rect">
            <a:avLst/>
          </a:prstGeom>
        </p:spPr>
      </p:pic>
      <p:sp>
        <p:nvSpPr>
          <p:cNvPr id="356" name="テキスト ボックス 355">
            <a:extLst>
              <a:ext uri="{FF2B5EF4-FFF2-40B4-BE49-F238E27FC236}">
                <a16:creationId xmlns:a16="http://schemas.microsoft.com/office/drawing/2014/main" id="{037148BF-3FA2-0958-55EE-3CDF27FE8C57}"/>
              </a:ext>
            </a:extLst>
          </p:cNvPr>
          <p:cNvSpPr txBox="1"/>
          <p:nvPr/>
        </p:nvSpPr>
        <p:spPr>
          <a:xfrm>
            <a:off x="17328656" y="17856296"/>
            <a:ext cx="3253795" cy="707886"/>
          </a:xfrm>
          <a:prstGeom prst="rect">
            <a:avLst/>
          </a:prstGeom>
          <a:noFill/>
        </p:spPr>
        <p:txBody>
          <a:bodyPr wrap="square" rtlCol="0">
            <a:spAutoFit/>
          </a:bodyPr>
          <a:lstStyle/>
          <a:p>
            <a:r>
              <a:rPr kumimoji="1" lang="ja-JP" altLang="en-US" sz="2000" dirty="0">
                <a:solidFill>
                  <a:srgbClr val="FF0000"/>
                </a:solidFill>
              </a:rPr>
              <a:t>床固直下部（早期二極化）：</a:t>
            </a:r>
            <a:endParaRPr kumimoji="1" lang="en-US" altLang="ja-JP" sz="2000" dirty="0">
              <a:solidFill>
                <a:srgbClr val="FF0000"/>
              </a:solidFill>
            </a:endParaRPr>
          </a:p>
          <a:p>
            <a:r>
              <a:rPr kumimoji="1" lang="ja-JP" altLang="en-US" sz="2000" dirty="0">
                <a:solidFill>
                  <a:srgbClr val="FF0000"/>
                </a:solidFill>
              </a:rPr>
              <a:t>早期に交点</a:t>
            </a:r>
            <a:r>
              <a:rPr kumimoji="1" lang="en-US" altLang="ja-JP" sz="2000" dirty="0">
                <a:solidFill>
                  <a:srgbClr val="FF0000"/>
                </a:solidFill>
              </a:rPr>
              <a:t>A</a:t>
            </a:r>
            <a:r>
              <a:rPr lang="ja-JP" altLang="en-US" sz="2000" dirty="0">
                <a:solidFill>
                  <a:srgbClr val="FF0000"/>
                </a:solidFill>
              </a:rPr>
              <a:t>に移動し停滞</a:t>
            </a:r>
            <a:endParaRPr kumimoji="1" lang="ja-JP" altLang="en-US" sz="2000" dirty="0">
              <a:solidFill>
                <a:srgbClr val="FF0000"/>
              </a:solidFill>
            </a:endParaRPr>
          </a:p>
        </p:txBody>
      </p:sp>
      <p:sp>
        <p:nvSpPr>
          <p:cNvPr id="358" name="テキスト ボックス 357">
            <a:extLst>
              <a:ext uri="{FF2B5EF4-FFF2-40B4-BE49-F238E27FC236}">
                <a16:creationId xmlns:a16="http://schemas.microsoft.com/office/drawing/2014/main" id="{46F5DAA1-6CF6-D665-8C6D-4FB3959B9CEE}"/>
              </a:ext>
            </a:extLst>
          </p:cNvPr>
          <p:cNvSpPr txBox="1"/>
          <p:nvPr/>
        </p:nvSpPr>
        <p:spPr>
          <a:xfrm>
            <a:off x="18667449" y="18806827"/>
            <a:ext cx="3346271" cy="707886"/>
          </a:xfrm>
          <a:prstGeom prst="rect">
            <a:avLst/>
          </a:prstGeom>
          <a:noFill/>
        </p:spPr>
        <p:txBody>
          <a:bodyPr wrap="square" rtlCol="0">
            <a:spAutoFit/>
          </a:bodyPr>
          <a:lstStyle/>
          <a:p>
            <a:r>
              <a:rPr kumimoji="1" lang="ja-JP" altLang="en-US" sz="2000" dirty="0">
                <a:solidFill>
                  <a:srgbClr val="00B050"/>
                </a:solidFill>
              </a:rPr>
              <a:t>中間部（二極化進行）：</a:t>
            </a:r>
            <a:endParaRPr kumimoji="1" lang="en-US" altLang="ja-JP" sz="2000" dirty="0">
              <a:solidFill>
                <a:srgbClr val="00B050"/>
              </a:solidFill>
            </a:endParaRPr>
          </a:p>
          <a:p>
            <a:r>
              <a:rPr kumimoji="1" lang="ja-JP" altLang="en-US" sz="2000" dirty="0">
                <a:solidFill>
                  <a:srgbClr val="00B050"/>
                </a:solidFill>
              </a:rPr>
              <a:t>徐々に交点</a:t>
            </a:r>
            <a:r>
              <a:rPr kumimoji="1" lang="en-US" altLang="ja-JP" sz="2000" dirty="0">
                <a:solidFill>
                  <a:srgbClr val="00B050"/>
                </a:solidFill>
              </a:rPr>
              <a:t>A</a:t>
            </a:r>
            <a:r>
              <a:rPr kumimoji="1" lang="ja-JP" altLang="en-US" sz="2000" dirty="0">
                <a:solidFill>
                  <a:srgbClr val="00B050"/>
                </a:solidFill>
              </a:rPr>
              <a:t>に向かって移動</a:t>
            </a:r>
          </a:p>
        </p:txBody>
      </p:sp>
      <p:sp>
        <p:nvSpPr>
          <p:cNvPr id="360" name="テキスト ボックス 359">
            <a:extLst>
              <a:ext uri="{FF2B5EF4-FFF2-40B4-BE49-F238E27FC236}">
                <a16:creationId xmlns:a16="http://schemas.microsoft.com/office/drawing/2014/main" id="{DC5E225F-FE2B-5AE5-BF79-6869D2782C87}"/>
              </a:ext>
            </a:extLst>
          </p:cNvPr>
          <p:cNvSpPr txBox="1"/>
          <p:nvPr/>
        </p:nvSpPr>
        <p:spPr>
          <a:xfrm>
            <a:off x="21676149" y="19576283"/>
            <a:ext cx="4719925" cy="1015663"/>
          </a:xfrm>
          <a:prstGeom prst="rect">
            <a:avLst/>
          </a:prstGeom>
          <a:noFill/>
        </p:spPr>
        <p:txBody>
          <a:bodyPr wrap="square" rtlCol="0">
            <a:spAutoFit/>
          </a:bodyPr>
          <a:lstStyle/>
          <a:p>
            <a:r>
              <a:rPr kumimoji="1" lang="ja-JP" altLang="en-US" sz="2000" dirty="0">
                <a:solidFill>
                  <a:srgbClr val="7030A0"/>
                </a:solidFill>
              </a:rPr>
              <a:t>下流部（複列維持）：</a:t>
            </a:r>
            <a:endParaRPr kumimoji="1" lang="en-US" altLang="ja-JP" sz="2000" dirty="0">
              <a:solidFill>
                <a:srgbClr val="7030A0"/>
              </a:solidFill>
            </a:endParaRPr>
          </a:p>
          <a:p>
            <a:r>
              <a:rPr lang="ja-JP" altLang="en-US" sz="2000" dirty="0">
                <a:solidFill>
                  <a:srgbClr val="7030A0"/>
                </a:solidFill>
              </a:rPr>
              <a:t>複列</a:t>
            </a:r>
            <a:r>
              <a:rPr kumimoji="1" lang="ja-JP" altLang="en-US" sz="2000" dirty="0">
                <a:solidFill>
                  <a:srgbClr val="7030A0"/>
                </a:solidFill>
              </a:rPr>
              <a:t>砂州を維持中は交点</a:t>
            </a:r>
            <a:r>
              <a:rPr kumimoji="1" lang="en-US" altLang="ja-JP" sz="2000" dirty="0">
                <a:solidFill>
                  <a:srgbClr val="7030A0"/>
                </a:solidFill>
              </a:rPr>
              <a:t>C</a:t>
            </a:r>
            <a:r>
              <a:rPr kumimoji="1" lang="ja-JP" altLang="en-US" sz="2000" dirty="0">
                <a:solidFill>
                  <a:srgbClr val="7030A0"/>
                </a:solidFill>
              </a:rPr>
              <a:t>付近を停滞。</a:t>
            </a:r>
            <a:r>
              <a:rPr lang="ja-JP" altLang="en-US" sz="2000" dirty="0">
                <a:solidFill>
                  <a:srgbClr val="7030A0"/>
                </a:solidFill>
              </a:rPr>
              <a:t>最終的に二極化に向かって移動開始</a:t>
            </a:r>
            <a:endParaRPr kumimoji="1" lang="ja-JP" altLang="en-US" sz="2000" dirty="0">
              <a:solidFill>
                <a:srgbClr val="7030A0"/>
              </a:solidFill>
            </a:endParaRPr>
          </a:p>
        </p:txBody>
      </p:sp>
      <p:cxnSp>
        <p:nvCxnSpPr>
          <p:cNvPr id="69" name="直線矢印コネクタ 68">
            <a:extLst>
              <a:ext uri="{FF2B5EF4-FFF2-40B4-BE49-F238E27FC236}">
                <a16:creationId xmlns:a16="http://schemas.microsoft.com/office/drawing/2014/main" id="{F3A11268-582D-A9B7-A3A7-E74823281650}"/>
              </a:ext>
            </a:extLst>
          </p:cNvPr>
          <p:cNvCxnSpPr/>
          <p:nvPr/>
        </p:nvCxnSpPr>
        <p:spPr>
          <a:xfrm>
            <a:off x="15631930" y="16547437"/>
            <a:ext cx="2169551"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テキスト ボックス 77">
            <a:extLst>
              <a:ext uri="{FF2B5EF4-FFF2-40B4-BE49-F238E27FC236}">
                <a16:creationId xmlns:a16="http://schemas.microsoft.com/office/drawing/2014/main" id="{45209E6A-D23C-FFDB-BD18-37746AE56655}"/>
              </a:ext>
            </a:extLst>
          </p:cNvPr>
          <p:cNvSpPr txBox="1"/>
          <p:nvPr/>
        </p:nvSpPr>
        <p:spPr>
          <a:xfrm>
            <a:off x="16175543" y="16112996"/>
            <a:ext cx="906338" cy="461665"/>
          </a:xfrm>
          <a:prstGeom prst="rect">
            <a:avLst/>
          </a:prstGeom>
          <a:noFill/>
        </p:spPr>
        <p:txBody>
          <a:bodyPr wrap="square" rtlCol="0">
            <a:spAutoFit/>
          </a:bodyPr>
          <a:lstStyle/>
          <a:p>
            <a:pPr algn="ctr"/>
            <a:r>
              <a:rPr kumimoji="1" lang="ja-JP" altLang="en-US" sz="2400" dirty="0"/>
              <a:t>単列</a:t>
            </a:r>
          </a:p>
        </p:txBody>
      </p:sp>
      <p:cxnSp>
        <p:nvCxnSpPr>
          <p:cNvPr id="298" name="直線矢印コネクタ 297">
            <a:extLst>
              <a:ext uri="{FF2B5EF4-FFF2-40B4-BE49-F238E27FC236}">
                <a16:creationId xmlns:a16="http://schemas.microsoft.com/office/drawing/2014/main" id="{981AC95E-ACC6-5D13-82AF-F222A3553133}"/>
              </a:ext>
            </a:extLst>
          </p:cNvPr>
          <p:cNvCxnSpPr>
            <a:cxnSpLocks/>
          </p:cNvCxnSpPr>
          <p:nvPr/>
        </p:nvCxnSpPr>
        <p:spPr>
          <a:xfrm>
            <a:off x="17807262" y="16547437"/>
            <a:ext cx="1938435"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0" name="テキスト ボックス 329">
            <a:extLst>
              <a:ext uri="{FF2B5EF4-FFF2-40B4-BE49-F238E27FC236}">
                <a16:creationId xmlns:a16="http://schemas.microsoft.com/office/drawing/2014/main" id="{5E25505F-E7CB-6F29-F291-D49326421262}"/>
              </a:ext>
            </a:extLst>
          </p:cNvPr>
          <p:cNvSpPr txBox="1"/>
          <p:nvPr/>
        </p:nvSpPr>
        <p:spPr>
          <a:xfrm>
            <a:off x="17873489" y="16112996"/>
            <a:ext cx="1747576" cy="461665"/>
          </a:xfrm>
          <a:prstGeom prst="rect">
            <a:avLst/>
          </a:prstGeom>
          <a:noFill/>
        </p:spPr>
        <p:txBody>
          <a:bodyPr wrap="square" rtlCol="0">
            <a:spAutoFit/>
          </a:bodyPr>
          <a:lstStyle/>
          <a:p>
            <a:pPr algn="ctr"/>
            <a:r>
              <a:rPr kumimoji="1" lang="ja-JP" altLang="en-US" sz="2400" dirty="0"/>
              <a:t>単列</a:t>
            </a:r>
            <a:r>
              <a:rPr kumimoji="1" lang="en-US" altLang="ja-JP" sz="2400" dirty="0"/>
              <a:t>or</a:t>
            </a:r>
            <a:r>
              <a:rPr kumimoji="1" lang="ja-JP" altLang="en-US" sz="2400" dirty="0"/>
              <a:t>複列</a:t>
            </a:r>
          </a:p>
        </p:txBody>
      </p:sp>
      <p:cxnSp>
        <p:nvCxnSpPr>
          <p:cNvPr id="332" name="直線矢印コネクタ 331">
            <a:extLst>
              <a:ext uri="{FF2B5EF4-FFF2-40B4-BE49-F238E27FC236}">
                <a16:creationId xmlns:a16="http://schemas.microsoft.com/office/drawing/2014/main" id="{F0B880AB-CACA-D8ED-EDB8-A8DDF75990FF}"/>
              </a:ext>
            </a:extLst>
          </p:cNvPr>
          <p:cNvCxnSpPr>
            <a:cxnSpLocks/>
          </p:cNvCxnSpPr>
          <p:nvPr/>
        </p:nvCxnSpPr>
        <p:spPr>
          <a:xfrm>
            <a:off x="19778148" y="16540469"/>
            <a:ext cx="2487829" cy="0"/>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3" name="テキスト ボックス 332">
            <a:extLst>
              <a:ext uri="{FF2B5EF4-FFF2-40B4-BE49-F238E27FC236}">
                <a16:creationId xmlns:a16="http://schemas.microsoft.com/office/drawing/2014/main" id="{62A92FF7-4985-2395-CC91-E1F49E6CB31C}"/>
              </a:ext>
            </a:extLst>
          </p:cNvPr>
          <p:cNvSpPr txBox="1"/>
          <p:nvPr/>
        </p:nvSpPr>
        <p:spPr>
          <a:xfrm>
            <a:off x="20693066" y="16106028"/>
            <a:ext cx="906338" cy="461665"/>
          </a:xfrm>
          <a:prstGeom prst="rect">
            <a:avLst/>
          </a:prstGeom>
          <a:noFill/>
        </p:spPr>
        <p:txBody>
          <a:bodyPr wrap="square" rtlCol="0">
            <a:spAutoFit/>
          </a:bodyPr>
          <a:lstStyle/>
          <a:p>
            <a:pPr algn="ctr"/>
            <a:r>
              <a:rPr lang="ja-JP" altLang="en-US" sz="2400" dirty="0"/>
              <a:t>多列</a:t>
            </a:r>
            <a:endParaRPr kumimoji="1" lang="ja-JP" altLang="en-US" sz="2400" dirty="0"/>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44386</TotalTime>
  <Words>1174</Words>
  <Application>Microsoft Office PowerPoint</Application>
  <PresentationFormat>ユーザー設定</PresentationFormat>
  <Paragraphs>83</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ＭＳ Ｐゴシック</vt:lpstr>
      <vt:lpstr>游ゴシック</vt:lpstr>
      <vt:lpstr>Arial</vt:lpstr>
      <vt:lpstr>Calibri</vt:lpstr>
      <vt:lpstr>Times New Roman</vt:lpstr>
      <vt:lpstr>Wingdings</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Keigo</dc:creator>
  <cp:lastModifiedBy>小橋　力也</cp:lastModifiedBy>
  <cp:revision>879</cp:revision>
  <cp:lastPrinted>2024-06-19T06:28:30Z</cp:lastPrinted>
  <dcterms:created xsi:type="dcterms:W3CDTF">2013-06-02T23:03:12Z</dcterms:created>
  <dcterms:modified xsi:type="dcterms:W3CDTF">2026-06-12T10:27:01Z</dcterms:modified>
</cp:coreProperties>
</file>