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00FF"/>
    <a:srgbClr val="FBFE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7384" autoAdjust="0"/>
  </p:normalViewPr>
  <p:slideViewPr>
    <p:cSldViewPr snapToGrid="0">
      <p:cViewPr>
        <p:scale>
          <a:sx n="25" d="100"/>
          <a:sy n="25" d="100"/>
        </p:scale>
        <p:origin x="2220" y="10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ja-JP" altLang="en-US"/>
              <a:t>マスター タイトルの書式設定</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1025438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975562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tint val="82000"/>
                  </a:schemeClr>
                </a:solidFill>
              </a:defRPr>
            </a:lvl1pPr>
            <a:lvl2pPr marL="2018355" indent="0">
              <a:buNone/>
              <a:defRPr sz="8829">
                <a:solidFill>
                  <a:schemeClr val="tx1">
                    <a:tint val="82000"/>
                  </a:schemeClr>
                </a:solidFill>
              </a:defRPr>
            </a:lvl2pPr>
            <a:lvl3pPr marL="4036710" indent="0">
              <a:buNone/>
              <a:defRPr sz="7946">
                <a:solidFill>
                  <a:schemeClr val="tx1">
                    <a:tint val="82000"/>
                  </a:schemeClr>
                </a:solidFill>
              </a:defRPr>
            </a:lvl3pPr>
            <a:lvl4pPr marL="6055065" indent="0">
              <a:buNone/>
              <a:defRPr sz="7063">
                <a:solidFill>
                  <a:schemeClr val="tx1">
                    <a:tint val="82000"/>
                  </a:schemeClr>
                </a:solidFill>
              </a:defRPr>
            </a:lvl4pPr>
            <a:lvl5pPr marL="8073420" indent="0">
              <a:buNone/>
              <a:defRPr sz="7063">
                <a:solidFill>
                  <a:schemeClr val="tx1">
                    <a:tint val="82000"/>
                  </a:schemeClr>
                </a:solidFill>
              </a:defRPr>
            </a:lvl5pPr>
            <a:lvl6pPr marL="10091776" indent="0">
              <a:buNone/>
              <a:defRPr sz="7063">
                <a:solidFill>
                  <a:schemeClr val="tx1">
                    <a:tint val="82000"/>
                  </a:schemeClr>
                </a:solidFill>
              </a:defRPr>
            </a:lvl6pPr>
            <a:lvl7pPr marL="12110131" indent="0">
              <a:buNone/>
              <a:defRPr sz="7063">
                <a:solidFill>
                  <a:schemeClr val="tx1">
                    <a:tint val="82000"/>
                  </a:schemeClr>
                </a:solidFill>
              </a:defRPr>
            </a:lvl7pPr>
            <a:lvl8pPr marL="14128486" indent="0">
              <a:buNone/>
              <a:defRPr sz="7063">
                <a:solidFill>
                  <a:schemeClr val="tx1">
                    <a:tint val="82000"/>
                  </a:schemeClr>
                </a:solidFill>
              </a:defRPr>
            </a:lvl8pPr>
            <a:lvl9pPr marL="16146841" indent="0">
              <a:buNone/>
              <a:defRPr sz="706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4216965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1420480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4" name="Content Placeholder 3"/>
          <p:cNvSpPr>
            <a:spLocks noGrp="1"/>
          </p:cNvSpPr>
          <p:nvPr>
            <p:ph sz="half" idx="2"/>
          </p:nvPr>
        </p:nvSpPr>
        <p:spPr>
          <a:xfrm>
            <a:off x="2948339" y="11058863"/>
            <a:ext cx="18107995"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6" name="Content Placeholder 5"/>
          <p:cNvSpPr>
            <a:spLocks noGrp="1"/>
          </p:cNvSpPr>
          <p:nvPr>
            <p:ph sz="quarter" idx="4"/>
          </p:nvPr>
        </p:nvSpPr>
        <p:spPr>
          <a:xfrm>
            <a:off x="21669408" y="11058863"/>
            <a:ext cx="18197174"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1050380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238938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1234326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1245987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313212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3524451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34B03C4-955D-4BB7-95F8-23FC43B209B3}"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1613067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82000"/>
                  </a:schemeClr>
                </a:solidFill>
              </a:defRPr>
            </a:lvl1pPr>
          </a:lstStyle>
          <a:p>
            <a:fld id="{834B03C4-955D-4BB7-95F8-23FC43B209B3}" type="datetimeFigureOut">
              <a:rPr kumimoji="1" lang="ja-JP" altLang="en-US" smtClean="0"/>
              <a:t>2026/6/12</a:t>
            </a:fld>
            <a:endParaRPr kumimoji="1" lang="ja-JP" altLang="en-US"/>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82000"/>
                  </a:schemeClr>
                </a:solidFill>
              </a:defRPr>
            </a:lvl1pPr>
          </a:lstStyle>
          <a:p>
            <a:fld id="{859CD333-B3BF-4CDF-AB9E-0E41497117CE}" type="slidenum">
              <a:rPr kumimoji="1" lang="ja-JP" altLang="en-US" smtClean="0"/>
              <a:t>‹#›</a:t>
            </a:fld>
            <a:endParaRPr kumimoji="1" lang="ja-JP" altLang="en-US"/>
          </a:p>
        </p:txBody>
      </p:sp>
    </p:spTree>
    <p:extLst>
      <p:ext uri="{BB962C8B-B14F-4D97-AF65-F5344CB8AC3E}">
        <p14:creationId xmlns:p14="http://schemas.microsoft.com/office/powerpoint/2010/main" val="130391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036710" rtl="0" eaLnBrk="1" latinLnBrk="0" hangingPunct="1">
        <a:lnSpc>
          <a:spcPct val="90000"/>
        </a:lnSpc>
        <a:spcBef>
          <a:spcPct val="0"/>
        </a:spcBef>
        <a:buNone/>
        <a:defRPr kumimoji="1"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kumimoji="1"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kumimoji="1"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kumimoji="1"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9pPr>
    </p:bodyStyle>
    <p:otherStyle>
      <a:defPPr>
        <a:defRPr lang="en-US"/>
      </a:defPPr>
      <a:lvl1pPr marL="0" algn="l" defTabSz="4036710" rtl="0" eaLnBrk="1" latinLnBrk="0" hangingPunct="1">
        <a:defRPr kumimoji="1" sz="7946" kern="1200">
          <a:solidFill>
            <a:schemeClr val="tx1"/>
          </a:solidFill>
          <a:latin typeface="+mn-lt"/>
          <a:ea typeface="+mn-ea"/>
          <a:cs typeface="+mn-cs"/>
        </a:defRPr>
      </a:lvl1pPr>
      <a:lvl2pPr marL="2018355" algn="l" defTabSz="4036710" rtl="0" eaLnBrk="1" latinLnBrk="0" hangingPunct="1">
        <a:defRPr kumimoji="1" sz="7946" kern="1200">
          <a:solidFill>
            <a:schemeClr val="tx1"/>
          </a:solidFill>
          <a:latin typeface="+mn-lt"/>
          <a:ea typeface="+mn-ea"/>
          <a:cs typeface="+mn-cs"/>
        </a:defRPr>
      </a:lvl2pPr>
      <a:lvl3pPr marL="4036710" algn="l" defTabSz="4036710" rtl="0" eaLnBrk="1" latinLnBrk="0" hangingPunct="1">
        <a:defRPr kumimoji="1" sz="7946" kern="1200">
          <a:solidFill>
            <a:schemeClr val="tx1"/>
          </a:solidFill>
          <a:latin typeface="+mn-lt"/>
          <a:ea typeface="+mn-ea"/>
          <a:cs typeface="+mn-cs"/>
        </a:defRPr>
      </a:lvl3pPr>
      <a:lvl4pPr marL="6055065" algn="l" defTabSz="4036710" rtl="0" eaLnBrk="1" latinLnBrk="0" hangingPunct="1">
        <a:defRPr kumimoji="1" sz="7946" kern="1200">
          <a:solidFill>
            <a:schemeClr val="tx1"/>
          </a:solidFill>
          <a:latin typeface="+mn-lt"/>
          <a:ea typeface="+mn-ea"/>
          <a:cs typeface="+mn-cs"/>
        </a:defRPr>
      </a:lvl4pPr>
      <a:lvl5pPr marL="8073420" algn="l" defTabSz="4036710" rtl="0" eaLnBrk="1" latinLnBrk="0" hangingPunct="1">
        <a:defRPr kumimoji="1" sz="7946" kern="1200">
          <a:solidFill>
            <a:schemeClr val="tx1"/>
          </a:solidFill>
          <a:latin typeface="+mn-lt"/>
          <a:ea typeface="+mn-ea"/>
          <a:cs typeface="+mn-cs"/>
        </a:defRPr>
      </a:lvl5pPr>
      <a:lvl6pPr marL="10091776" algn="l" defTabSz="4036710" rtl="0" eaLnBrk="1" latinLnBrk="0" hangingPunct="1">
        <a:defRPr kumimoji="1" sz="7946" kern="1200">
          <a:solidFill>
            <a:schemeClr val="tx1"/>
          </a:solidFill>
          <a:latin typeface="+mn-lt"/>
          <a:ea typeface="+mn-ea"/>
          <a:cs typeface="+mn-cs"/>
        </a:defRPr>
      </a:lvl6pPr>
      <a:lvl7pPr marL="12110131" algn="l" defTabSz="4036710" rtl="0" eaLnBrk="1" latinLnBrk="0" hangingPunct="1">
        <a:defRPr kumimoji="1" sz="7946" kern="1200">
          <a:solidFill>
            <a:schemeClr val="tx1"/>
          </a:solidFill>
          <a:latin typeface="+mn-lt"/>
          <a:ea typeface="+mn-ea"/>
          <a:cs typeface="+mn-cs"/>
        </a:defRPr>
      </a:lvl7pPr>
      <a:lvl8pPr marL="14128486" algn="l" defTabSz="4036710" rtl="0" eaLnBrk="1" latinLnBrk="0" hangingPunct="1">
        <a:defRPr kumimoji="1" sz="7946" kern="1200">
          <a:solidFill>
            <a:schemeClr val="tx1"/>
          </a:solidFill>
          <a:latin typeface="+mn-lt"/>
          <a:ea typeface="+mn-ea"/>
          <a:cs typeface="+mn-cs"/>
        </a:defRPr>
      </a:lvl8pPr>
      <a:lvl9pPr marL="16146841" algn="l" defTabSz="4036710" rtl="0" eaLnBrk="1" latinLnBrk="0" hangingPunct="1">
        <a:defRPr kumimoji="1"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emf"/><Relationship Id="rId18" Type="http://schemas.openxmlformats.org/officeDocument/2006/relationships/image" Target="../media/image16.JPG"/><Relationship Id="rId26" Type="http://schemas.openxmlformats.org/officeDocument/2006/relationships/image" Target="../media/image24.emf"/><Relationship Id="rId3" Type="http://schemas.openxmlformats.org/officeDocument/2006/relationships/image" Target="../media/image2.emf"/><Relationship Id="rId21" Type="http://schemas.openxmlformats.org/officeDocument/2006/relationships/image" Target="../media/image19.emf"/><Relationship Id="rId7" Type="http://schemas.openxmlformats.org/officeDocument/2006/relationships/image" Target="../media/image5.jpeg"/><Relationship Id="rId12" Type="http://schemas.openxmlformats.org/officeDocument/2006/relationships/image" Target="../media/image10.emf"/><Relationship Id="rId17" Type="http://schemas.openxmlformats.org/officeDocument/2006/relationships/image" Target="../media/image15.JPG"/><Relationship Id="rId25" Type="http://schemas.openxmlformats.org/officeDocument/2006/relationships/image" Target="../media/image23.emf"/><Relationship Id="rId2" Type="http://schemas.openxmlformats.org/officeDocument/2006/relationships/image" Target="../media/image1.JPG"/><Relationship Id="rId16" Type="http://schemas.openxmlformats.org/officeDocument/2006/relationships/image" Target="../media/image14.emf"/><Relationship Id="rId20" Type="http://schemas.openxmlformats.org/officeDocument/2006/relationships/image" Target="../media/image18.emf"/><Relationship Id="rId29" Type="http://schemas.openxmlformats.org/officeDocument/2006/relationships/image" Target="../media/image27.emf"/><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emf"/><Relationship Id="rId24" Type="http://schemas.openxmlformats.org/officeDocument/2006/relationships/image" Target="../media/image22.png"/><Relationship Id="rId32" Type="http://schemas.openxmlformats.org/officeDocument/2006/relationships/image" Target="../media/image30.emf"/><Relationship Id="rId5" Type="http://schemas.microsoft.com/office/2007/relationships/hdphoto" Target="../media/hdphoto1.wdp"/><Relationship Id="rId15" Type="http://schemas.openxmlformats.org/officeDocument/2006/relationships/image" Target="../media/image13.emf"/><Relationship Id="rId23" Type="http://schemas.openxmlformats.org/officeDocument/2006/relationships/image" Target="../media/image21.emf"/><Relationship Id="rId28" Type="http://schemas.openxmlformats.org/officeDocument/2006/relationships/image" Target="../media/image26.emf"/><Relationship Id="rId10" Type="http://schemas.openxmlformats.org/officeDocument/2006/relationships/image" Target="../media/image8.emf"/><Relationship Id="rId19" Type="http://schemas.openxmlformats.org/officeDocument/2006/relationships/image" Target="../media/image17.emf"/><Relationship Id="rId31" Type="http://schemas.openxmlformats.org/officeDocument/2006/relationships/image" Target="../media/image29.emf"/><Relationship Id="rId4" Type="http://schemas.openxmlformats.org/officeDocument/2006/relationships/image" Target="../media/image3.png"/><Relationship Id="rId9" Type="http://schemas.openxmlformats.org/officeDocument/2006/relationships/image" Target="../media/image7.emf"/><Relationship Id="rId14" Type="http://schemas.openxmlformats.org/officeDocument/2006/relationships/image" Target="../media/image12.emf"/><Relationship Id="rId22" Type="http://schemas.openxmlformats.org/officeDocument/2006/relationships/image" Target="../media/image20.emf"/><Relationship Id="rId27" Type="http://schemas.openxmlformats.org/officeDocument/2006/relationships/image" Target="../media/image25.emf"/><Relationship Id="rId30" Type="http://schemas.openxmlformats.org/officeDocument/2006/relationships/image" Target="../media/image2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31368F6-B0D7-CD89-7AAB-3032E117A379}"/>
              </a:ext>
            </a:extLst>
          </p:cNvPr>
          <p:cNvSpPr txBox="1"/>
          <p:nvPr/>
        </p:nvSpPr>
        <p:spPr>
          <a:xfrm>
            <a:off x="0" y="260159"/>
            <a:ext cx="28609636" cy="1231106"/>
          </a:xfrm>
          <a:prstGeom prst="rect">
            <a:avLst/>
          </a:prstGeom>
          <a:noFill/>
        </p:spPr>
        <p:txBody>
          <a:bodyPr wrap="square" lIns="0" tIns="0" rIns="0" bIns="0" rtlCol="0">
            <a:spAutoFit/>
          </a:bodyPr>
          <a:lstStyle/>
          <a:p>
            <a:pPr algn="ctr"/>
            <a:r>
              <a:rPr lang="ja-JP" altLang="en-US" sz="8000" b="1" i="1" dirty="0">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弯曲部を有する全断面越流魚道の水面変動抑制対策の提案</a:t>
            </a:r>
          </a:p>
        </p:txBody>
      </p:sp>
      <p:sp>
        <p:nvSpPr>
          <p:cNvPr id="4" name="テキスト ボックス 3">
            <a:extLst>
              <a:ext uri="{FF2B5EF4-FFF2-40B4-BE49-F238E27FC236}">
                <a16:creationId xmlns:a16="http://schemas.microsoft.com/office/drawing/2014/main" id="{167FD5D4-4932-CFDC-5221-4950D3D64ECC}"/>
              </a:ext>
            </a:extLst>
          </p:cNvPr>
          <p:cNvSpPr txBox="1"/>
          <p:nvPr/>
        </p:nvSpPr>
        <p:spPr>
          <a:xfrm>
            <a:off x="30403800" y="1491265"/>
            <a:ext cx="12316835" cy="1231106"/>
          </a:xfrm>
          <a:prstGeom prst="rect">
            <a:avLst/>
          </a:prstGeom>
          <a:noFill/>
        </p:spPr>
        <p:txBody>
          <a:bodyPr wrap="square" lIns="0" tIns="0" rIns="0" bIns="0" rtlCol="0">
            <a:spAutoFit/>
          </a:bodyPr>
          <a:lstStyle/>
          <a:p>
            <a:r>
              <a:rPr lang="zh-TW" altLang="en-US" sz="4000" dirty="0">
                <a:latin typeface="ＭＳ ゴシック" panose="020B0609070205080204" pitchFamily="49" charset="-128"/>
                <a:ea typeface="ＭＳ ゴシック" panose="020B0609070205080204" pitchFamily="49" charset="-128"/>
              </a:rPr>
              <a:t>東日本旅客鉄道</a:t>
            </a:r>
            <a:r>
              <a:rPr lang="ja-JP" altLang="en-US" sz="4000" dirty="0">
                <a:latin typeface="ＭＳ ゴシック" panose="020B0609070205080204" pitchFamily="49" charset="-128"/>
                <a:ea typeface="ＭＳ ゴシック" panose="020B0609070205080204" pitchFamily="49" charset="-128"/>
              </a:rPr>
              <a:t>　　○竹内洋介・笠原隆祐・原田泰行</a:t>
            </a:r>
            <a:endParaRPr lang="en-US" altLang="ja-JP" sz="4000" dirty="0">
              <a:latin typeface="ＭＳ ゴシック" panose="020B0609070205080204" pitchFamily="49" charset="-128"/>
              <a:ea typeface="ＭＳ ゴシック" panose="020B0609070205080204" pitchFamily="49" charset="-128"/>
            </a:endParaRPr>
          </a:p>
          <a:p>
            <a:r>
              <a:rPr lang="en-US" altLang="ja-JP" sz="4000" dirty="0">
                <a:latin typeface="ＭＳ ゴシック" panose="020B0609070205080204" pitchFamily="49" charset="-128"/>
                <a:ea typeface="ＭＳ ゴシック" panose="020B0609070205080204" pitchFamily="49" charset="-128"/>
              </a:rPr>
              <a:t>(</a:t>
            </a:r>
            <a:r>
              <a:rPr lang="ja-JP" altLang="en-US" sz="4000" dirty="0">
                <a:latin typeface="ＭＳ ゴシック" panose="020B0609070205080204" pitchFamily="49" charset="-128"/>
                <a:ea typeface="ＭＳ ゴシック" panose="020B0609070205080204" pitchFamily="49" charset="-128"/>
              </a:rPr>
              <a:t>株</a:t>
            </a:r>
            <a:r>
              <a:rPr lang="en-US" altLang="ja-JP" sz="4000" dirty="0">
                <a:latin typeface="ＭＳ ゴシック" panose="020B0609070205080204" pitchFamily="49" charset="-128"/>
                <a:ea typeface="ＭＳ ゴシック" panose="020B0609070205080204" pitchFamily="49" charset="-128"/>
              </a:rPr>
              <a:t>)</a:t>
            </a:r>
            <a:r>
              <a:rPr lang="ja-JP" altLang="en-US" sz="4000" dirty="0">
                <a:latin typeface="ＭＳ ゴシック" panose="020B0609070205080204" pitchFamily="49" charset="-128"/>
                <a:ea typeface="ＭＳ ゴシック" panose="020B0609070205080204" pitchFamily="49" charset="-128"/>
              </a:rPr>
              <a:t>建設技術研究所　関谷　明・加藤翔吾</a:t>
            </a:r>
            <a:endParaRPr lang="en-US" altLang="ja-JP" sz="4000" dirty="0">
              <a:latin typeface="ＭＳ ゴシック" panose="020B0609070205080204" pitchFamily="49" charset="-128"/>
              <a:ea typeface="ＭＳ ゴシック" panose="020B0609070205080204" pitchFamily="49" charset="-128"/>
            </a:endParaRPr>
          </a:p>
        </p:txBody>
      </p:sp>
      <p:sp>
        <p:nvSpPr>
          <p:cNvPr id="5" name="テキスト ボックス 4">
            <a:extLst>
              <a:ext uri="{FF2B5EF4-FFF2-40B4-BE49-F238E27FC236}">
                <a16:creationId xmlns:a16="http://schemas.microsoft.com/office/drawing/2014/main" id="{7723B199-C2E6-42A1-DADC-692E0DE78A4C}"/>
              </a:ext>
            </a:extLst>
          </p:cNvPr>
          <p:cNvSpPr txBox="1"/>
          <p:nvPr/>
        </p:nvSpPr>
        <p:spPr>
          <a:xfrm>
            <a:off x="32326263" y="69071"/>
            <a:ext cx="10058400" cy="1231106"/>
          </a:xfrm>
          <a:prstGeom prst="rect">
            <a:avLst/>
          </a:prstGeom>
          <a:noFill/>
        </p:spPr>
        <p:txBody>
          <a:bodyPr wrap="square" lIns="0" tIns="0" rIns="0" bIns="0" rtlCol="0">
            <a:spAutoFit/>
          </a:bodyPr>
          <a:lstStyle/>
          <a:p>
            <a:pPr algn="r"/>
            <a:r>
              <a:rPr lang="en-US" altLang="ja-JP" sz="4000" dirty="0">
                <a:latin typeface="ＭＳ ゴシック" panose="020B0609070205080204" pitchFamily="49" charset="-128"/>
                <a:ea typeface="ＭＳ ゴシック" panose="020B0609070205080204" pitchFamily="49" charset="-128"/>
              </a:rPr>
              <a:t>2026</a:t>
            </a:r>
            <a:r>
              <a:rPr lang="ja-JP" altLang="en-US" sz="4000" dirty="0">
                <a:latin typeface="ＭＳ ゴシック" panose="020B0609070205080204" pitchFamily="49" charset="-128"/>
                <a:ea typeface="ＭＳ ゴシック" panose="020B0609070205080204" pitchFamily="49" charset="-128"/>
              </a:rPr>
              <a:t>年度 河川技術に関するシンポジウム </a:t>
            </a:r>
            <a:r>
              <a:rPr lang="en-US" altLang="ja-JP" sz="4000" dirty="0">
                <a:latin typeface="ＭＳ ゴシック" panose="020B0609070205080204" pitchFamily="49" charset="-128"/>
                <a:ea typeface="ＭＳ ゴシック" panose="020B0609070205080204" pitchFamily="49" charset="-128"/>
              </a:rPr>
              <a:t>2026.6.18</a:t>
            </a:r>
            <a:endParaRPr lang="ja-JP" altLang="en-US" sz="4000" dirty="0">
              <a:latin typeface="ＭＳ ゴシック" panose="020B0609070205080204" pitchFamily="49" charset="-128"/>
              <a:ea typeface="ＭＳ ゴシック" panose="020B0609070205080204" pitchFamily="49" charset="-128"/>
            </a:endParaRPr>
          </a:p>
        </p:txBody>
      </p:sp>
      <p:sp>
        <p:nvSpPr>
          <p:cNvPr id="6" name="テキスト ボックス 5">
            <a:extLst>
              <a:ext uri="{FF2B5EF4-FFF2-40B4-BE49-F238E27FC236}">
                <a16:creationId xmlns:a16="http://schemas.microsoft.com/office/drawing/2014/main" id="{AE9ABD35-45EA-820A-8961-9ACAC29E8A70}"/>
              </a:ext>
            </a:extLst>
          </p:cNvPr>
          <p:cNvSpPr txBox="1"/>
          <p:nvPr/>
        </p:nvSpPr>
        <p:spPr>
          <a:xfrm>
            <a:off x="432496" y="2051891"/>
            <a:ext cx="4296261" cy="615553"/>
          </a:xfrm>
          <a:prstGeom prst="rect">
            <a:avLst/>
          </a:prstGeom>
          <a:noFill/>
        </p:spPr>
        <p:txBody>
          <a:bodyPr wrap="square" lIns="0" tIns="0" rIns="0" bIns="0" rtlCol="0">
            <a:spAutoFit/>
          </a:bodyPr>
          <a:lstStyle/>
          <a:p>
            <a:r>
              <a:rPr lang="en-US" altLang="ja-JP" sz="4000" u="sng" dirty="0">
                <a:latin typeface="ＭＳ ゴシック" panose="020B0609070205080204" pitchFamily="49" charset="-128"/>
                <a:ea typeface="ＭＳ ゴシック" panose="020B0609070205080204" pitchFamily="49" charset="-128"/>
              </a:rPr>
              <a:t>1.</a:t>
            </a:r>
            <a:r>
              <a:rPr lang="ja-JP" altLang="en-US" sz="4000" u="sng" dirty="0">
                <a:latin typeface="ＭＳ ゴシック" panose="020B0609070205080204" pitchFamily="49" charset="-128"/>
                <a:ea typeface="ＭＳ ゴシック" panose="020B0609070205080204" pitchFamily="49" charset="-128"/>
              </a:rPr>
              <a:t>背景・目的</a:t>
            </a:r>
            <a:endParaRPr lang="en-US" altLang="ja-JP" sz="4000" u="sng" dirty="0">
              <a:latin typeface="ＭＳ ゴシック" panose="020B0609070205080204" pitchFamily="49" charset="-128"/>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87F36B81-C627-0BAB-C35B-65A3BCC6EB8A}"/>
              </a:ext>
            </a:extLst>
          </p:cNvPr>
          <p:cNvSpPr txBox="1"/>
          <p:nvPr/>
        </p:nvSpPr>
        <p:spPr>
          <a:xfrm>
            <a:off x="432496" y="10414050"/>
            <a:ext cx="7194815" cy="615553"/>
          </a:xfrm>
          <a:prstGeom prst="rect">
            <a:avLst/>
          </a:prstGeom>
          <a:noFill/>
        </p:spPr>
        <p:txBody>
          <a:bodyPr wrap="square" lIns="0" tIns="0" rIns="0" bIns="0" rtlCol="0">
            <a:spAutoFit/>
          </a:bodyPr>
          <a:lstStyle/>
          <a:p>
            <a:r>
              <a:rPr lang="en-US" altLang="ja-JP" sz="4000" u="sng" dirty="0">
                <a:latin typeface="ＭＳ ゴシック" panose="020B0609070205080204" pitchFamily="49" charset="-128"/>
                <a:ea typeface="ＭＳ ゴシック" panose="020B0609070205080204" pitchFamily="49" charset="-128"/>
              </a:rPr>
              <a:t>2.</a:t>
            </a:r>
            <a:r>
              <a:rPr lang="ja-JP" altLang="en-US" sz="4000" u="sng" dirty="0">
                <a:latin typeface="ＭＳ ゴシック" panose="020B0609070205080204" pitchFamily="49" charset="-128"/>
                <a:ea typeface="ＭＳ ゴシック" panose="020B0609070205080204" pitchFamily="49" charset="-128"/>
              </a:rPr>
              <a:t>使用した水理模型</a:t>
            </a:r>
            <a:endParaRPr lang="en-US" altLang="ja-JP" sz="4000" u="sng" dirty="0">
              <a:latin typeface="ＭＳ ゴシック" panose="020B0609070205080204" pitchFamily="49" charset="-128"/>
              <a:ea typeface="ＭＳ ゴシック" panose="020B0609070205080204" pitchFamily="49" charset="-128"/>
            </a:endParaRPr>
          </a:p>
        </p:txBody>
      </p:sp>
      <p:sp>
        <p:nvSpPr>
          <p:cNvPr id="11" name="テキスト ボックス 10">
            <a:extLst>
              <a:ext uri="{FF2B5EF4-FFF2-40B4-BE49-F238E27FC236}">
                <a16:creationId xmlns:a16="http://schemas.microsoft.com/office/drawing/2014/main" id="{5868000B-3277-75EB-AC45-69711943FCA8}"/>
              </a:ext>
            </a:extLst>
          </p:cNvPr>
          <p:cNvSpPr txBox="1"/>
          <p:nvPr/>
        </p:nvSpPr>
        <p:spPr>
          <a:xfrm>
            <a:off x="21922400" y="3015106"/>
            <a:ext cx="8745069" cy="615553"/>
          </a:xfrm>
          <a:prstGeom prst="rect">
            <a:avLst/>
          </a:prstGeom>
          <a:noFill/>
        </p:spPr>
        <p:txBody>
          <a:bodyPr wrap="square" lIns="0" tIns="0" rIns="0" bIns="0" rtlCol="0">
            <a:spAutoFit/>
          </a:bodyPr>
          <a:lstStyle/>
          <a:p>
            <a:r>
              <a:rPr lang="en-US" altLang="ja-JP" sz="4000" u="sng" dirty="0">
                <a:latin typeface="ＭＳ ゴシック" panose="020B0609070205080204" pitchFamily="49" charset="-128"/>
                <a:ea typeface="ＭＳ ゴシック" panose="020B0609070205080204" pitchFamily="49" charset="-128"/>
              </a:rPr>
              <a:t>5.</a:t>
            </a:r>
            <a:r>
              <a:rPr lang="ja-JP" altLang="en-US" sz="4000" u="sng" dirty="0">
                <a:latin typeface="ＭＳ ゴシック" panose="020B0609070205080204" pitchFamily="49" charset="-128"/>
                <a:ea typeface="ＭＳ ゴシック" panose="020B0609070205080204" pitchFamily="49" charset="-128"/>
              </a:rPr>
              <a:t>対策案による水面変動抑制効果</a:t>
            </a:r>
            <a:endParaRPr lang="en-US" altLang="ja-JP" sz="4000" u="sng" dirty="0">
              <a:latin typeface="ＭＳ ゴシック" panose="020B0609070205080204" pitchFamily="49" charset="-128"/>
              <a:ea typeface="ＭＳ ゴシック" panose="020B0609070205080204" pitchFamily="49" charset="-128"/>
            </a:endParaRPr>
          </a:p>
        </p:txBody>
      </p:sp>
      <p:sp>
        <p:nvSpPr>
          <p:cNvPr id="13" name="テキスト ボックス 12">
            <a:extLst>
              <a:ext uri="{FF2B5EF4-FFF2-40B4-BE49-F238E27FC236}">
                <a16:creationId xmlns:a16="http://schemas.microsoft.com/office/drawing/2014/main" id="{04293948-4944-0A7C-47BD-E9104371AF19}"/>
              </a:ext>
            </a:extLst>
          </p:cNvPr>
          <p:cNvSpPr txBox="1"/>
          <p:nvPr/>
        </p:nvSpPr>
        <p:spPr>
          <a:xfrm>
            <a:off x="22004277" y="14070289"/>
            <a:ext cx="2455923" cy="615553"/>
          </a:xfrm>
          <a:prstGeom prst="rect">
            <a:avLst/>
          </a:prstGeom>
          <a:noFill/>
        </p:spPr>
        <p:txBody>
          <a:bodyPr wrap="square" lIns="0" tIns="0" rIns="0" bIns="0" rtlCol="0">
            <a:spAutoFit/>
          </a:bodyPr>
          <a:lstStyle/>
          <a:p>
            <a:r>
              <a:rPr lang="en-US" altLang="ja-JP" sz="4000" u="sng" dirty="0">
                <a:latin typeface="ＭＳ ゴシック" panose="020B0609070205080204" pitchFamily="49" charset="-128"/>
                <a:ea typeface="ＭＳ ゴシック" panose="020B0609070205080204" pitchFamily="49" charset="-128"/>
              </a:rPr>
              <a:t>6.</a:t>
            </a:r>
            <a:r>
              <a:rPr lang="ja-JP" altLang="en-US" sz="4000" u="sng" dirty="0">
                <a:latin typeface="ＭＳ ゴシック" panose="020B0609070205080204" pitchFamily="49" charset="-128"/>
                <a:ea typeface="ＭＳ ゴシック" panose="020B0609070205080204" pitchFamily="49" charset="-128"/>
              </a:rPr>
              <a:t>最適案</a:t>
            </a:r>
            <a:endParaRPr lang="en-US" altLang="ja-JP" sz="4000" u="sng" dirty="0">
              <a:latin typeface="ＭＳ ゴシック" panose="020B0609070205080204" pitchFamily="49" charset="-128"/>
              <a:ea typeface="ＭＳ ゴシック" panose="020B0609070205080204" pitchFamily="49" charset="-128"/>
            </a:endParaRPr>
          </a:p>
        </p:txBody>
      </p:sp>
      <p:grpSp>
        <p:nvGrpSpPr>
          <p:cNvPr id="16" name="グループ化 15">
            <a:extLst>
              <a:ext uri="{FF2B5EF4-FFF2-40B4-BE49-F238E27FC236}">
                <a16:creationId xmlns:a16="http://schemas.microsoft.com/office/drawing/2014/main" id="{50E59AC8-0942-4DE3-40F8-70B0051AC36D}"/>
              </a:ext>
            </a:extLst>
          </p:cNvPr>
          <p:cNvGrpSpPr/>
          <p:nvPr/>
        </p:nvGrpSpPr>
        <p:grpSpPr>
          <a:xfrm>
            <a:off x="22004277" y="23058949"/>
            <a:ext cx="20608986" cy="7097200"/>
            <a:chOff x="10471422" y="24039787"/>
            <a:chExt cx="20608986" cy="7097200"/>
          </a:xfrm>
        </p:grpSpPr>
        <p:sp>
          <p:nvSpPr>
            <p:cNvPr id="14" name="テキスト ボックス 13">
              <a:extLst>
                <a:ext uri="{FF2B5EF4-FFF2-40B4-BE49-F238E27FC236}">
                  <a16:creationId xmlns:a16="http://schemas.microsoft.com/office/drawing/2014/main" id="{A7E978CA-B72C-E60D-51FC-91F90BF1C7E8}"/>
                </a:ext>
              </a:extLst>
            </p:cNvPr>
            <p:cNvSpPr txBox="1"/>
            <p:nvPr/>
          </p:nvSpPr>
          <p:spPr>
            <a:xfrm>
              <a:off x="10471422" y="24039787"/>
              <a:ext cx="2906713" cy="615553"/>
            </a:xfrm>
            <a:prstGeom prst="rect">
              <a:avLst/>
            </a:prstGeom>
            <a:noFill/>
          </p:spPr>
          <p:txBody>
            <a:bodyPr wrap="square" lIns="0" tIns="0" rIns="0" bIns="0" rtlCol="0">
              <a:spAutoFit/>
            </a:bodyPr>
            <a:lstStyle/>
            <a:p>
              <a:r>
                <a:rPr lang="en-US" altLang="ja-JP" sz="4000" u="sng" dirty="0">
                  <a:latin typeface="ＭＳ ゴシック" panose="020B0609070205080204" pitchFamily="49" charset="-128"/>
                  <a:ea typeface="ＭＳ ゴシック" panose="020B0609070205080204" pitchFamily="49" charset="-128"/>
                </a:rPr>
                <a:t>7.</a:t>
              </a:r>
              <a:r>
                <a:rPr lang="ja-JP" altLang="en-US" sz="4000" u="sng" dirty="0">
                  <a:latin typeface="ＭＳ ゴシック" panose="020B0609070205080204" pitchFamily="49" charset="-128"/>
                  <a:ea typeface="ＭＳ ゴシック" panose="020B0609070205080204" pitchFamily="49" charset="-128"/>
                </a:rPr>
                <a:t>まとめ</a:t>
              </a:r>
              <a:endParaRPr lang="en-US" altLang="ja-JP" sz="4000" u="sng" dirty="0">
                <a:latin typeface="ＭＳ ゴシック" panose="020B0609070205080204" pitchFamily="49" charset="-128"/>
                <a:ea typeface="ＭＳ ゴシック" panose="020B0609070205080204" pitchFamily="49" charset="-128"/>
              </a:endParaRPr>
            </a:p>
          </p:txBody>
        </p:sp>
        <p:sp>
          <p:nvSpPr>
            <p:cNvPr id="15" name="テキスト ボックス 14">
              <a:extLst>
                <a:ext uri="{FF2B5EF4-FFF2-40B4-BE49-F238E27FC236}">
                  <a16:creationId xmlns:a16="http://schemas.microsoft.com/office/drawing/2014/main" id="{FD78233F-3198-11B6-DE59-AEE00DC4C816}"/>
                </a:ext>
              </a:extLst>
            </p:cNvPr>
            <p:cNvSpPr txBox="1"/>
            <p:nvPr/>
          </p:nvSpPr>
          <p:spPr>
            <a:xfrm>
              <a:off x="10523538" y="24579165"/>
              <a:ext cx="20556870" cy="6557822"/>
            </a:xfrm>
            <a:prstGeom prst="rect">
              <a:avLst/>
            </a:prstGeom>
            <a:noFill/>
            <a:ln>
              <a:noFill/>
            </a:ln>
          </p:spPr>
          <p:txBody>
            <a:bodyPr wrap="square" lIns="90000" tIns="46800" rIns="90000" bIns="46800" rtlCol="0">
              <a:spAutoFit/>
            </a:bodyPr>
            <a:lstStyle/>
            <a:p>
              <a:pPr lvl="0"/>
              <a:r>
                <a:rPr lang="ja-JP" altLang="en-US" sz="2800" dirty="0">
                  <a:latin typeface="ＭＳ ゴシック" panose="020B0609070205080204" pitchFamily="49" charset="-128"/>
                  <a:ea typeface="ＭＳ ゴシック" panose="020B0609070205080204" pitchFamily="49" charset="-128"/>
                </a:rPr>
                <a:t>　本報告の成果として，以下の知見を明らかにした．</a:t>
              </a:r>
            </a:p>
            <a:p>
              <a:pPr lvl="0"/>
              <a:r>
                <a:rPr lang="ja-JP" altLang="en-US" sz="2800" dirty="0">
                  <a:latin typeface="ＭＳ ゴシック" panose="020B0609070205080204" pitchFamily="49" charset="-128"/>
                  <a:ea typeface="ＭＳ ゴシック" panose="020B0609070205080204" pitchFamily="49" charset="-128"/>
                </a:rPr>
                <a:t>　</a:t>
              </a:r>
              <a:r>
                <a:rPr lang="en-US" altLang="ja-JP" sz="2800" dirty="0">
                  <a:latin typeface="ＭＳ ゴシック" panose="020B0609070205080204" pitchFamily="49" charset="-128"/>
                  <a:ea typeface="ＭＳ ゴシック" panose="020B0609070205080204" pitchFamily="49" charset="-128"/>
                </a:rPr>
                <a:t>1)	</a:t>
              </a:r>
              <a:r>
                <a:rPr lang="ja-JP" altLang="en-US" sz="2800" dirty="0">
                  <a:latin typeface="ＭＳ ゴシック" panose="020B0609070205080204" pitchFamily="49" charset="-128"/>
                  <a:ea typeface="ＭＳ ゴシック" panose="020B0609070205080204" pitchFamily="49" charset="-128"/>
                </a:rPr>
                <a:t>弯曲部を有する階段式魚道の水面変動特性</a:t>
              </a:r>
            </a:p>
            <a:p>
              <a:pPr lvl="0"/>
              <a:r>
                <a:rPr lang="ja-JP" altLang="en-US" sz="2800" dirty="0">
                  <a:latin typeface="ＭＳ ゴシック" panose="020B0609070205080204" pitchFamily="49" charset="-128"/>
                  <a:ea typeface="ＭＳ ゴシック" panose="020B0609070205080204" pitchFamily="49" charset="-128"/>
                </a:rPr>
                <a:t>　　・魚道上流に弯曲部を有する場合，水面変動の発生場所となること．</a:t>
              </a:r>
            </a:p>
            <a:p>
              <a:pPr lvl="0"/>
              <a:r>
                <a:rPr lang="ja-JP" altLang="en-US" sz="2800" dirty="0">
                  <a:latin typeface="ＭＳ ゴシック" panose="020B0609070205080204" pitchFamily="49" charset="-128"/>
                  <a:ea typeface="ＭＳ ゴシック" panose="020B0609070205080204" pitchFamily="49" charset="-128"/>
                </a:rPr>
                <a:t>　　・上流で発生した微小の水面変動が侵入波として下流プールに伝搬するため，各プールで共振，増幅すること．</a:t>
              </a:r>
              <a:endParaRPr lang="en-US" altLang="ja-JP" sz="2800" dirty="0">
                <a:latin typeface="ＭＳ ゴシック" panose="020B0609070205080204" pitchFamily="49" charset="-128"/>
                <a:ea typeface="ＭＳ ゴシック" panose="020B0609070205080204" pitchFamily="49" charset="-128"/>
              </a:endParaRPr>
            </a:p>
            <a:p>
              <a:pPr lvl="0"/>
              <a:r>
                <a:rPr lang="ja-JP" altLang="en-US" sz="2800" dirty="0">
                  <a:latin typeface="ＭＳ ゴシック" panose="020B0609070205080204" pitchFamily="49" charset="-128"/>
                  <a:ea typeface="ＭＳ ゴシック" panose="020B0609070205080204" pitchFamily="49" charset="-128"/>
                </a:rPr>
                <a:t>　　　水面変動幅が一定幅を超えると進行波と反射波が完全に共振し，定常波となること．</a:t>
              </a:r>
            </a:p>
            <a:p>
              <a:pPr lvl="0"/>
              <a:r>
                <a:rPr lang="ja-JP" altLang="en-US" sz="2800" dirty="0">
                  <a:latin typeface="ＭＳ ゴシック" panose="020B0609070205080204" pitchFamily="49" charset="-128"/>
                  <a:ea typeface="ＭＳ ゴシック" panose="020B0609070205080204" pitchFamily="49" charset="-128"/>
                </a:rPr>
                <a:t>　　・延長の長い魚道では下流で顕著な水面変動が発生する可能性があること．</a:t>
              </a:r>
            </a:p>
            <a:p>
              <a:pPr lvl="0"/>
              <a:r>
                <a:rPr lang="ja-JP" altLang="en-US" sz="2800" dirty="0">
                  <a:latin typeface="ＭＳ ゴシック" panose="020B0609070205080204" pitchFamily="49" charset="-128"/>
                  <a:ea typeface="ＭＳ ゴシック" panose="020B0609070205080204" pitchFamily="49" charset="-128"/>
                </a:rPr>
                <a:t>　　・プールの長手方向が水面変動の支配要因となること．</a:t>
              </a:r>
            </a:p>
            <a:p>
              <a:pPr lvl="0"/>
              <a:r>
                <a:rPr lang="ja-JP" altLang="en-US" sz="2800" dirty="0">
                  <a:latin typeface="ＭＳ ゴシック" panose="020B0609070205080204" pitchFamily="49" charset="-128"/>
                  <a:ea typeface="ＭＳ ゴシック" panose="020B0609070205080204" pitchFamily="49" charset="-128"/>
                </a:rPr>
                <a:t>　</a:t>
              </a:r>
              <a:r>
                <a:rPr lang="en-US" altLang="ja-JP" sz="2800" dirty="0">
                  <a:latin typeface="ＭＳ ゴシック" panose="020B0609070205080204" pitchFamily="49" charset="-128"/>
                  <a:ea typeface="ＭＳ ゴシック" panose="020B0609070205080204" pitchFamily="49" charset="-128"/>
                </a:rPr>
                <a:t>2)	</a:t>
              </a:r>
              <a:r>
                <a:rPr lang="ja-JP" altLang="en-US" sz="2800" dirty="0">
                  <a:latin typeface="ＭＳ ゴシック" panose="020B0609070205080204" pitchFamily="49" charset="-128"/>
                  <a:ea typeface="ＭＳ ゴシック" panose="020B0609070205080204" pitchFamily="49" charset="-128"/>
                </a:rPr>
                <a:t>非越流部の効果</a:t>
              </a:r>
            </a:p>
            <a:p>
              <a:pPr lvl="0"/>
              <a:r>
                <a:rPr lang="ja-JP" altLang="en-US" sz="2800" dirty="0">
                  <a:latin typeface="ＭＳ ゴシック" panose="020B0609070205080204" pitchFamily="49" charset="-128"/>
                  <a:ea typeface="ＭＳ ゴシック" panose="020B0609070205080204" pitchFamily="49" charset="-128"/>
                </a:rPr>
                <a:t>　　・水面変動抑制効果があること，目標とする水面変動を満足させるためには，一定以上の設置基数が必要となること．</a:t>
              </a:r>
            </a:p>
            <a:p>
              <a:pPr lvl="0"/>
              <a:r>
                <a:rPr lang="ja-JP" altLang="en-US" sz="2800" dirty="0">
                  <a:latin typeface="ＭＳ ゴシック" panose="020B0609070205080204" pitchFamily="49" charset="-128"/>
                  <a:ea typeface="ＭＳ ゴシック" panose="020B0609070205080204" pitchFamily="49" charset="-128"/>
                </a:rPr>
                <a:t>　　・非越流部はプール幅の約</a:t>
              </a:r>
              <a:r>
                <a:rPr lang="en-US" altLang="ja-JP" sz="2800" dirty="0">
                  <a:latin typeface="ＭＳ ゴシック" panose="020B0609070205080204" pitchFamily="49" charset="-128"/>
                  <a:ea typeface="ＭＳ ゴシック" panose="020B0609070205080204" pitchFamily="49" charset="-128"/>
                </a:rPr>
                <a:t>1/2</a:t>
              </a:r>
              <a:r>
                <a:rPr lang="ja-JP" altLang="en-US" sz="2800" dirty="0">
                  <a:latin typeface="ＭＳ ゴシック" panose="020B0609070205080204" pitchFamily="49" charset="-128"/>
                  <a:ea typeface="ＭＳ ゴシック" panose="020B0609070205080204" pitchFamily="49" charset="-128"/>
                </a:rPr>
                <a:t>以上が必要となること． </a:t>
              </a:r>
            </a:p>
            <a:p>
              <a:pPr lvl="0"/>
              <a:r>
                <a:rPr lang="ja-JP" altLang="en-US" sz="2800" dirty="0">
                  <a:latin typeface="ＭＳ ゴシック" panose="020B0609070205080204" pitchFamily="49" charset="-128"/>
                  <a:ea typeface="ＭＳ ゴシック" panose="020B0609070205080204" pitchFamily="49" charset="-128"/>
                </a:rPr>
                <a:t>　</a:t>
              </a:r>
              <a:r>
                <a:rPr lang="en-US" altLang="ja-JP" sz="2800" dirty="0">
                  <a:latin typeface="ＭＳ ゴシック" panose="020B0609070205080204" pitchFamily="49" charset="-128"/>
                  <a:ea typeface="ＭＳ ゴシック" panose="020B0609070205080204" pitchFamily="49" charset="-128"/>
                </a:rPr>
                <a:t>3)	</a:t>
              </a:r>
              <a:r>
                <a:rPr lang="ja-JP" altLang="en-US" sz="2800" dirty="0">
                  <a:latin typeface="ＭＳ ゴシック" panose="020B0609070205080204" pitchFamily="49" charset="-128"/>
                  <a:ea typeface="ＭＳ ゴシック" panose="020B0609070205080204" pitchFamily="49" charset="-128"/>
                </a:rPr>
                <a:t>カーテンウォールの効果</a:t>
              </a:r>
            </a:p>
            <a:p>
              <a:pPr lvl="0"/>
              <a:r>
                <a:rPr lang="ja-JP" altLang="en-US" sz="2800" dirty="0">
                  <a:latin typeface="ＭＳ ゴシック" panose="020B0609070205080204" pitchFamily="49" charset="-128"/>
                  <a:ea typeface="ＭＳ ゴシック" panose="020B0609070205080204" pitchFamily="49" charset="-128"/>
                </a:rPr>
                <a:t>　　・水面変動抑制効果が高いが，設置基数を増やしてもある一定以上の効果は得られないこと．</a:t>
              </a:r>
            </a:p>
            <a:p>
              <a:pPr lvl="0"/>
              <a:r>
                <a:rPr lang="ja-JP" altLang="en-US" sz="2800" dirty="0">
                  <a:latin typeface="ＭＳ ゴシック" panose="020B0609070205080204" pitchFamily="49" charset="-128"/>
                  <a:ea typeface="ＭＳ ゴシック" panose="020B0609070205080204" pitchFamily="49" charset="-128"/>
                </a:rPr>
                <a:t>　　・カーテンウォールは，プール中央部に水面から水深の</a:t>
              </a:r>
              <a:r>
                <a:rPr lang="en-US" altLang="ja-JP" sz="2800" dirty="0">
                  <a:latin typeface="ＭＳ ゴシック" panose="020B0609070205080204" pitchFamily="49" charset="-128"/>
                  <a:ea typeface="ＭＳ ゴシック" panose="020B0609070205080204" pitchFamily="49" charset="-128"/>
                </a:rPr>
                <a:t>1/3</a:t>
              </a:r>
              <a:r>
                <a:rPr lang="ja-JP" altLang="en-US" sz="2800" dirty="0">
                  <a:latin typeface="ＭＳ ゴシック" panose="020B0609070205080204" pitchFamily="49" charset="-128"/>
                  <a:ea typeface="ＭＳ ゴシック" panose="020B0609070205080204" pitchFamily="49" charset="-128"/>
                </a:rPr>
                <a:t>以上の深さに設置することが必要となること．</a:t>
              </a:r>
            </a:p>
            <a:p>
              <a:pPr lvl="0"/>
              <a:r>
                <a:rPr lang="ja-JP" altLang="en-US" sz="2800" dirty="0">
                  <a:latin typeface="ＭＳ ゴシック" panose="020B0609070205080204" pitchFamily="49" charset="-128"/>
                  <a:ea typeface="ＭＳ ゴシック" panose="020B0609070205080204" pitchFamily="49" charset="-128"/>
                </a:rPr>
                <a:t>　以上より，延長の長い全面越流タイプの階段式魚道の水面変動抑制対策として</a:t>
              </a:r>
              <a:r>
                <a:rPr lang="en-US" altLang="ja-JP" sz="2800" dirty="0">
                  <a:latin typeface="ＭＳ ゴシック" panose="020B0609070205080204" pitchFamily="49" charset="-128"/>
                  <a:ea typeface="ＭＳ ゴシック" panose="020B0609070205080204" pitchFamily="49" charset="-128"/>
                </a:rPr>
                <a:t>2</a:t>
              </a:r>
              <a:r>
                <a:rPr lang="ja-JP" altLang="en-US" sz="2800" dirty="0">
                  <a:latin typeface="ＭＳ ゴシック" panose="020B0609070205080204" pitchFamily="49" charset="-128"/>
                  <a:ea typeface="ＭＳ ゴシック" panose="020B0609070205080204" pitchFamily="49" charset="-128"/>
                </a:rPr>
                <a:t>案ではあるが効果が確認できたことは，</a:t>
              </a:r>
              <a:endParaRPr lang="en-US" altLang="ja-JP" sz="2800" dirty="0">
                <a:latin typeface="ＭＳ ゴシック" panose="020B0609070205080204" pitchFamily="49" charset="-128"/>
                <a:ea typeface="ＭＳ ゴシック" panose="020B0609070205080204" pitchFamily="49" charset="-128"/>
              </a:endParaRPr>
            </a:p>
            <a:p>
              <a:pPr lvl="0"/>
              <a:r>
                <a:rPr lang="ja-JP" altLang="en-US" sz="2800" dirty="0">
                  <a:latin typeface="ＭＳ ゴシック" panose="020B0609070205080204" pitchFamily="49" charset="-128"/>
                  <a:ea typeface="ＭＳ ゴシック" panose="020B0609070205080204" pitchFamily="49" charset="-128"/>
                </a:rPr>
                <a:t>今後，同様の課題のある魚道において対策の指標となると考えられる．</a:t>
              </a:r>
            </a:p>
          </p:txBody>
        </p:sp>
      </p:grpSp>
      <p:grpSp>
        <p:nvGrpSpPr>
          <p:cNvPr id="19" name="グループ化 18">
            <a:extLst>
              <a:ext uri="{FF2B5EF4-FFF2-40B4-BE49-F238E27FC236}">
                <a16:creationId xmlns:a16="http://schemas.microsoft.com/office/drawing/2014/main" id="{0D5300E5-F63B-9C79-718B-2C23F9A144DD}"/>
              </a:ext>
            </a:extLst>
          </p:cNvPr>
          <p:cNvGrpSpPr/>
          <p:nvPr/>
        </p:nvGrpSpPr>
        <p:grpSpPr>
          <a:xfrm>
            <a:off x="626076" y="8706932"/>
            <a:ext cx="20481324" cy="1543244"/>
            <a:chOff x="86345" y="5462184"/>
            <a:chExt cx="20481324" cy="1543244"/>
          </a:xfrm>
        </p:grpSpPr>
        <p:sp>
          <p:nvSpPr>
            <p:cNvPr id="17" name="テキスト ボックス 16">
              <a:extLst>
                <a:ext uri="{FF2B5EF4-FFF2-40B4-BE49-F238E27FC236}">
                  <a16:creationId xmlns:a16="http://schemas.microsoft.com/office/drawing/2014/main" id="{12E883BD-067F-DF50-3A95-6E002ED0C66C}"/>
                </a:ext>
              </a:extLst>
            </p:cNvPr>
            <p:cNvSpPr txBox="1"/>
            <p:nvPr/>
          </p:nvSpPr>
          <p:spPr>
            <a:xfrm>
              <a:off x="166254" y="6049140"/>
              <a:ext cx="20401415" cy="956288"/>
            </a:xfrm>
            <a:prstGeom prst="rect">
              <a:avLst/>
            </a:prstGeom>
            <a:noFill/>
            <a:ln>
              <a:noFill/>
            </a:ln>
          </p:spPr>
          <p:txBody>
            <a:bodyPr wrap="square" lIns="90000" tIns="46800" rIns="90000" bIns="46800" rtlCol="0">
              <a:spAutoFit/>
            </a:bodyPr>
            <a:lstStyle/>
            <a:p>
              <a:pPr lvl="0"/>
              <a:r>
                <a:rPr lang="ja-JP" altLang="en-US" sz="2800" dirty="0">
                  <a:latin typeface="ＭＳ ゴシック" panose="020B0609070205080204" pitchFamily="49" charset="-128"/>
                  <a:ea typeface="ＭＳ ゴシック" panose="020B0609070205080204" pitchFamily="49" charset="-128"/>
                </a:rPr>
                <a:t>　水理模型実験により，魚の遡上に影響を与えないことを含め，現状の小型魚道の基本形状を変更せず，水面変動抑制効果を有し，かつ土砂撤去に影響を与えない対策の提案</a:t>
              </a:r>
            </a:p>
          </p:txBody>
        </p:sp>
        <p:sp>
          <p:nvSpPr>
            <p:cNvPr id="18" name="テキスト ボックス 17">
              <a:extLst>
                <a:ext uri="{FF2B5EF4-FFF2-40B4-BE49-F238E27FC236}">
                  <a16:creationId xmlns:a16="http://schemas.microsoft.com/office/drawing/2014/main" id="{E4F80FA6-C5E0-4DA7-BA11-196F99AD9D91}"/>
                </a:ext>
              </a:extLst>
            </p:cNvPr>
            <p:cNvSpPr txBox="1"/>
            <p:nvPr/>
          </p:nvSpPr>
          <p:spPr>
            <a:xfrm>
              <a:off x="86345" y="5462184"/>
              <a:ext cx="1136181" cy="586957"/>
            </a:xfrm>
            <a:prstGeom prst="rect">
              <a:avLst/>
            </a:prstGeom>
            <a:noFill/>
            <a:ln>
              <a:noFill/>
            </a:ln>
          </p:spPr>
          <p:txBody>
            <a:bodyPr wrap="square" lIns="90000" tIns="46800" rIns="90000" bIns="46800" rtlCol="0">
              <a:spAutoFit/>
            </a:bodyPr>
            <a:lstStyle/>
            <a:p>
              <a:pPr lvl="0" algn="ctr"/>
              <a:r>
                <a:rPr lang="ja-JP" altLang="en-US" sz="3200" u="sng" dirty="0">
                  <a:latin typeface="ＭＳ ゴシック" panose="020B0609070205080204" pitchFamily="49" charset="-128"/>
                  <a:ea typeface="ＭＳ ゴシック" panose="020B0609070205080204" pitchFamily="49" charset="-128"/>
                </a:rPr>
                <a:t>目的</a:t>
              </a:r>
              <a:endParaRPr lang="ja-JP" altLang="ja-JP" sz="3200" u="sng" dirty="0">
                <a:latin typeface="ＭＳ ゴシック" panose="020B0609070205080204" pitchFamily="49" charset="-128"/>
                <a:ea typeface="ＭＳ ゴシック" panose="020B0609070205080204" pitchFamily="49" charset="-128"/>
              </a:endParaRPr>
            </a:p>
          </p:txBody>
        </p:sp>
      </p:grpSp>
      <p:grpSp>
        <p:nvGrpSpPr>
          <p:cNvPr id="2" name="グループ化 1">
            <a:extLst>
              <a:ext uri="{FF2B5EF4-FFF2-40B4-BE49-F238E27FC236}">
                <a16:creationId xmlns:a16="http://schemas.microsoft.com/office/drawing/2014/main" id="{BDD3C2EE-88EF-F817-8660-DC292D6CD412}"/>
              </a:ext>
            </a:extLst>
          </p:cNvPr>
          <p:cNvGrpSpPr/>
          <p:nvPr/>
        </p:nvGrpSpPr>
        <p:grpSpPr>
          <a:xfrm>
            <a:off x="503202" y="2643037"/>
            <a:ext cx="20649224" cy="1543245"/>
            <a:chOff x="46371" y="5462183"/>
            <a:chExt cx="20446189" cy="1543245"/>
          </a:xfrm>
        </p:grpSpPr>
        <p:sp>
          <p:nvSpPr>
            <p:cNvPr id="88" name="テキスト ボックス 87">
              <a:extLst>
                <a:ext uri="{FF2B5EF4-FFF2-40B4-BE49-F238E27FC236}">
                  <a16:creationId xmlns:a16="http://schemas.microsoft.com/office/drawing/2014/main" id="{8B38E754-5965-D181-3FC4-ECD02C5F096C}"/>
                </a:ext>
              </a:extLst>
            </p:cNvPr>
            <p:cNvSpPr txBox="1"/>
            <p:nvPr/>
          </p:nvSpPr>
          <p:spPr>
            <a:xfrm>
              <a:off x="83127" y="6049140"/>
              <a:ext cx="20409433" cy="956288"/>
            </a:xfrm>
            <a:prstGeom prst="rect">
              <a:avLst/>
            </a:prstGeom>
            <a:noFill/>
            <a:ln>
              <a:noFill/>
            </a:ln>
          </p:spPr>
          <p:txBody>
            <a:bodyPr wrap="square" lIns="90000" tIns="46800" rIns="90000" bIns="46800" rtlCol="0">
              <a:spAutoFit/>
            </a:bodyPr>
            <a:lstStyle/>
            <a:p>
              <a:pPr lvl="0"/>
              <a:r>
                <a:rPr lang="ja-JP" altLang="en-US" sz="2800" dirty="0">
                  <a:latin typeface="ＭＳ ゴシック" panose="020B0609070205080204" pitchFamily="49" charset="-128"/>
                  <a:ea typeface="ＭＳ ゴシック" panose="020B0609070205080204" pitchFamily="49" charset="-128"/>
                </a:rPr>
                <a:t>　宮中取水ダムの小型魚道では，小型魚を対象とした全断面越流タイプの階段式魚道を設置しているが，</a:t>
              </a:r>
              <a:endParaRPr lang="en-US" altLang="ja-JP" sz="2800" dirty="0">
                <a:latin typeface="ＭＳ ゴシック" panose="020B0609070205080204" pitchFamily="49" charset="-128"/>
                <a:ea typeface="ＭＳ ゴシック" panose="020B0609070205080204" pitchFamily="49" charset="-128"/>
              </a:endParaRPr>
            </a:p>
            <a:p>
              <a:pPr lvl="0"/>
              <a:r>
                <a:rPr lang="ja-JP" altLang="en-US" sz="2800" dirty="0">
                  <a:latin typeface="ＭＳ ゴシック" panose="020B0609070205080204" pitchFamily="49" charset="-128"/>
                  <a:ea typeface="ＭＳ ゴシック" panose="020B0609070205080204" pitchFamily="49" charset="-128"/>
                </a:rPr>
                <a:t>本魚道は上流部に弯曲部を有しかつ延長が約</a:t>
              </a:r>
              <a:r>
                <a:rPr lang="en-US" altLang="ja-JP" sz="2800" dirty="0">
                  <a:latin typeface="ＭＳ ゴシック" panose="020B0609070205080204" pitchFamily="49" charset="-128"/>
                  <a:ea typeface="ＭＳ ゴシック" panose="020B0609070205080204" pitchFamily="49" charset="-128"/>
                </a:rPr>
                <a:t>114m</a:t>
              </a:r>
              <a:r>
                <a:rPr lang="ja-JP" altLang="en-US" sz="2800" dirty="0">
                  <a:latin typeface="ＭＳ ゴシック" panose="020B0609070205080204" pitchFamily="49" charset="-128"/>
                  <a:ea typeface="ＭＳ ゴシック" panose="020B0609070205080204" pitchFamily="49" charset="-128"/>
                </a:rPr>
                <a:t>と長いため，流況対策を講じない場合には魚道下流部で顕著な水面変動が発生</a:t>
              </a:r>
            </a:p>
          </p:txBody>
        </p:sp>
        <p:sp>
          <p:nvSpPr>
            <p:cNvPr id="89" name="テキスト ボックス 88">
              <a:extLst>
                <a:ext uri="{FF2B5EF4-FFF2-40B4-BE49-F238E27FC236}">
                  <a16:creationId xmlns:a16="http://schemas.microsoft.com/office/drawing/2014/main" id="{ED0A5BDB-868E-D139-102D-3A1E0AA1B650}"/>
                </a:ext>
              </a:extLst>
            </p:cNvPr>
            <p:cNvSpPr txBox="1"/>
            <p:nvPr/>
          </p:nvSpPr>
          <p:spPr>
            <a:xfrm>
              <a:off x="46371" y="5462183"/>
              <a:ext cx="1222733" cy="586957"/>
            </a:xfrm>
            <a:prstGeom prst="rect">
              <a:avLst/>
            </a:prstGeom>
            <a:noFill/>
            <a:ln>
              <a:noFill/>
            </a:ln>
          </p:spPr>
          <p:txBody>
            <a:bodyPr wrap="square" lIns="90000" tIns="46800" rIns="90000" bIns="46800" rtlCol="0">
              <a:spAutoFit/>
            </a:bodyPr>
            <a:lstStyle/>
            <a:p>
              <a:pPr lvl="0" algn="ctr"/>
              <a:r>
                <a:rPr lang="ja-JP" altLang="en-US" sz="3200" u="sng" dirty="0">
                  <a:latin typeface="ＭＳ ゴシック" panose="020B0609070205080204" pitchFamily="49" charset="-128"/>
                  <a:ea typeface="ＭＳ ゴシック" panose="020B0609070205080204" pitchFamily="49" charset="-128"/>
                </a:rPr>
                <a:t>背景</a:t>
              </a:r>
              <a:endParaRPr lang="ja-JP" altLang="ja-JP" sz="3200" u="sng" dirty="0">
                <a:latin typeface="ＭＳ ゴシック" panose="020B0609070205080204" pitchFamily="49" charset="-128"/>
                <a:ea typeface="ＭＳ ゴシック" panose="020B0609070205080204" pitchFamily="49" charset="-128"/>
              </a:endParaRPr>
            </a:p>
          </p:txBody>
        </p:sp>
      </p:grpSp>
      <p:grpSp>
        <p:nvGrpSpPr>
          <p:cNvPr id="130" name="グループ化 129">
            <a:extLst>
              <a:ext uri="{FF2B5EF4-FFF2-40B4-BE49-F238E27FC236}">
                <a16:creationId xmlns:a16="http://schemas.microsoft.com/office/drawing/2014/main" id="{4EC23BC2-2630-C70E-68AF-0FFBDE39E527}"/>
              </a:ext>
            </a:extLst>
          </p:cNvPr>
          <p:cNvGrpSpPr/>
          <p:nvPr/>
        </p:nvGrpSpPr>
        <p:grpSpPr>
          <a:xfrm>
            <a:off x="485677" y="4253595"/>
            <a:ext cx="7972413" cy="4529798"/>
            <a:chOff x="932909" y="4613820"/>
            <a:chExt cx="7252653" cy="4120842"/>
          </a:xfrm>
        </p:grpSpPr>
        <p:pic>
          <p:nvPicPr>
            <p:cNvPr id="99" name="図 98" descr="屋外, 自然, 丘 が含まれている画像&#10;&#10;自動的に生成された説明">
              <a:extLst>
                <a:ext uri="{FF2B5EF4-FFF2-40B4-BE49-F238E27FC236}">
                  <a16:creationId xmlns:a16="http://schemas.microsoft.com/office/drawing/2014/main" id="{736ACE73-C3D1-E823-E50D-AE6C2B7B68BD}"/>
                </a:ext>
              </a:extLst>
            </p:cNvPr>
            <p:cNvPicPr>
              <a:picLocks noChangeAspect="1"/>
            </p:cNvPicPr>
            <p:nvPr/>
          </p:nvPicPr>
          <p:blipFill rotWithShape="1">
            <a:blip r:embed="rId2">
              <a:extLst>
                <a:ext uri="{28A0092B-C50C-407E-A947-70E740481C1C}">
                  <a14:useLocalDpi xmlns:a14="http://schemas.microsoft.com/office/drawing/2010/main" val="0"/>
                </a:ext>
              </a:extLst>
            </a:blip>
            <a:srcRect l="27604" t="46110" r="29687" b="10742"/>
            <a:stretch/>
          </p:blipFill>
          <p:spPr>
            <a:xfrm>
              <a:off x="990748" y="4645901"/>
              <a:ext cx="7194814" cy="4088761"/>
            </a:xfrm>
            <a:prstGeom prst="rect">
              <a:avLst/>
            </a:prstGeom>
          </p:spPr>
        </p:pic>
        <p:sp>
          <p:nvSpPr>
            <p:cNvPr id="102" name="テキスト ボックス 101">
              <a:extLst>
                <a:ext uri="{FF2B5EF4-FFF2-40B4-BE49-F238E27FC236}">
                  <a16:creationId xmlns:a16="http://schemas.microsoft.com/office/drawing/2014/main" id="{29BF7D49-9424-1AB6-1734-7F623AAB39FC}"/>
                </a:ext>
              </a:extLst>
            </p:cNvPr>
            <p:cNvSpPr txBox="1"/>
            <p:nvPr/>
          </p:nvSpPr>
          <p:spPr>
            <a:xfrm>
              <a:off x="1073312" y="4708884"/>
              <a:ext cx="2957668" cy="369332"/>
            </a:xfrm>
            <a:prstGeom prst="rect">
              <a:avLst/>
            </a:prstGeom>
            <a:solidFill>
              <a:schemeClr val="bg1">
                <a:lumMod val="95000"/>
              </a:schemeClr>
            </a:solidFill>
          </p:spPr>
          <p:txBody>
            <a:bodyPr wrap="square" lIns="0" tIns="0" rIns="0" bIns="0" rtlCol="0">
              <a:spAutoFit/>
            </a:bodyPr>
            <a:lstStyle/>
            <a:p>
              <a:pPr algn="ctr"/>
              <a:r>
                <a:rPr kumimoji="1" lang="ja-JP" altLang="en-US" sz="2400" dirty="0">
                  <a:latin typeface="ＭＳ ゴシック" panose="020B0609070205080204" pitchFamily="49" charset="-128"/>
                  <a:ea typeface="ＭＳ ゴシック" panose="020B0609070205080204" pitchFamily="49" charset="-128"/>
                </a:rPr>
                <a:t>宮中取水ダムの全景</a:t>
              </a:r>
            </a:p>
          </p:txBody>
        </p:sp>
        <p:sp>
          <p:nvSpPr>
            <p:cNvPr id="104" name="フリーフォーム: 図形 103">
              <a:extLst>
                <a:ext uri="{FF2B5EF4-FFF2-40B4-BE49-F238E27FC236}">
                  <a16:creationId xmlns:a16="http://schemas.microsoft.com/office/drawing/2014/main" id="{6A2DE59D-2B16-428C-B3ED-F9D76AAD6EA2}"/>
                </a:ext>
              </a:extLst>
            </p:cNvPr>
            <p:cNvSpPr/>
            <p:nvPr/>
          </p:nvSpPr>
          <p:spPr>
            <a:xfrm>
              <a:off x="1828752" y="4901947"/>
              <a:ext cx="6143673" cy="3202630"/>
            </a:xfrm>
            <a:custGeom>
              <a:avLst/>
              <a:gdLst>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62348 w 6143673"/>
                <a:gd name="csY11" fmla="*/ 860678 h 3202630"/>
                <a:gd name="csX12" fmla="*/ 3124248 w 6143673"/>
                <a:gd name="csY12" fmla="*/ 941641 h 3202630"/>
                <a:gd name="csX13" fmla="*/ 3124248 w 6143673"/>
                <a:gd name="csY13" fmla="*/ 1013078 h 3202630"/>
                <a:gd name="csX14" fmla="*/ 3052811 w 6143673"/>
                <a:gd name="csY14" fmla="*/ 1041653 h 3202630"/>
                <a:gd name="csX15" fmla="*/ 2962323 w 6143673"/>
                <a:gd name="csY15" fmla="*/ 1098803 h 3202630"/>
                <a:gd name="csX16" fmla="*/ 2681336 w 6143673"/>
                <a:gd name="csY16" fmla="*/ 12559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62348 w 6143673"/>
                <a:gd name="csY11" fmla="*/ 860678 h 3202630"/>
                <a:gd name="csX12" fmla="*/ 3124248 w 6143673"/>
                <a:gd name="csY12" fmla="*/ 941641 h 3202630"/>
                <a:gd name="csX13" fmla="*/ 3124248 w 6143673"/>
                <a:gd name="csY13" fmla="*/ 1013078 h 3202630"/>
                <a:gd name="csX14" fmla="*/ 3062336 w 6143673"/>
                <a:gd name="csY14" fmla="*/ 1058321 h 3202630"/>
                <a:gd name="csX15" fmla="*/ 2962323 w 6143673"/>
                <a:gd name="csY15" fmla="*/ 1098803 h 3202630"/>
                <a:gd name="csX16" fmla="*/ 2681336 w 6143673"/>
                <a:gd name="csY16" fmla="*/ 12559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62348 w 6143673"/>
                <a:gd name="csY11" fmla="*/ 860678 h 3202630"/>
                <a:gd name="csX12" fmla="*/ 3124248 w 6143673"/>
                <a:gd name="csY12" fmla="*/ 941641 h 3202630"/>
                <a:gd name="csX13" fmla="*/ 3124248 w 6143673"/>
                <a:gd name="csY13" fmla="*/ 1013078 h 3202630"/>
                <a:gd name="csX14" fmla="*/ 3062336 w 6143673"/>
                <a:gd name="csY14" fmla="*/ 1058321 h 3202630"/>
                <a:gd name="csX15" fmla="*/ 2959942 w 6143673"/>
                <a:gd name="csY15" fmla="*/ 1108328 h 3202630"/>
                <a:gd name="csX16" fmla="*/ 2681336 w 6143673"/>
                <a:gd name="csY16" fmla="*/ 12559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62348 w 6143673"/>
                <a:gd name="csY11" fmla="*/ 860678 h 3202630"/>
                <a:gd name="csX12" fmla="*/ 3124248 w 6143673"/>
                <a:gd name="csY12" fmla="*/ 941641 h 3202630"/>
                <a:gd name="csX13" fmla="*/ 3124248 w 6143673"/>
                <a:gd name="csY13" fmla="*/ 1013078 h 3202630"/>
                <a:gd name="csX14" fmla="*/ 3062336 w 6143673"/>
                <a:gd name="csY14" fmla="*/ 1058321 h 3202630"/>
                <a:gd name="csX15" fmla="*/ 2959942 w 6143673"/>
                <a:gd name="csY15" fmla="*/ 1108328 h 3202630"/>
                <a:gd name="csX16" fmla="*/ 2517030 w 6143673"/>
                <a:gd name="csY16" fmla="*/ 1325022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62348 w 6143673"/>
                <a:gd name="csY11" fmla="*/ 860678 h 3202630"/>
                <a:gd name="csX12" fmla="*/ 3124248 w 6143673"/>
                <a:gd name="csY12" fmla="*/ 941641 h 3202630"/>
                <a:gd name="csX13" fmla="*/ 3124248 w 6143673"/>
                <a:gd name="csY13" fmla="*/ 1013078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62348 w 6143673"/>
                <a:gd name="csY11" fmla="*/ 860678 h 3202630"/>
                <a:gd name="csX12" fmla="*/ 3124248 w 6143673"/>
                <a:gd name="csY12" fmla="*/ 948785 h 3202630"/>
                <a:gd name="csX13" fmla="*/ 3124248 w 6143673"/>
                <a:gd name="csY13" fmla="*/ 1013078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83779 w 6143673"/>
                <a:gd name="csY11" fmla="*/ 858296 h 3202630"/>
                <a:gd name="csX12" fmla="*/ 3124248 w 6143673"/>
                <a:gd name="csY12" fmla="*/ 948785 h 3202630"/>
                <a:gd name="csX13" fmla="*/ 3124248 w 6143673"/>
                <a:gd name="csY13" fmla="*/ 1013078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183779 w 6143673"/>
                <a:gd name="csY11" fmla="*/ 858296 h 3202630"/>
                <a:gd name="csX12" fmla="*/ 3124248 w 6143673"/>
                <a:gd name="csY12" fmla="*/ 948785 h 3202630"/>
                <a:gd name="csX13" fmla="*/ 3124248 w 6143673"/>
                <a:gd name="csY13" fmla="*/ 1013078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200448 w 6143673"/>
                <a:gd name="csY11" fmla="*/ 853533 h 3202630"/>
                <a:gd name="csX12" fmla="*/ 3124248 w 6143673"/>
                <a:gd name="csY12" fmla="*/ 948785 h 3202630"/>
                <a:gd name="csX13" fmla="*/ 3124248 w 6143673"/>
                <a:gd name="csY13" fmla="*/ 1013078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014836 w 6143673"/>
                <a:gd name="csY7" fmla="*/ 622553 h 3202630"/>
                <a:gd name="csX8" fmla="*/ 3905298 w 6143673"/>
                <a:gd name="csY8" fmla="*/ 613028 h 3202630"/>
                <a:gd name="csX9" fmla="*/ 3748136 w 6143673"/>
                <a:gd name="csY9" fmla="*/ 598741 h 3202630"/>
                <a:gd name="csX10" fmla="*/ 3652886 w 6143673"/>
                <a:gd name="csY10" fmla="*/ 613028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05298 w 6143673"/>
                <a:gd name="csY8" fmla="*/ 613028 h 3202630"/>
                <a:gd name="csX9" fmla="*/ 3748136 w 6143673"/>
                <a:gd name="csY9" fmla="*/ 598741 h 3202630"/>
                <a:gd name="csX10" fmla="*/ 3652886 w 6143673"/>
                <a:gd name="csY10" fmla="*/ 613028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36254 w 6143673"/>
                <a:gd name="csY8" fmla="*/ 622553 h 3202630"/>
                <a:gd name="csX9" fmla="*/ 3748136 w 6143673"/>
                <a:gd name="csY9" fmla="*/ 598741 h 3202630"/>
                <a:gd name="csX10" fmla="*/ 3652886 w 6143673"/>
                <a:gd name="csY10" fmla="*/ 613028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36254 w 6143673"/>
                <a:gd name="csY8" fmla="*/ 622553 h 3202630"/>
                <a:gd name="csX9" fmla="*/ 3833861 w 6143673"/>
                <a:gd name="csY9" fmla="*/ 603503 h 3202630"/>
                <a:gd name="csX10" fmla="*/ 3652886 w 6143673"/>
                <a:gd name="csY10" fmla="*/ 613028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71972 w 6143673"/>
                <a:gd name="csY8" fmla="*/ 610647 h 3202630"/>
                <a:gd name="csX9" fmla="*/ 3833861 w 6143673"/>
                <a:gd name="csY9" fmla="*/ 603503 h 3202630"/>
                <a:gd name="csX10" fmla="*/ 3652886 w 6143673"/>
                <a:gd name="csY10" fmla="*/ 613028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52886 w 6143673"/>
                <a:gd name="csY10" fmla="*/ 613028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24934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24248 w 6143673"/>
                <a:gd name="csY12" fmla="*/ 948785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38535 w 6143673"/>
                <a:gd name="csY12" fmla="*/ 936879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3624311 w 6143673"/>
                <a:gd name="csY33" fmla="*/ 2165603 h 3202630"/>
                <a:gd name="csX34" fmla="*/ 4653011 w 6143673"/>
                <a:gd name="csY34"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38535 w 6143673"/>
                <a:gd name="csY12" fmla="*/ 936879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38473 w 6143673"/>
                <a:gd name="csY32" fmla="*/ 2513266 h 3202630"/>
                <a:gd name="csX33" fmla="*/ 4653011 w 6143673"/>
                <a:gd name="csY33"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38535 w 6143673"/>
                <a:gd name="csY12" fmla="*/ 936879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90861 w 6143673"/>
                <a:gd name="csY32" fmla="*/ 2482310 h 3202630"/>
                <a:gd name="csX33" fmla="*/ 4653011 w 6143673"/>
                <a:gd name="csY33" fmla="*/ 171792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38535 w 6143673"/>
                <a:gd name="csY12" fmla="*/ 936879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690861 w 6143673"/>
                <a:gd name="csY32" fmla="*/ 2482310 h 3202630"/>
                <a:gd name="csX33" fmla="*/ 4181523 w 6143673"/>
                <a:gd name="csY33" fmla="*/ 1927478 h 3202630"/>
                <a:gd name="csX0" fmla="*/ 6143673 w 6143673"/>
                <a:gd name="csY0" fmla="*/ 265366 h 3202630"/>
                <a:gd name="csX1" fmla="*/ 5557886 w 6143673"/>
                <a:gd name="csY1" fmla="*/ 74866 h 3202630"/>
                <a:gd name="csX2" fmla="*/ 5391198 w 6143673"/>
                <a:gd name="csY2" fmla="*/ 17716 h 3202630"/>
                <a:gd name="csX3" fmla="*/ 5267373 w 6143673"/>
                <a:gd name="csY3" fmla="*/ 3428 h 3202630"/>
                <a:gd name="csX4" fmla="*/ 5134023 w 6143673"/>
                <a:gd name="csY4" fmla="*/ 3428 h 3202630"/>
                <a:gd name="csX5" fmla="*/ 5048298 w 6143673"/>
                <a:gd name="csY5" fmla="*/ 41528 h 3202630"/>
                <a:gd name="csX6" fmla="*/ 4876848 w 6143673"/>
                <a:gd name="csY6" fmla="*/ 122491 h 3202630"/>
                <a:gd name="csX7" fmla="*/ 4241055 w 6143673"/>
                <a:gd name="csY7" fmla="*/ 482059 h 3202630"/>
                <a:gd name="csX8" fmla="*/ 3983878 w 6143673"/>
                <a:gd name="csY8" fmla="*/ 610647 h 3202630"/>
                <a:gd name="csX9" fmla="*/ 3833861 w 6143673"/>
                <a:gd name="csY9" fmla="*/ 603503 h 3202630"/>
                <a:gd name="csX10" fmla="*/ 3662411 w 6143673"/>
                <a:gd name="csY10" fmla="*/ 615409 h 3202630"/>
                <a:gd name="csX11" fmla="*/ 3200448 w 6143673"/>
                <a:gd name="csY11" fmla="*/ 853533 h 3202630"/>
                <a:gd name="csX12" fmla="*/ 3138535 w 6143673"/>
                <a:gd name="csY12" fmla="*/ 936879 h 3202630"/>
                <a:gd name="csX13" fmla="*/ 3109960 w 6143673"/>
                <a:gd name="csY13" fmla="*/ 1015459 h 3202630"/>
                <a:gd name="csX14" fmla="*/ 3062336 w 6143673"/>
                <a:gd name="csY14" fmla="*/ 1058321 h 3202630"/>
                <a:gd name="csX15" fmla="*/ 2959942 w 6143673"/>
                <a:gd name="csY15" fmla="*/ 1108328 h 3202630"/>
                <a:gd name="csX16" fmla="*/ 2514648 w 6143673"/>
                <a:gd name="csY16" fmla="*/ 1332166 h 3202630"/>
                <a:gd name="csX17" fmla="*/ 1224011 w 6143673"/>
                <a:gd name="csY17" fmla="*/ 1975103 h 3202630"/>
                <a:gd name="csX18" fmla="*/ 633461 w 6143673"/>
                <a:gd name="csY18" fmla="*/ 2279903 h 3202630"/>
                <a:gd name="csX19" fmla="*/ 428673 w 6143673"/>
                <a:gd name="csY19" fmla="*/ 2389441 h 3202630"/>
                <a:gd name="csX20" fmla="*/ 333423 w 6143673"/>
                <a:gd name="csY20" fmla="*/ 2418016 h 3202630"/>
                <a:gd name="csX21" fmla="*/ 276273 w 6143673"/>
                <a:gd name="csY21" fmla="*/ 2441828 h 3202630"/>
                <a:gd name="csX22" fmla="*/ 209598 w 6143673"/>
                <a:gd name="csY22" fmla="*/ 2503741 h 3202630"/>
                <a:gd name="csX23" fmla="*/ 133398 w 6143673"/>
                <a:gd name="csY23" fmla="*/ 2570416 h 3202630"/>
                <a:gd name="csX24" fmla="*/ 42911 w 6143673"/>
                <a:gd name="csY24" fmla="*/ 2703766 h 3202630"/>
                <a:gd name="csX25" fmla="*/ 48 w 6143673"/>
                <a:gd name="csY25" fmla="*/ 2841878 h 3202630"/>
                <a:gd name="csX26" fmla="*/ 38148 w 6143673"/>
                <a:gd name="csY26" fmla="*/ 2970466 h 3202630"/>
                <a:gd name="csX27" fmla="*/ 181023 w 6143673"/>
                <a:gd name="csY27" fmla="*/ 3099053 h 3202630"/>
                <a:gd name="csX28" fmla="*/ 395336 w 6143673"/>
                <a:gd name="csY28" fmla="*/ 3184778 h 3202630"/>
                <a:gd name="csX29" fmla="*/ 695373 w 6143673"/>
                <a:gd name="csY29" fmla="*/ 3199066 h 3202630"/>
                <a:gd name="csX30" fmla="*/ 1066848 w 6143673"/>
                <a:gd name="csY30" fmla="*/ 3137153 h 3202630"/>
                <a:gd name="csX31" fmla="*/ 1647873 w 6143673"/>
                <a:gd name="csY31" fmla="*/ 2879978 h 3202630"/>
                <a:gd name="csX32" fmla="*/ 2707530 w 6143673"/>
                <a:gd name="csY32" fmla="*/ 2491835 h 3202630"/>
                <a:gd name="csX33" fmla="*/ 4181523 w 6143673"/>
                <a:gd name="csY33" fmla="*/ 1927478 h 32026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6143673" h="3202630">
                  <a:moveTo>
                    <a:pt x="6143673" y="265366"/>
                  </a:moveTo>
                  <a:lnTo>
                    <a:pt x="5557886" y="74866"/>
                  </a:lnTo>
                  <a:cubicBezTo>
                    <a:pt x="5432473" y="33591"/>
                    <a:pt x="5439617" y="29622"/>
                    <a:pt x="5391198" y="17716"/>
                  </a:cubicBezTo>
                  <a:cubicBezTo>
                    <a:pt x="5342779" y="5810"/>
                    <a:pt x="5310235" y="5809"/>
                    <a:pt x="5267373" y="3428"/>
                  </a:cubicBezTo>
                  <a:cubicBezTo>
                    <a:pt x="5224510" y="1047"/>
                    <a:pt x="5170535" y="-2922"/>
                    <a:pt x="5134023" y="3428"/>
                  </a:cubicBezTo>
                  <a:cubicBezTo>
                    <a:pt x="5097511" y="9778"/>
                    <a:pt x="5048298" y="41528"/>
                    <a:pt x="5048298" y="41528"/>
                  </a:cubicBezTo>
                  <a:cubicBezTo>
                    <a:pt x="5005436" y="61372"/>
                    <a:pt x="5011388" y="49069"/>
                    <a:pt x="4876848" y="122491"/>
                  </a:cubicBezTo>
                  <a:cubicBezTo>
                    <a:pt x="4742308" y="195913"/>
                    <a:pt x="4389883" y="400700"/>
                    <a:pt x="4241055" y="482059"/>
                  </a:cubicBezTo>
                  <a:cubicBezTo>
                    <a:pt x="4092227" y="563418"/>
                    <a:pt x="4051744" y="590406"/>
                    <a:pt x="3983878" y="610647"/>
                  </a:cubicBezTo>
                  <a:cubicBezTo>
                    <a:pt x="3916012" y="630888"/>
                    <a:pt x="3887439" y="602709"/>
                    <a:pt x="3833861" y="603503"/>
                  </a:cubicBezTo>
                  <a:cubicBezTo>
                    <a:pt x="3780283" y="604297"/>
                    <a:pt x="3703686" y="597550"/>
                    <a:pt x="3662411" y="615409"/>
                  </a:cubicBezTo>
                  <a:cubicBezTo>
                    <a:pt x="3621136" y="633268"/>
                    <a:pt x="3287761" y="799955"/>
                    <a:pt x="3200448" y="853533"/>
                  </a:cubicBezTo>
                  <a:cubicBezTo>
                    <a:pt x="3113135" y="907111"/>
                    <a:pt x="3153616" y="909891"/>
                    <a:pt x="3138535" y="936879"/>
                  </a:cubicBezTo>
                  <a:cubicBezTo>
                    <a:pt x="3123454" y="963867"/>
                    <a:pt x="3122660" y="995219"/>
                    <a:pt x="3109960" y="1015459"/>
                  </a:cubicBezTo>
                  <a:cubicBezTo>
                    <a:pt x="3097260" y="1035699"/>
                    <a:pt x="3087339" y="1042843"/>
                    <a:pt x="3062336" y="1058321"/>
                  </a:cubicBezTo>
                  <a:cubicBezTo>
                    <a:pt x="3037333" y="1073799"/>
                    <a:pt x="3051223" y="1062687"/>
                    <a:pt x="2959942" y="1108328"/>
                  </a:cubicBezTo>
                  <a:lnTo>
                    <a:pt x="2514648" y="1332166"/>
                  </a:lnTo>
                  <a:lnTo>
                    <a:pt x="1224011" y="1975103"/>
                  </a:lnTo>
                  <a:cubicBezTo>
                    <a:pt x="910480" y="2133059"/>
                    <a:pt x="830311" y="2178303"/>
                    <a:pt x="633461" y="2279903"/>
                  </a:cubicBezTo>
                  <a:cubicBezTo>
                    <a:pt x="500905" y="2348959"/>
                    <a:pt x="478679" y="2366422"/>
                    <a:pt x="428673" y="2389441"/>
                  </a:cubicBezTo>
                  <a:cubicBezTo>
                    <a:pt x="378667" y="2412460"/>
                    <a:pt x="358823" y="2409285"/>
                    <a:pt x="333423" y="2418016"/>
                  </a:cubicBezTo>
                  <a:cubicBezTo>
                    <a:pt x="308023" y="2426747"/>
                    <a:pt x="296910" y="2427541"/>
                    <a:pt x="276273" y="2441828"/>
                  </a:cubicBezTo>
                  <a:cubicBezTo>
                    <a:pt x="255636" y="2456115"/>
                    <a:pt x="233410" y="2482310"/>
                    <a:pt x="209598" y="2503741"/>
                  </a:cubicBezTo>
                  <a:cubicBezTo>
                    <a:pt x="185786" y="2525172"/>
                    <a:pt x="161179" y="2537079"/>
                    <a:pt x="133398" y="2570416"/>
                  </a:cubicBezTo>
                  <a:cubicBezTo>
                    <a:pt x="105617" y="2603754"/>
                    <a:pt x="65136" y="2658522"/>
                    <a:pt x="42911" y="2703766"/>
                  </a:cubicBezTo>
                  <a:cubicBezTo>
                    <a:pt x="20686" y="2749010"/>
                    <a:pt x="842" y="2797428"/>
                    <a:pt x="48" y="2841878"/>
                  </a:cubicBezTo>
                  <a:cubicBezTo>
                    <a:pt x="-746" y="2886328"/>
                    <a:pt x="7986" y="2927604"/>
                    <a:pt x="38148" y="2970466"/>
                  </a:cubicBezTo>
                  <a:cubicBezTo>
                    <a:pt x="68310" y="3013328"/>
                    <a:pt x="121492" y="3063334"/>
                    <a:pt x="181023" y="3099053"/>
                  </a:cubicBezTo>
                  <a:cubicBezTo>
                    <a:pt x="240554" y="3134772"/>
                    <a:pt x="309611" y="3168109"/>
                    <a:pt x="395336" y="3184778"/>
                  </a:cubicBezTo>
                  <a:cubicBezTo>
                    <a:pt x="481061" y="3201447"/>
                    <a:pt x="583454" y="3207003"/>
                    <a:pt x="695373" y="3199066"/>
                  </a:cubicBezTo>
                  <a:cubicBezTo>
                    <a:pt x="807292" y="3191129"/>
                    <a:pt x="908098" y="3190334"/>
                    <a:pt x="1066848" y="3137153"/>
                  </a:cubicBezTo>
                  <a:cubicBezTo>
                    <a:pt x="1225598" y="3083972"/>
                    <a:pt x="1374426" y="2987531"/>
                    <a:pt x="1647873" y="2879978"/>
                  </a:cubicBezTo>
                  <a:cubicBezTo>
                    <a:pt x="1921320" y="2772425"/>
                    <a:pt x="2285255" y="2650585"/>
                    <a:pt x="2707530" y="2491835"/>
                  </a:cubicBezTo>
                  <a:lnTo>
                    <a:pt x="4181523" y="1927478"/>
                  </a:lnTo>
                </a:path>
              </a:pathLst>
            </a:custGeom>
            <a:noFill/>
            <a:ln w="28575">
              <a:solidFill>
                <a:srgbClr val="FFFF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 name="グループ化 105">
              <a:extLst>
                <a:ext uri="{FF2B5EF4-FFF2-40B4-BE49-F238E27FC236}">
                  <a16:creationId xmlns:a16="http://schemas.microsoft.com/office/drawing/2014/main" id="{BB1D3D95-A690-01BF-A1BD-9E5BE542F1BC}"/>
                </a:ext>
              </a:extLst>
            </p:cNvPr>
            <p:cNvGrpSpPr/>
            <p:nvPr/>
          </p:nvGrpSpPr>
          <p:grpSpPr>
            <a:xfrm>
              <a:off x="3154680" y="7917180"/>
              <a:ext cx="2297854" cy="710367"/>
              <a:chOff x="3154680" y="7917180"/>
              <a:chExt cx="2297854" cy="710367"/>
            </a:xfrm>
          </p:grpSpPr>
          <p:sp>
            <p:nvSpPr>
              <p:cNvPr id="103" name="テキスト ボックス 102">
                <a:extLst>
                  <a:ext uri="{FF2B5EF4-FFF2-40B4-BE49-F238E27FC236}">
                    <a16:creationId xmlns:a16="http://schemas.microsoft.com/office/drawing/2014/main" id="{250E9607-4A32-0CFB-195F-8ABC2DE6A444}"/>
                  </a:ext>
                </a:extLst>
              </p:cNvPr>
              <p:cNvSpPr txBox="1"/>
              <p:nvPr/>
            </p:nvSpPr>
            <p:spPr>
              <a:xfrm>
                <a:off x="3383731" y="8067567"/>
                <a:ext cx="2068803" cy="559980"/>
              </a:xfrm>
              <a:prstGeom prst="rect">
                <a:avLst/>
              </a:prstGeom>
              <a:solidFill>
                <a:srgbClr val="FBFED4"/>
              </a:solidFill>
            </p:spPr>
            <p:txBody>
              <a:bodyPr wrap="square" lIns="0" tIns="0" rIns="0" bIns="0"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本検討の対象施設</a:t>
                </a:r>
                <a:endParaRPr kumimoji="1" lang="en-US" altLang="ja-JP" sz="2000" dirty="0">
                  <a:latin typeface="ＭＳ ゴシック" panose="020B0609070205080204" pitchFamily="49" charset="-128"/>
                  <a:ea typeface="ＭＳ ゴシック" panose="020B0609070205080204" pitchFamily="49" charset="-128"/>
                </a:endParaRPr>
              </a:p>
              <a:p>
                <a:pPr algn="ctr"/>
                <a:r>
                  <a:rPr kumimoji="1" lang="en-US" altLang="ja-JP" sz="2000" dirty="0">
                    <a:latin typeface="ＭＳ ゴシック" panose="020B0609070205080204" pitchFamily="49" charset="-128"/>
                    <a:ea typeface="ＭＳ ゴシック" panose="020B0609070205080204" pitchFamily="49" charset="-128"/>
                  </a:rPr>
                  <a:t>(</a:t>
                </a:r>
                <a:r>
                  <a:rPr kumimoji="1" lang="ja-JP" altLang="en-US" sz="2000" dirty="0">
                    <a:latin typeface="ＭＳ ゴシック" panose="020B0609070205080204" pitchFamily="49" charset="-128"/>
                    <a:ea typeface="ＭＳ ゴシック" panose="020B0609070205080204" pitchFamily="49" charset="-128"/>
                  </a:rPr>
                  <a:t>小型魚道</a:t>
                </a:r>
                <a:r>
                  <a:rPr kumimoji="1" lang="en-US" altLang="ja-JP" sz="2000" dirty="0">
                    <a:latin typeface="ＭＳ ゴシック" panose="020B0609070205080204" pitchFamily="49" charset="-128"/>
                    <a:ea typeface="ＭＳ ゴシック" panose="020B0609070205080204" pitchFamily="49" charset="-128"/>
                  </a:rPr>
                  <a:t>)</a:t>
                </a:r>
                <a:endParaRPr kumimoji="1" lang="ja-JP" altLang="en-US" sz="2000" dirty="0">
                  <a:latin typeface="ＭＳ ゴシック" panose="020B0609070205080204" pitchFamily="49" charset="-128"/>
                  <a:ea typeface="ＭＳ ゴシック" panose="020B0609070205080204" pitchFamily="49" charset="-128"/>
                </a:endParaRPr>
              </a:p>
            </p:txBody>
          </p:sp>
          <p:sp>
            <p:nvSpPr>
              <p:cNvPr id="105" name="フリーフォーム: 図形 104">
                <a:extLst>
                  <a:ext uri="{FF2B5EF4-FFF2-40B4-BE49-F238E27FC236}">
                    <a16:creationId xmlns:a16="http://schemas.microsoft.com/office/drawing/2014/main" id="{C7425942-65F1-0140-F8E0-4DDC4955A46D}"/>
                  </a:ext>
                </a:extLst>
              </p:cNvPr>
              <p:cNvSpPr/>
              <p:nvPr/>
            </p:nvSpPr>
            <p:spPr>
              <a:xfrm>
                <a:off x="3154680" y="7917180"/>
                <a:ext cx="235567" cy="187397"/>
              </a:xfrm>
              <a:custGeom>
                <a:avLst/>
                <a:gdLst>
                  <a:gd name="csX0" fmla="*/ 0 w 822960"/>
                  <a:gd name="csY0" fmla="*/ 0 h 365760"/>
                  <a:gd name="csX1" fmla="*/ 822960 w 822960"/>
                  <a:gd name="csY1" fmla="*/ 365760 h 365760"/>
                </a:gdLst>
                <a:ahLst/>
                <a:cxnLst>
                  <a:cxn ang="0">
                    <a:pos x="csX0" y="csY0"/>
                  </a:cxn>
                  <a:cxn ang="0">
                    <a:pos x="csX1" y="csY1"/>
                  </a:cxn>
                </a:cxnLst>
                <a:rect l="l" t="t" r="r" b="b"/>
                <a:pathLst>
                  <a:path w="822960" h="365760">
                    <a:moveTo>
                      <a:pt x="0" y="0"/>
                    </a:moveTo>
                    <a:lnTo>
                      <a:pt x="822960" y="365760"/>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07" name="フリーフォーム: 図形 106">
              <a:extLst>
                <a:ext uri="{FF2B5EF4-FFF2-40B4-BE49-F238E27FC236}">
                  <a16:creationId xmlns:a16="http://schemas.microsoft.com/office/drawing/2014/main" id="{452E3AD2-8A5A-36A5-5C59-3CE907FA0BEE}"/>
                </a:ext>
              </a:extLst>
            </p:cNvPr>
            <p:cNvSpPr/>
            <p:nvPr/>
          </p:nvSpPr>
          <p:spPr>
            <a:xfrm>
              <a:off x="1738313" y="5819775"/>
              <a:ext cx="0" cy="1785938"/>
            </a:xfrm>
            <a:custGeom>
              <a:avLst/>
              <a:gdLst>
                <a:gd name="csX0" fmla="*/ 0 w 0"/>
                <a:gd name="csY0" fmla="*/ 1785938 h 1785938"/>
                <a:gd name="csX1" fmla="*/ 0 w 0"/>
                <a:gd name="csY1" fmla="*/ 0 h 1785938"/>
              </a:gdLst>
              <a:ahLst/>
              <a:cxnLst>
                <a:cxn ang="0">
                  <a:pos x="csX0" y="csY0"/>
                </a:cxn>
                <a:cxn ang="0">
                  <a:pos x="csX1" y="csY1"/>
                </a:cxn>
              </a:cxnLst>
              <a:rect l="l" t="t" r="r" b="b"/>
              <a:pathLst>
                <a:path h="1785938">
                  <a:moveTo>
                    <a:pt x="0" y="1785938"/>
                  </a:moveTo>
                  <a:lnTo>
                    <a:pt x="0" y="0"/>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フリーフォーム: 図形 107">
              <a:extLst>
                <a:ext uri="{FF2B5EF4-FFF2-40B4-BE49-F238E27FC236}">
                  <a16:creationId xmlns:a16="http://schemas.microsoft.com/office/drawing/2014/main" id="{D9A2A4BC-D020-6829-7936-A9C767462D41}"/>
                </a:ext>
              </a:extLst>
            </p:cNvPr>
            <p:cNvSpPr/>
            <p:nvPr/>
          </p:nvSpPr>
          <p:spPr>
            <a:xfrm>
              <a:off x="6808408" y="4613820"/>
              <a:ext cx="0" cy="360000"/>
            </a:xfrm>
            <a:custGeom>
              <a:avLst/>
              <a:gdLst>
                <a:gd name="csX0" fmla="*/ 0 w 0"/>
                <a:gd name="csY0" fmla="*/ 1785938 h 1785938"/>
                <a:gd name="csX1" fmla="*/ 0 w 0"/>
                <a:gd name="csY1" fmla="*/ 0 h 1785938"/>
              </a:gdLst>
              <a:ahLst/>
              <a:cxnLst>
                <a:cxn ang="0">
                  <a:pos x="csX0" y="csY0"/>
                </a:cxn>
                <a:cxn ang="0">
                  <a:pos x="csX1" y="csY1"/>
                </a:cxn>
              </a:cxnLst>
              <a:rect l="l" t="t" r="r" b="b"/>
              <a:pathLst>
                <a:path h="1785938">
                  <a:moveTo>
                    <a:pt x="0" y="1785938"/>
                  </a:moveTo>
                  <a:lnTo>
                    <a:pt x="0" y="0"/>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フリーフォーム: 図形 108">
              <a:extLst>
                <a:ext uri="{FF2B5EF4-FFF2-40B4-BE49-F238E27FC236}">
                  <a16:creationId xmlns:a16="http://schemas.microsoft.com/office/drawing/2014/main" id="{8B1C4AA7-94BF-A5F9-A375-CEA70CA2C0DB}"/>
                </a:ext>
              </a:extLst>
            </p:cNvPr>
            <p:cNvSpPr/>
            <p:nvPr/>
          </p:nvSpPr>
          <p:spPr>
            <a:xfrm>
              <a:off x="1738313" y="4733925"/>
              <a:ext cx="5072062" cy="2289808"/>
            </a:xfrm>
            <a:custGeom>
              <a:avLst/>
              <a:gdLst>
                <a:gd name="csX0" fmla="*/ 0 w 5086350"/>
                <a:gd name="csY0" fmla="*/ 2200275 h 2200275"/>
                <a:gd name="csX1" fmla="*/ 5086350 w 5086350"/>
                <a:gd name="csY1" fmla="*/ 0 h 2200275"/>
              </a:gdLst>
              <a:ahLst/>
              <a:cxnLst>
                <a:cxn ang="0">
                  <a:pos x="csX0" y="csY0"/>
                </a:cxn>
                <a:cxn ang="0">
                  <a:pos x="csX1" y="csY1"/>
                </a:cxn>
              </a:cxnLst>
              <a:rect l="l" t="t" r="r" b="b"/>
              <a:pathLst>
                <a:path w="5086350" h="2200275">
                  <a:moveTo>
                    <a:pt x="0" y="2200275"/>
                  </a:moveTo>
                  <a:lnTo>
                    <a:pt x="5086350" y="0"/>
                  </a:lnTo>
                </a:path>
              </a:pathLst>
            </a:custGeom>
            <a:noFill/>
            <a:ln w="28575">
              <a:solidFill>
                <a:srgbClr val="FFFF00"/>
              </a:solidFill>
              <a:headEnd type="stealth" w="lg" len="lg"/>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テキスト ボックス 109">
              <a:extLst>
                <a:ext uri="{FF2B5EF4-FFF2-40B4-BE49-F238E27FC236}">
                  <a16:creationId xmlns:a16="http://schemas.microsoft.com/office/drawing/2014/main" id="{46DE630A-9A47-86AB-7A86-144AEECFB915}"/>
                </a:ext>
              </a:extLst>
            </p:cNvPr>
            <p:cNvSpPr txBox="1"/>
            <p:nvPr/>
          </p:nvSpPr>
          <p:spPr>
            <a:xfrm rot="20129127">
              <a:off x="3201631" y="5126207"/>
              <a:ext cx="2395402" cy="615553"/>
            </a:xfrm>
            <a:prstGeom prst="rect">
              <a:avLst/>
            </a:prstGeom>
            <a:solidFill>
              <a:schemeClr val="bg1"/>
            </a:solidFill>
          </p:spPr>
          <p:txBody>
            <a:bodyPr wrap="square" lIns="0" tIns="0" rIns="0" bIns="0" rtlCol="0">
              <a:spAutoFit/>
            </a:bodyPr>
            <a:lstStyle/>
            <a:p>
              <a:pPr algn="ctr"/>
              <a:r>
                <a:rPr kumimoji="1" lang="ja-JP" altLang="en-US" sz="2000" dirty="0">
                  <a:latin typeface="ＭＳ ゴシック" panose="020B0609070205080204" pitchFamily="49" charset="-128"/>
                  <a:ea typeface="ＭＳ ゴシック" panose="020B0609070205080204" pitchFamily="49" charset="-128"/>
                </a:rPr>
                <a:t>隔壁設置区間：</a:t>
              </a:r>
              <a:r>
                <a:rPr kumimoji="1" lang="en-US" altLang="ja-JP" sz="2000" dirty="0">
                  <a:latin typeface="ＭＳ ゴシック" panose="020B0609070205080204" pitchFamily="49" charset="-128"/>
                  <a:ea typeface="ＭＳ ゴシック" panose="020B0609070205080204" pitchFamily="49" charset="-128"/>
                </a:rPr>
                <a:t>114m</a:t>
              </a:r>
            </a:p>
            <a:p>
              <a:pPr algn="ctr"/>
              <a:r>
                <a:rPr kumimoji="1" lang="en-US" altLang="ja-JP" sz="2000" dirty="0">
                  <a:latin typeface="ＭＳ ゴシック" panose="020B0609070205080204" pitchFamily="49" charset="-128"/>
                  <a:ea typeface="ＭＳ ゴシック" panose="020B0609070205080204" pitchFamily="49" charset="-128"/>
                </a:rPr>
                <a:t>(</a:t>
              </a:r>
              <a:r>
                <a:rPr kumimoji="1" lang="ja-JP" altLang="en-US" sz="2000" dirty="0">
                  <a:latin typeface="ＭＳ ゴシック" panose="020B0609070205080204" pitchFamily="49" charset="-128"/>
                  <a:ea typeface="ＭＳ ゴシック" panose="020B0609070205080204" pitchFamily="49" charset="-128"/>
                </a:rPr>
                <a:t>全</a:t>
              </a:r>
              <a:r>
                <a:rPr kumimoji="1" lang="en-US" altLang="ja-JP" sz="2000" dirty="0">
                  <a:latin typeface="ＭＳ ゴシック" panose="020B0609070205080204" pitchFamily="49" charset="-128"/>
                  <a:ea typeface="ＭＳ ゴシック" panose="020B0609070205080204" pitchFamily="49" charset="-128"/>
                </a:rPr>
                <a:t>38</a:t>
              </a:r>
              <a:r>
                <a:rPr kumimoji="1" lang="ja-JP" altLang="en-US" sz="2000" dirty="0">
                  <a:latin typeface="ＭＳ ゴシック" panose="020B0609070205080204" pitchFamily="49" charset="-128"/>
                  <a:ea typeface="ＭＳ ゴシック" panose="020B0609070205080204" pitchFamily="49" charset="-128"/>
                </a:rPr>
                <a:t>プール</a:t>
              </a:r>
              <a:r>
                <a:rPr kumimoji="1" lang="en-US" altLang="ja-JP" sz="2000" dirty="0">
                  <a:latin typeface="ＭＳ ゴシック" panose="020B0609070205080204" pitchFamily="49" charset="-128"/>
                  <a:ea typeface="ＭＳ ゴシック" panose="020B0609070205080204" pitchFamily="49" charset="-128"/>
                </a:rPr>
                <a:t>)</a:t>
              </a:r>
              <a:endParaRPr kumimoji="1" lang="ja-JP" altLang="en-US" sz="2000" dirty="0">
                <a:latin typeface="ＭＳ ゴシック" panose="020B0609070205080204" pitchFamily="49" charset="-128"/>
                <a:ea typeface="ＭＳ ゴシック" panose="020B0609070205080204" pitchFamily="49" charset="-128"/>
              </a:endParaRPr>
            </a:p>
          </p:txBody>
        </p:sp>
        <p:grpSp>
          <p:nvGrpSpPr>
            <p:cNvPr id="115" name="グループ化 114">
              <a:extLst>
                <a:ext uri="{FF2B5EF4-FFF2-40B4-BE49-F238E27FC236}">
                  <a16:creationId xmlns:a16="http://schemas.microsoft.com/office/drawing/2014/main" id="{A7942811-9BC0-0275-32C0-6016B7897410}"/>
                </a:ext>
              </a:extLst>
            </p:cNvPr>
            <p:cNvGrpSpPr/>
            <p:nvPr/>
          </p:nvGrpSpPr>
          <p:grpSpPr>
            <a:xfrm>
              <a:off x="5019675" y="5495925"/>
              <a:ext cx="2940757" cy="384175"/>
              <a:chOff x="5019675" y="5495925"/>
              <a:chExt cx="2940757" cy="384175"/>
            </a:xfrm>
          </p:grpSpPr>
          <p:sp>
            <p:nvSpPr>
              <p:cNvPr id="111" name="テキスト ボックス 110">
                <a:extLst>
                  <a:ext uri="{FF2B5EF4-FFF2-40B4-BE49-F238E27FC236}">
                    <a16:creationId xmlns:a16="http://schemas.microsoft.com/office/drawing/2014/main" id="{400FDA76-C176-116F-5504-21F8C6E805E7}"/>
                  </a:ext>
                </a:extLst>
              </p:cNvPr>
              <p:cNvSpPr txBox="1"/>
              <p:nvPr/>
            </p:nvSpPr>
            <p:spPr>
              <a:xfrm>
                <a:off x="6685517" y="5564010"/>
                <a:ext cx="1274915" cy="307777"/>
              </a:xfrm>
              <a:prstGeom prst="rect">
                <a:avLst/>
              </a:prstGeom>
              <a:solidFill>
                <a:schemeClr val="bg1"/>
              </a:solidFill>
            </p:spPr>
            <p:txBody>
              <a:bodyPr wrap="square" lIns="0" tIns="0" rIns="0" bIns="0" rtlCol="0">
                <a:spAutoFit/>
              </a:bodyPr>
              <a:lstStyle/>
              <a:p>
                <a:pPr algn="ctr"/>
                <a:r>
                  <a:rPr kumimoji="1" lang="ja-JP" altLang="en-US" sz="2000" dirty="0">
                    <a:solidFill>
                      <a:schemeClr val="accent5">
                        <a:lumMod val="60000"/>
                        <a:lumOff val="40000"/>
                      </a:schemeClr>
                    </a:solidFill>
                    <a:latin typeface="ＭＳ ゴシック" panose="020B0609070205080204" pitchFamily="49" charset="-128"/>
                    <a:ea typeface="ＭＳ ゴシック" panose="020B0609070205080204" pitchFamily="49" charset="-128"/>
                  </a:rPr>
                  <a:t>魚道観察室</a:t>
                </a:r>
              </a:p>
            </p:txBody>
          </p:sp>
          <p:sp>
            <p:nvSpPr>
              <p:cNvPr id="112" name="フリーフォーム: 図形 111">
                <a:extLst>
                  <a:ext uri="{FF2B5EF4-FFF2-40B4-BE49-F238E27FC236}">
                    <a16:creationId xmlns:a16="http://schemas.microsoft.com/office/drawing/2014/main" id="{C797223F-FF0C-6A3D-9EFD-C3B1B389CE18}"/>
                  </a:ext>
                </a:extLst>
              </p:cNvPr>
              <p:cNvSpPr/>
              <p:nvPr/>
            </p:nvSpPr>
            <p:spPr>
              <a:xfrm>
                <a:off x="5019675" y="5495925"/>
                <a:ext cx="723900" cy="384175"/>
              </a:xfrm>
              <a:custGeom>
                <a:avLst/>
                <a:gdLst>
                  <a:gd name="csX0" fmla="*/ 0 w 723900"/>
                  <a:gd name="csY0" fmla="*/ 292100 h 384175"/>
                  <a:gd name="csX1" fmla="*/ 174625 w 723900"/>
                  <a:gd name="csY1" fmla="*/ 384175 h 384175"/>
                  <a:gd name="csX2" fmla="*/ 723900 w 723900"/>
                  <a:gd name="csY2" fmla="*/ 117475 h 384175"/>
                  <a:gd name="csX3" fmla="*/ 561975 w 723900"/>
                  <a:gd name="csY3" fmla="*/ 0 h 384175"/>
                  <a:gd name="csX4" fmla="*/ 0 w 723900"/>
                  <a:gd name="csY4" fmla="*/ 292100 h 384175"/>
                </a:gdLst>
                <a:ahLst/>
                <a:cxnLst>
                  <a:cxn ang="0">
                    <a:pos x="csX0" y="csY0"/>
                  </a:cxn>
                  <a:cxn ang="0">
                    <a:pos x="csX1" y="csY1"/>
                  </a:cxn>
                  <a:cxn ang="0">
                    <a:pos x="csX2" y="csY2"/>
                  </a:cxn>
                  <a:cxn ang="0">
                    <a:pos x="csX3" y="csY3"/>
                  </a:cxn>
                  <a:cxn ang="0">
                    <a:pos x="csX4" y="csY4"/>
                  </a:cxn>
                </a:cxnLst>
                <a:rect l="l" t="t" r="r" b="b"/>
                <a:pathLst>
                  <a:path w="723900" h="384175">
                    <a:moveTo>
                      <a:pt x="0" y="292100"/>
                    </a:moveTo>
                    <a:lnTo>
                      <a:pt x="174625" y="384175"/>
                    </a:lnTo>
                    <a:lnTo>
                      <a:pt x="723900" y="117475"/>
                    </a:lnTo>
                    <a:lnTo>
                      <a:pt x="561975" y="0"/>
                    </a:lnTo>
                    <a:lnTo>
                      <a:pt x="0" y="292100"/>
                    </a:lnTo>
                    <a:close/>
                  </a:path>
                </a:pathLst>
              </a:cu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フリーフォーム: 図形 113">
                <a:extLst>
                  <a:ext uri="{FF2B5EF4-FFF2-40B4-BE49-F238E27FC236}">
                    <a16:creationId xmlns:a16="http://schemas.microsoft.com/office/drawing/2014/main" id="{760AD18E-1E56-B3F4-2A2A-EB1606F78790}"/>
                  </a:ext>
                </a:extLst>
              </p:cNvPr>
              <p:cNvSpPr/>
              <p:nvPr/>
            </p:nvSpPr>
            <p:spPr>
              <a:xfrm>
                <a:off x="5433415" y="5622450"/>
                <a:ext cx="1216779" cy="84930"/>
              </a:xfrm>
              <a:custGeom>
                <a:avLst/>
                <a:gdLst>
                  <a:gd name="csX0" fmla="*/ 0 w 822960"/>
                  <a:gd name="csY0" fmla="*/ 0 h 365760"/>
                  <a:gd name="csX1" fmla="*/ 822960 w 822960"/>
                  <a:gd name="csY1" fmla="*/ 365760 h 365760"/>
                </a:gdLst>
                <a:ahLst/>
                <a:cxnLst>
                  <a:cxn ang="0">
                    <a:pos x="csX0" y="csY0"/>
                  </a:cxn>
                  <a:cxn ang="0">
                    <a:pos x="csX1" y="csY1"/>
                  </a:cxn>
                </a:cxnLst>
                <a:rect l="l" t="t" r="r" b="b"/>
                <a:pathLst>
                  <a:path w="822960" h="365760">
                    <a:moveTo>
                      <a:pt x="0" y="0"/>
                    </a:moveTo>
                    <a:lnTo>
                      <a:pt x="822960" y="365760"/>
                    </a:lnTo>
                  </a:path>
                </a:pathLst>
              </a:cu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16" name="グループ化 115">
              <a:extLst>
                <a:ext uri="{FF2B5EF4-FFF2-40B4-BE49-F238E27FC236}">
                  <a16:creationId xmlns:a16="http://schemas.microsoft.com/office/drawing/2014/main" id="{C47D685A-F45E-9801-DF2B-9C487EA12BBC}"/>
                </a:ext>
              </a:extLst>
            </p:cNvPr>
            <p:cNvGrpSpPr/>
            <p:nvPr/>
          </p:nvGrpSpPr>
          <p:grpSpPr>
            <a:xfrm>
              <a:off x="932909" y="7924252"/>
              <a:ext cx="1274915" cy="780107"/>
              <a:chOff x="5065861" y="5031481"/>
              <a:chExt cx="1274915" cy="780107"/>
            </a:xfrm>
          </p:grpSpPr>
          <p:sp>
            <p:nvSpPr>
              <p:cNvPr id="117" name="テキスト ボックス 116">
                <a:extLst>
                  <a:ext uri="{FF2B5EF4-FFF2-40B4-BE49-F238E27FC236}">
                    <a16:creationId xmlns:a16="http://schemas.microsoft.com/office/drawing/2014/main" id="{BADDB84F-4A24-ECB7-21E5-69C8CC76F0ED}"/>
                  </a:ext>
                </a:extLst>
              </p:cNvPr>
              <p:cNvSpPr txBox="1"/>
              <p:nvPr/>
            </p:nvSpPr>
            <p:spPr>
              <a:xfrm>
                <a:off x="5065861" y="5503811"/>
                <a:ext cx="1274915" cy="307777"/>
              </a:xfrm>
              <a:prstGeom prst="rect">
                <a:avLst/>
              </a:prstGeom>
              <a:solidFill>
                <a:schemeClr val="bg1"/>
              </a:solidFill>
            </p:spPr>
            <p:txBody>
              <a:bodyPr wrap="square" lIns="0" tIns="0" rIns="0" bIns="0" rtlCol="0">
                <a:spAutoFit/>
              </a:bodyPr>
              <a:lstStyle/>
              <a:p>
                <a:pPr algn="ctr"/>
                <a:r>
                  <a:rPr kumimoji="1" lang="ja-JP" altLang="en-US" sz="2000" dirty="0">
                    <a:solidFill>
                      <a:schemeClr val="accent4">
                        <a:lumMod val="60000"/>
                        <a:lumOff val="40000"/>
                      </a:schemeClr>
                    </a:solidFill>
                    <a:latin typeface="ＭＳ ゴシック" panose="020B0609070205080204" pitchFamily="49" charset="-128"/>
                    <a:ea typeface="ＭＳ ゴシック" panose="020B0609070205080204" pitchFamily="49" charset="-128"/>
                  </a:rPr>
                  <a:t>折返し部</a:t>
                </a:r>
              </a:p>
            </p:txBody>
          </p:sp>
          <p:sp>
            <p:nvSpPr>
              <p:cNvPr id="119" name="フリーフォーム: 図形 118">
                <a:extLst>
                  <a:ext uri="{FF2B5EF4-FFF2-40B4-BE49-F238E27FC236}">
                    <a16:creationId xmlns:a16="http://schemas.microsoft.com/office/drawing/2014/main" id="{1CD51B67-3B3D-E46A-3589-BD21EA046F94}"/>
                  </a:ext>
                </a:extLst>
              </p:cNvPr>
              <p:cNvSpPr/>
              <p:nvPr/>
            </p:nvSpPr>
            <p:spPr>
              <a:xfrm flipV="1">
                <a:off x="5926382" y="5031481"/>
                <a:ext cx="89897" cy="479718"/>
              </a:xfrm>
              <a:custGeom>
                <a:avLst/>
                <a:gdLst>
                  <a:gd name="csX0" fmla="*/ 0 w 822960"/>
                  <a:gd name="csY0" fmla="*/ 0 h 365760"/>
                  <a:gd name="csX1" fmla="*/ 822960 w 822960"/>
                  <a:gd name="csY1" fmla="*/ 365760 h 365760"/>
                </a:gdLst>
                <a:ahLst/>
                <a:cxnLst>
                  <a:cxn ang="0">
                    <a:pos x="csX0" y="csY0"/>
                  </a:cxn>
                  <a:cxn ang="0">
                    <a:pos x="csX1" y="csY1"/>
                  </a:cxn>
                </a:cxnLst>
                <a:rect l="l" t="t" r="r" b="b"/>
                <a:pathLst>
                  <a:path w="822960" h="365760">
                    <a:moveTo>
                      <a:pt x="0" y="0"/>
                    </a:moveTo>
                    <a:lnTo>
                      <a:pt x="822960" y="365760"/>
                    </a:lnTo>
                  </a:path>
                </a:pathLst>
              </a:custGeom>
              <a:no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grpSp>
        <p:nvGrpSpPr>
          <p:cNvPr id="129" name="グループ化 128">
            <a:extLst>
              <a:ext uri="{FF2B5EF4-FFF2-40B4-BE49-F238E27FC236}">
                <a16:creationId xmlns:a16="http://schemas.microsoft.com/office/drawing/2014/main" id="{35D69F53-EF57-7661-02EC-A47E6A089410}"/>
              </a:ext>
            </a:extLst>
          </p:cNvPr>
          <p:cNvGrpSpPr/>
          <p:nvPr/>
        </p:nvGrpSpPr>
        <p:grpSpPr>
          <a:xfrm>
            <a:off x="11521173" y="4248504"/>
            <a:ext cx="9757871" cy="4891170"/>
            <a:chOff x="8745199" y="4639220"/>
            <a:chExt cx="9757871" cy="4891170"/>
          </a:xfrm>
        </p:grpSpPr>
        <p:sp>
          <p:nvSpPr>
            <p:cNvPr id="101" name="テキスト ボックス 100">
              <a:extLst>
                <a:ext uri="{FF2B5EF4-FFF2-40B4-BE49-F238E27FC236}">
                  <a16:creationId xmlns:a16="http://schemas.microsoft.com/office/drawing/2014/main" id="{204BF2EF-261D-05ED-F809-D1762D5C30CD}"/>
                </a:ext>
              </a:extLst>
            </p:cNvPr>
            <p:cNvSpPr txBox="1"/>
            <p:nvPr/>
          </p:nvSpPr>
          <p:spPr>
            <a:xfrm>
              <a:off x="13796668" y="4639220"/>
              <a:ext cx="4706402" cy="738664"/>
            </a:xfrm>
            <a:prstGeom prst="rect">
              <a:avLst/>
            </a:prstGeom>
            <a:solidFill>
              <a:schemeClr val="bg1">
                <a:lumMod val="95000"/>
              </a:schemeClr>
            </a:solidFill>
          </p:spPr>
          <p:txBody>
            <a:bodyPr wrap="square" lIns="0" tIns="0" rIns="0" bIns="0" rtlCol="0">
              <a:spAutoFit/>
            </a:bodyPr>
            <a:lstStyle/>
            <a:p>
              <a:pPr algn="ctr"/>
              <a:r>
                <a:rPr kumimoji="1" lang="ja-JP" altLang="en-US" sz="2400" dirty="0">
                  <a:latin typeface="ＭＳ ゴシック" panose="020B0609070205080204" pitchFamily="49" charset="-128"/>
                  <a:ea typeface="ＭＳ ゴシック" panose="020B0609070205080204" pitchFamily="49" charset="-128"/>
                </a:rPr>
                <a:t>水理模型実験の流況</a:t>
              </a:r>
              <a:endParaRPr kumimoji="1" lang="en-US" altLang="ja-JP" sz="2400" dirty="0">
                <a:latin typeface="ＭＳ ゴシック" panose="020B0609070205080204" pitchFamily="49" charset="-128"/>
                <a:ea typeface="ＭＳ ゴシック" panose="020B0609070205080204" pitchFamily="49" charset="-128"/>
              </a:endParaRPr>
            </a:p>
            <a:p>
              <a:pPr algn="ctr"/>
              <a:r>
                <a:rPr lang="en-US" altLang="ja-JP" sz="2400" kern="100" dirty="0">
                  <a:ea typeface="ＭＳ ゴシック" panose="020B0609070205080204" pitchFamily="49" charset="-128"/>
                  <a:cs typeface="Times New Roman" panose="02020603050405020304" pitchFamily="18" charset="0"/>
                </a:rPr>
                <a:t>(</a:t>
              </a:r>
              <a:r>
                <a:rPr lang="ja-JP" altLang="en-US" sz="2400" kern="100" dirty="0">
                  <a:ea typeface="ＭＳ ゴシック" panose="020B0609070205080204" pitchFamily="49" charset="-128"/>
                  <a:cs typeface="Times New Roman" panose="02020603050405020304" pitchFamily="18" charset="0"/>
                </a:rPr>
                <a:t>対策なし</a:t>
              </a:r>
              <a:r>
                <a:rPr lang="en-US" altLang="ja-JP" sz="2400" kern="100" dirty="0">
                  <a:ea typeface="ＭＳ ゴシック" panose="020B0609070205080204" pitchFamily="49" charset="-128"/>
                  <a:cs typeface="Times New Roman" panose="02020603050405020304" pitchFamily="18" charset="0"/>
                </a:rPr>
                <a:t>)</a:t>
              </a:r>
              <a:endParaRPr kumimoji="1" lang="ja-JP" altLang="en-US" sz="2400" dirty="0">
                <a:latin typeface="ＭＳ ゴシック" panose="020B0609070205080204" pitchFamily="49" charset="-128"/>
                <a:ea typeface="ＭＳ ゴシック" panose="020B0609070205080204" pitchFamily="49" charset="-128"/>
              </a:endParaRPr>
            </a:p>
          </p:txBody>
        </p:sp>
        <p:grpSp>
          <p:nvGrpSpPr>
            <p:cNvPr id="120" name="グループ化 119">
              <a:extLst>
                <a:ext uri="{FF2B5EF4-FFF2-40B4-BE49-F238E27FC236}">
                  <a16:creationId xmlns:a16="http://schemas.microsoft.com/office/drawing/2014/main" id="{8DA8BE42-20FD-09F2-F6D3-B768012AEAFB}"/>
                </a:ext>
              </a:extLst>
            </p:cNvPr>
            <p:cNvGrpSpPr/>
            <p:nvPr/>
          </p:nvGrpSpPr>
          <p:grpSpPr>
            <a:xfrm>
              <a:off x="8745199" y="5467390"/>
              <a:ext cx="9728691" cy="4063000"/>
              <a:chOff x="8326640" y="3310688"/>
              <a:chExt cx="10997254" cy="4592791"/>
            </a:xfrm>
          </p:grpSpPr>
          <p:pic>
            <p:nvPicPr>
              <p:cNvPr id="121" name="図 120">
                <a:extLst>
                  <a:ext uri="{FF2B5EF4-FFF2-40B4-BE49-F238E27FC236}">
                    <a16:creationId xmlns:a16="http://schemas.microsoft.com/office/drawing/2014/main" id="{EA8321E7-DD93-7760-4E10-A7CBCBDE7A4D}"/>
                  </a:ext>
                </a:extLst>
              </p:cNvPr>
              <p:cNvPicPr>
                <a:picLocks noChangeAspect="1"/>
              </p:cNvPicPr>
              <p:nvPr/>
            </p:nvPicPr>
            <p:blipFill rotWithShape="1">
              <a:blip r:embed="rId3">
                <a:lum contrast="40000"/>
                <a:extLst>
                  <a:ext uri="{28A0092B-C50C-407E-A947-70E740481C1C}">
                    <a14:useLocalDpi xmlns:a14="http://schemas.microsoft.com/office/drawing/2010/main" val="0"/>
                  </a:ext>
                </a:extLst>
              </a:blip>
              <a:srcRect l="34572" t="9388" r="36820" b="47906"/>
              <a:stretch>
                <a:fillRect/>
              </a:stretch>
            </p:blipFill>
            <p:spPr bwMode="auto">
              <a:xfrm>
                <a:off x="8326640" y="3310688"/>
                <a:ext cx="5603049" cy="4592791"/>
              </a:xfrm>
              <a:prstGeom prst="rect">
                <a:avLst/>
              </a:prstGeom>
              <a:noFill/>
              <a:ln>
                <a:noFill/>
              </a:ln>
              <a:extLst>
                <a:ext uri="{53640926-AAD7-44D8-BBD7-CCE9431645EC}">
                  <a14:shadowObscured xmlns:a14="http://schemas.microsoft.com/office/drawing/2010/main"/>
                </a:ext>
              </a:extLst>
            </p:spPr>
          </p:pic>
          <p:pic>
            <p:nvPicPr>
              <p:cNvPr id="122" name="図 121" descr="砂の上にあるプール&#10;&#10;中程度の精度で自動的に生成された説明">
                <a:extLst>
                  <a:ext uri="{FF2B5EF4-FFF2-40B4-BE49-F238E27FC236}">
                    <a16:creationId xmlns:a16="http://schemas.microsoft.com/office/drawing/2014/main" id="{6667C9B9-4E20-4775-EF47-68AF575F17E5}"/>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33602" t="5179" r="32638" b="28548"/>
              <a:stretch>
                <a:fillRect/>
              </a:stretch>
            </p:blipFill>
            <p:spPr bwMode="auto">
              <a:xfrm>
                <a:off x="13984836" y="3311936"/>
                <a:ext cx="5339058" cy="4588253"/>
              </a:xfrm>
              <a:prstGeom prst="rect">
                <a:avLst/>
              </a:prstGeom>
              <a:noFill/>
              <a:ln>
                <a:noFill/>
              </a:ln>
              <a:extLst>
                <a:ext uri="{53640926-AAD7-44D8-BBD7-CCE9431645EC}">
                  <a14:shadowObscured xmlns:a14="http://schemas.microsoft.com/office/drawing/2010/main"/>
                </a:ext>
              </a:extLst>
            </p:spPr>
          </p:pic>
        </p:grpSp>
        <p:sp>
          <p:nvSpPr>
            <p:cNvPr id="123" name="テキスト ボックス 122">
              <a:extLst>
                <a:ext uri="{FF2B5EF4-FFF2-40B4-BE49-F238E27FC236}">
                  <a16:creationId xmlns:a16="http://schemas.microsoft.com/office/drawing/2014/main" id="{2B52A5F6-B2A3-3B18-29F5-B2F3B22EE590}"/>
                </a:ext>
              </a:extLst>
            </p:cNvPr>
            <p:cNvSpPr txBox="1"/>
            <p:nvPr/>
          </p:nvSpPr>
          <p:spPr>
            <a:xfrm>
              <a:off x="8848219" y="4714677"/>
              <a:ext cx="4833731" cy="738664"/>
            </a:xfrm>
            <a:prstGeom prst="rect">
              <a:avLst/>
            </a:prstGeom>
            <a:solidFill>
              <a:schemeClr val="bg1">
                <a:lumMod val="95000"/>
              </a:schemeClr>
            </a:solidFill>
          </p:spPr>
          <p:txBody>
            <a:bodyPr wrap="square" lIns="0" tIns="0" rIns="0" bIns="0" rtlCol="0">
              <a:spAutoFit/>
            </a:bodyPr>
            <a:lstStyle/>
            <a:p>
              <a:pPr algn="ctr"/>
              <a:r>
                <a:rPr kumimoji="1" lang="ja-JP" altLang="en-US" sz="2400" dirty="0">
                  <a:latin typeface="ＭＳ ゴシック" panose="020B0609070205080204" pitchFamily="49" charset="-128"/>
                  <a:ea typeface="ＭＳ ゴシック" panose="020B0609070205080204" pitchFamily="49" charset="-128"/>
                </a:rPr>
                <a:t>現地流況</a:t>
              </a:r>
              <a:r>
                <a:rPr kumimoji="1" lang="en-US" altLang="ja-JP" sz="2400" dirty="0">
                  <a:latin typeface="ＭＳ ゴシック" panose="020B0609070205080204" pitchFamily="49" charset="-128"/>
                  <a:ea typeface="ＭＳ ゴシック" panose="020B0609070205080204" pitchFamily="49" charset="-128"/>
                </a:rPr>
                <a:t>(</a:t>
              </a:r>
              <a:r>
                <a:rPr kumimoji="1" lang="ja-JP" altLang="en-US" sz="2400" dirty="0">
                  <a:latin typeface="ＭＳ ゴシック" panose="020B0609070205080204" pitchFamily="49" charset="-128"/>
                  <a:ea typeface="ＭＳ ゴシック" panose="020B0609070205080204" pitchFamily="49" charset="-128"/>
                </a:rPr>
                <a:t>折返し部から撮影</a:t>
              </a:r>
              <a:r>
                <a:rPr kumimoji="1" lang="en-US" altLang="ja-JP" sz="2400" dirty="0">
                  <a:latin typeface="ＭＳ ゴシック" panose="020B0609070205080204" pitchFamily="49" charset="-128"/>
                  <a:ea typeface="ＭＳ ゴシック" panose="020B0609070205080204" pitchFamily="49" charset="-128"/>
                </a:rPr>
                <a:t>)</a:t>
              </a:r>
            </a:p>
            <a:p>
              <a:pPr algn="ctr"/>
              <a:r>
                <a:rPr lang="en-US" altLang="ja-JP" sz="2400" kern="100" dirty="0">
                  <a:ea typeface="ＭＳ ゴシック" panose="020B0609070205080204" pitchFamily="49" charset="-128"/>
                  <a:cs typeface="Times New Roman" panose="02020603050405020304" pitchFamily="18" charset="0"/>
                </a:rPr>
                <a:t>(</a:t>
              </a:r>
              <a:r>
                <a:rPr lang="ja-JP" altLang="en-US" sz="2400" kern="100" dirty="0">
                  <a:ea typeface="ＭＳ ゴシック" panose="020B0609070205080204" pitchFamily="49" charset="-128"/>
                  <a:cs typeface="Times New Roman" panose="02020603050405020304" pitchFamily="18" charset="0"/>
                </a:rPr>
                <a:t>対策なし</a:t>
              </a:r>
              <a:r>
                <a:rPr lang="en-US" altLang="ja-JP" sz="2400" kern="100" dirty="0">
                  <a:ea typeface="ＭＳ ゴシック" panose="020B0609070205080204" pitchFamily="49" charset="-128"/>
                  <a:cs typeface="Times New Roman" panose="02020603050405020304" pitchFamily="18" charset="0"/>
                </a:rPr>
                <a:t>)</a:t>
              </a:r>
              <a:endParaRPr kumimoji="1" lang="ja-JP" altLang="en-US" sz="2400" dirty="0">
                <a:latin typeface="ＭＳ ゴシック" panose="020B0609070205080204" pitchFamily="49" charset="-128"/>
                <a:ea typeface="ＭＳ ゴシック" panose="020B0609070205080204" pitchFamily="49" charset="-128"/>
              </a:endParaRPr>
            </a:p>
          </p:txBody>
        </p:sp>
      </p:grpSp>
      <p:grpSp>
        <p:nvGrpSpPr>
          <p:cNvPr id="429" name="グループ化 428">
            <a:extLst>
              <a:ext uri="{FF2B5EF4-FFF2-40B4-BE49-F238E27FC236}">
                <a16:creationId xmlns:a16="http://schemas.microsoft.com/office/drawing/2014/main" id="{469F1649-1CD4-B6AE-E8FE-39AAADBAD043}"/>
              </a:ext>
            </a:extLst>
          </p:cNvPr>
          <p:cNvGrpSpPr/>
          <p:nvPr/>
        </p:nvGrpSpPr>
        <p:grpSpPr>
          <a:xfrm>
            <a:off x="776958" y="10623734"/>
            <a:ext cx="19861344" cy="3151500"/>
            <a:chOff x="702999" y="10734917"/>
            <a:chExt cx="19861344" cy="3151500"/>
          </a:xfrm>
        </p:grpSpPr>
        <p:grpSp>
          <p:nvGrpSpPr>
            <p:cNvPr id="135" name="グループ化 134">
              <a:extLst>
                <a:ext uri="{FF2B5EF4-FFF2-40B4-BE49-F238E27FC236}">
                  <a16:creationId xmlns:a16="http://schemas.microsoft.com/office/drawing/2014/main" id="{DC31679D-EAED-CEEC-042C-F5E20F2665E7}"/>
                </a:ext>
              </a:extLst>
            </p:cNvPr>
            <p:cNvGrpSpPr/>
            <p:nvPr/>
          </p:nvGrpSpPr>
          <p:grpSpPr>
            <a:xfrm>
              <a:off x="702999" y="10734917"/>
              <a:ext cx="19861344" cy="3151500"/>
              <a:chOff x="243316" y="11433602"/>
              <a:chExt cx="19861344" cy="3151500"/>
            </a:xfrm>
          </p:grpSpPr>
          <p:grpSp>
            <p:nvGrpSpPr>
              <p:cNvPr id="22" name="グループ化 21">
                <a:extLst>
                  <a:ext uri="{FF2B5EF4-FFF2-40B4-BE49-F238E27FC236}">
                    <a16:creationId xmlns:a16="http://schemas.microsoft.com/office/drawing/2014/main" id="{9D8EF9B9-EF08-DAC7-381C-8AD8A948861E}"/>
                  </a:ext>
                </a:extLst>
              </p:cNvPr>
              <p:cNvGrpSpPr/>
              <p:nvPr/>
            </p:nvGrpSpPr>
            <p:grpSpPr>
              <a:xfrm>
                <a:off x="243316" y="11433602"/>
                <a:ext cx="19861344" cy="3151500"/>
                <a:chOff x="273976" y="883127"/>
                <a:chExt cx="5701435" cy="904680"/>
              </a:xfrm>
            </p:grpSpPr>
            <p:grpSp>
              <p:nvGrpSpPr>
                <p:cNvPr id="23" name="グループ化 22">
                  <a:extLst>
                    <a:ext uri="{FF2B5EF4-FFF2-40B4-BE49-F238E27FC236}">
                      <a16:creationId xmlns:a16="http://schemas.microsoft.com/office/drawing/2014/main" id="{B49B1BA9-5FDD-4176-DD42-01D5F48BE560}"/>
                    </a:ext>
                  </a:extLst>
                </p:cNvPr>
                <p:cNvGrpSpPr/>
                <p:nvPr/>
              </p:nvGrpSpPr>
              <p:grpSpPr>
                <a:xfrm>
                  <a:off x="273976" y="1059727"/>
                  <a:ext cx="5614670" cy="623218"/>
                  <a:chOff x="425660" y="98114"/>
                  <a:chExt cx="5614670" cy="623218"/>
                </a:xfrm>
              </p:grpSpPr>
              <p:pic>
                <p:nvPicPr>
                  <p:cNvPr id="72" name="図 71" descr="建物 が含まれている画像&#10;&#10;自動的に生成された説明">
                    <a:extLst>
                      <a:ext uri="{FF2B5EF4-FFF2-40B4-BE49-F238E27FC236}">
                        <a16:creationId xmlns:a16="http://schemas.microsoft.com/office/drawing/2014/main" id="{20207613-5792-4CE8-09B5-A498019C48C6}"/>
                      </a:ext>
                    </a:extLst>
                  </p:cNvPr>
                  <p:cNvPicPr>
                    <a:picLocks noChangeAspect="1"/>
                  </p:cNvPicPr>
                  <p:nvPr/>
                </p:nvPicPr>
                <p:blipFill rotWithShape="1">
                  <a:blip r:embed="rId6">
                    <a:extLst>
                      <a:ext uri="{28A0092B-C50C-407E-A947-70E740481C1C}">
                        <a14:useLocalDpi xmlns:a14="http://schemas.microsoft.com/office/drawing/2010/main" val="0"/>
                      </a:ext>
                    </a:extLst>
                  </a:blip>
                  <a:srcRect l="11516" t="52998" r="10291" b="36293"/>
                  <a:stretch>
                    <a:fillRect/>
                  </a:stretch>
                </p:blipFill>
                <p:spPr bwMode="auto">
                  <a:xfrm>
                    <a:off x="425660" y="98114"/>
                    <a:ext cx="5614670" cy="623218"/>
                  </a:xfrm>
                  <a:prstGeom prst="rect">
                    <a:avLst/>
                  </a:prstGeom>
                  <a:noFill/>
                  <a:extLst>
                    <a:ext uri="{909E8E84-426E-40DD-AFC4-6F175D3DCCD1}">
                      <a14:hiddenFill xmlns:a14="http://schemas.microsoft.com/office/drawing/2010/main">
                        <a:solidFill>
                          <a:srgbClr val="FFFFFF"/>
                        </a:solidFill>
                      </a14:hiddenFill>
                    </a:ext>
                  </a:extLst>
                </p:spPr>
              </p:pic>
              <p:sp>
                <p:nvSpPr>
                  <p:cNvPr id="73" name="フリーフォーム: 図形 72">
                    <a:extLst>
                      <a:ext uri="{FF2B5EF4-FFF2-40B4-BE49-F238E27FC236}">
                        <a16:creationId xmlns:a16="http://schemas.microsoft.com/office/drawing/2014/main" id="{401F7749-D303-CE06-52D7-C1CDDCBA9549}"/>
                      </a:ext>
                    </a:extLst>
                  </p:cNvPr>
                  <p:cNvSpPr/>
                  <p:nvPr/>
                </p:nvSpPr>
                <p:spPr>
                  <a:xfrm>
                    <a:off x="442870" y="406284"/>
                    <a:ext cx="180000" cy="0"/>
                  </a:xfrm>
                  <a:custGeom>
                    <a:avLst/>
                    <a:gdLst>
                      <a:gd name="csX0" fmla="*/ 0 w 346692"/>
                      <a:gd name="csY0" fmla="*/ 0 h 0"/>
                      <a:gd name="csX1" fmla="*/ 346692 w 346692"/>
                      <a:gd name="csY1" fmla="*/ 0 h 0"/>
                    </a:gdLst>
                    <a:ahLst/>
                    <a:cxnLst>
                      <a:cxn ang="0">
                        <a:pos x="csX0" y="csY0"/>
                      </a:cxn>
                      <a:cxn ang="0">
                        <a:pos x="csX1" y="csY1"/>
                      </a:cxn>
                    </a:cxnLst>
                    <a:rect l="l" t="t" r="r" b="b"/>
                    <a:pathLst>
                      <a:path w="346692">
                        <a:moveTo>
                          <a:pt x="0" y="0"/>
                        </a:moveTo>
                        <a:lnTo>
                          <a:pt x="346692" y="0"/>
                        </a:lnTo>
                      </a:path>
                    </a:pathLst>
                  </a:custGeom>
                  <a:noFill/>
                  <a:ln w="22225">
                    <a:solidFill>
                      <a:srgbClr val="0000FF"/>
                    </a:solidFill>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800">
                      <a:latin typeface="ＭＳ ゴシック" panose="020B0609070205080204" pitchFamily="49" charset="-128"/>
                      <a:ea typeface="ＭＳ ゴシック" panose="020B0609070205080204" pitchFamily="49" charset="-128"/>
                    </a:endParaRPr>
                  </a:p>
                </p:txBody>
              </p:sp>
            </p:grpSp>
            <p:sp>
              <p:nvSpPr>
                <p:cNvPr id="24" name="テキスト ボックス 853768886">
                  <a:extLst>
                    <a:ext uri="{FF2B5EF4-FFF2-40B4-BE49-F238E27FC236}">
                      <a16:creationId xmlns:a16="http://schemas.microsoft.com/office/drawing/2014/main" id="{7386E8C7-74D3-046D-D6A3-7C58782139C9}"/>
                    </a:ext>
                  </a:extLst>
                </p:cNvPr>
                <p:cNvSpPr txBox="1">
                  <a:spLocks noChangeArrowheads="1"/>
                </p:cNvSpPr>
                <p:nvPr/>
              </p:nvSpPr>
              <p:spPr bwMode="auto">
                <a:xfrm>
                  <a:off x="4996572" y="1684874"/>
                  <a:ext cx="978839" cy="102933"/>
                </a:xfrm>
                <a:prstGeom prst="rect">
                  <a:avLst/>
                </a:prstGeom>
                <a:solidFill>
                  <a:srgbClr val="FFFFFF"/>
                </a:solidFill>
                <a:ln w="6350">
                  <a:noFill/>
                  <a:prstDash val="sysDash"/>
                  <a:miter lim="800000"/>
                  <a:headEnd/>
                  <a:tailEnd/>
                </a:ln>
              </p:spPr>
              <p:txBody>
                <a:bodyPr rot="0" vert="horz" wrap="square" lIns="0" tIns="0" rIns="0" bIns="0" anchor="t" anchorCtr="0" upright="1">
                  <a:noAutofit/>
                </a:bodyPr>
                <a:lstStyle/>
                <a:p>
                  <a:pPr algn="ctr">
                    <a:buNone/>
                  </a:pPr>
                  <a:r>
                    <a:rPr lang="ja-JP" kern="1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数字はプール番号を表す</a:t>
                  </a:r>
                  <a:endParaRPr lang="ja-JP" sz="24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nvGrpSpPr>
                <p:cNvPr id="25" name="グループ化 24">
                  <a:extLst>
                    <a:ext uri="{FF2B5EF4-FFF2-40B4-BE49-F238E27FC236}">
                      <a16:creationId xmlns:a16="http://schemas.microsoft.com/office/drawing/2014/main" id="{CF2241DC-CAA9-B98C-D350-9608A4CD0235}"/>
                    </a:ext>
                  </a:extLst>
                </p:cNvPr>
                <p:cNvGrpSpPr/>
                <p:nvPr/>
              </p:nvGrpSpPr>
              <p:grpSpPr>
                <a:xfrm>
                  <a:off x="366819" y="1167641"/>
                  <a:ext cx="5453402" cy="544699"/>
                  <a:chOff x="366819" y="1167641"/>
                  <a:chExt cx="5453402" cy="544699"/>
                </a:xfrm>
              </p:grpSpPr>
              <p:sp>
                <p:nvSpPr>
                  <p:cNvPr id="32" name="テキスト ボックス 853768886">
                    <a:extLst>
                      <a:ext uri="{FF2B5EF4-FFF2-40B4-BE49-F238E27FC236}">
                        <a16:creationId xmlns:a16="http://schemas.microsoft.com/office/drawing/2014/main" id="{A5B63E89-3E8E-1091-5274-CCD75199C7C4}"/>
                      </a:ext>
                    </a:extLst>
                  </p:cNvPr>
                  <p:cNvSpPr txBox="1">
                    <a:spLocks noChangeArrowheads="1"/>
                  </p:cNvSpPr>
                  <p:nvPr/>
                </p:nvSpPr>
                <p:spPr bwMode="auto">
                  <a:xfrm>
                    <a:off x="5606063" y="1167641"/>
                    <a:ext cx="214158" cy="130978"/>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38</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3" name="テキスト ボックス 853768886">
                    <a:extLst>
                      <a:ext uri="{FF2B5EF4-FFF2-40B4-BE49-F238E27FC236}">
                        <a16:creationId xmlns:a16="http://schemas.microsoft.com/office/drawing/2014/main" id="{019FAFB3-6291-F002-95F7-EEE8401F2638}"/>
                      </a:ext>
                    </a:extLst>
                  </p:cNvPr>
                  <p:cNvSpPr txBox="1">
                    <a:spLocks noChangeArrowheads="1"/>
                  </p:cNvSpPr>
                  <p:nvPr/>
                </p:nvSpPr>
                <p:spPr bwMode="auto">
                  <a:xfrm>
                    <a:off x="5253364" y="1240944"/>
                    <a:ext cx="160646" cy="130763"/>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35</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nvGrpSpPr>
                  <p:cNvPr id="34" name="グループ化 33">
                    <a:extLst>
                      <a:ext uri="{FF2B5EF4-FFF2-40B4-BE49-F238E27FC236}">
                        <a16:creationId xmlns:a16="http://schemas.microsoft.com/office/drawing/2014/main" id="{714B3C62-3264-4F4F-1101-01E54E1898DF}"/>
                      </a:ext>
                    </a:extLst>
                  </p:cNvPr>
                  <p:cNvGrpSpPr/>
                  <p:nvPr/>
                </p:nvGrpSpPr>
                <p:grpSpPr>
                  <a:xfrm>
                    <a:off x="366819" y="1189023"/>
                    <a:ext cx="1493017" cy="133521"/>
                    <a:chOff x="366819" y="1189023"/>
                    <a:chExt cx="1493017" cy="133521"/>
                  </a:xfrm>
                </p:grpSpPr>
                <p:sp>
                  <p:nvSpPr>
                    <p:cNvPr id="62" name="テキスト ボックス 853768886">
                      <a:extLst>
                        <a:ext uri="{FF2B5EF4-FFF2-40B4-BE49-F238E27FC236}">
                          <a16:creationId xmlns:a16="http://schemas.microsoft.com/office/drawing/2014/main" id="{43FA074C-CB9C-B479-1C48-07F0457B38CB}"/>
                        </a:ext>
                      </a:extLst>
                    </p:cNvPr>
                    <p:cNvSpPr txBox="1">
                      <a:spLocks noChangeArrowheads="1"/>
                    </p:cNvSpPr>
                    <p:nvPr/>
                  </p:nvSpPr>
                  <p:spPr bwMode="auto">
                    <a:xfrm>
                      <a:off x="366819" y="1189698"/>
                      <a:ext cx="159586"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3" name="テキスト ボックス 853768886">
                      <a:extLst>
                        <a:ext uri="{FF2B5EF4-FFF2-40B4-BE49-F238E27FC236}">
                          <a16:creationId xmlns:a16="http://schemas.microsoft.com/office/drawing/2014/main" id="{BF6FFA06-51E8-2C3B-1A4F-70851C67CA6B}"/>
                        </a:ext>
                      </a:extLst>
                    </p:cNvPr>
                    <p:cNvSpPr txBox="1">
                      <a:spLocks noChangeArrowheads="1"/>
                    </p:cNvSpPr>
                    <p:nvPr/>
                  </p:nvSpPr>
                  <p:spPr bwMode="auto">
                    <a:xfrm>
                      <a:off x="507990" y="1189023"/>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4" name="テキスト ボックス 853768886">
                      <a:extLst>
                        <a:ext uri="{FF2B5EF4-FFF2-40B4-BE49-F238E27FC236}">
                          <a16:creationId xmlns:a16="http://schemas.microsoft.com/office/drawing/2014/main" id="{16C93E05-DECD-7E9C-986E-B080750649FF}"/>
                        </a:ext>
                      </a:extLst>
                    </p:cNvPr>
                    <p:cNvSpPr txBox="1">
                      <a:spLocks noChangeArrowheads="1"/>
                    </p:cNvSpPr>
                    <p:nvPr/>
                  </p:nvSpPr>
                  <p:spPr bwMode="auto">
                    <a:xfrm>
                      <a:off x="667375" y="1189698"/>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5" name="テキスト ボックス 853768886">
                      <a:extLst>
                        <a:ext uri="{FF2B5EF4-FFF2-40B4-BE49-F238E27FC236}">
                          <a16:creationId xmlns:a16="http://schemas.microsoft.com/office/drawing/2014/main" id="{9A2A6EF3-B6C3-8FD3-CC5F-2B8F09F1C49A}"/>
                        </a:ext>
                      </a:extLst>
                    </p:cNvPr>
                    <p:cNvSpPr txBox="1">
                      <a:spLocks noChangeArrowheads="1"/>
                    </p:cNvSpPr>
                    <p:nvPr/>
                  </p:nvSpPr>
                  <p:spPr bwMode="auto">
                    <a:xfrm>
                      <a:off x="806301" y="1189698"/>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4</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6" name="テキスト ボックス 853768886">
                      <a:extLst>
                        <a:ext uri="{FF2B5EF4-FFF2-40B4-BE49-F238E27FC236}">
                          <a16:creationId xmlns:a16="http://schemas.microsoft.com/office/drawing/2014/main" id="{32368573-3A7C-B20E-0B2D-F923F2F59224}"/>
                        </a:ext>
                      </a:extLst>
                    </p:cNvPr>
                    <p:cNvSpPr txBox="1">
                      <a:spLocks noChangeArrowheads="1"/>
                    </p:cNvSpPr>
                    <p:nvPr/>
                  </p:nvSpPr>
                  <p:spPr bwMode="auto">
                    <a:xfrm>
                      <a:off x="947271" y="1189063"/>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5</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7" name="テキスト ボックス 853768886">
                      <a:extLst>
                        <a:ext uri="{FF2B5EF4-FFF2-40B4-BE49-F238E27FC236}">
                          <a16:creationId xmlns:a16="http://schemas.microsoft.com/office/drawing/2014/main" id="{8A363557-2979-EDDF-5142-20E87CD3647A}"/>
                        </a:ext>
                      </a:extLst>
                    </p:cNvPr>
                    <p:cNvSpPr txBox="1">
                      <a:spLocks noChangeArrowheads="1"/>
                    </p:cNvSpPr>
                    <p:nvPr/>
                  </p:nvSpPr>
                  <p:spPr bwMode="auto">
                    <a:xfrm>
                      <a:off x="1106656" y="1189698"/>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6</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8" name="テキスト ボックス 853768886">
                      <a:extLst>
                        <a:ext uri="{FF2B5EF4-FFF2-40B4-BE49-F238E27FC236}">
                          <a16:creationId xmlns:a16="http://schemas.microsoft.com/office/drawing/2014/main" id="{2AFAE3E1-579B-35D4-8828-DDC332552E3F}"/>
                        </a:ext>
                      </a:extLst>
                    </p:cNvPr>
                    <p:cNvSpPr txBox="1">
                      <a:spLocks noChangeArrowheads="1"/>
                    </p:cNvSpPr>
                    <p:nvPr/>
                  </p:nvSpPr>
                  <p:spPr bwMode="auto">
                    <a:xfrm>
                      <a:off x="1252755" y="1192369"/>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7</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9" name="テキスト ボックス 853768886">
                      <a:extLst>
                        <a:ext uri="{FF2B5EF4-FFF2-40B4-BE49-F238E27FC236}">
                          <a16:creationId xmlns:a16="http://schemas.microsoft.com/office/drawing/2014/main" id="{C4934A56-1826-950A-B464-F658D89C30E4}"/>
                        </a:ext>
                      </a:extLst>
                    </p:cNvPr>
                    <p:cNvSpPr txBox="1">
                      <a:spLocks noChangeArrowheads="1"/>
                    </p:cNvSpPr>
                    <p:nvPr/>
                  </p:nvSpPr>
                  <p:spPr bwMode="auto">
                    <a:xfrm>
                      <a:off x="1402636" y="1191734"/>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8</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70" name="テキスト ボックス 853768886">
                      <a:extLst>
                        <a:ext uri="{FF2B5EF4-FFF2-40B4-BE49-F238E27FC236}">
                          <a16:creationId xmlns:a16="http://schemas.microsoft.com/office/drawing/2014/main" id="{5B6EE7DD-92F1-C81A-5100-8050D828DD8F}"/>
                        </a:ext>
                      </a:extLst>
                    </p:cNvPr>
                    <p:cNvSpPr txBox="1">
                      <a:spLocks noChangeArrowheads="1"/>
                    </p:cNvSpPr>
                    <p:nvPr/>
                  </p:nvSpPr>
                  <p:spPr bwMode="auto">
                    <a:xfrm>
                      <a:off x="1545469" y="1192369"/>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9</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71" name="テキスト ボックス 853768886">
                      <a:extLst>
                        <a:ext uri="{FF2B5EF4-FFF2-40B4-BE49-F238E27FC236}">
                          <a16:creationId xmlns:a16="http://schemas.microsoft.com/office/drawing/2014/main" id="{E47818C8-DEA2-3945-017A-502F3ADA68EE}"/>
                        </a:ext>
                      </a:extLst>
                    </p:cNvPr>
                    <p:cNvSpPr txBox="1">
                      <a:spLocks noChangeArrowheads="1"/>
                    </p:cNvSpPr>
                    <p:nvPr/>
                  </p:nvSpPr>
                  <p:spPr bwMode="auto">
                    <a:xfrm>
                      <a:off x="1700451" y="1192369"/>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10</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sp>
                <p:nvSpPr>
                  <p:cNvPr id="35" name="テキスト ボックス 853768886">
                    <a:extLst>
                      <a:ext uri="{FF2B5EF4-FFF2-40B4-BE49-F238E27FC236}">
                        <a16:creationId xmlns:a16="http://schemas.microsoft.com/office/drawing/2014/main" id="{1787CB00-7B8A-63B5-F30F-9B25B58D57D5}"/>
                      </a:ext>
                    </a:extLst>
                  </p:cNvPr>
                  <p:cNvSpPr txBox="1">
                    <a:spLocks noChangeArrowheads="1"/>
                  </p:cNvSpPr>
                  <p:nvPr/>
                </p:nvSpPr>
                <p:spPr bwMode="auto">
                  <a:xfrm>
                    <a:off x="1881092" y="1207602"/>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11</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6" name="テキスト ボックス 853768886">
                    <a:extLst>
                      <a:ext uri="{FF2B5EF4-FFF2-40B4-BE49-F238E27FC236}">
                        <a16:creationId xmlns:a16="http://schemas.microsoft.com/office/drawing/2014/main" id="{DFE868FB-95B2-F86C-2218-2D7285629907}"/>
                      </a:ext>
                    </a:extLst>
                  </p:cNvPr>
                  <p:cNvSpPr txBox="1">
                    <a:spLocks noChangeArrowheads="1"/>
                  </p:cNvSpPr>
                  <p:nvPr/>
                </p:nvSpPr>
                <p:spPr bwMode="auto">
                  <a:xfrm>
                    <a:off x="2046000" y="1306153"/>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12</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7" name="テキスト ボックス 853768886">
                    <a:extLst>
                      <a:ext uri="{FF2B5EF4-FFF2-40B4-BE49-F238E27FC236}">
                        <a16:creationId xmlns:a16="http://schemas.microsoft.com/office/drawing/2014/main" id="{A6FA6FCC-C476-62D7-DA41-5B0A0C481963}"/>
                      </a:ext>
                    </a:extLst>
                  </p:cNvPr>
                  <p:cNvSpPr txBox="1">
                    <a:spLocks noChangeArrowheads="1"/>
                  </p:cNvSpPr>
                  <p:nvPr/>
                </p:nvSpPr>
                <p:spPr bwMode="auto">
                  <a:xfrm>
                    <a:off x="2089885" y="1554699"/>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13</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8" name="テキスト ボックス 853768886">
                    <a:extLst>
                      <a:ext uri="{FF2B5EF4-FFF2-40B4-BE49-F238E27FC236}">
                        <a16:creationId xmlns:a16="http://schemas.microsoft.com/office/drawing/2014/main" id="{573BBE5B-10BD-D157-C6BA-A854AA0A53DC}"/>
                      </a:ext>
                    </a:extLst>
                  </p:cNvPr>
                  <p:cNvSpPr txBox="1">
                    <a:spLocks noChangeArrowheads="1"/>
                  </p:cNvSpPr>
                  <p:nvPr/>
                </p:nvSpPr>
                <p:spPr bwMode="auto">
                  <a:xfrm>
                    <a:off x="2261919" y="1581910"/>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14</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9" name="テキスト ボックス 853768886">
                    <a:extLst>
                      <a:ext uri="{FF2B5EF4-FFF2-40B4-BE49-F238E27FC236}">
                        <a16:creationId xmlns:a16="http://schemas.microsoft.com/office/drawing/2014/main" id="{BDC5C5CD-5238-073F-1C8A-159B779C5892}"/>
                      </a:ext>
                    </a:extLst>
                  </p:cNvPr>
                  <p:cNvSpPr txBox="1">
                    <a:spLocks noChangeArrowheads="1"/>
                  </p:cNvSpPr>
                  <p:nvPr/>
                </p:nvSpPr>
                <p:spPr bwMode="auto">
                  <a:xfrm>
                    <a:off x="2421304" y="1582165"/>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dirty="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15</a:t>
                    </a:r>
                    <a:endParaRPr lang="ja-JP" sz="24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0" name="テキスト ボックス 853768886">
                    <a:extLst>
                      <a:ext uri="{FF2B5EF4-FFF2-40B4-BE49-F238E27FC236}">
                        <a16:creationId xmlns:a16="http://schemas.microsoft.com/office/drawing/2014/main" id="{DD3BFEFB-45EF-6E6C-9ABD-9832406E3361}"/>
                      </a:ext>
                    </a:extLst>
                  </p:cNvPr>
                  <p:cNvSpPr txBox="1">
                    <a:spLocks noChangeArrowheads="1"/>
                  </p:cNvSpPr>
                  <p:nvPr/>
                </p:nvSpPr>
                <p:spPr bwMode="auto">
                  <a:xfrm>
                    <a:off x="2557788" y="1580716"/>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16</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1" name="テキスト ボックス 853768886">
                    <a:extLst>
                      <a:ext uri="{FF2B5EF4-FFF2-40B4-BE49-F238E27FC236}">
                        <a16:creationId xmlns:a16="http://schemas.microsoft.com/office/drawing/2014/main" id="{F76BA6A0-E8CF-A03B-5BA6-9F15CFB9681B}"/>
                      </a:ext>
                    </a:extLst>
                  </p:cNvPr>
                  <p:cNvSpPr txBox="1">
                    <a:spLocks noChangeArrowheads="1"/>
                  </p:cNvSpPr>
                  <p:nvPr/>
                </p:nvSpPr>
                <p:spPr bwMode="auto">
                  <a:xfrm>
                    <a:off x="2717173" y="1552770"/>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17</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2" name="テキスト ボックス 853768886">
                    <a:extLst>
                      <a:ext uri="{FF2B5EF4-FFF2-40B4-BE49-F238E27FC236}">
                        <a16:creationId xmlns:a16="http://schemas.microsoft.com/office/drawing/2014/main" id="{C74A4C3A-496F-2767-152C-041F2AA53D78}"/>
                      </a:ext>
                    </a:extLst>
                  </p:cNvPr>
                  <p:cNvSpPr txBox="1">
                    <a:spLocks noChangeArrowheads="1"/>
                  </p:cNvSpPr>
                  <p:nvPr/>
                </p:nvSpPr>
                <p:spPr bwMode="auto">
                  <a:xfrm>
                    <a:off x="2771178" y="1293406"/>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18</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3" name="テキスト ボックス 853768886">
                    <a:extLst>
                      <a:ext uri="{FF2B5EF4-FFF2-40B4-BE49-F238E27FC236}">
                        <a16:creationId xmlns:a16="http://schemas.microsoft.com/office/drawing/2014/main" id="{25E30764-7C85-9C57-03ED-A52DEFFBAD0C}"/>
                      </a:ext>
                    </a:extLst>
                  </p:cNvPr>
                  <p:cNvSpPr txBox="1">
                    <a:spLocks noChangeArrowheads="1"/>
                  </p:cNvSpPr>
                  <p:nvPr/>
                </p:nvSpPr>
                <p:spPr bwMode="auto">
                  <a:xfrm>
                    <a:off x="2979925" y="1233205"/>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19</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nvGrpSpPr>
                  <p:cNvPr id="44" name="グループ化 43">
                    <a:extLst>
                      <a:ext uri="{FF2B5EF4-FFF2-40B4-BE49-F238E27FC236}">
                        <a16:creationId xmlns:a16="http://schemas.microsoft.com/office/drawing/2014/main" id="{829D0901-E8BC-B4FD-CC29-BBEF367CEBD3}"/>
                      </a:ext>
                    </a:extLst>
                  </p:cNvPr>
                  <p:cNvGrpSpPr/>
                  <p:nvPr/>
                </p:nvGrpSpPr>
                <p:grpSpPr>
                  <a:xfrm>
                    <a:off x="3133464" y="1232738"/>
                    <a:ext cx="1433838" cy="133818"/>
                    <a:chOff x="0" y="-469"/>
                    <a:chExt cx="1433962" cy="133990"/>
                  </a:xfrm>
                </p:grpSpPr>
                <p:sp>
                  <p:nvSpPr>
                    <p:cNvPr id="52" name="テキスト ボックス 853768886">
                      <a:extLst>
                        <a:ext uri="{FF2B5EF4-FFF2-40B4-BE49-F238E27FC236}">
                          <a16:creationId xmlns:a16="http://schemas.microsoft.com/office/drawing/2014/main" id="{5C4ADD01-EE17-F23E-6AE2-32F1AD0E546B}"/>
                        </a:ext>
                      </a:extLst>
                    </p:cNvPr>
                    <p:cNvSpPr txBox="1">
                      <a:spLocks noChangeArrowheads="1"/>
                    </p:cNvSpPr>
                    <p:nvPr/>
                  </p:nvSpPr>
                  <p:spPr bwMode="auto">
                    <a:xfrm>
                      <a:off x="0" y="675"/>
                      <a:ext cx="159586"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20</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3" name="テキスト ボックス 853768886">
                      <a:extLst>
                        <a:ext uri="{FF2B5EF4-FFF2-40B4-BE49-F238E27FC236}">
                          <a16:creationId xmlns:a16="http://schemas.microsoft.com/office/drawing/2014/main" id="{1C9B73DC-E468-508F-CC9B-29C9347752FD}"/>
                        </a:ext>
                      </a:extLst>
                    </p:cNvPr>
                    <p:cNvSpPr txBox="1">
                      <a:spLocks noChangeArrowheads="1"/>
                    </p:cNvSpPr>
                    <p:nvPr/>
                  </p:nvSpPr>
                  <p:spPr bwMode="auto">
                    <a:xfrm>
                      <a:off x="141171" y="0"/>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21</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4" name="テキスト ボックス 853768886">
                      <a:extLst>
                        <a:ext uri="{FF2B5EF4-FFF2-40B4-BE49-F238E27FC236}">
                          <a16:creationId xmlns:a16="http://schemas.microsoft.com/office/drawing/2014/main" id="{865E1679-FA50-3662-5FFD-E2FA5CDB0117}"/>
                        </a:ext>
                      </a:extLst>
                    </p:cNvPr>
                    <p:cNvSpPr txBox="1">
                      <a:spLocks noChangeArrowheads="1"/>
                    </p:cNvSpPr>
                    <p:nvPr/>
                  </p:nvSpPr>
                  <p:spPr bwMode="auto">
                    <a:xfrm>
                      <a:off x="289125" y="675"/>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dirty="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22</a:t>
                      </a:r>
                      <a:endParaRPr lang="ja-JP" sz="24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5" name="テキスト ボックス 853768886">
                      <a:extLst>
                        <a:ext uri="{FF2B5EF4-FFF2-40B4-BE49-F238E27FC236}">
                          <a16:creationId xmlns:a16="http://schemas.microsoft.com/office/drawing/2014/main" id="{4C4337C7-BFAA-0088-3071-3E4A6E68F808}"/>
                        </a:ext>
                      </a:extLst>
                    </p:cNvPr>
                    <p:cNvSpPr txBox="1">
                      <a:spLocks noChangeArrowheads="1"/>
                    </p:cNvSpPr>
                    <p:nvPr/>
                  </p:nvSpPr>
                  <p:spPr bwMode="auto">
                    <a:xfrm>
                      <a:off x="426146" y="675"/>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23</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6" name="テキスト ボックス 853768886">
                      <a:extLst>
                        <a:ext uri="{FF2B5EF4-FFF2-40B4-BE49-F238E27FC236}">
                          <a16:creationId xmlns:a16="http://schemas.microsoft.com/office/drawing/2014/main" id="{521F79D3-52B9-6DDC-A6B1-0C9151AA4B64}"/>
                        </a:ext>
                      </a:extLst>
                    </p:cNvPr>
                    <p:cNvSpPr txBox="1">
                      <a:spLocks noChangeArrowheads="1"/>
                    </p:cNvSpPr>
                    <p:nvPr/>
                  </p:nvSpPr>
                  <p:spPr bwMode="auto">
                    <a:xfrm>
                      <a:off x="569021" y="40"/>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24</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7" name="テキスト ボックス 853768886">
                      <a:extLst>
                        <a:ext uri="{FF2B5EF4-FFF2-40B4-BE49-F238E27FC236}">
                          <a16:creationId xmlns:a16="http://schemas.microsoft.com/office/drawing/2014/main" id="{A6D5E8E1-4DA2-FD46-C0DF-8B941C501F8D}"/>
                        </a:ext>
                      </a:extLst>
                    </p:cNvPr>
                    <p:cNvSpPr txBox="1">
                      <a:spLocks noChangeArrowheads="1"/>
                    </p:cNvSpPr>
                    <p:nvPr/>
                  </p:nvSpPr>
                  <p:spPr bwMode="auto">
                    <a:xfrm>
                      <a:off x="709354" y="675"/>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25</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8" name="テキスト ボックス 853768886">
                      <a:extLst>
                        <a:ext uri="{FF2B5EF4-FFF2-40B4-BE49-F238E27FC236}">
                          <a16:creationId xmlns:a16="http://schemas.microsoft.com/office/drawing/2014/main" id="{50FD2AAE-F557-EF77-78F7-8EFAE0F1B461}"/>
                        </a:ext>
                      </a:extLst>
                    </p:cNvPr>
                    <p:cNvSpPr txBox="1">
                      <a:spLocks noChangeArrowheads="1"/>
                    </p:cNvSpPr>
                    <p:nvPr/>
                  </p:nvSpPr>
                  <p:spPr bwMode="auto">
                    <a:xfrm>
                      <a:off x="847832" y="-469"/>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26</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9" name="テキスト ボックス 853768886">
                      <a:extLst>
                        <a:ext uri="{FF2B5EF4-FFF2-40B4-BE49-F238E27FC236}">
                          <a16:creationId xmlns:a16="http://schemas.microsoft.com/office/drawing/2014/main" id="{F92717CE-B727-781A-D045-7164680DE6C0}"/>
                        </a:ext>
                      </a:extLst>
                    </p:cNvPr>
                    <p:cNvSpPr txBox="1">
                      <a:spLocks noChangeArrowheads="1"/>
                    </p:cNvSpPr>
                    <p:nvPr/>
                  </p:nvSpPr>
                  <p:spPr bwMode="auto">
                    <a:xfrm>
                      <a:off x="997714" y="804"/>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27</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0" name="テキスト ボックス 853768886">
                      <a:extLst>
                        <a:ext uri="{FF2B5EF4-FFF2-40B4-BE49-F238E27FC236}">
                          <a16:creationId xmlns:a16="http://schemas.microsoft.com/office/drawing/2014/main" id="{FF6E35E7-CF1F-5511-65ED-9143F1780B80}"/>
                        </a:ext>
                      </a:extLst>
                    </p:cNvPr>
                    <p:cNvSpPr txBox="1">
                      <a:spLocks noChangeArrowheads="1"/>
                    </p:cNvSpPr>
                    <p:nvPr/>
                  </p:nvSpPr>
                  <p:spPr bwMode="auto">
                    <a:xfrm>
                      <a:off x="1136736" y="3346"/>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28</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1" name="テキスト ボックス 853768886">
                      <a:extLst>
                        <a:ext uri="{FF2B5EF4-FFF2-40B4-BE49-F238E27FC236}">
                          <a16:creationId xmlns:a16="http://schemas.microsoft.com/office/drawing/2014/main" id="{4C390A30-9C36-61A1-2371-D403D3D247B1}"/>
                        </a:ext>
                      </a:extLst>
                    </p:cNvPr>
                    <p:cNvSpPr txBox="1">
                      <a:spLocks noChangeArrowheads="1"/>
                    </p:cNvSpPr>
                    <p:nvPr/>
                  </p:nvSpPr>
                  <p:spPr bwMode="auto">
                    <a:xfrm>
                      <a:off x="1274577" y="1438"/>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29</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sp>
                <p:nvSpPr>
                  <p:cNvPr id="45" name="テキスト ボックス 853768886">
                    <a:extLst>
                      <a:ext uri="{FF2B5EF4-FFF2-40B4-BE49-F238E27FC236}">
                        <a16:creationId xmlns:a16="http://schemas.microsoft.com/office/drawing/2014/main" id="{41F43E0E-824F-2BB1-1197-CDCF50ED1DE1}"/>
                      </a:ext>
                    </a:extLst>
                  </p:cNvPr>
                  <p:cNvSpPr txBox="1">
                    <a:spLocks noChangeArrowheads="1"/>
                  </p:cNvSpPr>
                  <p:nvPr/>
                </p:nvSpPr>
                <p:spPr bwMode="auto">
                  <a:xfrm>
                    <a:off x="4511466" y="1235593"/>
                    <a:ext cx="21399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30</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6" name="テキスト ボックス 853768886">
                    <a:extLst>
                      <a:ext uri="{FF2B5EF4-FFF2-40B4-BE49-F238E27FC236}">
                        <a16:creationId xmlns:a16="http://schemas.microsoft.com/office/drawing/2014/main" id="{AD17E632-76B7-0970-03A7-5CEAEEC1E613}"/>
                      </a:ext>
                    </a:extLst>
                  </p:cNvPr>
                  <p:cNvSpPr txBox="1">
                    <a:spLocks noChangeArrowheads="1"/>
                  </p:cNvSpPr>
                  <p:nvPr/>
                </p:nvSpPr>
                <p:spPr bwMode="auto">
                  <a:xfrm>
                    <a:off x="4688967" y="1236380"/>
                    <a:ext cx="155149"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31</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7" name="テキスト ボックス 853768886">
                    <a:extLst>
                      <a:ext uri="{FF2B5EF4-FFF2-40B4-BE49-F238E27FC236}">
                        <a16:creationId xmlns:a16="http://schemas.microsoft.com/office/drawing/2014/main" id="{735E0473-6379-4B58-E879-BB5B5F7127A5}"/>
                      </a:ext>
                    </a:extLst>
                  </p:cNvPr>
                  <p:cNvSpPr txBox="1">
                    <a:spLocks noChangeArrowheads="1"/>
                  </p:cNvSpPr>
                  <p:nvPr/>
                </p:nvSpPr>
                <p:spPr bwMode="auto">
                  <a:xfrm>
                    <a:off x="4826301" y="1239439"/>
                    <a:ext cx="160020"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32</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8" name="テキスト ボックス 853768886">
                    <a:extLst>
                      <a:ext uri="{FF2B5EF4-FFF2-40B4-BE49-F238E27FC236}">
                        <a16:creationId xmlns:a16="http://schemas.microsoft.com/office/drawing/2014/main" id="{BDC0A424-7723-F925-CD84-DA4DEB7E4850}"/>
                      </a:ext>
                    </a:extLst>
                  </p:cNvPr>
                  <p:cNvSpPr txBox="1">
                    <a:spLocks noChangeArrowheads="1"/>
                  </p:cNvSpPr>
                  <p:nvPr/>
                </p:nvSpPr>
                <p:spPr bwMode="auto">
                  <a:xfrm>
                    <a:off x="4968598" y="1236910"/>
                    <a:ext cx="154940"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33</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9" name="テキスト ボックス 853768886">
                    <a:extLst>
                      <a:ext uri="{FF2B5EF4-FFF2-40B4-BE49-F238E27FC236}">
                        <a16:creationId xmlns:a16="http://schemas.microsoft.com/office/drawing/2014/main" id="{0B12F0A6-681A-DB31-3E25-1341DDC094D2}"/>
                      </a:ext>
                    </a:extLst>
                  </p:cNvPr>
                  <p:cNvSpPr txBox="1">
                    <a:spLocks noChangeArrowheads="1"/>
                  </p:cNvSpPr>
                  <p:nvPr/>
                </p:nvSpPr>
                <p:spPr bwMode="auto">
                  <a:xfrm>
                    <a:off x="5106393" y="1240085"/>
                    <a:ext cx="160020"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34</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0" name="テキスト ボックス 853768886">
                    <a:extLst>
                      <a:ext uri="{FF2B5EF4-FFF2-40B4-BE49-F238E27FC236}">
                        <a16:creationId xmlns:a16="http://schemas.microsoft.com/office/drawing/2014/main" id="{AA4574A3-F8D7-7B64-ECC1-240D7779D1DC}"/>
                      </a:ext>
                    </a:extLst>
                  </p:cNvPr>
                  <p:cNvSpPr txBox="1">
                    <a:spLocks noChangeArrowheads="1"/>
                  </p:cNvSpPr>
                  <p:nvPr/>
                </p:nvSpPr>
                <p:spPr bwMode="auto">
                  <a:xfrm>
                    <a:off x="5391036" y="1240825"/>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36</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51" name="テキスト ボックス 853768886">
                    <a:extLst>
                      <a:ext uri="{FF2B5EF4-FFF2-40B4-BE49-F238E27FC236}">
                        <a16:creationId xmlns:a16="http://schemas.microsoft.com/office/drawing/2014/main" id="{3E6AE1B9-0AEF-482A-A694-6B1B7C621AAF}"/>
                      </a:ext>
                    </a:extLst>
                  </p:cNvPr>
                  <p:cNvSpPr txBox="1">
                    <a:spLocks noChangeArrowheads="1"/>
                  </p:cNvSpPr>
                  <p:nvPr/>
                </p:nvSpPr>
                <p:spPr bwMode="auto">
                  <a:xfrm>
                    <a:off x="5521846" y="1230665"/>
                    <a:ext cx="159385" cy="130175"/>
                  </a:xfrm>
                  <a:prstGeom prst="rect">
                    <a:avLst/>
                  </a:prstGeom>
                  <a:noFill/>
                  <a:ln w="6350">
                    <a:noFill/>
                    <a:prstDash val="sysDash"/>
                    <a:miter lim="800000"/>
                    <a:headEnd/>
                    <a:tailEnd/>
                  </a:ln>
                </p:spPr>
                <p:txBody>
                  <a:bodyPr rot="0" vert="horz" wrap="square" lIns="0" tIns="0" rIns="0" bIns="0" anchor="t" anchorCtr="0" upright="1">
                    <a:noAutofit/>
                  </a:bodyPr>
                  <a:lstStyle/>
                  <a:p>
                    <a:pPr algn="ctr">
                      <a:buNone/>
                    </a:pPr>
                    <a:r>
                      <a:rPr lang="en-US" kern="100">
                        <a:solidFill>
                          <a:srgbClr val="FFFF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37</a:t>
                    </a:r>
                    <a:endParaRPr lang="ja-JP" sz="240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grpSp>
              <p:nvGrpSpPr>
                <p:cNvPr id="27" name="グループ化 26">
                  <a:extLst>
                    <a:ext uri="{FF2B5EF4-FFF2-40B4-BE49-F238E27FC236}">
                      <a16:creationId xmlns:a16="http://schemas.microsoft.com/office/drawing/2014/main" id="{66190D6B-9B2D-252D-5D20-6E83308C570C}"/>
                    </a:ext>
                  </a:extLst>
                </p:cNvPr>
                <p:cNvGrpSpPr/>
                <p:nvPr/>
              </p:nvGrpSpPr>
              <p:grpSpPr>
                <a:xfrm>
                  <a:off x="2266345" y="1239195"/>
                  <a:ext cx="431165" cy="267970"/>
                  <a:chOff x="240960" y="218100"/>
                  <a:chExt cx="431165" cy="267970"/>
                </a:xfrm>
              </p:grpSpPr>
              <p:sp>
                <p:nvSpPr>
                  <p:cNvPr id="28" name="正方形/長方形 27">
                    <a:extLst>
                      <a:ext uri="{FF2B5EF4-FFF2-40B4-BE49-F238E27FC236}">
                        <a16:creationId xmlns:a16="http://schemas.microsoft.com/office/drawing/2014/main" id="{BF17FB67-CF67-C8CD-861D-16784238C928}"/>
                      </a:ext>
                    </a:extLst>
                  </p:cNvPr>
                  <p:cNvSpPr>
                    <a:spLocks noChangeArrowheads="1"/>
                  </p:cNvSpPr>
                  <p:nvPr/>
                </p:nvSpPr>
                <p:spPr bwMode="auto">
                  <a:xfrm>
                    <a:off x="240960" y="218100"/>
                    <a:ext cx="431165" cy="267970"/>
                  </a:xfrm>
                  <a:prstGeom prst="rect">
                    <a:avLst/>
                  </a:prstGeom>
                  <a:solidFill>
                    <a:schemeClr val="bg1">
                      <a:lumMod val="75000"/>
                      <a:alpha val="88000"/>
                    </a:schemeClr>
                  </a:solidFill>
                  <a:ln>
                    <a:noFill/>
                  </a:ln>
                  <a:extLst>
                    <a:ext uri="{91240B29-F687-4F45-9708-019B960494DF}">
                      <a14:hiddenLine xmlns:a14="http://schemas.microsoft.com/office/drawing/2010/main" w="3175">
                        <a:solidFill>
                          <a:srgbClr val="000000"/>
                        </a:solidFill>
                        <a:miter lim="800000"/>
                        <a:headEnd/>
                        <a:tailEnd/>
                      </a14:hiddenLine>
                    </a:ext>
                  </a:extLst>
                </p:spPr>
                <p:txBody>
                  <a:bodyPr rot="0" vert="horz" wrap="square" lIns="91440" tIns="45720" rIns="91440" bIns="45720" anchor="ctr" anchorCtr="0" upright="1">
                    <a:noAutofit/>
                  </a:bodyPr>
                  <a:lstStyle/>
                  <a:p>
                    <a:endParaRPr lang="ja-JP" altLang="en-US" sz="4800">
                      <a:latin typeface="ＭＳ ゴシック" panose="020B0609070205080204" pitchFamily="49" charset="-128"/>
                      <a:ea typeface="ＭＳ ゴシック" panose="020B0609070205080204" pitchFamily="49" charset="-128"/>
                    </a:endParaRPr>
                  </a:p>
                </p:txBody>
              </p:sp>
              <p:sp>
                <p:nvSpPr>
                  <p:cNvPr id="29" name="テキスト ボックス 1082304979">
                    <a:extLst>
                      <a:ext uri="{FF2B5EF4-FFF2-40B4-BE49-F238E27FC236}">
                        <a16:creationId xmlns:a16="http://schemas.microsoft.com/office/drawing/2014/main" id="{A9A07738-B8FA-F7B3-2819-3693B14F44B9}"/>
                      </a:ext>
                    </a:extLst>
                  </p:cNvPr>
                  <p:cNvSpPr txBox="1">
                    <a:spLocks noChangeArrowheads="1"/>
                  </p:cNvSpPr>
                  <p:nvPr/>
                </p:nvSpPr>
                <p:spPr bwMode="auto">
                  <a:xfrm>
                    <a:off x="268337" y="301825"/>
                    <a:ext cx="381934" cy="13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45720" rIns="91440" bIns="45720" anchor="t" anchorCtr="0" upright="1">
                    <a:noAutofit/>
                  </a:bodyPr>
                  <a:lstStyle/>
                  <a:p>
                    <a:pPr algn="just">
                      <a:buNone/>
                    </a:pP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魚道観察室</a:t>
                    </a:r>
                  </a:p>
                </p:txBody>
              </p:sp>
            </p:grpSp>
            <p:sp>
              <p:nvSpPr>
                <p:cNvPr id="31" name="Text Box 1241">
                  <a:extLst>
                    <a:ext uri="{FF2B5EF4-FFF2-40B4-BE49-F238E27FC236}">
                      <a16:creationId xmlns:a16="http://schemas.microsoft.com/office/drawing/2014/main" id="{37C388B0-08FC-F63C-34BA-479CC4AF28B6}"/>
                    </a:ext>
                  </a:extLst>
                </p:cNvPr>
                <p:cNvSpPr txBox="1">
                  <a:spLocks noChangeArrowheads="1"/>
                </p:cNvSpPr>
                <p:nvPr/>
              </p:nvSpPr>
              <p:spPr bwMode="auto">
                <a:xfrm>
                  <a:off x="2441612" y="883127"/>
                  <a:ext cx="1057339" cy="234803"/>
                </a:xfrm>
                <a:prstGeom prst="rect">
                  <a:avLst/>
                </a:prstGeom>
                <a:solidFill>
                  <a:schemeClr val="accent4">
                    <a:lumMod val="20000"/>
                    <a:lumOff val="80000"/>
                  </a:schemeClr>
                </a:solidFill>
                <a:ln>
                  <a:noFill/>
                </a:ln>
              </p:spPr>
              <p:txBody>
                <a:bodyPr rot="0" vert="horz" wrap="square" lIns="0" tIns="0" rIns="0" bIns="0" anchor="t" anchorCtr="0" upright="1">
                  <a:noAutofit/>
                </a:bodyPr>
                <a:lstStyle/>
                <a:p>
                  <a:pPr algn="ctr">
                    <a:buNone/>
                  </a:pPr>
                  <a:r>
                    <a:rPr lang="ja-JP" altLang="en-US" sz="24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隔壁設置区間：</a:t>
                  </a:r>
                  <a:r>
                    <a:rPr lang="en-US" altLang="ja-JP" sz="24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114m</a:t>
                  </a:r>
                </a:p>
                <a:p>
                  <a:pPr algn="ctr">
                    <a:buNone/>
                  </a:pPr>
                  <a:r>
                    <a:rPr lang="en-US" altLang="ja-JP" sz="24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全</a:t>
                  </a:r>
                  <a:r>
                    <a:rPr lang="en-US" altLang="ja-JP" sz="24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38</a:t>
                  </a:r>
                  <a:r>
                    <a:rPr lang="ja-JP" altLang="en-US" sz="24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プール</a:t>
                  </a:r>
                  <a:r>
                    <a:rPr lang="en-US" altLang="ja-JP" sz="2400" dirty="0">
                      <a:solidFill>
                        <a:srgbClr val="00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a:t>
                  </a:r>
                </a:p>
              </p:txBody>
            </p:sp>
          </p:grpSp>
          <p:sp>
            <p:nvSpPr>
              <p:cNvPr id="132" name="テキスト ボックス 131">
                <a:extLst>
                  <a:ext uri="{FF2B5EF4-FFF2-40B4-BE49-F238E27FC236}">
                    <a16:creationId xmlns:a16="http://schemas.microsoft.com/office/drawing/2014/main" id="{E7C75702-E956-27E2-2F4D-1433F3FD26ED}"/>
                  </a:ext>
                </a:extLst>
              </p:cNvPr>
              <p:cNvSpPr txBox="1"/>
              <p:nvPr/>
            </p:nvSpPr>
            <p:spPr>
              <a:xfrm>
                <a:off x="17430108" y="13706273"/>
                <a:ext cx="2219697" cy="402291"/>
              </a:xfrm>
              <a:prstGeom prst="rect">
                <a:avLst/>
              </a:prstGeom>
              <a:solidFill>
                <a:schemeClr val="bg1">
                  <a:lumMod val="95000"/>
                </a:schemeClr>
              </a:solidFill>
              <a:ln>
                <a:noFill/>
              </a:ln>
            </p:spPr>
            <p:txBody>
              <a:bodyPr wrap="square" lIns="90000" tIns="46800" rIns="90000" bIns="46800" rtlCol="0">
                <a:spAutoFit/>
              </a:bodyPr>
              <a:lstStyle/>
              <a:p>
                <a:pPr lvl="0" algn="ctr"/>
                <a:r>
                  <a:rPr lang="ja-JP" altLang="en-US" sz="2000" dirty="0">
                    <a:latin typeface="ＭＳ ゴシック" panose="020B0609070205080204" pitchFamily="49" charset="-128"/>
                    <a:ea typeface="ＭＳ ゴシック" panose="020B0609070205080204" pitchFamily="49" charset="-128"/>
                  </a:rPr>
                  <a:t>模型縮尺</a:t>
                </a:r>
                <a:r>
                  <a:rPr lang="en-US" altLang="ja-JP" sz="2000" dirty="0">
                    <a:latin typeface="ＭＳ ゴシック" panose="020B0609070205080204" pitchFamily="49" charset="-128"/>
                    <a:ea typeface="ＭＳ ゴシック" panose="020B0609070205080204" pitchFamily="49" charset="-128"/>
                  </a:rPr>
                  <a:t>:S=1/4</a:t>
                </a:r>
                <a:endParaRPr lang="ja-JP" altLang="en-US" sz="2000" dirty="0">
                  <a:latin typeface="ＭＳ ゴシック" panose="020B0609070205080204" pitchFamily="49" charset="-128"/>
                  <a:ea typeface="ＭＳ ゴシック" panose="020B0609070205080204" pitchFamily="49" charset="-128"/>
                </a:endParaRPr>
              </a:p>
            </p:txBody>
          </p:sp>
        </p:grpSp>
        <p:sp>
          <p:nvSpPr>
            <p:cNvPr id="131" name="フリーフォーム: 図形 130">
              <a:extLst>
                <a:ext uri="{FF2B5EF4-FFF2-40B4-BE49-F238E27FC236}">
                  <a16:creationId xmlns:a16="http://schemas.microsoft.com/office/drawing/2014/main" id="{577533E5-BE52-7578-0BA7-E03FB3B3244B}"/>
                </a:ext>
              </a:extLst>
            </p:cNvPr>
            <p:cNvSpPr/>
            <p:nvPr/>
          </p:nvSpPr>
          <p:spPr>
            <a:xfrm>
              <a:off x="777377" y="11552867"/>
              <a:ext cx="19200593" cy="609600"/>
            </a:xfrm>
            <a:custGeom>
              <a:avLst/>
              <a:gdLst>
                <a:gd name="csX0" fmla="*/ 0 w 19274971"/>
                <a:gd name="csY0" fmla="*/ 595086 h 609600"/>
                <a:gd name="csX1" fmla="*/ 0 w 19274971"/>
                <a:gd name="csY1" fmla="*/ 0 h 609600"/>
                <a:gd name="csX2" fmla="*/ 19274971 w 19274971"/>
                <a:gd name="csY2" fmla="*/ 0 h 609600"/>
                <a:gd name="csX3" fmla="*/ 19274971 w 19274971"/>
                <a:gd name="csY3" fmla="*/ 609600 h 609600"/>
              </a:gdLst>
              <a:ahLst/>
              <a:cxnLst>
                <a:cxn ang="0">
                  <a:pos x="csX0" y="csY0"/>
                </a:cxn>
                <a:cxn ang="0">
                  <a:pos x="csX1" y="csY1"/>
                </a:cxn>
                <a:cxn ang="0">
                  <a:pos x="csX2" y="csY2"/>
                </a:cxn>
                <a:cxn ang="0">
                  <a:pos x="csX3" y="csY3"/>
                </a:cxn>
              </a:cxnLst>
              <a:rect l="l" t="t" r="r" b="b"/>
              <a:pathLst>
                <a:path w="19274971" h="609600">
                  <a:moveTo>
                    <a:pt x="0" y="595086"/>
                  </a:moveTo>
                  <a:lnTo>
                    <a:pt x="0" y="0"/>
                  </a:lnTo>
                  <a:lnTo>
                    <a:pt x="19274971" y="0"/>
                  </a:lnTo>
                  <a:lnTo>
                    <a:pt x="19274971" y="609600"/>
                  </a:lnTo>
                </a:path>
              </a:pathLst>
            </a:custGeom>
            <a:noFill/>
            <a:ln w="28575">
              <a:solidFill>
                <a:schemeClr val="accent4">
                  <a:lumMod val="60000"/>
                  <a:lumOff val="40000"/>
                </a:schemeClr>
              </a:solidFill>
              <a:headEnd type="arrow"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テキスト ボックス 132">
              <a:extLst>
                <a:ext uri="{FF2B5EF4-FFF2-40B4-BE49-F238E27FC236}">
                  <a16:creationId xmlns:a16="http://schemas.microsoft.com/office/drawing/2014/main" id="{7C06221F-155A-13EB-F5CA-5E81D8A78FD3}"/>
                </a:ext>
              </a:extLst>
            </p:cNvPr>
            <p:cNvSpPr txBox="1"/>
            <p:nvPr/>
          </p:nvSpPr>
          <p:spPr>
            <a:xfrm>
              <a:off x="749904" y="12752721"/>
              <a:ext cx="4438576" cy="1017844"/>
            </a:xfrm>
            <a:prstGeom prst="rect">
              <a:avLst/>
            </a:prstGeom>
            <a:solidFill>
              <a:schemeClr val="bg1">
                <a:lumMod val="95000"/>
              </a:schemeClr>
            </a:solidFill>
            <a:ln>
              <a:solidFill>
                <a:schemeClr val="tx1"/>
              </a:solidFill>
            </a:ln>
          </p:spPr>
          <p:txBody>
            <a:bodyPr wrap="square" lIns="90000" tIns="46800" rIns="90000" bIns="46800" rtlCol="0">
              <a:spAutoFit/>
            </a:bodyPr>
            <a:lstStyle/>
            <a:p>
              <a:pPr lvl="0"/>
              <a:r>
                <a:rPr lang="ja-JP" altLang="en-US" sz="2000" dirty="0">
                  <a:latin typeface="ＭＳ ゴシック" panose="020B0609070205080204" pitchFamily="49" charset="-128"/>
                  <a:ea typeface="ＭＳ ゴシック" panose="020B0609070205080204" pitchFamily="49" charset="-128"/>
                </a:rPr>
                <a:t>■通水条件</a:t>
              </a:r>
              <a:endParaRPr lang="en-US" altLang="ja-JP" sz="2000" dirty="0">
                <a:latin typeface="ＭＳ ゴシック" panose="020B0609070205080204" pitchFamily="49" charset="-128"/>
                <a:ea typeface="ＭＳ ゴシック" panose="020B0609070205080204" pitchFamily="49" charset="-128"/>
              </a:endParaRPr>
            </a:p>
            <a:p>
              <a:pPr lvl="0"/>
              <a:r>
                <a:rPr lang="ja-JP" altLang="en-US" sz="2000" dirty="0">
                  <a:latin typeface="ＭＳ ゴシック" panose="020B0609070205080204" pitchFamily="49" charset="-128"/>
                  <a:ea typeface="ＭＳ ゴシック" panose="020B0609070205080204" pitchFamily="49" charset="-128"/>
                </a:rPr>
                <a:t>現地運用されている越流水深</a:t>
              </a:r>
              <a:endParaRPr lang="en-US" altLang="ja-JP" sz="2000" dirty="0">
                <a:latin typeface="ＭＳ ゴシック" panose="020B0609070205080204" pitchFamily="49" charset="-128"/>
                <a:ea typeface="ＭＳ ゴシック" panose="020B0609070205080204" pitchFamily="49" charset="-128"/>
              </a:endParaRPr>
            </a:p>
            <a:p>
              <a:pPr lvl="0"/>
              <a:r>
                <a:rPr lang="ja-JP" altLang="en-US" sz="2000" dirty="0">
                  <a:latin typeface="ＭＳ ゴシック" panose="020B0609070205080204" pitchFamily="49" charset="-128"/>
                  <a:ea typeface="ＭＳ ゴシック" panose="020B0609070205080204" pitchFamily="49" charset="-128"/>
                </a:rPr>
                <a:t>越流水深</a:t>
              </a:r>
              <a:r>
                <a:rPr lang="en-US" altLang="ja-JP" sz="2000" dirty="0">
                  <a:latin typeface="ＭＳ ゴシック" panose="020B0609070205080204" pitchFamily="49" charset="-128"/>
                  <a:ea typeface="ＭＳ ゴシック" panose="020B0609070205080204" pitchFamily="49" charset="-128"/>
                </a:rPr>
                <a:t>15cm</a:t>
              </a:r>
              <a:r>
                <a:rPr lang="ja-JP" altLang="en-US" sz="2000" dirty="0">
                  <a:latin typeface="ＭＳ ゴシック" panose="020B0609070205080204" pitchFamily="49" charset="-128"/>
                  <a:ea typeface="ＭＳ ゴシック" panose="020B0609070205080204" pitchFamily="49" charset="-128"/>
                </a:rPr>
                <a:t>（模型換算で</a:t>
              </a:r>
              <a:r>
                <a:rPr lang="en-US" altLang="ja-JP" sz="2000" dirty="0">
                  <a:latin typeface="ＭＳ ゴシック" panose="020B0609070205080204" pitchFamily="49" charset="-128"/>
                  <a:ea typeface="ＭＳ ゴシック" panose="020B0609070205080204" pitchFamily="49" charset="-128"/>
                </a:rPr>
                <a:t>3.75cm</a:t>
              </a:r>
              <a:r>
                <a:rPr lang="ja-JP" altLang="en-US" sz="2000" dirty="0">
                  <a:latin typeface="ＭＳ ゴシック" panose="020B0609070205080204" pitchFamily="49" charset="-128"/>
                  <a:ea typeface="ＭＳ ゴシック" panose="020B0609070205080204" pitchFamily="49" charset="-128"/>
                </a:rPr>
                <a:t>）</a:t>
              </a:r>
              <a:endParaRPr lang="en-US" altLang="ja-JP" sz="2000" dirty="0">
                <a:latin typeface="ＭＳ ゴシック" panose="020B0609070205080204" pitchFamily="49" charset="-128"/>
                <a:ea typeface="ＭＳ ゴシック" panose="020B0609070205080204" pitchFamily="49" charset="-128"/>
              </a:endParaRPr>
            </a:p>
          </p:txBody>
        </p:sp>
      </p:grpSp>
      <p:sp>
        <p:nvSpPr>
          <p:cNvPr id="389" name="正方形/長方形 388">
            <a:extLst>
              <a:ext uri="{FF2B5EF4-FFF2-40B4-BE49-F238E27FC236}">
                <a16:creationId xmlns:a16="http://schemas.microsoft.com/office/drawing/2014/main" id="{5E1C192C-DBBD-E641-76F0-A9654B11B435}"/>
              </a:ext>
            </a:extLst>
          </p:cNvPr>
          <p:cNvSpPr/>
          <p:nvPr/>
        </p:nvSpPr>
        <p:spPr>
          <a:xfrm>
            <a:off x="332967" y="22904774"/>
            <a:ext cx="10212380" cy="2624034"/>
          </a:xfrm>
          <a:prstGeom prst="rect">
            <a:avLst/>
          </a:prstGeom>
          <a:solidFill>
            <a:schemeClr val="bg1">
              <a:lumMod val="95000"/>
            </a:schemeClr>
          </a:solid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78" name="グループ化 377">
            <a:extLst>
              <a:ext uri="{FF2B5EF4-FFF2-40B4-BE49-F238E27FC236}">
                <a16:creationId xmlns:a16="http://schemas.microsoft.com/office/drawing/2014/main" id="{B0A04C1E-8949-693E-A049-ACBB1FEFC499}"/>
              </a:ext>
            </a:extLst>
          </p:cNvPr>
          <p:cNvGrpSpPr/>
          <p:nvPr/>
        </p:nvGrpSpPr>
        <p:grpSpPr>
          <a:xfrm>
            <a:off x="597527" y="23022924"/>
            <a:ext cx="4318438" cy="2368697"/>
            <a:chOff x="3585243" y="24167901"/>
            <a:chExt cx="3542895" cy="1943306"/>
          </a:xfrm>
        </p:grpSpPr>
        <p:grpSp>
          <p:nvGrpSpPr>
            <p:cNvPr id="351" name="グループ化 350">
              <a:extLst>
                <a:ext uri="{FF2B5EF4-FFF2-40B4-BE49-F238E27FC236}">
                  <a16:creationId xmlns:a16="http://schemas.microsoft.com/office/drawing/2014/main" id="{F15B4D24-075B-D546-D99B-E2D77AB66B37}"/>
                </a:ext>
              </a:extLst>
            </p:cNvPr>
            <p:cNvGrpSpPr/>
            <p:nvPr/>
          </p:nvGrpSpPr>
          <p:grpSpPr>
            <a:xfrm flipH="1">
              <a:off x="3700294" y="24363756"/>
              <a:ext cx="3268671" cy="1588569"/>
              <a:chOff x="-3306306" y="28739271"/>
              <a:chExt cx="2017888" cy="1142908"/>
            </a:xfrm>
          </p:grpSpPr>
          <p:grpSp>
            <p:nvGrpSpPr>
              <p:cNvPr id="352" name="グループ化 351">
                <a:extLst>
                  <a:ext uri="{FF2B5EF4-FFF2-40B4-BE49-F238E27FC236}">
                    <a16:creationId xmlns:a16="http://schemas.microsoft.com/office/drawing/2014/main" id="{FCCB4815-A8B9-D241-9649-E1874F09D4E5}"/>
                  </a:ext>
                </a:extLst>
              </p:cNvPr>
              <p:cNvGrpSpPr/>
              <p:nvPr/>
            </p:nvGrpSpPr>
            <p:grpSpPr>
              <a:xfrm>
                <a:off x="-3306306" y="28739271"/>
                <a:ext cx="2017888" cy="1142908"/>
                <a:chOff x="-3306306" y="28739271"/>
                <a:chExt cx="2017888" cy="1142908"/>
              </a:xfrm>
            </p:grpSpPr>
            <p:sp>
              <p:nvSpPr>
                <p:cNvPr id="356" name="フリーフォーム: 図形 355">
                  <a:extLst>
                    <a:ext uri="{FF2B5EF4-FFF2-40B4-BE49-F238E27FC236}">
                      <a16:creationId xmlns:a16="http://schemas.microsoft.com/office/drawing/2014/main" id="{1DD59A13-CE11-7217-3025-24648EE19024}"/>
                    </a:ext>
                  </a:extLst>
                </p:cNvPr>
                <p:cNvSpPr/>
                <p:nvPr/>
              </p:nvSpPr>
              <p:spPr>
                <a:xfrm>
                  <a:off x="-3264075" y="29099622"/>
                  <a:ext cx="285979" cy="782557"/>
                </a:xfrm>
                <a:custGeom>
                  <a:avLst/>
                  <a:gdLst>
                    <a:gd name="connsiteX0" fmla="*/ 0 w 223520"/>
                    <a:gd name="connsiteY0" fmla="*/ 807720 h 807720"/>
                    <a:gd name="connsiteX1" fmla="*/ 223520 w 223520"/>
                    <a:gd name="connsiteY1" fmla="*/ 787400 h 807720"/>
                    <a:gd name="connsiteX2" fmla="*/ 223520 w 223520"/>
                    <a:gd name="connsiteY2" fmla="*/ 0 h 807720"/>
                    <a:gd name="connsiteX3" fmla="*/ 81280 w 223520"/>
                    <a:gd name="connsiteY3" fmla="*/ 12700 h 807720"/>
                    <a:gd name="connsiteX4" fmla="*/ 33020 w 223520"/>
                    <a:gd name="connsiteY4" fmla="*/ 40640 h 807720"/>
                    <a:gd name="connsiteX5" fmla="*/ 0 w 223520"/>
                    <a:gd name="connsiteY5" fmla="*/ 101600 h 807720"/>
                    <a:gd name="connsiteX6" fmla="*/ 0 w 223520"/>
                    <a:gd name="connsiteY6" fmla="*/ 807720 h 807720"/>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5759" h="814328">
                      <a:moveTo>
                        <a:pt x="0" y="814328"/>
                      </a:moveTo>
                      <a:lnTo>
                        <a:pt x="295759" y="787400"/>
                      </a:lnTo>
                      <a:lnTo>
                        <a:pt x="295759" y="0"/>
                      </a:lnTo>
                      <a:lnTo>
                        <a:pt x="153519" y="12700"/>
                      </a:lnTo>
                      <a:lnTo>
                        <a:pt x="105259" y="40640"/>
                      </a:lnTo>
                      <a:lnTo>
                        <a:pt x="72239" y="101600"/>
                      </a:lnTo>
                      <a:cubicBezTo>
                        <a:pt x="4952" y="806952"/>
                        <a:pt x="73932" y="169271"/>
                        <a:pt x="0" y="814328"/>
                      </a:cubicBezTo>
                      <a:close/>
                    </a:path>
                  </a:pathLst>
                </a:custGeom>
                <a:solidFill>
                  <a:schemeClr val="bg1">
                    <a:lumMod val="5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grpSp>
              <p:nvGrpSpPr>
                <p:cNvPr id="357" name="グループ化 356">
                  <a:extLst>
                    <a:ext uri="{FF2B5EF4-FFF2-40B4-BE49-F238E27FC236}">
                      <a16:creationId xmlns:a16="http://schemas.microsoft.com/office/drawing/2014/main" id="{13914997-ADBF-E21A-97DE-7513E6EC0DB3}"/>
                    </a:ext>
                  </a:extLst>
                </p:cNvPr>
                <p:cNvGrpSpPr/>
                <p:nvPr/>
              </p:nvGrpSpPr>
              <p:grpSpPr>
                <a:xfrm>
                  <a:off x="-3306306" y="28739271"/>
                  <a:ext cx="2017888" cy="1138032"/>
                  <a:chOff x="434671" y="20323"/>
                  <a:chExt cx="2104678" cy="1187027"/>
                </a:xfrm>
              </p:grpSpPr>
              <p:grpSp>
                <p:nvGrpSpPr>
                  <p:cNvPr id="358" name="グループ化 357">
                    <a:extLst>
                      <a:ext uri="{FF2B5EF4-FFF2-40B4-BE49-F238E27FC236}">
                        <a16:creationId xmlns:a16="http://schemas.microsoft.com/office/drawing/2014/main" id="{B0C70C30-96E9-4F1C-EE92-F1E2609E2939}"/>
                      </a:ext>
                    </a:extLst>
                  </p:cNvPr>
                  <p:cNvGrpSpPr/>
                  <p:nvPr/>
                </p:nvGrpSpPr>
                <p:grpSpPr>
                  <a:xfrm>
                    <a:off x="434671" y="20323"/>
                    <a:ext cx="2104678" cy="1187027"/>
                    <a:chOff x="434671" y="20323"/>
                    <a:chExt cx="2104678" cy="1187027"/>
                  </a:xfrm>
                </p:grpSpPr>
                <p:cxnSp>
                  <p:nvCxnSpPr>
                    <p:cNvPr id="360" name="直線コネクタ 359">
                      <a:extLst>
                        <a:ext uri="{FF2B5EF4-FFF2-40B4-BE49-F238E27FC236}">
                          <a16:creationId xmlns:a16="http://schemas.microsoft.com/office/drawing/2014/main" id="{FAD09173-FBBD-4055-BA29-413845BC175F}"/>
                        </a:ext>
                      </a:extLst>
                    </p:cNvPr>
                    <p:cNvCxnSpPr>
                      <a:cxnSpLocks/>
                    </p:cNvCxnSpPr>
                    <p:nvPr/>
                  </p:nvCxnSpPr>
                  <p:spPr>
                    <a:xfrm flipV="1">
                      <a:off x="434671" y="1040520"/>
                      <a:ext cx="2104678" cy="16683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61" name="フリーフォーム: 図形 360">
                      <a:extLst>
                        <a:ext uri="{FF2B5EF4-FFF2-40B4-BE49-F238E27FC236}">
                          <a16:creationId xmlns:a16="http://schemas.microsoft.com/office/drawing/2014/main" id="{CE51AC70-BCE7-2CA7-6C86-B35C3473E15C}"/>
                        </a:ext>
                      </a:extLst>
                    </p:cNvPr>
                    <p:cNvSpPr/>
                    <p:nvPr/>
                  </p:nvSpPr>
                  <p:spPr>
                    <a:xfrm>
                      <a:off x="2167929" y="251209"/>
                      <a:ext cx="298279" cy="816248"/>
                    </a:xfrm>
                    <a:custGeom>
                      <a:avLst/>
                      <a:gdLst>
                        <a:gd name="connsiteX0" fmla="*/ 0 w 223520"/>
                        <a:gd name="connsiteY0" fmla="*/ 807720 h 807720"/>
                        <a:gd name="connsiteX1" fmla="*/ 223520 w 223520"/>
                        <a:gd name="connsiteY1" fmla="*/ 787400 h 807720"/>
                        <a:gd name="connsiteX2" fmla="*/ 223520 w 223520"/>
                        <a:gd name="connsiteY2" fmla="*/ 0 h 807720"/>
                        <a:gd name="connsiteX3" fmla="*/ 81280 w 223520"/>
                        <a:gd name="connsiteY3" fmla="*/ 12700 h 807720"/>
                        <a:gd name="connsiteX4" fmla="*/ 33020 w 223520"/>
                        <a:gd name="connsiteY4" fmla="*/ 40640 h 807720"/>
                        <a:gd name="connsiteX5" fmla="*/ 0 w 223520"/>
                        <a:gd name="connsiteY5" fmla="*/ 101600 h 807720"/>
                        <a:gd name="connsiteX6" fmla="*/ 0 w 223520"/>
                        <a:gd name="connsiteY6" fmla="*/ 807720 h 807720"/>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5759" h="814328">
                          <a:moveTo>
                            <a:pt x="0" y="814328"/>
                          </a:moveTo>
                          <a:lnTo>
                            <a:pt x="295759" y="787400"/>
                          </a:lnTo>
                          <a:lnTo>
                            <a:pt x="295759" y="0"/>
                          </a:lnTo>
                          <a:lnTo>
                            <a:pt x="153519" y="12700"/>
                          </a:lnTo>
                          <a:lnTo>
                            <a:pt x="105259" y="40640"/>
                          </a:lnTo>
                          <a:lnTo>
                            <a:pt x="72239" y="101600"/>
                          </a:lnTo>
                          <a:cubicBezTo>
                            <a:pt x="4952" y="806952"/>
                            <a:pt x="73932" y="169271"/>
                            <a:pt x="0" y="814328"/>
                          </a:cubicBezTo>
                          <a:close/>
                        </a:path>
                      </a:pathLst>
                    </a:custGeom>
                    <a:solidFill>
                      <a:schemeClr val="bg1">
                        <a:lumMod val="5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cxnSp>
                  <p:nvCxnSpPr>
                    <p:cNvPr id="362" name="直線コネクタ 361">
                      <a:extLst>
                        <a:ext uri="{FF2B5EF4-FFF2-40B4-BE49-F238E27FC236}">
                          <a16:creationId xmlns:a16="http://schemas.microsoft.com/office/drawing/2014/main" id="{A6FC19C5-DFA6-2BA6-5667-02B23B492976}"/>
                        </a:ext>
                      </a:extLst>
                    </p:cNvPr>
                    <p:cNvCxnSpPr/>
                    <p:nvPr/>
                  </p:nvCxnSpPr>
                  <p:spPr>
                    <a:xfrm>
                      <a:off x="748603" y="276330"/>
                      <a:ext cx="1470025" cy="3810"/>
                    </a:xfrm>
                    <a:prstGeom prst="line">
                      <a:avLst/>
                    </a:prstGeom>
                  </p:spPr>
                  <p:style>
                    <a:lnRef idx="1">
                      <a:schemeClr val="accent1"/>
                    </a:lnRef>
                    <a:fillRef idx="0">
                      <a:schemeClr val="accent1"/>
                    </a:fillRef>
                    <a:effectRef idx="0">
                      <a:schemeClr val="accent1"/>
                    </a:effectRef>
                    <a:fontRef idx="minor">
                      <a:schemeClr val="tx1"/>
                    </a:fontRef>
                  </p:style>
                </p:cxnSp>
                <p:sp>
                  <p:nvSpPr>
                    <p:cNvPr id="363" name="フリーフォーム: 図形 362">
                      <a:extLst>
                        <a:ext uri="{FF2B5EF4-FFF2-40B4-BE49-F238E27FC236}">
                          <a16:creationId xmlns:a16="http://schemas.microsoft.com/office/drawing/2014/main" id="{ADA862C9-39AC-B080-B153-7EC5063F7776}"/>
                        </a:ext>
                      </a:extLst>
                    </p:cNvPr>
                    <p:cNvSpPr/>
                    <p:nvPr/>
                  </p:nvSpPr>
                  <p:spPr>
                    <a:xfrm>
                      <a:off x="834014" y="125604"/>
                      <a:ext cx="1355725" cy="304165"/>
                    </a:xfrm>
                    <a:custGeom>
                      <a:avLst/>
                      <a:gdLst>
                        <a:gd name="connsiteX0" fmla="*/ 716280 w 716280"/>
                        <a:gd name="connsiteY0" fmla="*/ 88408 h 96034"/>
                        <a:gd name="connsiteX1" fmla="*/ 666750 w 716280"/>
                        <a:gd name="connsiteY1" fmla="*/ 50308 h 96034"/>
                        <a:gd name="connsiteX2" fmla="*/ 552450 w 716280"/>
                        <a:gd name="connsiteY2" fmla="*/ 778 h 96034"/>
                        <a:gd name="connsiteX3" fmla="*/ 415290 w 716280"/>
                        <a:gd name="connsiteY3" fmla="*/ 92218 h 96034"/>
                        <a:gd name="connsiteX4" fmla="*/ 281940 w 716280"/>
                        <a:gd name="connsiteY4" fmla="*/ 778 h 96034"/>
                        <a:gd name="connsiteX5" fmla="*/ 129540 w 716280"/>
                        <a:gd name="connsiteY5" fmla="*/ 96028 h 96034"/>
                        <a:gd name="connsiteX6" fmla="*/ 0 w 716280"/>
                        <a:gd name="connsiteY6" fmla="*/ 4588 h 9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280" h="96034">
                          <a:moveTo>
                            <a:pt x="716280" y="88408"/>
                          </a:moveTo>
                          <a:cubicBezTo>
                            <a:pt x="705167" y="76660"/>
                            <a:pt x="694055" y="64913"/>
                            <a:pt x="666750" y="50308"/>
                          </a:cubicBezTo>
                          <a:cubicBezTo>
                            <a:pt x="639445" y="35703"/>
                            <a:pt x="594360" y="-6207"/>
                            <a:pt x="552450" y="778"/>
                          </a:cubicBezTo>
                          <a:cubicBezTo>
                            <a:pt x="510540" y="7763"/>
                            <a:pt x="460375" y="92218"/>
                            <a:pt x="415290" y="92218"/>
                          </a:cubicBezTo>
                          <a:cubicBezTo>
                            <a:pt x="370205" y="92218"/>
                            <a:pt x="329565" y="143"/>
                            <a:pt x="281940" y="778"/>
                          </a:cubicBezTo>
                          <a:cubicBezTo>
                            <a:pt x="234315" y="1413"/>
                            <a:pt x="176530" y="95393"/>
                            <a:pt x="129540" y="96028"/>
                          </a:cubicBezTo>
                          <a:cubicBezTo>
                            <a:pt x="82550" y="96663"/>
                            <a:pt x="41275" y="50625"/>
                            <a:pt x="0" y="4588"/>
                          </a:cubicBezTo>
                        </a:path>
                      </a:pathLst>
                    </a:cu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64" name="フリーフォーム: 図形 363">
                      <a:extLst>
                        <a:ext uri="{FF2B5EF4-FFF2-40B4-BE49-F238E27FC236}">
                          <a16:creationId xmlns:a16="http://schemas.microsoft.com/office/drawing/2014/main" id="{ECA2188F-E5A0-0822-0719-97B3405FB408}"/>
                        </a:ext>
                      </a:extLst>
                    </p:cNvPr>
                    <p:cNvSpPr/>
                    <p:nvPr/>
                  </p:nvSpPr>
                  <p:spPr>
                    <a:xfrm>
                      <a:off x="718458" y="115556"/>
                      <a:ext cx="1058545" cy="327025"/>
                    </a:xfrm>
                    <a:custGeom>
                      <a:avLst/>
                      <a:gdLst>
                        <a:gd name="connsiteX0" fmla="*/ 716280 w 716280"/>
                        <a:gd name="connsiteY0" fmla="*/ 88408 h 96034"/>
                        <a:gd name="connsiteX1" fmla="*/ 666750 w 716280"/>
                        <a:gd name="connsiteY1" fmla="*/ 50308 h 96034"/>
                        <a:gd name="connsiteX2" fmla="*/ 552450 w 716280"/>
                        <a:gd name="connsiteY2" fmla="*/ 778 h 96034"/>
                        <a:gd name="connsiteX3" fmla="*/ 415290 w 716280"/>
                        <a:gd name="connsiteY3" fmla="*/ 92218 h 96034"/>
                        <a:gd name="connsiteX4" fmla="*/ 281940 w 716280"/>
                        <a:gd name="connsiteY4" fmla="*/ 778 h 96034"/>
                        <a:gd name="connsiteX5" fmla="*/ 129540 w 716280"/>
                        <a:gd name="connsiteY5" fmla="*/ 96028 h 96034"/>
                        <a:gd name="connsiteX6" fmla="*/ 0 w 716280"/>
                        <a:gd name="connsiteY6" fmla="*/ 4588 h 9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280" h="96034">
                          <a:moveTo>
                            <a:pt x="716280" y="88408"/>
                          </a:moveTo>
                          <a:cubicBezTo>
                            <a:pt x="705167" y="76660"/>
                            <a:pt x="694055" y="64913"/>
                            <a:pt x="666750" y="50308"/>
                          </a:cubicBezTo>
                          <a:cubicBezTo>
                            <a:pt x="639445" y="35703"/>
                            <a:pt x="594360" y="-6207"/>
                            <a:pt x="552450" y="778"/>
                          </a:cubicBezTo>
                          <a:cubicBezTo>
                            <a:pt x="510540" y="7763"/>
                            <a:pt x="460375" y="92218"/>
                            <a:pt x="415290" y="92218"/>
                          </a:cubicBezTo>
                          <a:cubicBezTo>
                            <a:pt x="370205" y="92218"/>
                            <a:pt x="329565" y="143"/>
                            <a:pt x="281940" y="778"/>
                          </a:cubicBezTo>
                          <a:cubicBezTo>
                            <a:pt x="234315" y="1413"/>
                            <a:pt x="176530" y="95393"/>
                            <a:pt x="129540" y="96028"/>
                          </a:cubicBezTo>
                          <a:cubicBezTo>
                            <a:pt x="82550" y="96663"/>
                            <a:pt x="41275" y="50625"/>
                            <a:pt x="0" y="4588"/>
                          </a:cubicBezTo>
                        </a:path>
                      </a:pathLst>
                    </a:custGeom>
                    <a:noFill/>
                    <a:ln w="28575">
                      <a:solidFill>
                        <a:srgbClr val="00B0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65" name="二等辺三角形 364">
                      <a:extLst>
                        <a:ext uri="{FF2B5EF4-FFF2-40B4-BE49-F238E27FC236}">
                          <a16:creationId xmlns:a16="http://schemas.microsoft.com/office/drawing/2014/main" id="{1381790D-677F-133A-0F49-699A230E8934}"/>
                        </a:ext>
                      </a:extLst>
                    </p:cNvPr>
                    <p:cNvSpPr/>
                    <p:nvPr/>
                  </p:nvSpPr>
                  <p:spPr>
                    <a:xfrm flipV="1">
                      <a:off x="1526682" y="20323"/>
                      <a:ext cx="52705" cy="71755"/>
                    </a:xfrm>
                    <a:prstGeom prst="triangle">
                      <a:avLst/>
                    </a:prstGeom>
                    <a:noFill/>
                    <a:ln w="127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cxnSp>
                <p:nvCxnSpPr>
                  <p:cNvPr id="359" name="直線矢印コネクタ 358">
                    <a:extLst>
                      <a:ext uri="{FF2B5EF4-FFF2-40B4-BE49-F238E27FC236}">
                        <a16:creationId xmlns:a16="http://schemas.microsoft.com/office/drawing/2014/main" id="{AB1CDD1E-91BE-9053-5E2C-90CD575F21C4}"/>
                      </a:ext>
                    </a:extLst>
                  </p:cNvPr>
                  <p:cNvCxnSpPr/>
                  <p:nvPr/>
                </p:nvCxnSpPr>
                <p:spPr>
                  <a:xfrm flipV="1">
                    <a:off x="928678" y="470056"/>
                    <a:ext cx="551896" cy="3809"/>
                  </a:xfrm>
                  <a:prstGeom prst="straightConnector1">
                    <a:avLst/>
                  </a:prstGeom>
                  <a:ln>
                    <a:solidFill>
                      <a:srgbClr val="00B0F0"/>
                    </a:solidFill>
                    <a:tailEnd type="triangle" w="lg" len="lg"/>
                  </a:ln>
                </p:spPr>
                <p:style>
                  <a:lnRef idx="1">
                    <a:schemeClr val="accent1"/>
                  </a:lnRef>
                  <a:fillRef idx="0">
                    <a:schemeClr val="accent1"/>
                  </a:fillRef>
                  <a:effectRef idx="0">
                    <a:schemeClr val="accent1"/>
                  </a:effectRef>
                  <a:fontRef idx="minor">
                    <a:schemeClr val="tx1"/>
                  </a:fontRef>
                </p:style>
              </p:cxnSp>
            </p:grpSp>
          </p:grpSp>
          <p:sp>
            <p:nvSpPr>
              <p:cNvPr id="353" name="フリーフォーム: 図形 352">
                <a:extLst>
                  <a:ext uri="{FF2B5EF4-FFF2-40B4-BE49-F238E27FC236}">
                    <a16:creationId xmlns:a16="http://schemas.microsoft.com/office/drawing/2014/main" id="{8FE3A098-6A17-5FC3-DCF6-7F8927282F8C}"/>
                  </a:ext>
                </a:extLst>
              </p:cNvPr>
              <p:cNvSpPr/>
              <p:nvPr/>
            </p:nvSpPr>
            <p:spPr>
              <a:xfrm>
                <a:off x="-2886469" y="29284073"/>
                <a:ext cx="0" cy="468000"/>
              </a:xfrm>
              <a:custGeom>
                <a:avLst/>
                <a:gdLst>
                  <a:gd name="connsiteX0" fmla="*/ 1221638 w 1221638"/>
                  <a:gd name="connsiteY0" fmla="*/ 0 h 453543"/>
                  <a:gd name="connsiteX1" fmla="*/ 1221638 w 1221638"/>
                  <a:gd name="connsiteY1" fmla="*/ 336500 h 453543"/>
                  <a:gd name="connsiteX2" fmla="*/ 0 w 1221638"/>
                  <a:gd name="connsiteY2" fmla="*/ 453543 h 453543"/>
                  <a:gd name="connsiteX3" fmla="*/ 0 w 1221638"/>
                  <a:gd name="connsiteY3" fmla="*/ 124359 h 453543"/>
                  <a:gd name="connsiteX0" fmla="*/ 1221638 w 1221638"/>
                  <a:gd name="connsiteY0" fmla="*/ 94154 h 547697"/>
                  <a:gd name="connsiteX1" fmla="*/ 1221638 w 1221638"/>
                  <a:gd name="connsiteY1" fmla="*/ 430654 h 547697"/>
                  <a:gd name="connsiteX2" fmla="*/ 0 w 1221638"/>
                  <a:gd name="connsiteY2" fmla="*/ 547697 h 547697"/>
                  <a:gd name="connsiteX3" fmla="*/ 0 w 1221638"/>
                  <a:gd name="connsiteY3" fmla="*/ 0 h 547697"/>
                  <a:gd name="connsiteX0" fmla="*/ 1221638 w 1221638"/>
                  <a:gd name="connsiteY0" fmla="*/ 430654 h 547697"/>
                  <a:gd name="connsiteX1" fmla="*/ 0 w 1221638"/>
                  <a:gd name="connsiteY1" fmla="*/ 547697 h 547697"/>
                  <a:gd name="connsiteX2" fmla="*/ 0 w 1221638"/>
                  <a:gd name="connsiteY2" fmla="*/ 0 h 547697"/>
                  <a:gd name="connsiteX0" fmla="*/ 0 w 0"/>
                  <a:gd name="connsiteY0" fmla="*/ 547697 h 547697"/>
                  <a:gd name="connsiteX1" fmla="*/ 0 w 0"/>
                  <a:gd name="connsiteY1" fmla="*/ 0 h 547697"/>
                  <a:gd name="connsiteX0" fmla="*/ 0 w 0"/>
                  <a:gd name="connsiteY0" fmla="*/ 7129 h 7129"/>
                  <a:gd name="connsiteX1" fmla="*/ 0 w 0"/>
                  <a:gd name="connsiteY1" fmla="*/ 0 h 7129"/>
                </a:gdLst>
                <a:ahLst/>
                <a:cxnLst>
                  <a:cxn ang="0">
                    <a:pos x="connsiteX0" y="connsiteY0"/>
                  </a:cxn>
                  <a:cxn ang="0">
                    <a:pos x="connsiteX1" y="connsiteY1"/>
                  </a:cxn>
                </a:cxnLst>
                <a:rect l="l" t="t" r="r" b="b"/>
                <a:pathLst>
                  <a:path h="7129">
                    <a:moveTo>
                      <a:pt x="0" y="7129"/>
                    </a:moveTo>
                    <a:lnTo>
                      <a:pt x="0" y="0"/>
                    </a:lnTo>
                  </a:path>
                </a:pathLst>
              </a:custGeom>
              <a:noFill/>
              <a:ln>
                <a:solidFill>
                  <a:srgbClr val="0000FF"/>
                </a:solidFill>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54" name="フリーフォーム: 図形 353">
                <a:extLst>
                  <a:ext uri="{FF2B5EF4-FFF2-40B4-BE49-F238E27FC236}">
                    <a16:creationId xmlns:a16="http://schemas.microsoft.com/office/drawing/2014/main" id="{2A59221F-263F-A9DF-4373-0E2F328CFA05}"/>
                  </a:ext>
                </a:extLst>
              </p:cNvPr>
              <p:cNvSpPr/>
              <p:nvPr/>
            </p:nvSpPr>
            <p:spPr>
              <a:xfrm rot="11263172" flipH="1">
                <a:off x="-1733516" y="29124582"/>
                <a:ext cx="0" cy="504000"/>
              </a:xfrm>
              <a:custGeom>
                <a:avLst/>
                <a:gdLst>
                  <a:gd name="connsiteX0" fmla="*/ 1221638 w 1221638"/>
                  <a:gd name="connsiteY0" fmla="*/ 0 h 453543"/>
                  <a:gd name="connsiteX1" fmla="*/ 1221638 w 1221638"/>
                  <a:gd name="connsiteY1" fmla="*/ 336500 h 453543"/>
                  <a:gd name="connsiteX2" fmla="*/ 0 w 1221638"/>
                  <a:gd name="connsiteY2" fmla="*/ 453543 h 453543"/>
                  <a:gd name="connsiteX3" fmla="*/ 0 w 1221638"/>
                  <a:gd name="connsiteY3" fmla="*/ 124359 h 453543"/>
                  <a:gd name="connsiteX0" fmla="*/ 1221638 w 1221638"/>
                  <a:gd name="connsiteY0" fmla="*/ 94154 h 547697"/>
                  <a:gd name="connsiteX1" fmla="*/ 1221638 w 1221638"/>
                  <a:gd name="connsiteY1" fmla="*/ 430654 h 547697"/>
                  <a:gd name="connsiteX2" fmla="*/ 0 w 1221638"/>
                  <a:gd name="connsiteY2" fmla="*/ 547697 h 547697"/>
                  <a:gd name="connsiteX3" fmla="*/ 0 w 1221638"/>
                  <a:gd name="connsiteY3" fmla="*/ 0 h 547697"/>
                  <a:gd name="connsiteX0" fmla="*/ 1221638 w 1221638"/>
                  <a:gd name="connsiteY0" fmla="*/ 430654 h 547697"/>
                  <a:gd name="connsiteX1" fmla="*/ 0 w 1221638"/>
                  <a:gd name="connsiteY1" fmla="*/ 547697 h 547697"/>
                  <a:gd name="connsiteX2" fmla="*/ 0 w 1221638"/>
                  <a:gd name="connsiteY2" fmla="*/ 0 h 547697"/>
                  <a:gd name="connsiteX0" fmla="*/ 0 w 0"/>
                  <a:gd name="connsiteY0" fmla="*/ 547697 h 547697"/>
                  <a:gd name="connsiteX1" fmla="*/ 0 w 0"/>
                  <a:gd name="connsiteY1" fmla="*/ 0 h 547697"/>
                  <a:gd name="connsiteX0" fmla="*/ 0 w 0"/>
                  <a:gd name="connsiteY0" fmla="*/ 7129 h 7129"/>
                  <a:gd name="connsiteX1" fmla="*/ 0 w 0"/>
                  <a:gd name="connsiteY1" fmla="*/ 0 h 7129"/>
                </a:gdLst>
                <a:ahLst/>
                <a:cxnLst>
                  <a:cxn ang="0">
                    <a:pos x="connsiteX0" y="connsiteY0"/>
                  </a:cxn>
                  <a:cxn ang="0">
                    <a:pos x="connsiteX1" y="connsiteY1"/>
                  </a:cxn>
                </a:cxnLst>
                <a:rect l="l" t="t" r="r" b="b"/>
                <a:pathLst>
                  <a:path h="7129">
                    <a:moveTo>
                      <a:pt x="0" y="7129"/>
                    </a:moveTo>
                    <a:lnTo>
                      <a:pt x="0" y="0"/>
                    </a:lnTo>
                  </a:path>
                </a:pathLst>
              </a:custGeom>
              <a:noFill/>
              <a:ln w="19050">
                <a:solidFill>
                  <a:srgbClr val="0000FF"/>
                </a:solidFill>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55" name="フリーフォーム: 図形 354">
                <a:extLst>
                  <a:ext uri="{FF2B5EF4-FFF2-40B4-BE49-F238E27FC236}">
                    <a16:creationId xmlns:a16="http://schemas.microsoft.com/office/drawing/2014/main" id="{87F13F1A-F98B-1494-7439-3326A41C7F13}"/>
                  </a:ext>
                </a:extLst>
              </p:cNvPr>
              <p:cNvSpPr/>
              <p:nvPr/>
            </p:nvSpPr>
            <p:spPr>
              <a:xfrm rot="15861803" flipH="1">
                <a:off x="-2226797" y="29518418"/>
                <a:ext cx="0" cy="467310"/>
              </a:xfrm>
              <a:custGeom>
                <a:avLst/>
                <a:gdLst>
                  <a:gd name="connsiteX0" fmla="*/ 1221638 w 1221638"/>
                  <a:gd name="connsiteY0" fmla="*/ 0 h 453543"/>
                  <a:gd name="connsiteX1" fmla="*/ 1221638 w 1221638"/>
                  <a:gd name="connsiteY1" fmla="*/ 336500 h 453543"/>
                  <a:gd name="connsiteX2" fmla="*/ 0 w 1221638"/>
                  <a:gd name="connsiteY2" fmla="*/ 453543 h 453543"/>
                  <a:gd name="connsiteX3" fmla="*/ 0 w 1221638"/>
                  <a:gd name="connsiteY3" fmla="*/ 124359 h 453543"/>
                  <a:gd name="connsiteX0" fmla="*/ 1221638 w 1221638"/>
                  <a:gd name="connsiteY0" fmla="*/ 94154 h 547697"/>
                  <a:gd name="connsiteX1" fmla="*/ 1221638 w 1221638"/>
                  <a:gd name="connsiteY1" fmla="*/ 430654 h 547697"/>
                  <a:gd name="connsiteX2" fmla="*/ 0 w 1221638"/>
                  <a:gd name="connsiteY2" fmla="*/ 547697 h 547697"/>
                  <a:gd name="connsiteX3" fmla="*/ 0 w 1221638"/>
                  <a:gd name="connsiteY3" fmla="*/ 0 h 547697"/>
                  <a:gd name="connsiteX0" fmla="*/ 1221638 w 1221638"/>
                  <a:gd name="connsiteY0" fmla="*/ 430654 h 547697"/>
                  <a:gd name="connsiteX1" fmla="*/ 0 w 1221638"/>
                  <a:gd name="connsiteY1" fmla="*/ 547697 h 547697"/>
                  <a:gd name="connsiteX2" fmla="*/ 0 w 1221638"/>
                  <a:gd name="connsiteY2" fmla="*/ 0 h 547697"/>
                  <a:gd name="connsiteX0" fmla="*/ 0 w 0"/>
                  <a:gd name="connsiteY0" fmla="*/ 547697 h 547697"/>
                  <a:gd name="connsiteX1" fmla="*/ 0 w 0"/>
                  <a:gd name="connsiteY1" fmla="*/ 0 h 547697"/>
                  <a:gd name="connsiteX0" fmla="*/ 0 w 0"/>
                  <a:gd name="connsiteY0" fmla="*/ 7129 h 7129"/>
                  <a:gd name="connsiteX1" fmla="*/ 0 w 0"/>
                  <a:gd name="connsiteY1" fmla="*/ 0 h 7129"/>
                </a:gdLst>
                <a:ahLst/>
                <a:cxnLst>
                  <a:cxn ang="0">
                    <a:pos x="connsiteX0" y="connsiteY0"/>
                  </a:cxn>
                  <a:cxn ang="0">
                    <a:pos x="connsiteX1" y="connsiteY1"/>
                  </a:cxn>
                </a:cxnLst>
                <a:rect l="l" t="t" r="r" b="b"/>
                <a:pathLst>
                  <a:path h="7129">
                    <a:moveTo>
                      <a:pt x="0" y="7129"/>
                    </a:moveTo>
                    <a:lnTo>
                      <a:pt x="0" y="0"/>
                    </a:lnTo>
                  </a:path>
                </a:pathLst>
              </a:custGeom>
              <a:noFill/>
              <a:ln w="19050">
                <a:solidFill>
                  <a:srgbClr val="0000FF"/>
                </a:solidFill>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322" name="テキスト ボックス 94">
              <a:extLst>
                <a:ext uri="{FF2B5EF4-FFF2-40B4-BE49-F238E27FC236}">
                  <a16:creationId xmlns:a16="http://schemas.microsoft.com/office/drawing/2014/main" id="{2D86992E-CABA-3E3E-FF27-55C9B1823F1D}"/>
                </a:ext>
              </a:extLst>
            </p:cNvPr>
            <p:cNvSpPr txBox="1"/>
            <p:nvPr/>
          </p:nvSpPr>
          <p:spPr>
            <a:xfrm>
              <a:off x="6335487" y="25395451"/>
              <a:ext cx="792651" cy="29203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kern="100" dirty="0">
                  <a:solidFill>
                    <a:srgbClr val="0000FF"/>
                  </a:solidFill>
                  <a:effectLst/>
                  <a:ea typeface="ＭＳ ゴシック" panose="020B0609070205080204" pitchFamily="49" charset="-128"/>
                  <a:cs typeface="Times New Roman" panose="02020603050405020304" pitchFamily="18" charset="0"/>
                </a:rPr>
                <a:t>上昇流</a:t>
              </a:r>
              <a:endParaRPr lang="ja-JP" sz="2000" kern="100" dirty="0">
                <a:effectLst/>
                <a:ea typeface="ＭＳ 明朝" panose="02020609040205080304" pitchFamily="17" charset="-128"/>
                <a:cs typeface="Times New Roman" panose="02020603050405020304" pitchFamily="18" charset="0"/>
              </a:endParaRPr>
            </a:p>
          </p:txBody>
        </p:sp>
        <p:sp>
          <p:nvSpPr>
            <p:cNvPr id="264" name="テキスト ボックス 94">
              <a:extLst>
                <a:ext uri="{FF2B5EF4-FFF2-40B4-BE49-F238E27FC236}">
                  <a16:creationId xmlns:a16="http://schemas.microsoft.com/office/drawing/2014/main" id="{9DFADDF9-EEAC-1E31-36EF-289911E6F81C}"/>
                </a:ext>
              </a:extLst>
            </p:cNvPr>
            <p:cNvSpPr txBox="1"/>
            <p:nvPr/>
          </p:nvSpPr>
          <p:spPr>
            <a:xfrm>
              <a:off x="3585243" y="25264029"/>
              <a:ext cx="800784" cy="27744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kern="100" dirty="0">
                  <a:solidFill>
                    <a:srgbClr val="0000FF"/>
                  </a:solidFill>
                  <a:effectLst/>
                  <a:ea typeface="ＭＳ ゴシック" panose="020B0609070205080204" pitchFamily="49" charset="-128"/>
                  <a:cs typeface="Times New Roman" panose="02020603050405020304" pitchFamily="18" charset="0"/>
                </a:rPr>
                <a:t>落下流</a:t>
              </a:r>
              <a:endParaRPr lang="ja-JP" sz="2000" kern="100" dirty="0">
                <a:effectLst/>
                <a:ea typeface="ＭＳ 明朝" panose="02020609040205080304" pitchFamily="17" charset="-128"/>
                <a:cs typeface="Times New Roman" panose="02020603050405020304" pitchFamily="18" charset="0"/>
              </a:endParaRPr>
            </a:p>
          </p:txBody>
        </p:sp>
        <p:sp>
          <p:nvSpPr>
            <p:cNvPr id="323" name="テキスト ボックス 94">
              <a:extLst>
                <a:ext uri="{FF2B5EF4-FFF2-40B4-BE49-F238E27FC236}">
                  <a16:creationId xmlns:a16="http://schemas.microsoft.com/office/drawing/2014/main" id="{F6D61297-82AE-BCC4-366D-D087969E5133}"/>
                </a:ext>
              </a:extLst>
            </p:cNvPr>
            <p:cNvSpPr txBox="1"/>
            <p:nvPr/>
          </p:nvSpPr>
          <p:spPr>
            <a:xfrm>
              <a:off x="5417121" y="24970195"/>
              <a:ext cx="792651" cy="27171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altLang="en-US" kern="100" dirty="0">
                  <a:solidFill>
                    <a:srgbClr val="00B0F0"/>
                  </a:solidFill>
                  <a:effectLst/>
                  <a:ea typeface="ＭＳ ゴシック" panose="020B0609070205080204" pitchFamily="49" charset="-128"/>
                  <a:cs typeface="Times New Roman" panose="02020603050405020304" pitchFamily="18" charset="0"/>
                </a:rPr>
                <a:t>反射波</a:t>
              </a:r>
              <a:endParaRPr lang="ja-JP" sz="2000" kern="100" dirty="0">
                <a:solidFill>
                  <a:srgbClr val="00B0F0"/>
                </a:solidFill>
                <a:effectLst/>
                <a:ea typeface="ＭＳ 明朝" panose="02020609040205080304" pitchFamily="17" charset="-128"/>
                <a:cs typeface="Times New Roman" panose="02020603050405020304" pitchFamily="18" charset="0"/>
              </a:endParaRPr>
            </a:p>
          </p:txBody>
        </p:sp>
        <p:sp>
          <p:nvSpPr>
            <p:cNvPr id="324" name="テキスト ボックス 94">
              <a:extLst>
                <a:ext uri="{FF2B5EF4-FFF2-40B4-BE49-F238E27FC236}">
                  <a16:creationId xmlns:a16="http://schemas.microsoft.com/office/drawing/2014/main" id="{62A0A180-A707-EA87-3FB7-BDB006B85B02}"/>
                </a:ext>
              </a:extLst>
            </p:cNvPr>
            <p:cNvSpPr txBox="1"/>
            <p:nvPr/>
          </p:nvSpPr>
          <p:spPr>
            <a:xfrm>
              <a:off x="4579093" y="25869358"/>
              <a:ext cx="927880" cy="24184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kern="100" dirty="0">
                  <a:solidFill>
                    <a:srgbClr val="0000FF"/>
                  </a:solidFill>
                  <a:effectLst/>
                  <a:ea typeface="ＭＳ ゴシック" panose="020B0609070205080204" pitchFamily="49" charset="-128"/>
                  <a:cs typeface="Times New Roman" panose="02020603050405020304" pitchFamily="18" charset="0"/>
                </a:rPr>
                <a:t>底面流</a:t>
              </a:r>
              <a:endParaRPr lang="ja-JP" sz="2000" kern="100" dirty="0">
                <a:effectLst/>
                <a:ea typeface="ＭＳ 明朝" panose="02020609040205080304" pitchFamily="17" charset="-128"/>
                <a:cs typeface="Times New Roman" panose="02020603050405020304" pitchFamily="18" charset="0"/>
              </a:endParaRPr>
            </a:p>
          </p:txBody>
        </p:sp>
        <p:grpSp>
          <p:nvGrpSpPr>
            <p:cNvPr id="369" name="グループ化 368">
              <a:extLst>
                <a:ext uri="{FF2B5EF4-FFF2-40B4-BE49-F238E27FC236}">
                  <a16:creationId xmlns:a16="http://schemas.microsoft.com/office/drawing/2014/main" id="{AE3F49A6-448E-CFDA-DC0D-5740004F5035}"/>
                </a:ext>
              </a:extLst>
            </p:cNvPr>
            <p:cNvGrpSpPr/>
            <p:nvPr/>
          </p:nvGrpSpPr>
          <p:grpSpPr>
            <a:xfrm>
              <a:off x="5407398" y="24167901"/>
              <a:ext cx="868751" cy="271715"/>
              <a:chOff x="5407398" y="24167901"/>
              <a:chExt cx="868751" cy="271715"/>
            </a:xfrm>
          </p:grpSpPr>
          <p:cxnSp>
            <p:nvCxnSpPr>
              <p:cNvPr id="366" name="直線矢印コネクタ 365">
                <a:extLst>
                  <a:ext uri="{FF2B5EF4-FFF2-40B4-BE49-F238E27FC236}">
                    <a16:creationId xmlns:a16="http://schemas.microsoft.com/office/drawing/2014/main" id="{522F721A-5387-8BA5-3E4D-806F2BFC9444}"/>
                  </a:ext>
                </a:extLst>
              </p:cNvPr>
              <p:cNvCxnSpPr>
                <a:cxnSpLocks/>
              </p:cNvCxnSpPr>
              <p:nvPr/>
            </p:nvCxnSpPr>
            <p:spPr>
              <a:xfrm>
                <a:off x="5431756" y="24383084"/>
                <a:ext cx="844393"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68" name="テキスト ボックス 94">
                <a:extLst>
                  <a:ext uri="{FF2B5EF4-FFF2-40B4-BE49-F238E27FC236}">
                    <a16:creationId xmlns:a16="http://schemas.microsoft.com/office/drawing/2014/main" id="{29F71C49-DE98-2BD9-EC18-AD694588746E}"/>
                  </a:ext>
                </a:extLst>
              </p:cNvPr>
              <p:cNvSpPr txBox="1"/>
              <p:nvPr/>
            </p:nvSpPr>
            <p:spPr>
              <a:xfrm>
                <a:off x="5407398" y="24167901"/>
                <a:ext cx="792651" cy="27171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altLang="en-US" kern="100" dirty="0">
                    <a:solidFill>
                      <a:srgbClr val="FF0000"/>
                    </a:solidFill>
                    <a:effectLst/>
                    <a:ea typeface="ＭＳ ゴシック" panose="020B0609070205080204" pitchFamily="49" charset="-128"/>
                    <a:cs typeface="Times New Roman" panose="02020603050405020304" pitchFamily="18" charset="0"/>
                  </a:rPr>
                  <a:t>進行波</a:t>
                </a:r>
                <a:endParaRPr lang="ja-JP" sz="2000" kern="100" dirty="0">
                  <a:solidFill>
                    <a:srgbClr val="FF0000"/>
                  </a:solidFill>
                  <a:effectLst/>
                  <a:ea typeface="ＭＳ 明朝" panose="02020609040205080304" pitchFamily="17" charset="-128"/>
                  <a:cs typeface="Times New Roman" panose="02020603050405020304" pitchFamily="18" charset="0"/>
                </a:endParaRPr>
              </a:p>
            </p:txBody>
          </p:sp>
        </p:grpSp>
      </p:grpSp>
      <p:grpSp>
        <p:nvGrpSpPr>
          <p:cNvPr id="379" name="グループ化 378">
            <a:extLst>
              <a:ext uri="{FF2B5EF4-FFF2-40B4-BE49-F238E27FC236}">
                <a16:creationId xmlns:a16="http://schemas.microsoft.com/office/drawing/2014/main" id="{FE558DF5-B98C-EDFD-A8BC-5E5FFB86B335}"/>
              </a:ext>
            </a:extLst>
          </p:cNvPr>
          <p:cNvGrpSpPr/>
          <p:nvPr/>
        </p:nvGrpSpPr>
        <p:grpSpPr>
          <a:xfrm>
            <a:off x="6182416" y="23395941"/>
            <a:ext cx="4204137" cy="1930821"/>
            <a:chOff x="3741210" y="26838752"/>
            <a:chExt cx="3414269" cy="1568060"/>
          </a:xfrm>
        </p:grpSpPr>
        <p:sp>
          <p:nvSpPr>
            <p:cNvPr id="299" name="テキスト ボックス 94">
              <a:extLst>
                <a:ext uri="{FF2B5EF4-FFF2-40B4-BE49-F238E27FC236}">
                  <a16:creationId xmlns:a16="http://schemas.microsoft.com/office/drawing/2014/main" id="{1D26C50B-64BD-13DB-83B4-E79B8D9ED38F}"/>
                </a:ext>
              </a:extLst>
            </p:cNvPr>
            <p:cNvSpPr txBox="1"/>
            <p:nvPr/>
          </p:nvSpPr>
          <p:spPr>
            <a:xfrm>
              <a:off x="5161364" y="26838752"/>
              <a:ext cx="427969" cy="34508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kern="100" dirty="0">
                  <a:solidFill>
                    <a:srgbClr val="0000FF"/>
                  </a:solidFill>
                  <a:effectLst/>
                  <a:ea typeface="ＭＳ ゴシック" panose="020B0609070205080204" pitchFamily="49" charset="-128"/>
                  <a:cs typeface="Times New Roman" panose="02020603050405020304" pitchFamily="18" charset="0"/>
                </a:rPr>
                <a:t>節</a:t>
              </a:r>
              <a:endParaRPr lang="ja-JP" kern="100" dirty="0">
                <a:solidFill>
                  <a:srgbClr val="0000FF"/>
                </a:solidFill>
                <a:effectLst/>
                <a:ea typeface="ＭＳ 明朝" panose="02020609040205080304" pitchFamily="17" charset="-128"/>
                <a:cs typeface="Times New Roman" panose="02020603050405020304" pitchFamily="18" charset="0"/>
              </a:endParaRPr>
            </a:p>
          </p:txBody>
        </p:sp>
        <p:grpSp>
          <p:nvGrpSpPr>
            <p:cNvPr id="340" name="グループ化 339">
              <a:extLst>
                <a:ext uri="{FF2B5EF4-FFF2-40B4-BE49-F238E27FC236}">
                  <a16:creationId xmlns:a16="http://schemas.microsoft.com/office/drawing/2014/main" id="{E82EECEA-FB0A-D15D-A45B-4BA2D11EA9D3}"/>
                </a:ext>
              </a:extLst>
            </p:cNvPr>
            <p:cNvGrpSpPr/>
            <p:nvPr/>
          </p:nvGrpSpPr>
          <p:grpSpPr>
            <a:xfrm flipH="1">
              <a:off x="3741210" y="26856559"/>
              <a:ext cx="3414269" cy="1550253"/>
              <a:chOff x="-3349725" y="30443520"/>
              <a:chExt cx="2107772" cy="1115341"/>
            </a:xfrm>
          </p:grpSpPr>
          <p:grpSp>
            <p:nvGrpSpPr>
              <p:cNvPr id="341" name="グループ化 340">
                <a:extLst>
                  <a:ext uri="{FF2B5EF4-FFF2-40B4-BE49-F238E27FC236}">
                    <a16:creationId xmlns:a16="http://schemas.microsoft.com/office/drawing/2014/main" id="{E701D3B2-3310-4BDC-266E-78FE48E106FF}"/>
                  </a:ext>
                </a:extLst>
              </p:cNvPr>
              <p:cNvGrpSpPr/>
              <p:nvPr/>
            </p:nvGrpSpPr>
            <p:grpSpPr>
              <a:xfrm>
                <a:off x="-3349725" y="30637309"/>
                <a:ext cx="2107772" cy="921552"/>
                <a:chOff x="-3349830" y="28960627"/>
                <a:chExt cx="2107772" cy="921552"/>
              </a:xfrm>
            </p:grpSpPr>
            <p:sp>
              <p:nvSpPr>
                <p:cNvPr id="347" name="フリーフォーム: 図形 346">
                  <a:extLst>
                    <a:ext uri="{FF2B5EF4-FFF2-40B4-BE49-F238E27FC236}">
                      <a16:creationId xmlns:a16="http://schemas.microsoft.com/office/drawing/2014/main" id="{0A5857B5-E135-DA26-5EFD-84A0E327DDD5}"/>
                    </a:ext>
                  </a:extLst>
                </p:cNvPr>
                <p:cNvSpPr/>
                <p:nvPr/>
              </p:nvSpPr>
              <p:spPr>
                <a:xfrm>
                  <a:off x="-3264075" y="29099622"/>
                  <a:ext cx="285979" cy="782557"/>
                </a:xfrm>
                <a:custGeom>
                  <a:avLst/>
                  <a:gdLst>
                    <a:gd name="connsiteX0" fmla="*/ 0 w 223520"/>
                    <a:gd name="connsiteY0" fmla="*/ 807720 h 807720"/>
                    <a:gd name="connsiteX1" fmla="*/ 223520 w 223520"/>
                    <a:gd name="connsiteY1" fmla="*/ 787400 h 807720"/>
                    <a:gd name="connsiteX2" fmla="*/ 223520 w 223520"/>
                    <a:gd name="connsiteY2" fmla="*/ 0 h 807720"/>
                    <a:gd name="connsiteX3" fmla="*/ 81280 w 223520"/>
                    <a:gd name="connsiteY3" fmla="*/ 12700 h 807720"/>
                    <a:gd name="connsiteX4" fmla="*/ 33020 w 223520"/>
                    <a:gd name="connsiteY4" fmla="*/ 40640 h 807720"/>
                    <a:gd name="connsiteX5" fmla="*/ 0 w 223520"/>
                    <a:gd name="connsiteY5" fmla="*/ 101600 h 807720"/>
                    <a:gd name="connsiteX6" fmla="*/ 0 w 223520"/>
                    <a:gd name="connsiteY6" fmla="*/ 807720 h 807720"/>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5759" h="814328">
                      <a:moveTo>
                        <a:pt x="0" y="814328"/>
                      </a:moveTo>
                      <a:lnTo>
                        <a:pt x="295759" y="787400"/>
                      </a:lnTo>
                      <a:lnTo>
                        <a:pt x="295759" y="0"/>
                      </a:lnTo>
                      <a:lnTo>
                        <a:pt x="153519" y="12700"/>
                      </a:lnTo>
                      <a:lnTo>
                        <a:pt x="105259" y="40640"/>
                      </a:lnTo>
                      <a:lnTo>
                        <a:pt x="72239" y="101600"/>
                      </a:lnTo>
                      <a:cubicBezTo>
                        <a:pt x="4952" y="806952"/>
                        <a:pt x="73932" y="169271"/>
                        <a:pt x="0" y="814328"/>
                      </a:cubicBezTo>
                      <a:close/>
                    </a:path>
                  </a:pathLst>
                </a:custGeom>
                <a:solidFill>
                  <a:schemeClr val="bg1">
                    <a:lumMod val="5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grpSp>
              <p:nvGrpSpPr>
                <p:cNvPr id="348" name="グループ化 347">
                  <a:extLst>
                    <a:ext uri="{FF2B5EF4-FFF2-40B4-BE49-F238E27FC236}">
                      <a16:creationId xmlns:a16="http://schemas.microsoft.com/office/drawing/2014/main" id="{BEEC2CD9-A320-827B-3BE8-90FBC040B941}"/>
                    </a:ext>
                  </a:extLst>
                </p:cNvPr>
                <p:cNvGrpSpPr/>
                <p:nvPr/>
              </p:nvGrpSpPr>
              <p:grpSpPr>
                <a:xfrm>
                  <a:off x="-3349830" y="28960627"/>
                  <a:ext cx="2107772" cy="920127"/>
                  <a:chOff x="389275" y="251209"/>
                  <a:chExt cx="2198428" cy="959740"/>
                </a:xfrm>
              </p:grpSpPr>
              <p:cxnSp>
                <p:nvCxnSpPr>
                  <p:cNvPr id="349" name="直線コネクタ 348">
                    <a:extLst>
                      <a:ext uri="{FF2B5EF4-FFF2-40B4-BE49-F238E27FC236}">
                        <a16:creationId xmlns:a16="http://schemas.microsoft.com/office/drawing/2014/main" id="{935CEDA0-B218-6180-AD4B-E401A536F6AE}"/>
                      </a:ext>
                    </a:extLst>
                  </p:cNvPr>
                  <p:cNvCxnSpPr>
                    <a:cxnSpLocks/>
                  </p:cNvCxnSpPr>
                  <p:nvPr/>
                </p:nvCxnSpPr>
                <p:spPr>
                  <a:xfrm flipV="1">
                    <a:off x="389275" y="1036688"/>
                    <a:ext cx="2198428" cy="17426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0" name="フリーフォーム: 図形 349">
                    <a:extLst>
                      <a:ext uri="{FF2B5EF4-FFF2-40B4-BE49-F238E27FC236}">
                        <a16:creationId xmlns:a16="http://schemas.microsoft.com/office/drawing/2014/main" id="{10F8EC75-6411-2CDF-609C-C7A4D3404092}"/>
                      </a:ext>
                    </a:extLst>
                  </p:cNvPr>
                  <p:cNvSpPr/>
                  <p:nvPr/>
                </p:nvSpPr>
                <p:spPr>
                  <a:xfrm>
                    <a:off x="2167929" y="251209"/>
                    <a:ext cx="298279" cy="816248"/>
                  </a:xfrm>
                  <a:custGeom>
                    <a:avLst/>
                    <a:gdLst>
                      <a:gd name="connsiteX0" fmla="*/ 0 w 223520"/>
                      <a:gd name="connsiteY0" fmla="*/ 807720 h 807720"/>
                      <a:gd name="connsiteX1" fmla="*/ 223520 w 223520"/>
                      <a:gd name="connsiteY1" fmla="*/ 787400 h 807720"/>
                      <a:gd name="connsiteX2" fmla="*/ 223520 w 223520"/>
                      <a:gd name="connsiteY2" fmla="*/ 0 h 807720"/>
                      <a:gd name="connsiteX3" fmla="*/ 81280 w 223520"/>
                      <a:gd name="connsiteY3" fmla="*/ 12700 h 807720"/>
                      <a:gd name="connsiteX4" fmla="*/ 33020 w 223520"/>
                      <a:gd name="connsiteY4" fmla="*/ 40640 h 807720"/>
                      <a:gd name="connsiteX5" fmla="*/ 0 w 223520"/>
                      <a:gd name="connsiteY5" fmla="*/ 101600 h 807720"/>
                      <a:gd name="connsiteX6" fmla="*/ 0 w 223520"/>
                      <a:gd name="connsiteY6" fmla="*/ 807720 h 807720"/>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 name="csX0" fmla="*/ 0 w 295759"/>
                      <a:gd name="csY0" fmla="*/ 814328 h 814328"/>
                      <a:gd name="csX1" fmla="*/ 295759 w 295759"/>
                      <a:gd name="csY1" fmla="*/ 787400 h 814328"/>
                      <a:gd name="csX2" fmla="*/ 295759 w 295759"/>
                      <a:gd name="csY2" fmla="*/ 0 h 814328"/>
                      <a:gd name="csX3" fmla="*/ 153519 w 295759"/>
                      <a:gd name="csY3" fmla="*/ 12700 h 814328"/>
                      <a:gd name="csX4" fmla="*/ 105259 w 295759"/>
                      <a:gd name="csY4" fmla="*/ 40640 h 814328"/>
                      <a:gd name="csX5" fmla="*/ 72239 w 295759"/>
                      <a:gd name="csY5" fmla="*/ 101600 h 814328"/>
                      <a:gd name="csX6" fmla="*/ 0 w 295759"/>
                      <a:gd name="csY6" fmla="*/ 814328 h 8143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5759" h="814328">
                        <a:moveTo>
                          <a:pt x="0" y="814328"/>
                        </a:moveTo>
                        <a:lnTo>
                          <a:pt x="295759" y="787400"/>
                        </a:lnTo>
                        <a:lnTo>
                          <a:pt x="295759" y="0"/>
                        </a:lnTo>
                        <a:lnTo>
                          <a:pt x="153519" y="12700"/>
                        </a:lnTo>
                        <a:lnTo>
                          <a:pt x="105259" y="40640"/>
                        </a:lnTo>
                        <a:lnTo>
                          <a:pt x="72239" y="101600"/>
                        </a:lnTo>
                        <a:cubicBezTo>
                          <a:pt x="4952" y="806952"/>
                          <a:pt x="73932" y="169271"/>
                          <a:pt x="0" y="814328"/>
                        </a:cubicBezTo>
                        <a:close/>
                      </a:path>
                    </a:pathLst>
                  </a:custGeom>
                  <a:solidFill>
                    <a:schemeClr val="bg1">
                      <a:lumMod val="50000"/>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grpSp>
          </p:grpSp>
          <p:cxnSp>
            <p:nvCxnSpPr>
              <p:cNvPr id="342" name="直線コネクタ 341">
                <a:extLst>
                  <a:ext uri="{FF2B5EF4-FFF2-40B4-BE49-F238E27FC236}">
                    <a16:creationId xmlns:a16="http://schemas.microsoft.com/office/drawing/2014/main" id="{3D68FB59-11BB-3FB7-4B3A-E00D5CFA9105}"/>
                  </a:ext>
                </a:extLst>
              </p:cNvPr>
              <p:cNvCxnSpPr/>
              <p:nvPr/>
            </p:nvCxnSpPr>
            <p:spPr>
              <a:xfrm>
                <a:off x="-3049994" y="30706494"/>
                <a:ext cx="1409968" cy="3653"/>
              </a:xfrm>
              <a:prstGeom prst="line">
                <a:avLst/>
              </a:prstGeom>
            </p:spPr>
            <p:style>
              <a:lnRef idx="1">
                <a:schemeClr val="accent1"/>
              </a:lnRef>
              <a:fillRef idx="0">
                <a:schemeClr val="accent1"/>
              </a:fillRef>
              <a:effectRef idx="0">
                <a:schemeClr val="accent1"/>
              </a:effectRef>
              <a:fontRef idx="minor">
                <a:schemeClr val="tx1"/>
              </a:fontRef>
            </p:style>
          </p:cxnSp>
          <p:sp>
            <p:nvSpPr>
              <p:cNvPr id="343" name="フリーフォーム: 図形 342">
                <a:extLst>
                  <a:ext uri="{FF2B5EF4-FFF2-40B4-BE49-F238E27FC236}">
                    <a16:creationId xmlns:a16="http://schemas.microsoft.com/office/drawing/2014/main" id="{D69403D0-2A5F-128F-3F33-0F1494220EEA}"/>
                  </a:ext>
                </a:extLst>
              </p:cNvPr>
              <p:cNvSpPr/>
              <p:nvPr/>
            </p:nvSpPr>
            <p:spPr>
              <a:xfrm>
                <a:off x="-2925800" y="30512904"/>
                <a:ext cx="1332949" cy="387180"/>
              </a:xfrm>
              <a:custGeom>
                <a:avLst/>
                <a:gdLst>
                  <a:gd name="connsiteX0" fmla="*/ 1291095 w 1291095"/>
                  <a:gd name="connsiteY0" fmla="*/ 0 h 514780"/>
                  <a:gd name="connsiteX1" fmla="*/ 852945 w 1291095"/>
                  <a:gd name="connsiteY1" fmla="*/ 137160 h 514780"/>
                  <a:gd name="connsiteX2" fmla="*/ 521475 w 1291095"/>
                  <a:gd name="connsiteY2" fmla="*/ 361950 h 514780"/>
                  <a:gd name="connsiteX3" fmla="*/ 235725 w 1291095"/>
                  <a:gd name="connsiteY3" fmla="*/ 495300 h 514780"/>
                  <a:gd name="connsiteX4" fmla="*/ 18555 w 1291095"/>
                  <a:gd name="connsiteY4" fmla="*/ 514350 h 514780"/>
                  <a:gd name="connsiteX5" fmla="*/ 26175 w 1291095"/>
                  <a:gd name="connsiteY5" fmla="*/ 506730 h 5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1095" h="514780">
                    <a:moveTo>
                      <a:pt x="1291095" y="0"/>
                    </a:moveTo>
                    <a:cubicBezTo>
                      <a:pt x="1136155" y="38417"/>
                      <a:pt x="981215" y="76835"/>
                      <a:pt x="852945" y="137160"/>
                    </a:cubicBezTo>
                    <a:cubicBezTo>
                      <a:pt x="724675" y="197485"/>
                      <a:pt x="624345" y="302260"/>
                      <a:pt x="521475" y="361950"/>
                    </a:cubicBezTo>
                    <a:cubicBezTo>
                      <a:pt x="418605" y="421640"/>
                      <a:pt x="319545" y="469900"/>
                      <a:pt x="235725" y="495300"/>
                    </a:cubicBezTo>
                    <a:cubicBezTo>
                      <a:pt x="151905" y="520700"/>
                      <a:pt x="53480" y="512445"/>
                      <a:pt x="18555" y="514350"/>
                    </a:cubicBezTo>
                    <a:cubicBezTo>
                      <a:pt x="-16370" y="516255"/>
                      <a:pt x="4902" y="511492"/>
                      <a:pt x="26175" y="506730"/>
                    </a:cubicBez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44" name="フリーフォーム: 図形 343">
                <a:extLst>
                  <a:ext uri="{FF2B5EF4-FFF2-40B4-BE49-F238E27FC236}">
                    <a16:creationId xmlns:a16="http://schemas.microsoft.com/office/drawing/2014/main" id="{22758A84-020A-D82E-528A-BE53249903F6}"/>
                  </a:ext>
                </a:extLst>
              </p:cNvPr>
              <p:cNvSpPr/>
              <p:nvPr/>
            </p:nvSpPr>
            <p:spPr>
              <a:xfrm flipV="1">
                <a:off x="-2940411" y="30498294"/>
                <a:ext cx="1347560" cy="452927"/>
              </a:xfrm>
              <a:custGeom>
                <a:avLst/>
                <a:gdLst>
                  <a:gd name="connsiteX0" fmla="*/ 1291095 w 1291095"/>
                  <a:gd name="connsiteY0" fmla="*/ 0 h 514780"/>
                  <a:gd name="connsiteX1" fmla="*/ 852945 w 1291095"/>
                  <a:gd name="connsiteY1" fmla="*/ 137160 h 514780"/>
                  <a:gd name="connsiteX2" fmla="*/ 521475 w 1291095"/>
                  <a:gd name="connsiteY2" fmla="*/ 361950 h 514780"/>
                  <a:gd name="connsiteX3" fmla="*/ 235725 w 1291095"/>
                  <a:gd name="connsiteY3" fmla="*/ 495300 h 514780"/>
                  <a:gd name="connsiteX4" fmla="*/ 18555 w 1291095"/>
                  <a:gd name="connsiteY4" fmla="*/ 514350 h 514780"/>
                  <a:gd name="connsiteX5" fmla="*/ 26175 w 1291095"/>
                  <a:gd name="connsiteY5" fmla="*/ 506730 h 5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1095" h="514780">
                    <a:moveTo>
                      <a:pt x="1291095" y="0"/>
                    </a:moveTo>
                    <a:cubicBezTo>
                      <a:pt x="1136155" y="38417"/>
                      <a:pt x="981215" y="76835"/>
                      <a:pt x="852945" y="137160"/>
                    </a:cubicBezTo>
                    <a:cubicBezTo>
                      <a:pt x="724675" y="197485"/>
                      <a:pt x="624345" y="302260"/>
                      <a:pt x="521475" y="361950"/>
                    </a:cubicBezTo>
                    <a:cubicBezTo>
                      <a:pt x="418605" y="421640"/>
                      <a:pt x="319545" y="469900"/>
                      <a:pt x="235725" y="495300"/>
                    </a:cubicBezTo>
                    <a:cubicBezTo>
                      <a:pt x="151905" y="520700"/>
                      <a:pt x="53480" y="512445"/>
                      <a:pt x="18555" y="514350"/>
                    </a:cubicBezTo>
                    <a:cubicBezTo>
                      <a:pt x="-16370" y="516255"/>
                      <a:pt x="4902" y="511492"/>
                      <a:pt x="26175" y="506730"/>
                    </a:cubicBezTo>
                  </a:path>
                </a:pathLst>
              </a:custGeom>
              <a:noFill/>
              <a:ln w="28575">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46" name="二等辺三角形 345">
                <a:extLst>
                  <a:ext uri="{FF2B5EF4-FFF2-40B4-BE49-F238E27FC236}">
                    <a16:creationId xmlns:a16="http://schemas.microsoft.com/office/drawing/2014/main" id="{1AF12D92-2B51-8264-C5E5-0635CA91AE4E}"/>
                  </a:ext>
                </a:extLst>
              </p:cNvPr>
              <p:cNvSpPr/>
              <p:nvPr/>
            </p:nvSpPr>
            <p:spPr>
              <a:xfrm flipV="1">
                <a:off x="-1707827" y="30443520"/>
                <a:ext cx="51139" cy="69400"/>
              </a:xfrm>
              <a:prstGeom prst="triangle">
                <a:avLst/>
              </a:prstGeom>
              <a:solidFill>
                <a:srgbClr val="00FFFF"/>
              </a:solidFill>
              <a:ln w="12700"/>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cxnSp>
          <p:nvCxnSpPr>
            <p:cNvPr id="373" name="直線矢印コネクタ 372">
              <a:extLst>
                <a:ext uri="{FF2B5EF4-FFF2-40B4-BE49-F238E27FC236}">
                  <a16:creationId xmlns:a16="http://schemas.microsoft.com/office/drawing/2014/main" id="{40E54BFD-A77E-5F33-77E0-7C7CC37912D7}"/>
                </a:ext>
              </a:extLst>
            </p:cNvPr>
            <p:cNvCxnSpPr>
              <a:cxnSpLocks/>
            </p:cNvCxnSpPr>
            <p:nvPr/>
          </p:nvCxnSpPr>
          <p:spPr>
            <a:xfrm>
              <a:off x="4454437" y="26968210"/>
              <a:ext cx="0" cy="570439"/>
            </a:xfrm>
            <a:prstGeom prst="straightConnector1">
              <a:avLst/>
            </a:prstGeom>
            <a:ln w="158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01" name="テキスト ボックス 94">
              <a:extLst>
                <a:ext uri="{FF2B5EF4-FFF2-40B4-BE49-F238E27FC236}">
                  <a16:creationId xmlns:a16="http://schemas.microsoft.com/office/drawing/2014/main" id="{C59CD1B0-6576-2B8D-BF49-836C947BBF9D}"/>
                </a:ext>
              </a:extLst>
            </p:cNvPr>
            <p:cNvSpPr txBox="1"/>
            <p:nvPr/>
          </p:nvSpPr>
          <p:spPr>
            <a:xfrm>
              <a:off x="3886124" y="27726038"/>
              <a:ext cx="3188673" cy="34508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kern="100" dirty="0">
                  <a:effectLst/>
                  <a:ea typeface="ＭＳ ゴシック" panose="020B0609070205080204" pitchFamily="49" charset="-128"/>
                  <a:cs typeface="Times New Roman" panose="02020603050405020304" pitchFamily="18" charset="0"/>
                </a:rPr>
                <a:t>進行波と反射波により定在化</a:t>
              </a:r>
              <a:endParaRPr lang="ja-JP" sz="2000" kern="100" dirty="0">
                <a:effectLst/>
                <a:ea typeface="ＭＳ 明朝" panose="02020609040205080304" pitchFamily="17" charset="-128"/>
                <a:cs typeface="Times New Roman" panose="02020603050405020304" pitchFamily="18" charset="0"/>
              </a:endParaRPr>
            </a:p>
          </p:txBody>
        </p:sp>
      </p:grpSp>
      <p:grpSp>
        <p:nvGrpSpPr>
          <p:cNvPr id="383" name="グループ化 382">
            <a:extLst>
              <a:ext uri="{FF2B5EF4-FFF2-40B4-BE49-F238E27FC236}">
                <a16:creationId xmlns:a16="http://schemas.microsoft.com/office/drawing/2014/main" id="{926F99AA-5941-25C2-CC6C-832E91A7FD11}"/>
              </a:ext>
            </a:extLst>
          </p:cNvPr>
          <p:cNvGrpSpPr/>
          <p:nvPr/>
        </p:nvGrpSpPr>
        <p:grpSpPr>
          <a:xfrm>
            <a:off x="5049842" y="23543548"/>
            <a:ext cx="1062019" cy="1182451"/>
            <a:chOff x="5623143" y="24399271"/>
            <a:chExt cx="1062019" cy="1182451"/>
          </a:xfrm>
        </p:grpSpPr>
        <p:sp>
          <p:nvSpPr>
            <p:cNvPr id="381" name="矢印: 右 380">
              <a:extLst>
                <a:ext uri="{FF2B5EF4-FFF2-40B4-BE49-F238E27FC236}">
                  <a16:creationId xmlns:a16="http://schemas.microsoft.com/office/drawing/2014/main" id="{22C021B9-9B00-77F6-9B80-1E988F76D541}"/>
                </a:ext>
              </a:extLst>
            </p:cNvPr>
            <p:cNvSpPr/>
            <p:nvPr/>
          </p:nvSpPr>
          <p:spPr>
            <a:xfrm>
              <a:off x="5975148" y="25086522"/>
              <a:ext cx="267785" cy="495200"/>
            </a:xfrm>
            <a:prstGeom prst="rightArrow">
              <a:avLst>
                <a:gd name="adj1" fmla="val 50000"/>
                <a:gd name="adj2" fmla="val 51185"/>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82" name="テキスト ボックス 94">
              <a:extLst>
                <a:ext uri="{FF2B5EF4-FFF2-40B4-BE49-F238E27FC236}">
                  <a16:creationId xmlns:a16="http://schemas.microsoft.com/office/drawing/2014/main" id="{05EB0B1E-D6A6-0E49-554C-56E5D944C748}"/>
                </a:ext>
              </a:extLst>
            </p:cNvPr>
            <p:cNvSpPr txBox="1"/>
            <p:nvPr/>
          </p:nvSpPr>
          <p:spPr>
            <a:xfrm>
              <a:off x="5623143" y="24399271"/>
              <a:ext cx="1062019" cy="62858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altLang="en-US" kern="100" dirty="0">
                  <a:solidFill>
                    <a:schemeClr val="tx1"/>
                  </a:solidFill>
                  <a:effectLst/>
                  <a:ea typeface="ＭＳ ゴシック" panose="020B0609070205080204" pitchFamily="49" charset="-128"/>
                  <a:cs typeface="Times New Roman" panose="02020603050405020304" pitchFamily="18" charset="0"/>
                </a:rPr>
                <a:t>数プール流下</a:t>
              </a:r>
              <a:endParaRPr lang="ja-JP" sz="2000" kern="100" dirty="0">
                <a:solidFill>
                  <a:schemeClr val="tx1"/>
                </a:solidFill>
                <a:effectLst/>
                <a:ea typeface="ＭＳ 明朝" panose="02020609040205080304" pitchFamily="17" charset="-128"/>
                <a:cs typeface="Times New Roman" panose="02020603050405020304" pitchFamily="18" charset="0"/>
              </a:endParaRPr>
            </a:p>
          </p:txBody>
        </p:sp>
      </p:grpSp>
      <p:sp>
        <p:nvSpPr>
          <p:cNvPr id="388" name="テキスト ボックス 94">
            <a:extLst>
              <a:ext uri="{FF2B5EF4-FFF2-40B4-BE49-F238E27FC236}">
                <a16:creationId xmlns:a16="http://schemas.microsoft.com/office/drawing/2014/main" id="{CBB3E8BB-A960-14C3-BBE0-13AA304A256E}"/>
              </a:ext>
            </a:extLst>
          </p:cNvPr>
          <p:cNvSpPr txBox="1"/>
          <p:nvPr/>
        </p:nvSpPr>
        <p:spPr>
          <a:xfrm>
            <a:off x="3713797" y="22733890"/>
            <a:ext cx="3306052" cy="355151"/>
          </a:xfrm>
          <a:prstGeom prst="rect">
            <a:avLst/>
          </a:prstGeom>
          <a:solidFill>
            <a:schemeClr val="bg1">
              <a:lumMod val="95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altLang="en-US" sz="2000" kern="100" dirty="0">
                <a:solidFill>
                  <a:schemeClr val="tx1"/>
                </a:solidFill>
                <a:ea typeface="ＭＳ ゴシック" panose="020B0609070205080204" pitchFamily="49" charset="-128"/>
                <a:cs typeface="Times New Roman" panose="02020603050405020304" pitchFamily="18" charset="0"/>
              </a:rPr>
              <a:t>水面変動変化のイメージ</a:t>
            </a:r>
            <a:endParaRPr lang="ja-JP" sz="2000" kern="100" dirty="0">
              <a:solidFill>
                <a:schemeClr val="tx1"/>
              </a:solidFill>
              <a:effectLst/>
              <a:ea typeface="ＭＳ 明朝" panose="02020609040205080304" pitchFamily="17" charset="-128"/>
              <a:cs typeface="Times New Roman" panose="02020603050405020304" pitchFamily="18" charset="0"/>
            </a:endParaRPr>
          </a:p>
        </p:txBody>
      </p:sp>
      <p:grpSp>
        <p:nvGrpSpPr>
          <p:cNvPr id="397" name="グループ化 396">
            <a:extLst>
              <a:ext uri="{FF2B5EF4-FFF2-40B4-BE49-F238E27FC236}">
                <a16:creationId xmlns:a16="http://schemas.microsoft.com/office/drawing/2014/main" id="{5CB65BC0-0C84-1764-7BDC-C19F15837EA3}"/>
              </a:ext>
            </a:extLst>
          </p:cNvPr>
          <p:cNvGrpSpPr/>
          <p:nvPr/>
        </p:nvGrpSpPr>
        <p:grpSpPr>
          <a:xfrm>
            <a:off x="6184639" y="6148513"/>
            <a:ext cx="2338706" cy="2934778"/>
            <a:chOff x="8454959" y="6203202"/>
            <a:chExt cx="2338706" cy="2934778"/>
          </a:xfrm>
        </p:grpSpPr>
        <p:pic>
          <p:nvPicPr>
            <p:cNvPr id="395" name="図 394" descr="フェンス, 建物, 橋, 石 が含まれている画像&#10;&#10;AI 生成コンテンツは誤りを含む可能性があります。">
              <a:extLst>
                <a:ext uri="{FF2B5EF4-FFF2-40B4-BE49-F238E27FC236}">
                  <a16:creationId xmlns:a16="http://schemas.microsoft.com/office/drawing/2014/main" id="{A5A94B10-EC9F-F23A-597A-DCE09D151224}"/>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a:fillRect/>
            </a:stretch>
          </p:blipFill>
          <p:spPr bwMode="auto">
            <a:xfrm rot="5400000">
              <a:off x="8434985" y="6779300"/>
              <a:ext cx="2386892" cy="2330468"/>
            </a:xfrm>
            <a:prstGeom prst="rect">
              <a:avLst/>
            </a:prstGeom>
            <a:noFill/>
            <a:ln>
              <a:noFill/>
            </a:ln>
            <a:extLst>
              <a:ext uri="{53640926-AAD7-44D8-BBD7-CCE9431645EC}">
                <a14:shadowObscured xmlns:a14="http://schemas.microsoft.com/office/drawing/2010/main"/>
              </a:ext>
            </a:extLst>
          </p:spPr>
        </p:pic>
        <p:sp>
          <p:nvSpPr>
            <p:cNvPr id="396" name="Text Box 1241">
              <a:extLst>
                <a:ext uri="{FF2B5EF4-FFF2-40B4-BE49-F238E27FC236}">
                  <a16:creationId xmlns:a16="http://schemas.microsoft.com/office/drawing/2014/main" id="{58CBA997-54DF-3242-0D7A-224B2F4540F9}"/>
                </a:ext>
              </a:extLst>
            </p:cNvPr>
            <p:cNvSpPr txBox="1">
              <a:spLocks noChangeArrowheads="1"/>
            </p:cNvSpPr>
            <p:nvPr/>
          </p:nvSpPr>
          <p:spPr bwMode="auto">
            <a:xfrm>
              <a:off x="8454959" y="6203202"/>
              <a:ext cx="2338705" cy="610483"/>
            </a:xfrm>
            <a:prstGeom prst="rect">
              <a:avLst/>
            </a:prstGeom>
            <a:solidFill>
              <a:schemeClr val="bg1">
                <a:lumMod val="95000"/>
              </a:schemeClr>
            </a:solidFill>
            <a:ln>
              <a:noFill/>
            </a:ln>
          </p:spPr>
          <p:txBody>
            <a:bodyPr rot="0" vert="horz" wrap="square" lIns="0" tIns="0" rIns="0" bIns="0" anchor="t" anchorCtr="0" upright="1">
              <a:noAutofit/>
            </a:bodyPr>
            <a:lstStyle/>
            <a:p>
              <a:pPr algn="ctr">
                <a:buNone/>
              </a:pP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暫定対策</a:t>
              </a:r>
              <a:endPar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buNone/>
              </a:pP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カゴ詰め玉石工</a:t>
              </a: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grpSp>
        <p:nvGrpSpPr>
          <p:cNvPr id="400" name="グループ化 399">
            <a:extLst>
              <a:ext uri="{FF2B5EF4-FFF2-40B4-BE49-F238E27FC236}">
                <a16:creationId xmlns:a16="http://schemas.microsoft.com/office/drawing/2014/main" id="{E29EC090-0729-D5BD-B026-5F0FC6F1A9FC}"/>
              </a:ext>
            </a:extLst>
          </p:cNvPr>
          <p:cNvGrpSpPr/>
          <p:nvPr/>
        </p:nvGrpSpPr>
        <p:grpSpPr>
          <a:xfrm>
            <a:off x="339209" y="14748116"/>
            <a:ext cx="20820294" cy="7815574"/>
            <a:chOff x="768330" y="15523826"/>
            <a:chExt cx="20820294" cy="7815574"/>
          </a:xfrm>
        </p:grpSpPr>
        <p:sp>
          <p:nvSpPr>
            <p:cNvPr id="399" name="正方形/長方形 398">
              <a:extLst>
                <a:ext uri="{FF2B5EF4-FFF2-40B4-BE49-F238E27FC236}">
                  <a16:creationId xmlns:a16="http://schemas.microsoft.com/office/drawing/2014/main" id="{88543F43-671E-FAD6-9933-10A7C87A7CE4}"/>
                </a:ext>
              </a:extLst>
            </p:cNvPr>
            <p:cNvSpPr/>
            <p:nvPr/>
          </p:nvSpPr>
          <p:spPr>
            <a:xfrm>
              <a:off x="768330" y="15701402"/>
              <a:ext cx="20820294" cy="7637998"/>
            </a:xfrm>
            <a:prstGeom prst="rect">
              <a:avLst/>
            </a:prstGeom>
            <a:solidFill>
              <a:schemeClr val="bg1">
                <a:lumMod val="95000"/>
              </a:schemeClr>
            </a:solid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8" name="テキスト ボックス 94">
              <a:extLst>
                <a:ext uri="{FF2B5EF4-FFF2-40B4-BE49-F238E27FC236}">
                  <a16:creationId xmlns:a16="http://schemas.microsoft.com/office/drawing/2014/main" id="{AEFDC737-926A-3AFE-8E8C-7983F17348C1}"/>
                </a:ext>
              </a:extLst>
            </p:cNvPr>
            <p:cNvSpPr txBox="1"/>
            <p:nvPr/>
          </p:nvSpPr>
          <p:spPr>
            <a:xfrm>
              <a:off x="9282115" y="15523826"/>
              <a:ext cx="3767049" cy="355151"/>
            </a:xfrm>
            <a:prstGeom prst="rect">
              <a:avLst/>
            </a:prstGeom>
            <a:solidFill>
              <a:schemeClr val="bg1">
                <a:lumMod val="95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altLang="en-US" sz="2000" kern="100" dirty="0">
                  <a:solidFill>
                    <a:schemeClr val="tx1"/>
                  </a:solidFill>
                  <a:ea typeface="ＭＳ ゴシック" panose="020B0609070205080204" pitchFamily="49" charset="-128"/>
                  <a:cs typeface="Times New Roman" panose="02020603050405020304" pitchFamily="18" charset="0"/>
                </a:rPr>
                <a:t>プール縦断方向の水面変動状況</a:t>
              </a:r>
              <a:endParaRPr lang="ja-JP" sz="2000" kern="100" dirty="0">
                <a:solidFill>
                  <a:schemeClr val="tx1"/>
                </a:solidFill>
                <a:effectLst/>
                <a:ea typeface="ＭＳ 明朝" panose="02020609040205080304" pitchFamily="17" charset="-128"/>
                <a:cs typeface="Times New Roman" panose="02020603050405020304" pitchFamily="18" charset="0"/>
              </a:endParaRPr>
            </a:p>
          </p:txBody>
        </p:sp>
      </p:grpSp>
      <p:grpSp>
        <p:nvGrpSpPr>
          <p:cNvPr id="253" name="グループ化 252">
            <a:extLst>
              <a:ext uri="{FF2B5EF4-FFF2-40B4-BE49-F238E27FC236}">
                <a16:creationId xmlns:a16="http://schemas.microsoft.com/office/drawing/2014/main" id="{6EFA0225-261D-9D15-7B6D-DE00A486E674}"/>
              </a:ext>
            </a:extLst>
          </p:cNvPr>
          <p:cNvGrpSpPr/>
          <p:nvPr/>
        </p:nvGrpSpPr>
        <p:grpSpPr>
          <a:xfrm>
            <a:off x="941271" y="15236154"/>
            <a:ext cx="19546583" cy="7161956"/>
            <a:chOff x="1161235" y="16270587"/>
            <a:chExt cx="19546583" cy="7161956"/>
          </a:xfrm>
        </p:grpSpPr>
        <p:grpSp>
          <p:nvGrpSpPr>
            <p:cNvPr id="247" name="グループ化 246">
              <a:extLst>
                <a:ext uri="{FF2B5EF4-FFF2-40B4-BE49-F238E27FC236}">
                  <a16:creationId xmlns:a16="http://schemas.microsoft.com/office/drawing/2014/main" id="{12CD3B53-6E9F-A55A-CE17-A7DC60B7223F}"/>
                </a:ext>
              </a:extLst>
            </p:cNvPr>
            <p:cNvGrpSpPr/>
            <p:nvPr/>
          </p:nvGrpSpPr>
          <p:grpSpPr>
            <a:xfrm>
              <a:off x="1161235" y="16270587"/>
              <a:ext cx="19546583" cy="7161956"/>
              <a:chOff x="2403999" y="17547015"/>
              <a:chExt cx="8189441" cy="3000648"/>
            </a:xfrm>
          </p:grpSpPr>
          <p:grpSp>
            <p:nvGrpSpPr>
              <p:cNvPr id="145" name="グループ化 144">
                <a:extLst>
                  <a:ext uri="{FF2B5EF4-FFF2-40B4-BE49-F238E27FC236}">
                    <a16:creationId xmlns:a16="http://schemas.microsoft.com/office/drawing/2014/main" id="{85BEDAB1-583F-09C0-9040-3EF1413DCD6D}"/>
                  </a:ext>
                </a:extLst>
              </p:cNvPr>
              <p:cNvGrpSpPr/>
              <p:nvPr/>
            </p:nvGrpSpPr>
            <p:grpSpPr>
              <a:xfrm>
                <a:off x="2653114" y="18673942"/>
                <a:ext cx="7863675" cy="687638"/>
                <a:chOff x="728402" y="2671438"/>
                <a:chExt cx="7863675" cy="687638"/>
              </a:xfrm>
            </p:grpSpPr>
            <p:sp>
              <p:nvSpPr>
                <p:cNvPr id="146" name="枠下">
                  <a:extLst>
                    <a:ext uri="{FF2B5EF4-FFF2-40B4-BE49-F238E27FC236}">
                      <a16:creationId xmlns:a16="http://schemas.microsoft.com/office/drawing/2014/main" id="{1382A659-E83B-E1AC-E658-7F60BAD68941}"/>
                    </a:ext>
                  </a:extLst>
                </p:cNvPr>
                <p:cNvSpPr/>
                <p:nvPr/>
              </p:nvSpPr>
              <p:spPr>
                <a:xfrm>
                  <a:off x="750621" y="2803805"/>
                  <a:ext cx="7841456" cy="555271"/>
                </a:xfrm>
                <a:custGeom>
                  <a:avLst/>
                  <a:gdLst>
                    <a:gd name="connsiteX0" fmla="*/ 12700 w 8001000"/>
                    <a:gd name="connsiteY0" fmla="*/ 469900 h 882650"/>
                    <a:gd name="connsiteX1" fmla="*/ 2355850 w 8001000"/>
                    <a:gd name="connsiteY1" fmla="*/ 488950 h 882650"/>
                    <a:gd name="connsiteX2" fmla="*/ 2654300 w 8001000"/>
                    <a:gd name="connsiteY2" fmla="*/ 723900 h 882650"/>
                    <a:gd name="connsiteX3" fmla="*/ 3441700 w 8001000"/>
                    <a:gd name="connsiteY3" fmla="*/ 730250 h 882650"/>
                    <a:gd name="connsiteX4" fmla="*/ 3822700 w 8001000"/>
                    <a:gd name="connsiteY4" fmla="*/ 488950 h 882650"/>
                    <a:gd name="connsiteX5" fmla="*/ 7372350 w 8001000"/>
                    <a:gd name="connsiteY5" fmla="*/ 488950 h 882650"/>
                    <a:gd name="connsiteX6" fmla="*/ 7905750 w 8001000"/>
                    <a:gd name="connsiteY6" fmla="*/ 0 h 882650"/>
                    <a:gd name="connsiteX7" fmla="*/ 8001000 w 8001000"/>
                    <a:gd name="connsiteY7" fmla="*/ 234950 h 882650"/>
                    <a:gd name="connsiteX8" fmla="*/ 7442200 w 8001000"/>
                    <a:gd name="connsiteY8" fmla="*/ 641350 h 882650"/>
                    <a:gd name="connsiteX9" fmla="*/ 3803650 w 8001000"/>
                    <a:gd name="connsiteY9" fmla="*/ 647700 h 882650"/>
                    <a:gd name="connsiteX10" fmla="*/ 3486150 w 8001000"/>
                    <a:gd name="connsiteY10" fmla="*/ 876300 h 882650"/>
                    <a:gd name="connsiteX11" fmla="*/ 2641600 w 8001000"/>
                    <a:gd name="connsiteY11" fmla="*/ 882650 h 882650"/>
                    <a:gd name="connsiteX12" fmla="*/ 2235200 w 8001000"/>
                    <a:gd name="connsiteY12" fmla="*/ 647700 h 882650"/>
                    <a:gd name="connsiteX13" fmla="*/ 0 w 8001000"/>
                    <a:gd name="connsiteY13" fmla="*/ 641350 h 882650"/>
                    <a:gd name="connsiteX14" fmla="*/ 12700 w 8001000"/>
                    <a:gd name="connsiteY14" fmla="*/ 469900 h 882650"/>
                    <a:gd name="connsiteX0" fmla="*/ 10319 w 7998619"/>
                    <a:gd name="connsiteY0" fmla="*/ 469900 h 882650"/>
                    <a:gd name="connsiteX1" fmla="*/ 2353469 w 7998619"/>
                    <a:gd name="connsiteY1" fmla="*/ 488950 h 882650"/>
                    <a:gd name="connsiteX2" fmla="*/ 2651919 w 7998619"/>
                    <a:gd name="connsiteY2" fmla="*/ 723900 h 882650"/>
                    <a:gd name="connsiteX3" fmla="*/ 3439319 w 7998619"/>
                    <a:gd name="connsiteY3" fmla="*/ 730250 h 882650"/>
                    <a:gd name="connsiteX4" fmla="*/ 3820319 w 7998619"/>
                    <a:gd name="connsiteY4" fmla="*/ 488950 h 882650"/>
                    <a:gd name="connsiteX5" fmla="*/ 7369969 w 7998619"/>
                    <a:gd name="connsiteY5" fmla="*/ 488950 h 882650"/>
                    <a:gd name="connsiteX6" fmla="*/ 7903369 w 7998619"/>
                    <a:gd name="connsiteY6" fmla="*/ 0 h 882650"/>
                    <a:gd name="connsiteX7" fmla="*/ 7998619 w 7998619"/>
                    <a:gd name="connsiteY7" fmla="*/ 234950 h 882650"/>
                    <a:gd name="connsiteX8" fmla="*/ 7439819 w 7998619"/>
                    <a:gd name="connsiteY8" fmla="*/ 641350 h 882650"/>
                    <a:gd name="connsiteX9" fmla="*/ 3801269 w 7998619"/>
                    <a:gd name="connsiteY9" fmla="*/ 647700 h 882650"/>
                    <a:gd name="connsiteX10" fmla="*/ 3483769 w 7998619"/>
                    <a:gd name="connsiteY10" fmla="*/ 876300 h 882650"/>
                    <a:gd name="connsiteX11" fmla="*/ 2639219 w 7998619"/>
                    <a:gd name="connsiteY11" fmla="*/ 882650 h 882650"/>
                    <a:gd name="connsiteX12" fmla="*/ 2232819 w 7998619"/>
                    <a:gd name="connsiteY12" fmla="*/ 647700 h 882650"/>
                    <a:gd name="connsiteX13" fmla="*/ 0 w 7998619"/>
                    <a:gd name="connsiteY13" fmla="*/ 641350 h 882650"/>
                    <a:gd name="connsiteX14" fmla="*/ 10319 w 7998619"/>
                    <a:gd name="connsiteY14" fmla="*/ 469900 h 882650"/>
                    <a:gd name="connsiteX0" fmla="*/ 5557 w 7998619"/>
                    <a:gd name="connsiteY0" fmla="*/ 488950 h 882650"/>
                    <a:gd name="connsiteX1" fmla="*/ 2353469 w 7998619"/>
                    <a:gd name="connsiteY1" fmla="*/ 488950 h 882650"/>
                    <a:gd name="connsiteX2" fmla="*/ 2651919 w 7998619"/>
                    <a:gd name="connsiteY2" fmla="*/ 723900 h 882650"/>
                    <a:gd name="connsiteX3" fmla="*/ 3439319 w 7998619"/>
                    <a:gd name="connsiteY3" fmla="*/ 730250 h 882650"/>
                    <a:gd name="connsiteX4" fmla="*/ 3820319 w 7998619"/>
                    <a:gd name="connsiteY4" fmla="*/ 488950 h 882650"/>
                    <a:gd name="connsiteX5" fmla="*/ 7369969 w 7998619"/>
                    <a:gd name="connsiteY5" fmla="*/ 488950 h 882650"/>
                    <a:gd name="connsiteX6" fmla="*/ 7903369 w 7998619"/>
                    <a:gd name="connsiteY6" fmla="*/ 0 h 882650"/>
                    <a:gd name="connsiteX7" fmla="*/ 7998619 w 7998619"/>
                    <a:gd name="connsiteY7" fmla="*/ 234950 h 882650"/>
                    <a:gd name="connsiteX8" fmla="*/ 7439819 w 7998619"/>
                    <a:gd name="connsiteY8" fmla="*/ 641350 h 882650"/>
                    <a:gd name="connsiteX9" fmla="*/ 3801269 w 7998619"/>
                    <a:gd name="connsiteY9" fmla="*/ 647700 h 882650"/>
                    <a:gd name="connsiteX10" fmla="*/ 3483769 w 7998619"/>
                    <a:gd name="connsiteY10" fmla="*/ 876300 h 882650"/>
                    <a:gd name="connsiteX11" fmla="*/ 2639219 w 7998619"/>
                    <a:gd name="connsiteY11" fmla="*/ 882650 h 882650"/>
                    <a:gd name="connsiteX12" fmla="*/ 2232819 w 7998619"/>
                    <a:gd name="connsiteY12" fmla="*/ 647700 h 882650"/>
                    <a:gd name="connsiteX13" fmla="*/ 0 w 7998619"/>
                    <a:gd name="connsiteY13" fmla="*/ 641350 h 882650"/>
                    <a:gd name="connsiteX14" fmla="*/ 5557 w 7998619"/>
                    <a:gd name="connsiteY14" fmla="*/ 488950 h 882650"/>
                    <a:gd name="connsiteX0" fmla="*/ 5557 w 7998619"/>
                    <a:gd name="connsiteY0" fmla="*/ 491331 h 882650"/>
                    <a:gd name="connsiteX1" fmla="*/ 2353469 w 7998619"/>
                    <a:gd name="connsiteY1" fmla="*/ 488950 h 882650"/>
                    <a:gd name="connsiteX2" fmla="*/ 2651919 w 7998619"/>
                    <a:gd name="connsiteY2" fmla="*/ 723900 h 882650"/>
                    <a:gd name="connsiteX3" fmla="*/ 3439319 w 7998619"/>
                    <a:gd name="connsiteY3" fmla="*/ 730250 h 882650"/>
                    <a:gd name="connsiteX4" fmla="*/ 3820319 w 7998619"/>
                    <a:gd name="connsiteY4" fmla="*/ 488950 h 882650"/>
                    <a:gd name="connsiteX5" fmla="*/ 7369969 w 7998619"/>
                    <a:gd name="connsiteY5" fmla="*/ 488950 h 882650"/>
                    <a:gd name="connsiteX6" fmla="*/ 7903369 w 7998619"/>
                    <a:gd name="connsiteY6" fmla="*/ 0 h 882650"/>
                    <a:gd name="connsiteX7" fmla="*/ 7998619 w 7998619"/>
                    <a:gd name="connsiteY7" fmla="*/ 234950 h 882650"/>
                    <a:gd name="connsiteX8" fmla="*/ 7439819 w 7998619"/>
                    <a:gd name="connsiteY8" fmla="*/ 641350 h 882650"/>
                    <a:gd name="connsiteX9" fmla="*/ 3801269 w 7998619"/>
                    <a:gd name="connsiteY9" fmla="*/ 647700 h 882650"/>
                    <a:gd name="connsiteX10" fmla="*/ 3483769 w 7998619"/>
                    <a:gd name="connsiteY10" fmla="*/ 876300 h 882650"/>
                    <a:gd name="connsiteX11" fmla="*/ 2639219 w 7998619"/>
                    <a:gd name="connsiteY11" fmla="*/ 882650 h 882650"/>
                    <a:gd name="connsiteX12" fmla="*/ 2232819 w 7998619"/>
                    <a:gd name="connsiteY12" fmla="*/ 647700 h 882650"/>
                    <a:gd name="connsiteX13" fmla="*/ 0 w 7998619"/>
                    <a:gd name="connsiteY13" fmla="*/ 641350 h 882650"/>
                    <a:gd name="connsiteX14" fmla="*/ 5557 w 7998619"/>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28056 w 7993856"/>
                    <a:gd name="connsiteY12" fmla="*/ 647700 h 882650"/>
                    <a:gd name="connsiteX13" fmla="*/ 0 w 7993856"/>
                    <a:gd name="connsiteY13" fmla="*/ 641350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28056 w 7993856"/>
                    <a:gd name="connsiteY12" fmla="*/ 647700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28056 w 7993856"/>
                    <a:gd name="connsiteY12" fmla="*/ 647700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73300 w 7993856"/>
                    <a:gd name="connsiteY12" fmla="*/ 652463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73300 w 7993856"/>
                    <a:gd name="connsiteY12" fmla="*/ 652463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05881 w 7993856"/>
                    <a:gd name="connsiteY11" fmla="*/ 882650 h 882650"/>
                    <a:gd name="connsiteX12" fmla="*/ 2273300 w 7993856"/>
                    <a:gd name="connsiteY12" fmla="*/ 652463 h 882650"/>
                    <a:gd name="connsiteX13" fmla="*/ 0 w 7993856"/>
                    <a:gd name="connsiteY13" fmla="*/ 643731 h 882650"/>
                    <a:gd name="connsiteX14" fmla="*/ 794 w 7993856"/>
                    <a:gd name="connsiteY14" fmla="*/ 491331 h 882650"/>
                    <a:gd name="connsiteX0" fmla="*/ 794 w 7993856"/>
                    <a:gd name="connsiteY0" fmla="*/ 491331 h 885031"/>
                    <a:gd name="connsiteX1" fmla="*/ 2348706 w 7993856"/>
                    <a:gd name="connsiteY1" fmla="*/ 488950 h 885031"/>
                    <a:gd name="connsiteX2" fmla="*/ 2647156 w 7993856"/>
                    <a:gd name="connsiteY2" fmla="*/ 723900 h 885031"/>
                    <a:gd name="connsiteX3" fmla="*/ 3434556 w 7993856"/>
                    <a:gd name="connsiteY3" fmla="*/ 730250 h 885031"/>
                    <a:gd name="connsiteX4" fmla="*/ 3815556 w 7993856"/>
                    <a:gd name="connsiteY4" fmla="*/ 488950 h 885031"/>
                    <a:gd name="connsiteX5" fmla="*/ 7365206 w 7993856"/>
                    <a:gd name="connsiteY5" fmla="*/ 488950 h 885031"/>
                    <a:gd name="connsiteX6" fmla="*/ 7898606 w 7993856"/>
                    <a:gd name="connsiteY6" fmla="*/ 0 h 885031"/>
                    <a:gd name="connsiteX7" fmla="*/ 7993856 w 7993856"/>
                    <a:gd name="connsiteY7" fmla="*/ 234950 h 885031"/>
                    <a:gd name="connsiteX8" fmla="*/ 7435056 w 7993856"/>
                    <a:gd name="connsiteY8" fmla="*/ 641350 h 885031"/>
                    <a:gd name="connsiteX9" fmla="*/ 3796506 w 7993856"/>
                    <a:gd name="connsiteY9" fmla="*/ 647700 h 885031"/>
                    <a:gd name="connsiteX10" fmla="*/ 3479006 w 7993856"/>
                    <a:gd name="connsiteY10" fmla="*/ 876300 h 885031"/>
                    <a:gd name="connsiteX11" fmla="*/ 2605881 w 7993856"/>
                    <a:gd name="connsiteY11" fmla="*/ 885031 h 885031"/>
                    <a:gd name="connsiteX12" fmla="*/ 2273300 w 7993856"/>
                    <a:gd name="connsiteY12" fmla="*/ 652463 h 885031"/>
                    <a:gd name="connsiteX13" fmla="*/ 0 w 7993856"/>
                    <a:gd name="connsiteY13" fmla="*/ 643731 h 885031"/>
                    <a:gd name="connsiteX14" fmla="*/ 794 w 7993856"/>
                    <a:gd name="connsiteY14" fmla="*/ 491331 h 885031"/>
                    <a:gd name="connsiteX0" fmla="*/ 794 w 7993856"/>
                    <a:gd name="connsiteY0" fmla="*/ 491331 h 885031"/>
                    <a:gd name="connsiteX1" fmla="*/ 2348706 w 7993856"/>
                    <a:gd name="connsiteY1" fmla="*/ 488950 h 885031"/>
                    <a:gd name="connsiteX2" fmla="*/ 2647156 w 7993856"/>
                    <a:gd name="connsiteY2" fmla="*/ 723900 h 885031"/>
                    <a:gd name="connsiteX3" fmla="*/ 3434556 w 7993856"/>
                    <a:gd name="connsiteY3" fmla="*/ 730250 h 885031"/>
                    <a:gd name="connsiteX4" fmla="*/ 3815556 w 7993856"/>
                    <a:gd name="connsiteY4" fmla="*/ 488950 h 885031"/>
                    <a:gd name="connsiteX5" fmla="*/ 7365206 w 7993856"/>
                    <a:gd name="connsiteY5" fmla="*/ 488950 h 885031"/>
                    <a:gd name="connsiteX6" fmla="*/ 7898606 w 7993856"/>
                    <a:gd name="connsiteY6" fmla="*/ 0 h 885031"/>
                    <a:gd name="connsiteX7" fmla="*/ 7993856 w 7993856"/>
                    <a:gd name="connsiteY7" fmla="*/ 234950 h 885031"/>
                    <a:gd name="connsiteX8" fmla="*/ 7435056 w 7993856"/>
                    <a:gd name="connsiteY8" fmla="*/ 641350 h 885031"/>
                    <a:gd name="connsiteX9" fmla="*/ 3796506 w 7993856"/>
                    <a:gd name="connsiteY9" fmla="*/ 647700 h 885031"/>
                    <a:gd name="connsiteX10" fmla="*/ 3479006 w 7993856"/>
                    <a:gd name="connsiteY10" fmla="*/ 876300 h 885031"/>
                    <a:gd name="connsiteX11" fmla="*/ 2605881 w 7993856"/>
                    <a:gd name="connsiteY11" fmla="*/ 885031 h 885031"/>
                    <a:gd name="connsiteX12" fmla="*/ 2273300 w 7993856"/>
                    <a:gd name="connsiteY12" fmla="*/ 652463 h 885031"/>
                    <a:gd name="connsiteX13" fmla="*/ 0 w 7993856"/>
                    <a:gd name="connsiteY13" fmla="*/ 643731 h 885031"/>
                    <a:gd name="connsiteX14" fmla="*/ 794 w 7993856"/>
                    <a:gd name="connsiteY14" fmla="*/ 491331 h 885031"/>
                    <a:gd name="connsiteX0" fmla="*/ 794 w 7993856"/>
                    <a:gd name="connsiteY0" fmla="*/ 491331 h 885031"/>
                    <a:gd name="connsiteX1" fmla="*/ 2348706 w 7993856"/>
                    <a:gd name="connsiteY1" fmla="*/ 488950 h 885031"/>
                    <a:gd name="connsiteX2" fmla="*/ 2647156 w 7993856"/>
                    <a:gd name="connsiteY2" fmla="*/ 723900 h 885031"/>
                    <a:gd name="connsiteX3" fmla="*/ 3434556 w 7993856"/>
                    <a:gd name="connsiteY3" fmla="*/ 730250 h 885031"/>
                    <a:gd name="connsiteX4" fmla="*/ 3815556 w 7993856"/>
                    <a:gd name="connsiteY4" fmla="*/ 488950 h 885031"/>
                    <a:gd name="connsiteX5" fmla="*/ 7365206 w 7993856"/>
                    <a:gd name="connsiteY5" fmla="*/ 488950 h 885031"/>
                    <a:gd name="connsiteX6" fmla="*/ 7898606 w 7993856"/>
                    <a:gd name="connsiteY6" fmla="*/ 0 h 885031"/>
                    <a:gd name="connsiteX7" fmla="*/ 7993856 w 7993856"/>
                    <a:gd name="connsiteY7" fmla="*/ 234950 h 885031"/>
                    <a:gd name="connsiteX8" fmla="*/ 7435056 w 7993856"/>
                    <a:gd name="connsiteY8" fmla="*/ 641350 h 885031"/>
                    <a:gd name="connsiteX9" fmla="*/ 3796506 w 7993856"/>
                    <a:gd name="connsiteY9" fmla="*/ 647700 h 885031"/>
                    <a:gd name="connsiteX10" fmla="*/ 3479006 w 7993856"/>
                    <a:gd name="connsiteY10" fmla="*/ 876300 h 885031"/>
                    <a:gd name="connsiteX11" fmla="*/ 2589213 w 7993856"/>
                    <a:gd name="connsiteY11" fmla="*/ 885031 h 885031"/>
                    <a:gd name="connsiteX12" fmla="*/ 2273300 w 7993856"/>
                    <a:gd name="connsiteY12" fmla="*/ 652463 h 885031"/>
                    <a:gd name="connsiteX13" fmla="*/ 0 w 7993856"/>
                    <a:gd name="connsiteY13" fmla="*/ 643731 h 885031"/>
                    <a:gd name="connsiteX14" fmla="*/ 794 w 7993856"/>
                    <a:gd name="connsiteY14" fmla="*/ 491331 h 885031"/>
                    <a:gd name="connsiteX0" fmla="*/ 794 w 7993856"/>
                    <a:gd name="connsiteY0" fmla="*/ 491331 h 876300"/>
                    <a:gd name="connsiteX1" fmla="*/ 2348706 w 7993856"/>
                    <a:gd name="connsiteY1" fmla="*/ 488950 h 876300"/>
                    <a:gd name="connsiteX2" fmla="*/ 2647156 w 7993856"/>
                    <a:gd name="connsiteY2" fmla="*/ 723900 h 876300"/>
                    <a:gd name="connsiteX3" fmla="*/ 3434556 w 7993856"/>
                    <a:gd name="connsiteY3" fmla="*/ 730250 h 876300"/>
                    <a:gd name="connsiteX4" fmla="*/ 3815556 w 7993856"/>
                    <a:gd name="connsiteY4" fmla="*/ 488950 h 876300"/>
                    <a:gd name="connsiteX5" fmla="*/ 7365206 w 7993856"/>
                    <a:gd name="connsiteY5" fmla="*/ 488950 h 876300"/>
                    <a:gd name="connsiteX6" fmla="*/ 7898606 w 7993856"/>
                    <a:gd name="connsiteY6" fmla="*/ 0 h 876300"/>
                    <a:gd name="connsiteX7" fmla="*/ 7993856 w 7993856"/>
                    <a:gd name="connsiteY7" fmla="*/ 234950 h 876300"/>
                    <a:gd name="connsiteX8" fmla="*/ 7435056 w 7993856"/>
                    <a:gd name="connsiteY8" fmla="*/ 641350 h 876300"/>
                    <a:gd name="connsiteX9" fmla="*/ 3796506 w 7993856"/>
                    <a:gd name="connsiteY9" fmla="*/ 647700 h 876300"/>
                    <a:gd name="connsiteX10" fmla="*/ 3479006 w 7993856"/>
                    <a:gd name="connsiteY10" fmla="*/ 876300 h 876300"/>
                    <a:gd name="connsiteX11" fmla="*/ 2589213 w 7993856"/>
                    <a:gd name="connsiteY11" fmla="*/ 875506 h 876300"/>
                    <a:gd name="connsiteX12" fmla="*/ 2273300 w 7993856"/>
                    <a:gd name="connsiteY12" fmla="*/ 652463 h 876300"/>
                    <a:gd name="connsiteX13" fmla="*/ 0 w 7993856"/>
                    <a:gd name="connsiteY13" fmla="*/ 643731 h 876300"/>
                    <a:gd name="connsiteX14" fmla="*/ 794 w 7993856"/>
                    <a:gd name="connsiteY14" fmla="*/ 491331 h 876300"/>
                    <a:gd name="connsiteX0" fmla="*/ 794 w 7993856"/>
                    <a:gd name="connsiteY0" fmla="*/ 491331 h 892705"/>
                    <a:gd name="connsiteX1" fmla="*/ 2348706 w 7993856"/>
                    <a:gd name="connsiteY1" fmla="*/ 488950 h 892705"/>
                    <a:gd name="connsiteX2" fmla="*/ 2647156 w 7993856"/>
                    <a:gd name="connsiteY2" fmla="*/ 723900 h 892705"/>
                    <a:gd name="connsiteX3" fmla="*/ 3434556 w 7993856"/>
                    <a:gd name="connsiteY3" fmla="*/ 730250 h 892705"/>
                    <a:gd name="connsiteX4" fmla="*/ 3815556 w 7993856"/>
                    <a:gd name="connsiteY4" fmla="*/ 488950 h 892705"/>
                    <a:gd name="connsiteX5" fmla="*/ 7365206 w 7993856"/>
                    <a:gd name="connsiteY5" fmla="*/ 488950 h 892705"/>
                    <a:gd name="connsiteX6" fmla="*/ 7898606 w 7993856"/>
                    <a:gd name="connsiteY6" fmla="*/ 0 h 892705"/>
                    <a:gd name="connsiteX7" fmla="*/ 7993856 w 7993856"/>
                    <a:gd name="connsiteY7" fmla="*/ 234950 h 892705"/>
                    <a:gd name="connsiteX8" fmla="*/ 7435056 w 7993856"/>
                    <a:gd name="connsiteY8" fmla="*/ 641350 h 892705"/>
                    <a:gd name="connsiteX9" fmla="*/ 3796506 w 7993856"/>
                    <a:gd name="connsiteY9" fmla="*/ 647700 h 892705"/>
                    <a:gd name="connsiteX10" fmla="*/ 3479006 w 7993856"/>
                    <a:gd name="connsiteY10" fmla="*/ 876300 h 892705"/>
                    <a:gd name="connsiteX11" fmla="*/ 2589213 w 7993856"/>
                    <a:gd name="connsiteY11" fmla="*/ 875506 h 892705"/>
                    <a:gd name="connsiteX12" fmla="*/ 2273300 w 7993856"/>
                    <a:gd name="connsiteY12" fmla="*/ 652463 h 892705"/>
                    <a:gd name="connsiteX13" fmla="*/ 0 w 7993856"/>
                    <a:gd name="connsiteY13" fmla="*/ 643731 h 892705"/>
                    <a:gd name="connsiteX14" fmla="*/ 794 w 7993856"/>
                    <a:gd name="connsiteY14" fmla="*/ 491331 h 892705"/>
                    <a:gd name="connsiteX0" fmla="*/ 794 w 7993856"/>
                    <a:gd name="connsiteY0" fmla="*/ 491331 h 898557"/>
                    <a:gd name="connsiteX1" fmla="*/ 2348706 w 7993856"/>
                    <a:gd name="connsiteY1" fmla="*/ 488950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48706 w 7993856"/>
                    <a:gd name="connsiteY1" fmla="*/ 488950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48706 w 7993856"/>
                    <a:gd name="connsiteY1" fmla="*/ 488950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298700 w 7993856"/>
                    <a:gd name="connsiteY1" fmla="*/ 491332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05844 w 7993856"/>
                    <a:gd name="connsiteY1" fmla="*/ 493713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5369 w 7993856"/>
                    <a:gd name="connsiteY1" fmla="*/ 498475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43944 w 7993856"/>
                    <a:gd name="connsiteY1" fmla="*/ 505619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89018 w 7993856"/>
                    <a:gd name="connsiteY5" fmla="*/ 493712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74662 h 878968"/>
                    <a:gd name="connsiteX1" fmla="*/ 2312988 w 7993856"/>
                    <a:gd name="connsiteY1" fmla="*/ 486568 h 878968"/>
                    <a:gd name="connsiteX2" fmla="*/ 2656681 w 7993856"/>
                    <a:gd name="connsiteY2" fmla="*/ 714374 h 878968"/>
                    <a:gd name="connsiteX3" fmla="*/ 3436937 w 7993856"/>
                    <a:gd name="connsiteY3" fmla="*/ 713581 h 878968"/>
                    <a:gd name="connsiteX4" fmla="*/ 3763168 w 7993856"/>
                    <a:gd name="connsiteY4" fmla="*/ 486568 h 878968"/>
                    <a:gd name="connsiteX5" fmla="*/ 7393780 w 7993856"/>
                    <a:gd name="connsiteY5" fmla="*/ 488949 h 878968"/>
                    <a:gd name="connsiteX6" fmla="*/ 7889081 w 7993856"/>
                    <a:gd name="connsiteY6" fmla="*/ 0 h 878968"/>
                    <a:gd name="connsiteX7" fmla="*/ 7993856 w 7993856"/>
                    <a:gd name="connsiteY7" fmla="*/ 218281 h 878968"/>
                    <a:gd name="connsiteX8" fmla="*/ 7427913 w 7993856"/>
                    <a:gd name="connsiteY8" fmla="*/ 636587 h 878968"/>
                    <a:gd name="connsiteX9" fmla="*/ 3801268 w 7993856"/>
                    <a:gd name="connsiteY9" fmla="*/ 638175 h 878968"/>
                    <a:gd name="connsiteX10" fmla="*/ 3488531 w 7993856"/>
                    <a:gd name="connsiteY10" fmla="*/ 869157 h 878968"/>
                    <a:gd name="connsiteX11" fmla="*/ 2589213 w 7993856"/>
                    <a:gd name="connsiteY11" fmla="*/ 858837 h 878968"/>
                    <a:gd name="connsiteX12" fmla="*/ 2273300 w 7993856"/>
                    <a:gd name="connsiteY12" fmla="*/ 635794 h 878968"/>
                    <a:gd name="connsiteX13" fmla="*/ 0 w 7993856"/>
                    <a:gd name="connsiteY13" fmla="*/ 627062 h 878968"/>
                    <a:gd name="connsiteX14" fmla="*/ 794 w 7993856"/>
                    <a:gd name="connsiteY14" fmla="*/ 474662 h 878968"/>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0849 h 855155"/>
                    <a:gd name="connsiteX1" fmla="*/ 2312988 w 7993856"/>
                    <a:gd name="connsiteY1" fmla="*/ 462755 h 855155"/>
                    <a:gd name="connsiteX2" fmla="*/ 2656681 w 7993856"/>
                    <a:gd name="connsiteY2" fmla="*/ 690561 h 855155"/>
                    <a:gd name="connsiteX3" fmla="*/ 3436937 w 7993856"/>
                    <a:gd name="connsiteY3" fmla="*/ 689768 h 855155"/>
                    <a:gd name="connsiteX4" fmla="*/ 3763168 w 7993856"/>
                    <a:gd name="connsiteY4" fmla="*/ 462755 h 855155"/>
                    <a:gd name="connsiteX5" fmla="*/ 7393780 w 7993856"/>
                    <a:gd name="connsiteY5" fmla="*/ 465136 h 855155"/>
                    <a:gd name="connsiteX6" fmla="*/ 7898606 w 7993856"/>
                    <a:gd name="connsiteY6" fmla="*/ 0 h 855155"/>
                    <a:gd name="connsiteX7" fmla="*/ 7993856 w 7993856"/>
                    <a:gd name="connsiteY7" fmla="*/ 194468 h 855155"/>
                    <a:gd name="connsiteX8" fmla="*/ 7427913 w 7993856"/>
                    <a:gd name="connsiteY8" fmla="*/ 612774 h 855155"/>
                    <a:gd name="connsiteX9" fmla="*/ 3801268 w 7993856"/>
                    <a:gd name="connsiteY9" fmla="*/ 614362 h 855155"/>
                    <a:gd name="connsiteX10" fmla="*/ 3488531 w 7993856"/>
                    <a:gd name="connsiteY10" fmla="*/ 845344 h 855155"/>
                    <a:gd name="connsiteX11" fmla="*/ 2589213 w 7993856"/>
                    <a:gd name="connsiteY11" fmla="*/ 835024 h 855155"/>
                    <a:gd name="connsiteX12" fmla="*/ 2273300 w 7993856"/>
                    <a:gd name="connsiteY12" fmla="*/ 611981 h 855155"/>
                    <a:gd name="connsiteX13" fmla="*/ 0 w 7993856"/>
                    <a:gd name="connsiteY13" fmla="*/ 603249 h 855155"/>
                    <a:gd name="connsiteX14" fmla="*/ 794 w 7993856"/>
                    <a:gd name="connsiteY14" fmla="*/ 450849 h 855155"/>
                    <a:gd name="connsiteX0" fmla="*/ 794 w 7993856"/>
                    <a:gd name="connsiteY0" fmla="*/ 455611 h 859917"/>
                    <a:gd name="connsiteX1" fmla="*/ 2312988 w 7993856"/>
                    <a:gd name="connsiteY1" fmla="*/ 467517 h 859917"/>
                    <a:gd name="connsiteX2" fmla="*/ 2656681 w 7993856"/>
                    <a:gd name="connsiteY2" fmla="*/ 695323 h 859917"/>
                    <a:gd name="connsiteX3" fmla="*/ 3436937 w 7993856"/>
                    <a:gd name="connsiteY3" fmla="*/ 694530 h 859917"/>
                    <a:gd name="connsiteX4" fmla="*/ 3763168 w 7993856"/>
                    <a:gd name="connsiteY4" fmla="*/ 467517 h 859917"/>
                    <a:gd name="connsiteX5" fmla="*/ 7393780 w 7993856"/>
                    <a:gd name="connsiteY5" fmla="*/ 469898 h 859917"/>
                    <a:gd name="connsiteX6" fmla="*/ 7891462 w 7993856"/>
                    <a:gd name="connsiteY6" fmla="*/ 0 h 859917"/>
                    <a:gd name="connsiteX7" fmla="*/ 7993856 w 7993856"/>
                    <a:gd name="connsiteY7" fmla="*/ 199230 h 859917"/>
                    <a:gd name="connsiteX8" fmla="*/ 7427913 w 7993856"/>
                    <a:gd name="connsiteY8" fmla="*/ 617536 h 859917"/>
                    <a:gd name="connsiteX9" fmla="*/ 3801268 w 7993856"/>
                    <a:gd name="connsiteY9" fmla="*/ 619124 h 859917"/>
                    <a:gd name="connsiteX10" fmla="*/ 3488531 w 7993856"/>
                    <a:gd name="connsiteY10" fmla="*/ 850106 h 859917"/>
                    <a:gd name="connsiteX11" fmla="*/ 2589213 w 7993856"/>
                    <a:gd name="connsiteY11" fmla="*/ 839786 h 859917"/>
                    <a:gd name="connsiteX12" fmla="*/ 2273300 w 7993856"/>
                    <a:gd name="connsiteY12" fmla="*/ 616743 h 859917"/>
                    <a:gd name="connsiteX13" fmla="*/ 0 w 7993856"/>
                    <a:gd name="connsiteY13" fmla="*/ 608011 h 859917"/>
                    <a:gd name="connsiteX14" fmla="*/ 794 w 7993856"/>
                    <a:gd name="connsiteY14" fmla="*/ 455611 h 859917"/>
                    <a:gd name="connsiteX0" fmla="*/ 794 w 7993856"/>
                    <a:gd name="connsiteY0" fmla="*/ 429417 h 833723"/>
                    <a:gd name="connsiteX1" fmla="*/ 2312988 w 7993856"/>
                    <a:gd name="connsiteY1" fmla="*/ 441323 h 833723"/>
                    <a:gd name="connsiteX2" fmla="*/ 2656681 w 7993856"/>
                    <a:gd name="connsiteY2" fmla="*/ 669129 h 833723"/>
                    <a:gd name="connsiteX3" fmla="*/ 3436937 w 7993856"/>
                    <a:gd name="connsiteY3" fmla="*/ 668336 h 833723"/>
                    <a:gd name="connsiteX4" fmla="*/ 3763168 w 7993856"/>
                    <a:gd name="connsiteY4" fmla="*/ 441323 h 833723"/>
                    <a:gd name="connsiteX5" fmla="*/ 7393780 w 7993856"/>
                    <a:gd name="connsiteY5" fmla="*/ 443704 h 833723"/>
                    <a:gd name="connsiteX6" fmla="*/ 7824787 w 7993856"/>
                    <a:gd name="connsiteY6" fmla="*/ 0 h 833723"/>
                    <a:gd name="connsiteX7" fmla="*/ 7993856 w 7993856"/>
                    <a:gd name="connsiteY7" fmla="*/ 173036 h 833723"/>
                    <a:gd name="connsiteX8" fmla="*/ 7427913 w 7993856"/>
                    <a:gd name="connsiteY8" fmla="*/ 591342 h 833723"/>
                    <a:gd name="connsiteX9" fmla="*/ 3801268 w 7993856"/>
                    <a:gd name="connsiteY9" fmla="*/ 592930 h 833723"/>
                    <a:gd name="connsiteX10" fmla="*/ 3488531 w 7993856"/>
                    <a:gd name="connsiteY10" fmla="*/ 823912 h 833723"/>
                    <a:gd name="connsiteX11" fmla="*/ 2589213 w 7993856"/>
                    <a:gd name="connsiteY11" fmla="*/ 813592 h 833723"/>
                    <a:gd name="connsiteX12" fmla="*/ 2273300 w 7993856"/>
                    <a:gd name="connsiteY12" fmla="*/ 590549 h 833723"/>
                    <a:gd name="connsiteX13" fmla="*/ 0 w 7993856"/>
                    <a:gd name="connsiteY13" fmla="*/ 581817 h 833723"/>
                    <a:gd name="connsiteX14" fmla="*/ 794 w 7993856"/>
                    <a:gd name="connsiteY14" fmla="*/ 429417 h 833723"/>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6150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1388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1388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1388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1388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69482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69482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69482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69482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5557 w 7998619"/>
                    <a:gd name="connsiteY0" fmla="*/ 422273 h 826579"/>
                    <a:gd name="connsiteX1" fmla="*/ 2317751 w 7998619"/>
                    <a:gd name="connsiteY1" fmla="*/ 434179 h 826579"/>
                    <a:gd name="connsiteX2" fmla="*/ 2661444 w 7998619"/>
                    <a:gd name="connsiteY2" fmla="*/ 661985 h 826579"/>
                    <a:gd name="connsiteX3" fmla="*/ 3441700 w 7998619"/>
                    <a:gd name="connsiteY3" fmla="*/ 661192 h 826579"/>
                    <a:gd name="connsiteX4" fmla="*/ 3767931 w 7998619"/>
                    <a:gd name="connsiteY4" fmla="*/ 434179 h 826579"/>
                    <a:gd name="connsiteX5" fmla="*/ 7398543 w 7998619"/>
                    <a:gd name="connsiteY5" fmla="*/ 436560 h 826579"/>
                    <a:gd name="connsiteX6" fmla="*/ 7891462 w 7998619"/>
                    <a:gd name="connsiteY6" fmla="*/ 0 h 826579"/>
                    <a:gd name="connsiteX7" fmla="*/ 7998619 w 7998619"/>
                    <a:gd name="connsiteY7" fmla="*/ 165892 h 826579"/>
                    <a:gd name="connsiteX8" fmla="*/ 7432676 w 7998619"/>
                    <a:gd name="connsiteY8" fmla="*/ 584198 h 826579"/>
                    <a:gd name="connsiteX9" fmla="*/ 3806031 w 7998619"/>
                    <a:gd name="connsiteY9" fmla="*/ 585786 h 826579"/>
                    <a:gd name="connsiteX10" fmla="*/ 3474245 w 7998619"/>
                    <a:gd name="connsiteY10" fmla="*/ 816768 h 826579"/>
                    <a:gd name="connsiteX11" fmla="*/ 2593976 w 7998619"/>
                    <a:gd name="connsiteY11" fmla="*/ 806448 h 826579"/>
                    <a:gd name="connsiteX12" fmla="*/ 2278063 w 7998619"/>
                    <a:gd name="connsiteY12" fmla="*/ 583405 h 826579"/>
                    <a:gd name="connsiteX13" fmla="*/ 0 w 7998619"/>
                    <a:gd name="connsiteY13" fmla="*/ 579435 h 826579"/>
                    <a:gd name="connsiteX14" fmla="*/ 5557 w 7998619"/>
                    <a:gd name="connsiteY14" fmla="*/ 422273 h 826579"/>
                    <a:gd name="connsiteX0" fmla="*/ 3175 w 7998619"/>
                    <a:gd name="connsiteY0" fmla="*/ 431798 h 826579"/>
                    <a:gd name="connsiteX1" fmla="*/ 2317751 w 7998619"/>
                    <a:gd name="connsiteY1" fmla="*/ 434179 h 826579"/>
                    <a:gd name="connsiteX2" fmla="*/ 2661444 w 7998619"/>
                    <a:gd name="connsiteY2" fmla="*/ 661985 h 826579"/>
                    <a:gd name="connsiteX3" fmla="*/ 3441700 w 7998619"/>
                    <a:gd name="connsiteY3" fmla="*/ 661192 h 826579"/>
                    <a:gd name="connsiteX4" fmla="*/ 3767931 w 7998619"/>
                    <a:gd name="connsiteY4" fmla="*/ 434179 h 826579"/>
                    <a:gd name="connsiteX5" fmla="*/ 7398543 w 7998619"/>
                    <a:gd name="connsiteY5" fmla="*/ 436560 h 826579"/>
                    <a:gd name="connsiteX6" fmla="*/ 7891462 w 7998619"/>
                    <a:gd name="connsiteY6" fmla="*/ 0 h 826579"/>
                    <a:gd name="connsiteX7" fmla="*/ 7998619 w 7998619"/>
                    <a:gd name="connsiteY7" fmla="*/ 165892 h 826579"/>
                    <a:gd name="connsiteX8" fmla="*/ 7432676 w 7998619"/>
                    <a:gd name="connsiteY8" fmla="*/ 584198 h 826579"/>
                    <a:gd name="connsiteX9" fmla="*/ 3806031 w 7998619"/>
                    <a:gd name="connsiteY9" fmla="*/ 585786 h 826579"/>
                    <a:gd name="connsiteX10" fmla="*/ 3474245 w 7998619"/>
                    <a:gd name="connsiteY10" fmla="*/ 816768 h 826579"/>
                    <a:gd name="connsiteX11" fmla="*/ 2593976 w 7998619"/>
                    <a:gd name="connsiteY11" fmla="*/ 806448 h 826579"/>
                    <a:gd name="connsiteX12" fmla="*/ 2278063 w 7998619"/>
                    <a:gd name="connsiteY12" fmla="*/ 583405 h 826579"/>
                    <a:gd name="connsiteX13" fmla="*/ 0 w 7998619"/>
                    <a:gd name="connsiteY13" fmla="*/ 579435 h 826579"/>
                    <a:gd name="connsiteX14" fmla="*/ 3175 w 7998619"/>
                    <a:gd name="connsiteY14" fmla="*/ 431798 h 826579"/>
                    <a:gd name="connsiteX0" fmla="*/ 3175 w 7998619"/>
                    <a:gd name="connsiteY0" fmla="*/ 431798 h 826579"/>
                    <a:gd name="connsiteX1" fmla="*/ 2317751 w 7998619"/>
                    <a:gd name="connsiteY1" fmla="*/ 434179 h 826579"/>
                    <a:gd name="connsiteX2" fmla="*/ 2661444 w 7998619"/>
                    <a:gd name="connsiteY2" fmla="*/ 661985 h 826579"/>
                    <a:gd name="connsiteX3" fmla="*/ 3441700 w 7998619"/>
                    <a:gd name="connsiteY3" fmla="*/ 661192 h 826579"/>
                    <a:gd name="connsiteX4" fmla="*/ 3767931 w 7998619"/>
                    <a:gd name="connsiteY4" fmla="*/ 434179 h 826579"/>
                    <a:gd name="connsiteX5" fmla="*/ 7398543 w 7998619"/>
                    <a:gd name="connsiteY5" fmla="*/ 436560 h 826579"/>
                    <a:gd name="connsiteX6" fmla="*/ 7891462 w 7998619"/>
                    <a:gd name="connsiteY6" fmla="*/ 0 h 826579"/>
                    <a:gd name="connsiteX7" fmla="*/ 7998619 w 7998619"/>
                    <a:gd name="connsiteY7" fmla="*/ 165892 h 826579"/>
                    <a:gd name="connsiteX8" fmla="*/ 7432676 w 7998619"/>
                    <a:gd name="connsiteY8" fmla="*/ 584198 h 826579"/>
                    <a:gd name="connsiteX9" fmla="*/ 3806031 w 7998619"/>
                    <a:gd name="connsiteY9" fmla="*/ 585786 h 826579"/>
                    <a:gd name="connsiteX10" fmla="*/ 3474245 w 7998619"/>
                    <a:gd name="connsiteY10" fmla="*/ 816768 h 826579"/>
                    <a:gd name="connsiteX11" fmla="*/ 2593976 w 7998619"/>
                    <a:gd name="connsiteY11" fmla="*/ 806448 h 826579"/>
                    <a:gd name="connsiteX12" fmla="*/ 2275682 w 7998619"/>
                    <a:gd name="connsiteY12" fmla="*/ 585787 h 826579"/>
                    <a:gd name="connsiteX13" fmla="*/ 0 w 7998619"/>
                    <a:gd name="connsiteY13" fmla="*/ 579435 h 826579"/>
                    <a:gd name="connsiteX14" fmla="*/ 3175 w 7998619"/>
                    <a:gd name="connsiteY14" fmla="*/ 431798 h 826579"/>
                    <a:gd name="connsiteX0" fmla="*/ 3175 w 7998619"/>
                    <a:gd name="connsiteY0" fmla="*/ 431798 h 826579"/>
                    <a:gd name="connsiteX1" fmla="*/ 2317751 w 7998619"/>
                    <a:gd name="connsiteY1" fmla="*/ 434179 h 826579"/>
                    <a:gd name="connsiteX2" fmla="*/ 2661444 w 7998619"/>
                    <a:gd name="connsiteY2" fmla="*/ 661985 h 826579"/>
                    <a:gd name="connsiteX3" fmla="*/ 3441700 w 7998619"/>
                    <a:gd name="connsiteY3" fmla="*/ 661192 h 826579"/>
                    <a:gd name="connsiteX4" fmla="*/ 3767931 w 7998619"/>
                    <a:gd name="connsiteY4" fmla="*/ 434179 h 826579"/>
                    <a:gd name="connsiteX5" fmla="*/ 7398543 w 7998619"/>
                    <a:gd name="connsiteY5" fmla="*/ 436560 h 826579"/>
                    <a:gd name="connsiteX6" fmla="*/ 7891462 w 7998619"/>
                    <a:gd name="connsiteY6" fmla="*/ 0 h 826579"/>
                    <a:gd name="connsiteX7" fmla="*/ 7998619 w 7998619"/>
                    <a:gd name="connsiteY7" fmla="*/ 165892 h 826579"/>
                    <a:gd name="connsiteX8" fmla="*/ 7432676 w 7998619"/>
                    <a:gd name="connsiteY8" fmla="*/ 584198 h 826579"/>
                    <a:gd name="connsiteX9" fmla="*/ 3806031 w 7998619"/>
                    <a:gd name="connsiteY9" fmla="*/ 585786 h 826579"/>
                    <a:gd name="connsiteX10" fmla="*/ 3474245 w 7998619"/>
                    <a:gd name="connsiteY10" fmla="*/ 816768 h 826579"/>
                    <a:gd name="connsiteX11" fmla="*/ 2593976 w 7998619"/>
                    <a:gd name="connsiteY11" fmla="*/ 806448 h 826579"/>
                    <a:gd name="connsiteX12" fmla="*/ 2275682 w 7998619"/>
                    <a:gd name="connsiteY12" fmla="*/ 585787 h 826579"/>
                    <a:gd name="connsiteX13" fmla="*/ 0 w 7998619"/>
                    <a:gd name="connsiteY13" fmla="*/ 579435 h 826579"/>
                    <a:gd name="connsiteX14" fmla="*/ 3175 w 7998619"/>
                    <a:gd name="connsiteY14" fmla="*/ 431798 h 826579"/>
                    <a:gd name="connsiteX0" fmla="*/ 3175 w 7998619"/>
                    <a:gd name="connsiteY0" fmla="*/ 431798 h 826579"/>
                    <a:gd name="connsiteX1" fmla="*/ 2317751 w 7998619"/>
                    <a:gd name="connsiteY1" fmla="*/ 434179 h 826579"/>
                    <a:gd name="connsiteX2" fmla="*/ 2661444 w 7998619"/>
                    <a:gd name="connsiteY2" fmla="*/ 661985 h 826579"/>
                    <a:gd name="connsiteX3" fmla="*/ 3441700 w 7998619"/>
                    <a:gd name="connsiteY3" fmla="*/ 661192 h 826579"/>
                    <a:gd name="connsiteX4" fmla="*/ 3767931 w 7998619"/>
                    <a:gd name="connsiteY4" fmla="*/ 434179 h 826579"/>
                    <a:gd name="connsiteX5" fmla="*/ 7398543 w 7998619"/>
                    <a:gd name="connsiteY5" fmla="*/ 436560 h 826579"/>
                    <a:gd name="connsiteX6" fmla="*/ 7891462 w 7998619"/>
                    <a:gd name="connsiteY6" fmla="*/ 0 h 826579"/>
                    <a:gd name="connsiteX7" fmla="*/ 7998619 w 7998619"/>
                    <a:gd name="connsiteY7" fmla="*/ 165892 h 826579"/>
                    <a:gd name="connsiteX8" fmla="*/ 7432676 w 7998619"/>
                    <a:gd name="connsiteY8" fmla="*/ 584198 h 826579"/>
                    <a:gd name="connsiteX9" fmla="*/ 3806031 w 7998619"/>
                    <a:gd name="connsiteY9" fmla="*/ 585786 h 826579"/>
                    <a:gd name="connsiteX10" fmla="*/ 3474245 w 7998619"/>
                    <a:gd name="connsiteY10" fmla="*/ 816768 h 826579"/>
                    <a:gd name="connsiteX11" fmla="*/ 2593976 w 7998619"/>
                    <a:gd name="connsiteY11" fmla="*/ 806448 h 826579"/>
                    <a:gd name="connsiteX12" fmla="*/ 2275682 w 7998619"/>
                    <a:gd name="connsiteY12" fmla="*/ 585787 h 826579"/>
                    <a:gd name="connsiteX13" fmla="*/ 0 w 7998619"/>
                    <a:gd name="connsiteY13" fmla="*/ 579435 h 826579"/>
                    <a:gd name="connsiteX14" fmla="*/ 3175 w 7998619"/>
                    <a:gd name="connsiteY14" fmla="*/ 431798 h 826579"/>
                    <a:gd name="connsiteX0" fmla="*/ 794 w 7998619"/>
                    <a:gd name="connsiteY0" fmla="*/ 427035 h 826579"/>
                    <a:gd name="connsiteX1" fmla="*/ 2317751 w 7998619"/>
                    <a:gd name="connsiteY1" fmla="*/ 434179 h 826579"/>
                    <a:gd name="connsiteX2" fmla="*/ 2661444 w 7998619"/>
                    <a:gd name="connsiteY2" fmla="*/ 661985 h 826579"/>
                    <a:gd name="connsiteX3" fmla="*/ 3441700 w 7998619"/>
                    <a:gd name="connsiteY3" fmla="*/ 661192 h 826579"/>
                    <a:gd name="connsiteX4" fmla="*/ 3767931 w 7998619"/>
                    <a:gd name="connsiteY4" fmla="*/ 434179 h 826579"/>
                    <a:gd name="connsiteX5" fmla="*/ 7398543 w 7998619"/>
                    <a:gd name="connsiteY5" fmla="*/ 436560 h 826579"/>
                    <a:gd name="connsiteX6" fmla="*/ 7891462 w 7998619"/>
                    <a:gd name="connsiteY6" fmla="*/ 0 h 826579"/>
                    <a:gd name="connsiteX7" fmla="*/ 7998619 w 7998619"/>
                    <a:gd name="connsiteY7" fmla="*/ 165892 h 826579"/>
                    <a:gd name="connsiteX8" fmla="*/ 7432676 w 7998619"/>
                    <a:gd name="connsiteY8" fmla="*/ 584198 h 826579"/>
                    <a:gd name="connsiteX9" fmla="*/ 3806031 w 7998619"/>
                    <a:gd name="connsiteY9" fmla="*/ 585786 h 826579"/>
                    <a:gd name="connsiteX10" fmla="*/ 3474245 w 7998619"/>
                    <a:gd name="connsiteY10" fmla="*/ 816768 h 826579"/>
                    <a:gd name="connsiteX11" fmla="*/ 2593976 w 7998619"/>
                    <a:gd name="connsiteY11" fmla="*/ 806448 h 826579"/>
                    <a:gd name="connsiteX12" fmla="*/ 2275682 w 7998619"/>
                    <a:gd name="connsiteY12" fmla="*/ 585787 h 826579"/>
                    <a:gd name="connsiteX13" fmla="*/ 0 w 7998619"/>
                    <a:gd name="connsiteY13" fmla="*/ 579435 h 826579"/>
                    <a:gd name="connsiteX14" fmla="*/ 794 w 7998619"/>
                    <a:gd name="connsiteY14" fmla="*/ 427035 h 826579"/>
                    <a:gd name="connsiteX0" fmla="*/ 7998619 w 8090059"/>
                    <a:gd name="connsiteY0" fmla="*/ 165892 h 826579"/>
                    <a:gd name="connsiteX1" fmla="*/ 7432676 w 8090059"/>
                    <a:gd name="connsiteY1" fmla="*/ 584198 h 826579"/>
                    <a:gd name="connsiteX2" fmla="*/ 3806031 w 8090059"/>
                    <a:gd name="connsiteY2" fmla="*/ 585786 h 826579"/>
                    <a:gd name="connsiteX3" fmla="*/ 3474245 w 8090059"/>
                    <a:gd name="connsiteY3" fmla="*/ 816768 h 826579"/>
                    <a:gd name="connsiteX4" fmla="*/ 2593976 w 8090059"/>
                    <a:gd name="connsiteY4" fmla="*/ 806448 h 826579"/>
                    <a:gd name="connsiteX5" fmla="*/ 2275682 w 8090059"/>
                    <a:gd name="connsiteY5" fmla="*/ 585787 h 826579"/>
                    <a:gd name="connsiteX6" fmla="*/ 0 w 8090059"/>
                    <a:gd name="connsiteY6" fmla="*/ 579435 h 826579"/>
                    <a:gd name="connsiteX7" fmla="*/ 794 w 8090059"/>
                    <a:gd name="connsiteY7" fmla="*/ 427035 h 826579"/>
                    <a:gd name="connsiteX8" fmla="*/ 2317751 w 8090059"/>
                    <a:gd name="connsiteY8" fmla="*/ 434179 h 826579"/>
                    <a:gd name="connsiteX9" fmla="*/ 2661444 w 8090059"/>
                    <a:gd name="connsiteY9" fmla="*/ 661985 h 826579"/>
                    <a:gd name="connsiteX10" fmla="*/ 3441700 w 8090059"/>
                    <a:gd name="connsiteY10" fmla="*/ 661192 h 826579"/>
                    <a:gd name="connsiteX11" fmla="*/ 3767931 w 8090059"/>
                    <a:gd name="connsiteY11" fmla="*/ 434179 h 826579"/>
                    <a:gd name="connsiteX12" fmla="*/ 7398543 w 8090059"/>
                    <a:gd name="connsiteY12" fmla="*/ 436560 h 826579"/>
                    <a:gd name="connsiteX13" fmla="*/ 7891462 w 8090059"/>
                    <a:gd name="connsiteY13" fmla="*/ 0 h 826579"/>
                    <a:gd name="connsiteX14" fmla="*/ 8090059 w 8090059"/>
                    <a:gd name="connsiteY14" fmla="*/ 257332 h 826579"/>
                    <a:gd name="connsiteX0" fmla="*/ 7998619 w 7998619"/>
                    <a:gd name="connsiteY0" fmla="*/ 165892 h 826579"/>
                    <a:gd name="connsiteX1" fmla="*/ 7432676 w 7998619"/>
                    <a:gd name="connsiteY1" fmla="*/ 584198 h 826579"/>
                    <a:gd name="connsiteX2" fmla="*/ 3806031 w 7998619"/>
                    <a:gd name="connsiteY2" fmla="*/ 585786 h 826579"/>
                    <a:gd name="connsiteX3" fmla="*/ 3474245 w 7998619"/>
                    <a:gd name="connsiteY3" fmla="*/ 816768 h 826579"/>
                    <a:gd name="connsiteX4" fmla="*/ 2593976 w 7998619"/>
                    <a:gd name="connsiteY4" fmla="*/ 806448 h 826579"/>
                    <a:gd name="connsiteX5" fmla="*/ 2275682 w 7998619"/>
                    <a:gd name="connsiteY5" fmla="*/ 585787 h 826579"/>
                    <a:gd name="connsiteX6" fmla="*/ 0 w 7998619"/>
                    <a:gd name="connsiteY6" fmla="*/ 579435 h 826579"/>
                    <a:gd name="connsiteX7" fmla="*/ 794 w 7998619"/>
                    <a:gd name="connsiteY7" fmla="*/ 427035 h 826579"/>
                    <a:gd name="connsiteX8" fmla="*/ 2317751 w 7998619"/>
                    <a:gd name="connsiteY8" fmla="*/ 434179 h 826579"/>
                    <a:gd name="connsiteX9" fmla="*/ 2661444 w 7998619"/>
                    <a:gd name="connsiteY9" fmla="*/ 661985 h 826579"/>
                    <a:gd name="connsiteX10" fmla="*/ 3441700 w 7998619"/>
                    <a:gd name="connsiteY10" fmla="*/ 661192 h 826579"/>
                    <a:gd name="connsiteX11" fmla="*/ 3767931 w 7998619"/>
                    <a:gd name="connsiteY11" fmla="*/ 434179 h 826579"/>
                    <a:gd name="connsiteX12" fmla="*/ 7398543 w 7998619"/>
                    <a:gd name="connsiteY12" fmla="*/ 436560 h 826579"/>
                    <a:gd name="connsiteX13" fmla="*/ 7891462 w 7998619"/>
                    <a:gd name="connsiteY13" fmla="*/ 0 h 826579"/>
                    <a:gd name="connsiteX0" fmla="*/ 7998619 w 7998619"/>
                    <a:gd name="connsiteY0" fmla="*/ 0 h 660687"/>
                    <a:gd name="connsiteX1" fmla="*/ 7432676 w 7998619"/>
                    <a:gd name="connsiteY1" fmla="*/ 418306 h 660687"/>
                    <a:gd name="connsiteX2" fmla="*/ 3806031 w 7998619"/>
                    <a:gd name="connsiteY2" fmla="*/ 419894 h 660687"/>
                    <a:gd name="connsiteX3" fmla="*/ 3474245 w 7998619"/>
                    <a:gd name="connsiteY3" fmla="*/ 650876 h 660687"/>
                    <a:gd name="connsiteX4" fmla="*/ 2593976 w 7998619"/>
                    <a:gd name="connsiteY4" fmla="*/ 640556 h 660687"/>
                    <a:gd name="connsiteX5" fmla="*/ 2275682 w 7998619"/>
                    <a:gd name="connsiteY5" fmla="*/ 419895 h 660687"/>
                    <a:gd name="connsiteX6" fmla="*/ 0 w 7998619"/>
                    <a:gd name="connsiteY6" fmla="*/ 413543 h 660687"/>
                    <a:gd name="connsiteX7" fmla="*/ 794 w 7998619"/>
                    <a:gd name="connsiteY7" fmla="*/ 261143 h 660687"/>
                    <a:gd name="connsiteX8" fmla="*/ 2317751 w 7998619"/>
                    <a:gd name="connsiteY8" fmla="*/ 268287 h 660687"/>
                    <a:gd name="connsiteX9" fmla="*/ 2661444 w 7998619"/>
                    <a:gd name="connsiteY9" fmla="*/ 496093 h 660687"/>
                    <a:gd name="connsiteX10" fmla="*/ 3441700 w 7998619"/>
                    <a:gd name="connsiteY10" fmla="*/ 495300 h 660687"/>
                    <a:gd name="connsiteX11" fmla="*/ 3767931 w 7998619"/>
                    <a:gd name="connsiteY11" fmla="*/ 268287 h 660687"/>
                    <a:gd name="connsiteX12" fmla="*/ 7398543 w 7998619"/>
                    <a:gd name="connsiteY12" fmla="*/ 270668 h 660687"/>
                    <a:gd name="connsiteX13" fmla="*/ 7743824 w 7998619"/>
                    <a:gd name="connsiteY13" fmla="*/ 103189 h 660687"/>
                    <a:gd name="connsiteX0" fmla="*/ 7998619 w 7998619"/>
                    <a:gd name="connsiteY0" fmla="*/ 0 h 660687"/>
                    <a:gd name="connsiteX1" fmla="*/ 7432676 w 7998619"/>
                    <a:gd name="connsiteY1" fmla="*/ 418306 h 660687"/>
                    <a:gd name="connsiteX2" fmla="*/ 3806031 w 7998619"/>
                    <a:gd name="connsiteY2" fmla="*/ 419894 h 660687"/>
                    <a:gd name="connsiteX3" fmla="*/ 3474245 w 7998619"/>
                    <a:gd name="connsiteY3" fmla="*/ 650876 h 660687"/>
                    <a:gd name="connsiteX4" fmla="*/ 2593976 w 7998619"/>
                    <a:gd name="connsiteY4" fmla="*/ 640556 h 660687"/>
                    <a:gd name="connsiteX5" fmla="*/ 2275682 w 7998619"/>
                    <a:gd name="connsiteY5" fmla="*/ 419895 h 660687"/>
                    <a:gd name="connsiteX6" fmla="*/ 0 w 7998619"/>
                    <a:gd name="connsiteY6" fmla="*/ 413543 h 660687"/>
                    <a:gd name="connsiteX7" fmla="*/ 794 w 7998619"/>
                    <a:gd name="connsiteY7" fmla="*/ 261143 h 660687"/>
                    <a:gd name="connsiteX8" fmla="*/ 2317751 w 7998619"/>
                    <a:gd name="connsiteY8" fmla="*/ 268287 h 660687"/>
                    <a:gd name="connsiteX9" fmla="*/ 2661444 w 7998619"/>
                    <a:gd name="connsiteY9" fmla="*/ 496093 h 660687"/>
                    <a:gd name="connsiteX10" fmla="*/ 3441700 w 7998619"/>
                    <a:gd name="connsiteY10" fmla="*/ 495300 h 660687"/>
                    <a:gd name="connsiteX11" fmla="*/ 3767931 w 7998619"/>
                    <a:gd name="connsiteY11" fmla="*/ 268287 h 660687"/>
                    <a:gd name="connsiteX12" fmla="*/ 7398543 w 7998619"/>
                    <a:gd name="connsiteY12" fmla="*/ 270668 h 660687"/>
                    <a:gd name="connsiteX13" fmla="*/ 7743824 w 7998619"/>
                    <a:gd name="connsiteY13" fmla="*/ 103189 h 660687"/>
                    <a:gd name="connsiteX0" fmla="*/ 7998619 w 7998619"/>
                    <a:gd name="connsiteY0" fmla="*/ 0 h 660687"/>
                    <a:gd name="connsiteX1" fmla="*/ 7432676 w 7998619"/>
                    <a:gd name="connsiteY1" fmla="*/ 418306 h 660687"/>
                    <a:gd name="connsiteX2" fmla="*/ 3806031 w 7998619"/>
                    <a:gd name="connsiteY2" fmla="*/ 419894 h 660687"/>
                    <a:gd name="connsiteX3" fmla="*/ 3474245 w 7998619"/>
                    <a:gd name="connsiteY3" fmla="*/ 650876 h 660687"/>
                    <a:gd name="connsiteX4" fmla="*/ 2593976 w 7998619"/>
                    <a:gd name="connsiteY4" fmla="*/ 640556 h 660687"/>
                    <a:gd name="connsiteX5" fmla="*/ 2275682 w 7998619"/>
                    <a:gd name="connsiteY5" fmla="*/ 419895 h 660687"/>
                    <a:gd name="connsiteX6" fmla="*/ 0 w 7998619"/>
                    <a:gd name="connsiteY6" fmla="*/ 413543 h 660687"/>
                    <a:gd name="connsiteX7" fmla="*/ 794 w 7998619"/>
                    <a:gd name="connsiteY7" fmla="*/ 261143 h 660687"/>
                    <a:gd name="connsiteX8" fmla="*/ 2317751 w 7998619"/>
                    <a:gd name="connsiteY8" fmla="*/ 268287 h 660687"/>
                    <a:gd name="connsiteX9" fmla="*/ 2661444 w 7998619"/>
                    <a:gd name="connsiteY9" fmla="*/ 496093 h 660687"/>
                    <a:gd name="connsiteX10" fmla="*/ 3441700 w 7998619"/>
                    <a:gd name="connsiteY10" fmla="*/ 495300 h 660687"/>
                    <a:gd name="connsiteX11" fmla="*/ 3767931 w 7998619"/>
                    <a:gd name="connsiteY11" fmla="*/ 268287 h 660687"/>
                    <a:gd name="connsiteX12" fmla="*/ 7412830 w 7998619"/>
                    <a:gd name="connsiteY12" fmla="*/ 270668 h 660687"/>
                    <a:gd name="connsiteX13" fmla="*/ 7743824 w 7998619"/>
                    <a:gd name="connsiteY13" fmla="*/ 103189 h 660687"/>
                    <a:gd name="connsiteX0" fmla="*/ 7998619 w 7998619"/>
                    <a:gd name="connsiteY0" fmla="*/ 0 h 660687"/>
                    <a:gd name="connsiteX1" fmla="*/ 7432676 w 7998619"/>
                    <a:gd name="connsiteY1" fmla="*/ 418306 h 660687"/>
                    <a:gd name="connsiteX2" fmla="*/ 3806031 w 7998619"/>
                    <a:gd name="connsiteY2" fmla="*/ 419894 h 660687"/>
                    <a:gd name="connsiteX3" fmla="*/ 3474245 w 7998619"/>
                    <a:gd name="connsiteY3" fmla="*/ 650876 h 660687"/>
                    <a:gd name="connsiteX4" fmla="*/ 2593976 w 7998619"/>
                    <a:gd name="connsiteY4" fmla="*/ 640556 h 660687"/>
                    <a:gd name="connsiteX5" fmla="*/ 2275682 w 7998619"/>
                    <a:gd name="connsiteY5" fmla="*/ 419895 h 660687"/>
                    <a:gd name="connsiteX6" fmla="*/ 0 w 7998619"/>
                    <a:gd name="connsiteY6" fmla="*/ 413543 h 660687"/>
                    <a:gd name="connsiteX7" fmla="*/ 794 w 7998619"/>
                    <a:gd name="connsiteY7" fmla="*/ 261143 h 660687"/>
                    <a:gd name="connsiteX8" fmla="*/ 2317751 w 7998619"/>
                    <a:gd name="connsiteY8" fmla="*/ 268287 h 660687"/>
                    <a:gd name="connsiteX9" fmla="*/ 2661444 w 7998619"/>
                    <a:gd name="connsiteY9" fmla="*/ 496093 h 660687"/>
                    <a:gd name="connsiteX10" fmla="*/ 3441700 w 7998619"/>
                    <a:gd name="connsiteY10" fmla="*/ 495300 h 660687"/>
                    <a:gd name="connsiteX11" fmla="*/ 3767931 w 7998619"/>
                    <a:gd name="connsiteY11" fmla="*/ 268287 h 660687"/>
                    <a:gd name="connsiteX12" fmla="*/ 7412830 w 7998619"/>
                    <a:gd name="connsiteY12" fmla="*/ 270668 h 660687"/>
                    <a:gd name="connsiteX13" fmla="*/ 7743824 w 7998619"/>
                    <a:gd name="connsiteY13" fmla="*/ 103189 h 660687"/>
                    <a:gd name="connsiteX0" fmla="*/ 7998619 w 7998619"/>
                    <a:gd name="connsiteY0" fmla="*/ 0 h 660687"/>
                    <a:gd name="connsiteX1" fmla="*/ 7432676 w 7998619"/>
                    <a:gd name="connsiteY1" fmla="*/ 418306 h 660687"/>
                    <a:gd name="connsiteX2" fmla="*/ 3806031 w 7998619"/>
                    <a:gd name="connsiteY2" fmla="*/ 419894 h 660687"/>
                    <a:gd name="connsiteX3" fmla="*/ 3474245 w 7998619"/>
                    <a:gd name="connsiteY3" fmla="*/ 650876 h 660687"/>
                    <a:gd name="connsiteX4" fmla="*/ 2593976 w 7998619"/>
                    <a:gd name="connsiteY4" fmla="*/ 640556 h 660687"/>
                    <a:gd name="connsiteX5" fmla="*/ 2275682 w 7998619"/>
                    <a:gd name="connsiteY5" fmla="*/ 419895 h 660687"/>
                    <a:gd name="connsiteX6" fmla="*/ 0 w 7998619"/>
                    <a:gd name="connsiteY6" fmla="*/ 413543 h 660687"/>
                    <a:gd name="connsiteX7" fmla="*/ 794 w 7998619"/>
                    <a:gd name="connsiteY7" fmla="*/ 261143 h 660687"/>
                    <a:gd name="connsiteX8" fmla="*/ 2317751 w 7998619"/>
                    <a:gd name="connsiteY8" fmla="*/ 268287 h 660687"/>
                    <a:gd name="connsiteX9" fmla="*/ 2661444 w 7998619"/>
                    <a:gd name="connsiteY9" fmla="*/ 496093 h 660687"/>
                    <a:gd name="connsiteX10" fmla="*/ 3441700 w 7998619"/>
                    <a:gd name="connsiteY10" fmla="*/ 495300 h 660687"/>
                    <a:gd name="connsiteX11" fmla="*/ 3767931 w 7998619"/>
                    <a:gd name="connsiteY11" fmla="*/ 268287 h 660687"/>
                    <a:gd name="connsiteX12" fmla="*/ 7412830 w 7998619"/>
                    <a:gd name="connsiteY12" fmla="*/ 270668 h 660687"/>
                    <a:gd name="connsiteX13" fmla="*/ 7743824 w 7998619"/>
                    <a:gd name="connsiteY13" fmla="*/ 103189 h 660687"/>
                    <a:gd name="connsiteX0" fmla="*/ 7998619 w 7998619"/>
                    <a:gd name="connsiteY0" fmla="*/ 0 h 660687"/>
                    <a:gd name="connsiteX1" fmla="*/ 7432676 w 7998619"/>
                    <a:gd name="connsiteY1" fmla="*/ 418306 h 660687"/>
                    <a:gd name="connsiteX2" fmla="*/ 3806031 w 7998619"/>
                    <a:gd name="connsiteY2" fmla="*/ 419894 h 660687"/>
                    <a:gd name="connsiteX3" fmla="*/ 3474245 w 7998619"/>
                    <a:gd name="connsiteY3" fmla="*/ 650876 h 660687"/>
                    <a:gd name="connsiteX4" fmla="*/ 2593976 w 7998619"/>
                    <a:gd name="connsiteY4" fmla="*/ 640556 h 660687"/>
                    <a:gd name="connsiteX5" fmla="*/ 2275682 w 7998619"/>
                    <a:gd name="connsiteY5" fmla="*/ 419895 h 660687"/>
                    <a:gd name="connsiteX6" fmla="*/ 0 w 7998619"/>
                    <a:gd name="connsiteY6" fmla="*/ 413543 h 660687"/>
                    <a:gd name="connsiteX7" fmla="*/ 794 w 7998619"/>
                    <a:gd name="connsiteY7" fmla="*/ 261143 h 660687"/>
                    <a:gd name="connsiteX8" fmla="*/ 2317751 w 7998619"/>
                    <a:gd name="connsiteY8" fmla="*/ 268287 h 660687"/>
                    <a:gd name="connsiteX9" fmla="*/ 2661444 w 7998619"/>
                    <a:gd name="connsiteY9" fmla="*/ 496093 h 660687"/>
                    <a:gd name="connsiteX10" fmla="*/ 3441700 w 7998619"/>
                    <a:gd name="connsiteY10" fmla="*/ 495300 h 660687"/>
                    <a:gd name="connsiteX11" fmla="*/ 3767931 w 7998619"/>
                    <a:gd name="connsiteY11" fmla="*/ 268287 h 660687"/>
                    <a:gd name="connsiteX12" fmla="*/ 7412830 w 7998619"/>
                    <a:gd name="connsiteY12" fmla="*/ 270668 h 660687"/>
                    <a:gd name="connsiteX13" fmla="*/ 7743824 w 7998619"/>
                    <a:gd name="connsiteY13" fmla="*/ 103189 h 660687"/>
                    <a:gd name="connsiteX0" fmla="*/ 7998619 w 7998619"/>
                    <a:gd name="connsiteY0" fmla="*/ 0 h 660687"/>
                    <a:gd name="connsiteX1" fmla="*/ 7432676 w 7998619"/>
                    <a:gd name="connsiteY1" fmla="*/ 418306 h 660687"/>
                    <a:gd name="connsiteX2" fmla="*/ 3806031 w 7998619"/>
                    <a:gd name="connsiteY2" fmla="*/ 419894 h 660687"/>
                    <a:gd name="connsiteX3" fmla="*/ 3474245 w 7998619"/>
                    <a:gd name="connsiteY3" fmla="*/ 650876 h 660687"/>
                    <a:gd name="connsiteX4" fmla="*/ 2593976 w 7998619"/>
                    <a:gd name="connsiteY4" fmla="*/ 640556 h 660687"/>
                    <a:gd name="connsiteX5" fmla="*/ 2275682 w 7998619"/>
                    <a:gd name="connsiteY5" fmla="*/ 419895 h 660687"/>
                    <a:gd name="connsiteX6" fmla="*/ 0 w 7998619"/>
                    <a:gd name="connsiteY6" fmla="*/ 413543 h 660687"/>
                    <a:gd name="connsiteX7" fmla="*/ 794 w 7998619"/>
                    <a:gd name="connsiteY7" fmla="*/ 261143 h 660687"/>
                    <a:gd name="connsiteX8" fmla="*/ 2317751 w 7998619"/>
                    <a:gd name="connsiteY8" fmla="*/ 268287 h 660687"/>
                    <a:gd name="connsiteX9" fmla="*/ 2661444 w 7998619"/>
                    <a:gd name="connsiteY9" fmla="*/ 496093 h 660687"/>
                    <a:gd name="connsiteX10" fmla="*/ 3441700 w 7998619"/>
                    <a:gd name="connsiteY10" fmla="*/ 495300 h 660687"/>
                    <a:gd name="connsiteX11" fmla="*/ 3767931 w 7998619"/>
                    <a:gd name="connsiteY11" fmla="*/ 268287 h 660687"/>
                    <a:gd name="connsiteX12" fmla="*/ 7412830 w 7998619"/>
                    <a:gd name="connsiteY12" fmla="*/ 270668 h 660687"/>
                    <a:gd name="connsiteX13" fmla="*/ 7743824 w 7998619"/>
                    <a:gd name="connsiteY13" fmla="*/ 103189 h 660687"/>
                    <a:gd name="connsiteX0" fmla="*/ 7841456 w 7841456"/>
                    <a:gd name="connsiteY0" fmla="*/ 99217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99217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99217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99217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108742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108742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108742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108742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108742 h 557498"/>
                    <a:gd name="connsiteX1" fmla="*/ 7432676 w 7841456"/>
                    <a:gd name="connsiteY1" fmla="*/ 315117 h 557498"/>
                    <a:gd name="connsiteX2" fmla="*/ 3806031 w 7841456"/>
                    <a:gd name="connsiteY2" fmla="*/ 316705 h 557498"/>
                    <a:gd name="connsiteX3" fmla="*/ 3474245 w 7841456"/>
                    <a:gd name="connsiteY3" fmla="*/ 547687 h 557498"/>
                    <a:gd name="connsiteX4" fmla="*/ 2593976 w 7841456"/>
                    <a:gd name="connsiteY4" fmla="*/ 537367 h 557498"/>
                    <a:gd name="connsiteX5" fmla="*/ 2275682 w 7841456"/>
                    <a:gd name="connsiteY5" fmla="*/ 316706 h 557498"/>
                    <a:gd name="connsiteX6" fmla="*/ 0 w 7841456"/>
                    <a:gd name="connsiteY6" fmla="*/ 310354 h 557498"/>
                    <a:gd name="connsiteX7" fmla="*/ 794 w 7841456"/>
                    <a:gd name="connsiteY7" fmla="*/ 157954 h 557498"/>
                    <a:gd name="connsiteX8" fmla="*/ 2317751 w 7841456"/>
                    <a:gd name="connsiteY8" fmla="*/ 165098 h 557498"/>
                    <a:gd name="connsiteX9" fmla="*/ 2661444 w 7841456"/>
                    <a:gd name="connsiteY9" fmla="*/ 392904 h 557498"/>
                    <a:gd name="connsiteX10" fmla="*/ 3441700 w 7841456"/>
                    <a:gd name="connsiteY10" fmla="*/ 392111 h 557498"/>
                    <a:gd name="connsiteX11" fmla="*/ 3767931 w 7841456"/>
                    <a:gd name="connsiteY11" fmla="*/ 165098 h 557498"/>
                    <a:gd name="connsiteX12" fmla="*/ 7412830 w 7841456"/>
                    <a:gd name="connsiteY12" fmla="*/ 167479 h 557498"/>
                    <a:gd name="connsiteX13" fmla="*/ 7743824 w 7841456"/>
                    <a:gd name="connsiteY13" fmla="*/ 0 h 557498"/>
                    <a:gd name="connsiteX0" fmla="*/ 7841456 w 7841456"/>
                    <a:gd name="connsiteY0" fmla="*/ 108742 h 560683"/>
                    <a:gd name="connsiteX1" fmla="*/ 7432676 w 7841456"/>
                    <a:gd name="connsiteY1" fmla="*/ 315117 h 560683"/>
                    <a:gd name="connsiteX2" fmla="*/ 3806031 w 7841456"/>
                    <a:gd name="connsiteY2" fmla="*/ 316705 h 560683"/>
                    <a:gd name="connsiteX3" fmla="*/ 3474245 w 7841456"/>
                    <a:gd name="connsiteY3" fmla="*/ 547687 h 560683"/>
                    <a:gd name="connsiteX4" fmla="*/ 2593976 w 7841456"/>
                    <a:gd name="connsiteY4" fmla="*/ 542130 h 560683"/>
                    <a:gd name="connsiteX5" fmla="*/ 2275682 w 7841456"/>
                    <a:gd name="connsiteY5" fmla="*/ 316706 h 560683"/>
                    <a:gd name="connsiteX6" fmla="*/ 0 w 7841456"/>
                    <a:gd name="connsiteY6" fmla="*/ 310354 h 560683"/>
                    <a:gd name="connsiteX7" fmla="*/ 794 w 7841456"/>
                    <a:gd name="connsiteY7" fmla="*/ 157954 h 560683"/>
                    <a:gd name="connsiteX8" fmla="*/ 2317751 w 7841456"/>
                    <a:gd name="connsiteY8" fmla="*/ 165098 h 560683"/>
                    <a:gd name="connsiteX9" fmla="*/ 2661444 w 7841456"/>
                    <a:gd name="connsiteY9" fmla="*/ 392904 h 560683"/>
                    <a:gd name="connsiteX10" fmla="*/ 3441700 w 7841456"/>
                    <a:gd name="connsiteY10" fmla="*/ 392111 h 560683"/>
                    <a:gd name="connsiteX11" fmla="*/ 3767931 w 7841456"/>
                    <a:gd name="connsiteY11" fmla="*/ 165098 h 560683"/>
                    <a:gd name="connsiteX12" fmla="*/ 7412830 w 7841456"/>
                    <a:gd name="connsiteY12" fmla="*/ 167479 h 560683"/>
                    <a:gd name="connsiteX13" fmla="*/ 7743824 w 7841456"/>
                    <a:gd name="connsiteY13" fmla="*/ 0 h 560683"/>
                    <a:gd name="connsiteX0" fmla="*/ 7841456 w 7841456"/>
                    <a:gd name="connsiteY0" fmla="*/ 108742 h 547806"/>
                    <a:gd name="connsiteX1" fmla="*/ 7432676 w 7841456"/>
                    <a:gd name="connsiteY1" fmla="*/ 315117 h 547806"/>
                    <a:gd name="connsiteX2" fmla="*/ 3806031 w 7841456"/>
                    <a:gd name="connsiteY2" fmla="*/ 316705 h 547806"/>
                    <a:gd name="connsiteX3" fmla="*/ 3474245 w 7841456"/>
                    <a:gd name="connsiteY3" fmla="*/ 547687 h 547806"/>
                    <a:gd name="connsiteX4" fmla="*/ 2593976 w 7841456"/>
                    <a:gd name="connsiteY4" fmla="*/ 542130 h 547806"/>
                    <a:gd name="connsiteX5" fmla="*/ 2275682 w 7841456"/>
                    <a:gd name="connsiteY5" fmla="*/ 316706 h 547806"/>
                    <a:gd name="connsiteX6" fmla="*/ 0 w 7841456"/>
                    <a:gd name="connsiteY6" fmla="*/ 310354 h 547806"/>
                    <a:gd name="connsiteX7" fmla="*/ 794 w 7841456"/>
                    <a:gd name="connsiteY7" fmla="*/ 157954 h 547806"/>
                    <a:gd name="connsiteX8" fmla="*/ 2317751 w 7841456"/>
                    <a:gd name="connsiteY8" fmla="*/ 165098 h 547806"/>
                    <a:gd name="connsiteX9" fmla="*/ 2661444 w 7841456"/>
                    <a:gd name="connsiteY9" fmla="*/ 392904 h 547806"/>
                    <a:gd name="connsiteX10" fmla="*/ 3441700 w 7841456"/>
                    <a:gd name="connsiteY10" fmla="*/ 392111 h 547806"/>
                    <a:gd name="connsiteX11" fmla="*/ 3767931 w 7841456"/>
                    <a:gd name="connsiteY11" fmla="*/ 165098 h 547806"/>
                    <a:gd name="connsiteX12" fmla="*/ 7412830 w 7841456"/>
                    <a:gd name="connsiteY12" fmla="*/ 167479 h 547806"/>
                    <a:gd name="connsiteX13" fmla="*/ 7743824 w 7841456"/>
                    <a:gd name="connsiteY13" fmla="*/ 0 h 547806"/>
                    <a:gd name="connsiteX0" fmla="*/ 7841456 w 7841456"/>
                    <a:gd name="connsiteY0" fmla="*/ 108742 h 554036"/>
                    <a:gd name="connsiteX1" fmla="*/ 7432676 w 7841456"/>
                    <a:gd name="connsiteY1" fmla="*/ 315117 h 554036"/>
                    <a:gd name="connsiteX2" fmla="*/ 3806031 w 7841456"/>
                    <a:gd name="connsiteY2" fmla="*/ 316705 h 554036"/>
                    <a:gd name="connsiteX3" fmla="*/ 3474245 w 7841456"/>
                    <a:gd name="connsiteY3" fmla="*/ 547687 h 554036"/>
                    <a:gd name="connsiteX4" fmla="*/ 2598738 w 7841456"/>
                    <a:gd name="connsiteY4" fmla="*/ 554036 h 554036"/>
                    <a:gd name="connsiteX5" fmla="*/ 2275682 w 7841456"/>
                    <a:gd name="connsiteY5" fmla="*/ 316706 h 554036"/>
                    <a:gd name="connsiteX6" fmla="*/ 0 w 7841456"/>
                    <a:gd name="connsiteY6" fmla="*/ 310354 h 554036"/>
                    <a:gd name="connsiteX7" fmla="*/ 794 w 7841456"/>
                    <a:gd name="connsiteY7" fmla="*/ 157954 h 554036"/>
                    <a:gd name="connsiteX8" fmla="*/ 2317751 w 7841456"/>
                    <a:gd name="connsiteY8" fmla="*/ 165098 h 554036"/>
                    <a:gd name="connsiteX9" fmla="*/ 2661444 w 7841456"/>
                    <a:gd name="connsiteY9" fmla="*/ 392904 h 554036"/>
                    <a:gd name="connsiteX10" fmla="*/ 3441700 w 7841456"/>
                    <a:gd name="connsiteY10" fmla="*/ 392111 h 554036"/>
                    <a:gd name="connsiteX11" fmla="*/ 3767931 w 7841456"/>
                    <a:gd name="connsiteY11" fmla="*/ 165098 h 554036"/>
                    <a:gd name="connsiteX12" fmla="*/ 7412830 w 7841456"/>
                    <a:gd name="connsiteY12" fmla="*/ 167479 h 554036"/>
                    <a:gd name="connsiteX13" fmla="*/ 7743824 w 7841456"/>
                    <a:gd name="connsiteY13" fmla="*/ 0 h 554036"/>
                    <a:gd name="connsiteX0" fmla="*/ 7841456 w 7841456"/>
                    <a:gd name="connsiteY0" fmla="*/ 108742 h 554036"/>
                    <a:gd name="connsiteX1" fmla="*/ 7432676 w 7841456"/>
                    <a:gd name="connsiteY1" fmla="*/ 315117 h 554036"/>
                    <a:gd name="connsiteX2" fmla="*/ 3806031 w 7841456"/>
                    <a:gd name="connsiteY2" fmla="*/ 316705 h 554036"/>
                    <a:gd name="connsiteX3" fmla="*/ 3474245 w 7841456"/>
                    <a:gd name="connsiteY3" fmla="*/ 547687 h 554036"/>
                    <a:gd name="connsiteX4" fmla="*/ 2598738 w 7841456"/>
                    <a:gd name="connsiteY4" fmla="*/ 554036 h 554036"/>
                    <a:gd name="connsiteX5" fmla="*/ 2275682 w 7841456"/>
                    <a:gd name="connsiteY5" fmla="*/ 316706 h 554036"/>
                    <a:gd name="connsiteX6" fmla="*/ 0 w 7841456"/>
                    <a:gd name="connsiteY6" fmla="*/ 310354 h 554036"/>
                    <a:gd name="connsiteX7" fmla="*/ 794 w 7841456"/>
                    <a:gd name="connsiteY7" fmla="*/ 157954 h 554036"/>
                    <a:gd name="connsiteX8" fmla="*/ 2317751 w 7841456"/>
                    <a:gd name="connsiteY8" fmla="*/ 165098 h 554036"/>
                    <a:gd name="connsiteX9" fmla="*/ 2661444 w 7841456"/>
                    <a:gd name="connsiteY9" fmla="*/ 392904 h 554036"/>
                    <a:gd name="connsiteX10" fmla="*/ 3441700 w 7841456"/>
                    <a:gd name="connsiteY10" fmla="*/ 392111 h 554036"/>
                    <a:gd name="connsiteX11" fmla="*/ 3767931 w 7841456"/>
                    <a:gd name="connsiteY11" fmla="*/ 165098 h 554036"/>
                    <a:gd name="connsiteX12" fmla="*/ 7412830 w 7841456"/>
                    <a:gd name="connsiteY12" fmla="*/ 167479 h 554036"/>
                    <a:gd name="connsiteX13" fmla="*/ 7743824 w 7841456"/>
                    <a:gd name="connsiteY13" fmla="*/ 0 h 554036"/>
                    <a:gd name="connsiteX0" fmla="*/ 7841456 w 7841456"/>
                    <a:gd name="connsiteY0" fmla="*/ 108742 h 554633"/>
                    <a:gd name="connsiteX1" fmla="*/ 7432676 w 7841456"/>
                    <a:gd name="connsiteY1" fmla="*/ 315117 h 554633"/>
                    <a:gd name="connsiteX2" fmla="*/ 3806031 w 7841456"/>
                    <a:gd name="connsiteY2" fmla="*/ 316705 h 554633"/>
                    <a:gd name="connsiteX3" fmla="*/ 3474245 w 7841456"/>
                    <a:gd name="connsiteY3" fmla="*/ 547687 h 554633"/>
                    <a:gd name="connsiteX4" fmla="*/ 2598738 w 7841456"/>
                    <a:gd name="connsiteY4" fmla="*/ 554036 h 554633"/>
                    <a:gd name="connsiteX5" fmla="*/ 2275682 w 7841456"/>
                    <a:gd name="connsiteY5" fmla="*/ 316706 h 554633"/>
                    <a:gd name="connsiteX6" fmla="*/ 0 w 7841456"/>
                    <a:gd name="connsiteY6" fmla="*/ 310354 h 554633"/>
                    <a:gd name="connsiteX7" fmla="*/ 794 w 7841456"/>
                    <a:gd name="connsiteY7" fmla="*/ 157954 h 554633"/>
                    <a:gd name="connsiteX8" fmla="*/ 2317751 w 7841456"/>
                    <a:gd name="connsiteY8" fmla="*/ 165098 h 554633"/>
                    <a:gd name="connsiteX9" fmla="*/ 2661444 w 7841456"/>
                    <a:gd name="connsiteY9" fmla="*/ 392904 h 554633"/>
                    <a:gd name="connsiteX10" fmla="*/ 3441700 w 7841456"/>
                    <a:gd name="connsiteY10" fmla="*/ 392111 h 554633"/>
                    <a:gd name="connsiteX11" fmla="*/ 3767931 w 7841456"/>
                    <a:gd name="connsiteY11" fmla="*/ 165098 h 554633"/>
                    <a:gd name="connsiteX12" fmla="*/ 7412830 w 7841456"/>
                    <a:gd name="connsiteY12" fmla="*/ 167479 h 554633"/>
                    <a:gd name="connsiteX13" fmla="*/ 7743824 w 7841456"/>
                    <a:gd name="connsiteY13" fmla="*/ 0 h 554633"/>
                    <a:gd name="connsiteX0" fmla="*/ 7841456 w 7841456"/>
                    <a:gd name="connsiteY0" fmla="*/ 108742 h 555271"/>
                    <a:gd name="connsiteX1" fmla="*/ 7432676 w 7841456"/>
                    <a:gd name="connsiteY1" fmla="*/ 315117 h 555271"/>
                    <a:gd name="connsiteX2" fmla="*/ 3806031 w 7841456"/>
                    <a:gd name="connsiteY2" fmla="*/ 316705 h 555271"/>
                    <a:gd name="connsiteX3" fmla="*/ 3474245 w 7841456"/>
                    <a:gd name="connsiteY3" fmla="*/ 552449 h 555271"/>
                    <a:gd name="connsiteX4" fmla="*/ 2598738 w 7841456"/>
                    <a:gd name="connsiteY4" fmla="*/ 554036 h 555271"/>
                    <a:gd name="connsiteX5" fmla="*/ 2275682 w 7841456"/>
                    <a:gd name="connsiteY5" fmla="*/ 316706 h 555271"/>
                    <a:gd name="connsiteX6" fmla="*/ 0 w 7841456"/>
                    <a:gd name="connsiteY6" fmla="*/ 310354 h 555271"/>
                    <a:gd name="connsiteX7" fmla="*/ 794 w 7841456"/>
                    <a:gd name="connsiteY7" fmla="*/ 157954 h 555271"/>
                    <a:gd name="connsiteX8" fmla="*/ 2317751 w 7841456"/>
                    <a:gd name="connsiteY8" fmla="*/ 165098 h 555271"/>
                    <a:gd name="connsiteX9" fmla="*/ 2661444 w 7841456"/>
                    <a:gd name="connsiteY9" fmla="*/ 392904 h 555271"/>
                    <a:gd name="connsiteX10" fmla="*/ 3441700 w 7841456"/>
                    <a:gd name="connsiteY10" fmla="*/ 392111 h 555271"/>
                    <a:gd name="connsiteX11" fmla="*/ 3767931 w 7841456"/>
                    <a:gd name="connsiteY11" fmla="*/ 165098 h 555271"/>
                    <a:gd name="connsiteX12" fmla="*/ 7412830 w 7841456"/>
                    <a:gd name="connsiteY12" fmla="*/ 167479 h 555271"/>
                    <a:gd name="connsiteX13" fmla="*/ 7743824 w 7841456"/>
                    <a:gd name="connsiteY13" fmla="*/ 0 h 555271"/>
                    <a:gd name="connsiteX0" fmla="*/ 7841456 w 7841456"/>
                    <a:gd name="connsiteY0" fmla="*/ 108742 h 555271"/>
                    <a:gd name="connsiteX1" fmla="*/ 7432676 w 7841456"/>
                    <a:gd name="connsiteY1" fmla="*/ 315117 h 555271"/>
                    <a:gd name="connsiteX2" fmla="*/ 3806031 w 7841456"/>
                    <a:gd name="connsiteY2" fmla="*/ 316705 h 555271"/>
                    <a:gd name="connsiteX3" fmla="*/ 3474245 w 7841456"/>
                    <a:gd name="connsiteY3" fmla="*/ 552449 h 555271"/>
                    <a:gd name="connsiteX4" fmla="*/ 2598738 w 7841456"/>
                    <a:gd name="connsiteY4" fmla="*/ 554036 h 555271"/>
                    <a:gd name="connsiteX5" fmla="*/ 2275682 w 7841456"/>
                    <a:gd name="connsiteY5" fmla="*/ 316706 h 555271"/>
                    <a:gd name="connsiteX6" fmla="*/ 0 w 7841456"/>
                    <a:gd name="connsiteY6" fmla="*/ 310354 h 555271"/>
                    <a:gd name="connsiteX7" fmla="*/ 794 w 7841456"/>
                    <a:gd name="connsiteY7" fmla="*/ 157954 h 555271"/>
                    <a:gd name="connsiteX8" fmla="*/ 2317751 w 7841456"/>
                    <a:gd name="connsiteY8" fmla="*/ 165098 h 555271"/>
                    <a:gd name="connsiteX9" fmla="*/ 2661444 w 7841456"/>
                    <a:gd name="connsiteY9" fmla="*/ 392904 h 555271"/>
                    <a:gd name="connsiteX10" fmla="*/ 3441700 w 7841456"/>
                    <a:gd name="connsiteY10" fmla="*/ 392111 h 555271"/>
                    <a:gd name="connsiteX11" fmla="*/ 3767931 w 7841456"/>
                    <a:gd name="connsiteY11" fmla="*/ 165098 h 555271"/>
                    <a:gd name="connsiteX12" fmla="*/ 7412830 w 7841456"/>
                    <a:gd name="connsiteY12" fmla="*/ 167479 h 555271"/>
                    <a:gd name="connsiteX13" fmla="*/ 7743824 w 7841456"/>
                    <a:gd name="connsiteY13" fmla="*/ 0 h 555271"/>
                    <a:gd name="connsiteX0" fmla="*/ 7841456 w 7841456"/>
                    <a:gd name="connsiteY0" fmla="*/ 108742 h 555271"/>
                    <a:gd name="connsiteX1" fmla="*/ 7432676 w 7841456"/>
                    <a:gd name="connsiteY1" fmla="*/ 315117 h 555271"/>
                    <a:gd name="connsiteX2" fmla="*/ 3806031 w 7841456"/>
                    <a:gd name="connsiteY2" fmla="*/ 316705 h 555271"/>
                    <a:gd name="connsiteX3" fmla="*/ 3474245 w 7841456"/>
                    <a:gd name="connsiteY3" fmla="*/ 552449 h 555271"/>
                    <a:gd name="connsiteX4" fmla="*/ 2622550 w 7841456"/>
                    <a:gd name="connsiteY4" fmla="*/ 554036 h 555271"/>
                    <a:gd name="connsiteX5" fmla="*/ 2275682 w 7841456"/>
                    <a:gd name="connsiteY5" fmla="*/ 316706 h 555271"/>
                    <a:gd name="connsiteX6" fmla="*/ 0 w 7841456"/>
                    <a:gd name="connsiteY6" fmla="*/ 310354 h 555271"/>
                    <a:gd name="connsiteX7" fmla="*/ 794 w 7841456"/>
                    <a:gd name="connsiteY7" fmla="*/ 157954 h 555271"/>
                    <a:gd name="connsiteX8" fmla="*/ 2317751 w 7841456"/>
                    <a:gd name="connsiteY8" fmla="*/ 165098 h 555271"/>
                    <a:gd name="connsiteX9" fmla="*/ 2661444 w 7841456"/>
                    <a:gd name="connsiteY9" fmla="*/ 392904 h 555271"/>
                    <a:gd name="connsiteX10" fmla="*/ 3441700 w 7841456"/>
                    <a:gd name="connsiteY10" fmla="*/ 392111 h 555271"/>
                    <a:gd name="connsiteX11" fmla="*/ 3767931 w 7841456"/>
                    <a:gd name="connsiteY11" fmla="*/ 165098 h 555271"/>
                    <a:gd name="connsiteX12" fmla="*/ 7412830 w 7841456"/>
                    <a:gd name="connsiteY12" fmla="*/ 167479 h 555271"/>
                    <a:gd name="connsiteX13" fmla="*/ 7743824 w 7841456"/>
                    <a:gd name="connsiteY13" fmla="*/ 0 h 555271"/>
                    <a:gd name="connsiteX0" fmla="*/ 7841456 w 7841456"/>
                    <a:gd name="connsiteY0" fmla="*/ 108742 h 555271"/>
                    <a:gd name="connsiteX1" fmla="*/ 7432676 w 7841456"/>
                    <a:gd name="connsiteY1" fmla="*/ 315117 h 555271"/>
                    <a:gd name="connsiteX2" fmla="*/ 3806031 w 7841456"/>
                    <a:gd name="connsiteY2" fmla="*/ 316705 h 555271"/>
                    <a:gd name="connsiteX3" fmla="*/ 3474245 w 7841456"/>
                    <a:gd name="connsiteY3" fmla="*/ 552449 h 555271"/>
                    <a:gd name="connsiteX4" fmla="*/ 2613025 w 7841456"/>
                    <a:gd name="connsiteY4" fmla="*/ 554036 h 555271"/>
                    <a:gd name="connsiteX5" fmla="*/ 2275682 w 7841456"/>
                    <a:gd name="connsiteY5" fmla="*/ 316706 h 555271"/>
                    <a:gd name="connsiteX6" fmla="*/ 0 w 7841456"/>
                    <a:gd name="connsiteY6" fmla="*/ 310354 h 555271"/>
                    <a:gd name="connsiteX7" fmla="*/ 794 w 7841456"/>
                    <a:gd name="connsiteY7" fmla="*/ 157954 h 555271"/>
                    <a:gd name="connsiteX8" fmla="*/ 2317751 w 7841456"/>
                    <a:gd name="connsiteY8" fmla="*/ 165098 h 555271"/>
                    <a:gd name="connsiteX9" fmla="*/ 2661444 w 7841456"/>
                    <a:gd name="connsiteY9" fmla="*/ 392904 h 555271"/>
                    <a:gd name="connsiteX10" fmla="*/ 3441700 w 7841456"/>
                    <a:gd name="connsiteY10" fmla="*/ 392111 h 555271"/>
                    <a:gd name="connsiteX11" fmla="*/ 3767931 w 7841456"/>
                    <a:gd name="connsiteY11" fmla="*/ 165098 h 555271"/>
                    <a:gd name="connsiteX12" fmla="*/ 7412830 w 7841456"/>
                    <a:gd name="connsiteY12" fmla="*/ 167479 h 555271"/>
                    <a:gd name="connsiteX13" fmla="*/ 7743824 w 7841456"/>
                    <a:gd name="connsiteY13" fmla="*/ 0 h 5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41456" h="555271">
                      <a:moveTo>
                        <a:pt x="7841456" y="108742"/>
                      </a:moveTo>
                      <a:cubicBezTo>
                        <a:pt x="7669478" y="267228"/>
                        <a:pt x="7611800" y="282838"/>
                        <a:pt x="7432676" y="315117"/>
                      </a:cubicBezTo>
                      <a:lnTo>
                        <a:pt x="3806031" y="316705"/>
                      </a:lnTo>
                      <a:cubicBezTo>
                        <a:pt x="3709724" y="305592"/>
                        <a:pt x="3549122" y="546891"/>
                        <a:pt x="3474245" y="552449"/>
                      </a:cubicBezTo>
                      <a:cubicBezTo>
                        <a:pt x="3182409" y="554565"/>
                        <a:pt x="3145367" y="556683"/>
                        <a:pt x="2613025" y="554036"/>
                      </a:cubicBezTo>
                      <a:cubicBezTo>
                        <a:pt x="2568045" y="551919"/>
                        <a:pt x="2413530" y="323586"/>
                        <a:pt x="2275682" y="316706"/>
                      </a:cubicBezTo>
                      <a:lnTo>
                        <a:pt x="0" y="310354"/>
                      </a:lnTo>
                      <a:cubicBezTo>
                        <a:pt x="265" y="260348"/>
                        <a:pt x="529" y="207960"/>
                        <a:pt x="794" y="157954"/>
                      </a:cubicBezTo>
                      <a:lnTo>
                        <a:pt x="2317751" y="165098"/>
                      </a:lnTo>
                      <a:cubicBezTo>
                        <a:pt x="2464859" y="183883"/>
                        <a:pt x="2552436" y="297919"/>
                        <a:pt x="2661444" y="392904"/>
                      </a:cubicBezTo>
                      <a:lnTo>
                        <a:pt x="3441700" y="392111"/>
                      </a:lnTo>
                      <a:cubicBezTo>
                        <a:pt x="3560762" y="287865"/>
                        <a:pt x="3660776" y="178857"/>
                        <a:pt x="3767931" y="165098"/>
                      </a:cubicBezTo>
                      <a:lnTo>
                        <a:pt x="7412830" y="167479"/>
                      </a:lnTo>
                      <a:cubicBezTo>
                        <a:pt x="7519195" y="160865"/>
                        <a:pt x="7673182" y="87576"/>
                        <a:pt x="7743824" y="0"/>
                      </a:cubicBezTo>
                    </a:path>
                  </a:pathLst>
                </a:custGeom>
                <a:solidFill>
                  <a:schemeClr val="bg1">
                    <a:lumMod val="65000"/>
                  </a:scheme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dirty="0"/>
                </a:p>
              </p:txBody>
            </p:sp>
            <p:sp>
              <p:nvSpPr>
                <p:cNvPr id="147" name="水下">
                  <a:extLst>
                    <a:ext uri="{FF2B5EF4-FFF2-40B4-BE49-F238E27FC236}">
                      <a16:creationId xmlns:a16="http://schemas.microsoft.com/office/drawing/2014/main" id="{68DFADE1-7D20-D541-C3D1-9AAED91F3DFC}"/>
                    </a:ext>
                  </a:extLst>
                </p:cNvPr>
                <p:cNvSpPr/>
                <p:nvPr/>
              </p:nvSpPr>
              <p:spPr>
                <a:xfrm>
                  <a:off x="755385" y="2812953"/>
                  <a:ext cx="7822405" cy="511969"/>
                </a:xfrm>
                <a:custGeom>
                  <a:avLst/>
                  <a:gdLst>
                    <a:gd name="connsiteX0" fmla="*/ 12700 w 8001000"/>
                    <a:gd name="connsiteY0" fmla="*/ 469900 h 882650"/>
                    <a:gd name="connsiteX1" fmla="*/ 2355850 w 8001000"/>
                    <a:gd name="connsiteY1" fmla="*/ 488950 h 882650"/>
                    <a:gd name="connsiteX2" fmla="*/ 2654300 w 8001000"/>
                    <a:gd name="connsiteY2" fmla="*/ 723900 h 882650"/>
                    <a:gd name="connsiteX3" fmla="*/ 3441700 w 8001000"/>
                    <a:gd name="connsiteY3" fmla="*/ 730250 h 882650"/>
                    <a:gd name="connsiteX4" fmla="*/ 3822700 w 8001000"/>
                    <a:gd name="connsiteY4" fmla="*/ 488950 h 882650"/>
                    <a:gd name="connsiteX5" fmla="*/ 7372350 w 8001000"/>
                    <a:gd name="connsiteY5" fmla="*/ 488950 h 882650"/>
                    <a:gd name="connsiteX6" fmla="*/ 7905750 w 8001000"/>
                    <a:gd name="connsiteY6" fmla="*/ 0 h 882650"/>
                    <a:gd name="connsiteX7" fmla="*/ 8001000 w 8001000"/>
                    <a:gd name="connsiteY7" fmla="*/ 234950 h 882650"/>
                    <a:gd name="connsiteX8" fmla="*/ 7442200 w 8001000"/>
                    <a:gd name="connsiteY8" fmla="*/ 641350 h 882650"/>
                    <a:gd name="connsiteX9" fmla="*/ 3803650 w 8001000"/>
                    <a:gd name="connsiteY9" fmla="*/ 647700 h 882650"/>
                    <a:gd name="connsiteX10" fmla="*/ 3486150 w 8001000"/>
                    <a:gd name="connsiteY10" fmla="*/ 876300 h 882650"/>
                    <a:gd name="connsiteX11" fmla="*/ 2641600 w 8001000"/>
                    <a:gd name="connsiteY11" fmla="*/ 882650 h 882650"/>
                    <a:gd name="connsiteX12" fmla="*/ 2235200 w 8001000"/>
                    <a:gd name="connsiteY12" fmla="*/ 647700 h 882650"/>
                    <a:gd name="connsiteX13" fmla="*/ 0 w 8001000"/>
                    <a:gd name="connsiteY13" fmla="*/ 641350 h 882650"/>
                    <a:gd name="connsiteX14" fmla="*/ 12700 w 8001000"/>
                    <a:gd name="connsiteY14" fmla="*/ 469900 h 882650"/>
                    <a:gd name="connsiteX0" fmla="*/ 10319 w 7998619"/>
                    <a:gd name="connsiteY0" fmla="*/ 469900 h 882650"/>
                    <a:gd name="connsiteX1" fmla="*/ 2353469 w 7998619"/>
                    <a:gd name="connsiteY1" fmla="*/ 488950 h 882650"/>
                    <a:gd name="connsiteX2" fmla="*/ 2651919 w 7998619"/>
                    <a:gd name="connsiteY2" fmla="*/ 723900 h 882650"/>
                    <a:gd name="connsiteX3" fmla="*/ 3439319 w 7998619"/>
                    <a:gd name="connsiteY3" fmla="*/ 730250 h 882650"/>
                    <a:gd name="connsiteX4" fmla="*/ 3820319 w 7998619"/>
                    <a:gd name="connsiteY4" fmla="*/ 488950 h 882650"/>
                    <a:gd name="connsiteX5" fmla="*/ 7369969 w 7998619"/>
                    <a:gd name="connsiteY5" fmla="*/ 488950 h 882650"/>
                    <a:gd name="connsiteX6" fmla="*/ 7903369 w 7998619"/>
                    <a:gd name="connsiteY6" fmla="*/ 0 h 882650"/>
                    <a:gd name="connsiteX7" fmla="*/ 7998619 w 7998619"/>
                    <a:gd name="connsiteY7" fmla="*/ 234950 h 882650"/>
                    <a:gd name="connsiteX8" fmla="*/ 7439819 w 7998619"/>
                    <a:gd name="connsiteY8" fmla="*/ 641350 h 882650"/>
                    <a:gd name="connsiteX9" fmla="*/ 3801269 w 7998619"/>
                    <a:gd name="connsiteY9" fmla="*/ 647700 h 882650"/>
                    <a:gd name="connsiteX10" fmla="*/ 3483769 w 7998619"/>
                    <a:gd name="connsiteY10" fmla="*/ 876300 h 882650"/>
                    <a:gd name="connsiteX11" fmla="*/ 2639219 w 7998619"/>
                    <a:gd name="connsiteY11" fmla="*/ 882650 h 882650"/>
                    <a:gd name="connsiteX12" fmla="*/ 2232819 w 7998619"/>
                    <a:gd name="connsiteY12" fmla="*/ 647700 h 882650"/>
                    <a:gd name="connsiteX13" fmla="*/ 0 w 7998619"/>
                    <a:gd name="connsiteY13" fmla="*/ 641350 h 882650"/>
                    <a:gd name="connsiteX14" fmla="*/ 10319 w 7998619"/>
                    <a:gd name="connsiteY14" fmla="*/ 469900 h 882650"/>
                    <a:gd name="connsiteX0" fmla="*/ 5557 w 7998619"/>
                    <a:gd name="connsiteY0" fmla="*/ 488950 h 882650"/>
                    <a:gd name="connsiteX1" fmla="*/ 2353469 w 7998619"/>
                    <a:gd name="connsiteY1" fmla="*/ 488950 h 882650"/>
                    <a:gd name="connsiteX2" fmla="*/ 2651919 w 7998619"/>
                    <a:gd name="connsiteY2" fmla="*/ 723900 h 882650"/>
                    <a:gd name="connsiteX3" fmla="*/ 3439319 w 7998619"/>
                    <a:gd name="connsiteY3" fmla="*/ 730250 h 882650"/>
                    <a:gd name="connsiteX4" fmla="*/ 3820319 w 7998619"/>
                    <a:gd name="connsiteY4" fmla="*/ 488950 h 882650"/>
                    <a:gd name="connsiteX5" fmla="*/ 7369969 w 7998619"/>
                    <a:gd name="connsiteY5" fmla="*/ 488950 h 882650"/>
                    <a:gd name="connsiteX6" fmla="*/ 7903369 w 7998619"/>
                    <a:gd name="connsiteY6" fmla="*/ 0 h 882650"/>
                    <a:gd name="connsiteX7" fmla="*/ 7998619 w 7998619"/>
                    <a:gd name="connsiteY7" fmla="*/ 234950 h 882650"/>
                    <a:gd name="connsiteX8" fmla="*/ 7439819 w 7998619"/>
                    <a:gd name="connsiteY8" fmla="*/ 641350 h 882650"/>
                    <a:gd name="connsiteX9" fmla="*/ 3801269 w 7998619"/>
                    <a:gd name="connsiteY9" fmla="*/ 647700 h 882650"/>
                    <a:gd name="connsiteX10" fmla="*/ 3483769 w 7998619"/>
                    <a:gd name="connsiteY10" fmla="*/ 876300 h 882650"/>
                    <a:gd name="connsiteX11" fmla="*/ 2639219 w 7998619"/>
                    <a:gd name="connsiteY11" fmla="*/ 882650 h 882650"/>
                    <a:gd name="connsiteX12" fmla="*/ 2232819 w 7998619"/>
                    <a:gd name="connsiteY12" fmla="*/ 647700 h 882650"/>
                    <a:gd name="connsiteX13" fmla="*/ 0 w 7998619"/>
                    <a:gd name="connsiteY13" fmla="*/ 641350 h 882650"/>
                    <a:gd name="connsiteX14" fmla="*/ 5557 w 7998619"/>
                    <a:gd name="connsiteY14" fmla="*/ 488950 h 882650"/>
                    <a:gd name="connsiteX0" fmla="*/ 5557 w 7998619"/>
                    <a:gd name="connsiteY0" fmla="*/ 491331 h 882650"/>
                    <a:gd name="connsiteX1" fmla="*/ 2353469 w 7998619"/>
                    <a:gd name="connsiteY1" fmla="*/ 488950 h 882650"/>
                    <a:gd name="connsiteX2" fmla="*/ 2651919 w 7998619"/>
                    <a:gd name="connsiteY2" fmla="*/ 723900 h 882650"/>
                    <a:gd name="connsiteX3" fmla="*/ 3439319 w 7998619"/>
                    <a:gd name="connsiteY3" fmla="*/ 730250 h 882650"/>
                    <a:gd name="connsiteX4" fmla="*/ 3820319 w 7998619"/>
                    <a:gd name="connsiteY4" fmla="*/ 488950 h 882650"/>
                    <a:gd name="connsiteX5" fmla="*/ 7369969 w 7998619"/>
                    <a:gd name="connsiteY5" fmla="*/ 488950 h 882650"/>
                    <a:gd name="connsiteX6" fmla="*/ 7903369 w 7998619"/>
                    <a:gd name="connsiteY6" fmla="*/ 0 h 882650"/>
                    <a:gd name="connsiteX7" fmla="*/ 7998619 w 7998619"/>
                    <a:gd name="connsiteY7" fmla="*/ 234950 h 882650"/>
                    <a:gd name="connsiteX8" fmla="*/ 7439819 w 7998619"/>
                    <a:gd name="connsiteY8" fmla="*/ 641350 h 882650"/>
                    <a:gd name="connsiteX9" fmla="*/ 3801269 w 7998619"/>
                    <a:gd name="connsiteY9" fmla="*/ 647700 h 882650"/>
                    <a:gd name="connsiteX10" fmla="*/ 3483769 w 7998619"/>
                    <a:gd name="connsiteY10" fmla="*/ 876300 h 882650"/>
                    <a:gd name="connsiteX11" fmla="*/ 2639219 w 7998619"/>
                    <a:gd name="connsiteY11" fmla="*/ 882650 h 882650"/>
                    <a:gd name="connsiteX12" fmla="*/ 2232819 w 7998619"/>
                    <a:gd name="connsiteY12" fmla="*/ 647700 h 882650"/>
                    <a:gd name="connsiteX13" fmla="*/ 0 w 7998619"/>
                    <a:gd name="connsiteY13" fmla="*/ 641350 h 882650"/>
                    <a:gd name="connsiteX14" fmla="*/ 5557 w 7998619"/>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28056 w 7993856"/>
                    <a:gd name="connsiteY12" fmla="*/ 647700 h 882650"/>
                    <a:gd name="connsiteX13" fmla="*/ 0 w 7993856"/>
                    <a:gd name="connsiteY13" fmla="*/ 641350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28056 w 7993856"/>
                    <a:gd name="connsiteY12" fmla="*/ 647700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28056 w 7993856"/>
                    <a:gd name="connsiteY12" fmla="*/ 647700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73300 w 7993856"/>
                    <a:gd name="connsiteY12" fmla="*/ 652463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34456 w 7993856"/>
                    <a:gd name="connsiteY11" fmla="*/ 882650 h 882650"/>
                    <a:gd name="connsiteX12" fmla="*/ 2273300 w 7993856"/>
                    <a:gd name="connsiteY12" fmla="*/ 652463 h 882650"/>
                    <a:gd name="connsiteX13" fmla="*/ 0 w 7993856"/>
                    <a:gd name="connsiteY13" fmla="*/ 643731 h 882650"/>
                    <a:gd name="connsiteX14" fmla="*/ 794 w 7993856"/>
                    <a:gd name="connsiteY14" fmla="*/ 491331 h 882650"/>
                    <a:gd name="connsiteX0" fmla="*/ 794 w 7993856"/>
                    <a:gd name="connsiteY0" fmla="*/ 491331 h 882650"/>
                    <a:gd name="connsiteX1" fmla="*/ 2348706 w 7993856"/>
                    <a:gd name="connsiteY1" fmla="*/ 488950 h 882650"/>
                    <a:gd name="connsiteX2" fmla="*/ 2647156 w 7993856"/>
                    <a:gd name="connsiteY2" fmla="*/ 723900 h 882650"/>
                    <a:gd name="connsiteX3" fmla="*/ 3434556 w 7993856"/>
                    <a:gd name="connsiteY3" fmla="*/ 730250 h 882650"/>
                    <a:gd name="connsiteX4" fmla="*/ 3815556 w 7993856"/>
                    <a:gd name="connsiteY4" fmla="*/ 488950 h 882650"/>
                    <a:gd name="connsiteX5" fmla="*/ 7365206 w 7993856"/>
                    <a:gd name="connsiteY5" fmla="*/ 488950 h 882650"/>
                    <a:gd name="connsiteX6" fmla="*/ 7898606 w 7993856"/>
                    <a:gd name="connsiteY6" fmla="*/ 0 h 882650"/>
                    <a:gd name="connsiteX7" fmla="*/ 7993856 w 7993856"/>
                    <a:gd name="connsiteY7" fmla="*/ 234950 h 882650"/>
                    <a:gd name="connsiteX8" fmla="*/ 7435056 w 7993856"/>
                    <a:gd name="connsiteY8" fmla="*/ 641350 h 882650"/>
                    <a:gd name="connsiteX9" fmla="*/ 3796506 w 7993856"/>
                    <a:gd name="connsiteY9" fmla="*/ 647700 h 882650"/>
                    <a:gd name="connsiteX10" fmla="*/ 3479006 w 7993856"/>
                    <a:gd name="connsiteY10" fmla="*/ 876300 h 882650"/>
                    <a:gd name="connsiteX11" fmla="*/ 2605881 w 7993856"/>
                    <a:gd name="connsiteY11" fmla="*/ 882650 h 882650"/>
                    <a:gd name="connsiteX12" fmla="*/ 2273300 w 7993856"/>
                    <a:gd name="connsiteY12" fmla="*/ 652463 h 882650"/>
                    <a:gd name="connsiteX13" fmla="*/ 0 w 7993856"/>
                    <a:gd name="connsiteY13" fmla="*/ 643731 h 882650"/>
                    <a:gd name="connsiteX14" fmla="*/ 794 w 7993856"/>
                    <a:gd name="connsiteY14" fmla="*/ 491331 h 882650"/>
                    <a:gd name="connsiteX0" fmla="*/ 794 w 7993856"/>
                    <a:gd name="connsiteY0" fmla="*/ 491331 h 885031"/>
                    <a:gd name="connsiteX1" fmla="*/ 2348706 w 7993856"/>
                    <a:gd name="connsiteY1" fmla="*/ 488950 h 885031"/>
                    <a:gd name="connsiteX2" fmla="*/ 2647156 w 7993856"/>
                    <a:gd name="connsiteY2" fmla="*/ 723900 h 885031"/>
                    <a:gd name="connsiteX3" fmla="*/ 3434556 w 7993856"/>
                    <a:gd name="connsiteY3" fmla="*/ 730250 h 885031"/>
                    <a:gd name="connsiteX4" fmla="*/ 3815556 w 7993856"/>
                    <a:gd name="connsiteY4" fmla="*/ 488950 h 885031"/>
                    <a:gd name="connsiteX5" fmla="*/ 7365206 w 7993856"/>
                    <a:gd name="connsiteY5" fmla="*/ 488950 h 885031"/>
                    <a:gd name="connsiteX6" fmla="*/ 7898606 w 7993856"/>
                    <a:gd name="connsiteY6" fmla="*/ 0 h 885031"/>
                    <a:gd name="connsiteX7" fmla="*/ 7993856 w 7993856"/>
                    <a:gd name="connsiteY7" fmla="*/ 234950 h 885031"/>
                    <a:gd name="connsiteX8" fmla="*/ 7435056 w 7993856"/>
                    <a:gd name="connsiteY8" fmla="*/ 641350 h 885031"/>
                    <a:gd name="connsiteX9" fmla="*/ 3796506 w 7993856"/>
                    <a:gd name="connsiteY9" fmla="*/ 647700 h 885031"/>
                    <a:gd name="connsiteX10" fmla="*/ 3479006 w 7993856"/>
                    <a:gd name="connsiteY10" fmla="*/ 876300 h 885031"/>
                    <a:gd name="connsiteX11" fmla="*/ 2605881 w 7993856"/>
                    <a:gd name="connsiteY11" fmla="*/ 885031 h 885031"/>
                    <a:gd name="connsiteX12" fmla="*/ 2273300 w 7993856"/>
                    <a:gd name="connsiteY12" fmla="*/ 652463 h 885031"/>
                    <a:gd name="connsiteX13" fmla="*/ 0 w 7993856"/>
                    <a:gd name="connsiteY13" fmla="*/ 643731 h 885031"/>
                    <a:gd name="connsiteX14" fmla="*/ 794 w 7993856"/>
                    <a:gd name="connsiteY14" fmla="*/ 491331 h 885031"/>
                    <a:gd name="connsiteX0" fmla="*/ 794 w 7993856"/>
                    <a:gd name="connsiteY0" fmla="*/ 491331 h 885031"/>
                    <a:gd name="connsiteX1" fmla="*/ 2348706 w 7993856"/>
                    <a:gd name="connsiteY1" fmla="*/ 488950 h 885031"/>
                    <a:gd name="connsiteX2" fmla="*/ 2647156 w 7993856"/>
                    <a:gd name="connsiteY2" fmla="*/ 723900 h 885031"/>
                    <a:gd name="connsiteX3" fmla="*/ 3434556 w 7993856"/>
                    <a:gd name="connsiteY3" fmla="*/ 730250 h 885031"/>
                    <a:gd name="connsiteX4" fmla="*/ 3815556 w 7993856"/>
                    <a:gd name="connsiteY4" fmla="*/ 488950 h 885031"/>
                    <a:gd name="connsiteX5" fmla="*/ 7365206 w 7993856"/>
                    <a:gd name="connsiteY5" fmla="*/ 488950 h 885031"/>
                    <a:gd name="connsiteX6" fmla="*/ 7898606 w 7993856"/>
                    <a:gd name="connsiteY6" fmla="*/ 0 h 885031"/>
                    <a:gd name="connsiteX7" fmla="*/ 7993856 w 7993856"/>
                    <a:gd name="connsiteY7" fmla="*/ 234950 h 885031"/>
                    <a:gd name="connsiteX8" fmla="*/ 7435056 w 7993856"/>
                    <a:gd name="connsiteY8" fmla="*/ 641350 h 885031"/>
                    <a:gd name="connsiteX9" fmla="*/ 3796506 w 7993856"/>
                    <a:gd name="connsiteY9" fmla="*/ 647700 h 885031"/>
                    <a:gd name="connsiteX10" fmla="*/ 3479006 w 7993856"/>
                    <a:gd name="connsiteY10" fmla="*/ 876300 h 885031"/>
                    <a:gd name="connsiteX11" fmla="*/ 2605881 w 7993856"/>
                    <a:gd name="connsiteY11" fmla="*/ 885031 h 885031"/>
                    <a:gd name="connsiteX12" fmla="*/ 2273300 w 7993856"/>
                    <a:gd name="connsiteY12" fmla="*/ 652463 h 885031"/>
                    <a:gd name="connsiteX13" fmla="*/ 0 w 7993856"/>
                    <a:gd name="connsiteY13" fmla="*/ 643731 h 885031"/>
                    <a:gd name="connsiteX14" fmla="*/ 794 w 7993856"/>
                    <a:gd name="connsiteY14" fmla="*/ 491331 h 885031"/>
                    <a:gd name="connsiteX0" fmla="*/ 794 w 7993856"/>
                    <a:gd name="connsiteY0" fmla="*/ 491331 h 885031"/>
                    <a:gd name="connsiteX1" fmla="*/ 2348706 w 7993856"/>
                    <a:gd name="connsiteY1" fmla="*/ 488950 h 885031"/>
                    <a:gd name="connsiteX2" fmla="*/ 2647156 w 7993856"/>
                    <a:gd name="connsiteY2" fmla="*/ 723900 h 885031"/>
                    <a:gd name="connsiteX3" fmla="*/ 3434556 w 7993856"/>
                    <a:gd name="connsiteY3" fmla="*/ 730250 h 885031"/>
                    <a:gd name="connsiteX4" fmla="*/ 3815556 w 7993856"/>
                    <a:gd name="connsiteY4" fmla="*/ 488950 h 885031"/>
                    <a:gd name="connsiteX5" fmla="*/ 7365206 w 7993856"/>
                    <a:gd name="connsiteY5" fmla="*/ 488950 h 885031"/>
                    <a:gd name="connsiteX6" fmla="*/ 7898606 w 7993856"/>
                    <a:gd name="connsiteY6" fmla="*/ 0 h 885031"/>
                    <a:gd name="connsiteX7" fmla="*/ 7993856 w 7993856"/>
                    <a:gd name="connsiteY7" fmla="*/ 234950 h 885031"/>
                    <a:gd name="connsiteX8" fmla="*/ 7435056 w 7993856"/>
                    <a:gd name="connsiteY8" fmla="*/ 641350 h 885031"/>
                    <a:gd name="connsiteX9" fmla="*/ 3796506 w 7993856"/>
                    <a:gd name="connsiteY9" fmla="*/ 647700 h 885031"/>
                    <a:gd name="connsiteX10" fmla="*/ 3479006 w 7993856"/>
                    <a:gd name="connsiteY10" fmla="*/ 876300 h 885031"/>
                    <a:gd name="connsiteX11" fmla="*/ 2589213 w 7993856"/>
                    <a:gd name="connsiteY11" fmla="*/ 885031 h 885031"/>
                    <a:gd name="connsiteX12" fmla="*/ 2273300 w 7993856"/>
                    <a:gd name="connsiteY12" fmla="*/ 652463 h 885031"/>
                    <a:gd name="connsiteX13" fmla="*/ 0 w 7993856"/>
                    <a:gd name="connsiteY13" fmla="*/ 643731 h 885031"/>
                    <a:gd name="connsiteX14" fmla="*/ 794 w 7993856"/>
                    <a:gd name="connsiteY14" fmla="*/ 491331 h 885031"/>
                    <a:gd name="connsiteX0" fmla="*/ 794 w 7993856"/>
                    <a:gd name="connsiteY0" fmla="*/ 491331 h 876300"/>
                    <a:gd name="connsiteX1" fmla="*/ 2348706 w 7993856"/>
                    <a:gd name="connsiteY1" fmla="*/ 488950 h 876300"/>
                    <a:gd name="connsiteX2" fmla="*/ 2647156 w 7993856"/>
                    <a:gd name="connsiteY2" fmla="*/ 723900 h 876300"/>
                    <a:gd name="connsiteX3" fmla="*/ 3434556 w 7993856"/>
                    <a:gd name="connsiteY3" fmla="*/ 730250 h 876300"/>
                    <a:gd name="connsiteX4" fmla="*/ 3815556 w 7993856"/>
                    <a:gd name="connsiteY4" fmla="*/ 488950 h 876300"/>
                    <a:gd name="connsiteX5" fmla="*/ 7365206 w 7993856"/>
                    <a:gd name="connsiteY5" fmla="*/ 488950 h 876300"/>
                    <a:gd name="connsiteX6" fmla="*/ 7898606 w 7993856"/>
                    <a:gd name="connsiteY6" fmla="*/ 0 h 876300"/>
                    <a:gd name="connsiteX7" fmla="*/ 7993856 w 7993856"/>
                    <a:gd name="connsiteY7" fmla="*/ 234950 h 876300"/>
                    <a:gd name="connsiteX8" fmla="*/ 7435056 w 7993856"/>
                    <a:gd name="connsiteY8" fmla="*/ 641350 h 876300"/>
                    <a:gd name="connsiteX9" fmla="*/ 3796506 w 7993856"/>
                    <a:gd name="connsiteY9" fmla="*/ 647700 h 876300"/>
                    <a:gd name="connsiteX10" fmla="*/ 3479006 w 7993856"/>
                    <a:gd name="connsiteY10" fmla="*/ 876300 h 876300"/>
                    <a:gd name="connsiteX11" fmla="*/ 2589213 w 7993856"/>
                    <a:gd name="connsiteY11" fmla="*/ 875506 h 876300"/>
                    <a:gd name="connsiteX12" fmla="*/ 2273300 w 7993856"/>
                    <a:gd name="connsiteY12" fmla="*/ 652463 h 876300"/>
                    <a:gd name="connsiteX13" fmla="*/ 0 w 7993856"/>
                    <a:gd name="connsiteY13" fmla="*/ 643731 h 876300"/>
                    <a:gd name="connsiteX14" fmla="*/ 794 w 7993856"/>
                    <a:gd name="connsiteY14" fmla="*/ 491331 h 876300"/>
                    <a:gd name="connsiteX0" fmla="*/ 794 w 7993856"/>
                    <a:gd name="connsiteY0" fmla="*/ 491331 h 892705"/>
                    <a:gd name="connsiteX1" fmla="*/ 2348706 w 7993856"/>
                    <a:gd name="connsiteY1" fmla="*/ 488950 h 892705"/>
                    <a:gd name="connsiteX2" fmla="*/ 2647156 w 7993856"/>
                    <a:gd name="connsiteY2" fmla="*/ 723900 h 892705"/>
                    <a:gd name="connsiteX3" fmla="*/ 3434556 w 7993856"/>
                    <a:gd name="connsiteY3" fmla="*/ 730250 h 892705"/>
                    <a:gd name="connsiteX4" fmla="*/ 3815556 w 7993856"/>
                    <a:gd name="connsiteY4" fmla="*/ 488950 h 892705"/>
                    <a:gd name="connsiteX5" fmla="*/ 7365206 w 7993856"/>
                    <a:gd name="connsiteY5" fmla="*/ 488950 h 892705"/>
                    <a:gd name="connsiteX6" fmla="*/ 7898606 w 7993856"/>
                    <a:gd name="connsiteY6" fmla="*/ 0 h 892705"/>
                    <a:gd name="connsiteX7" fmla="*/ 7993856 w 7993856"/>
                    <a:gd name="connsiteY7" fmla="*/ 234950 h 892705"/>
                    <a:gd name="connsiteX8" fmla="*/ 7435056 w 7993856"/>
                    <a:gd name="connsiteY8" fmla="*/ 641350 h 892705"/>
                    <a:gd name="connsiteX9" fmla="*/ 3796506 w 7993856"/>
                    <a:gd name="connsiteY9" fmla="*/ 647700 h 892705"/>
                    <a:gd name="connsiteX10" fmla="*/ 3479006 w 7993856"/>
                    <a:gd name="connsiteY10" fmla="*/ 876300 h 892705"/>
                    <a:gd name="connsiteX11" fmla="*/ 2589213 w 7993856"/>
                    <a:gd name="connsiteY11" fmla="*/ 875506 h 892705"/>
                    <a:gd name="connsiteX12" fmla="*/ 2273300 w 7993856"/>
                    <a:gd name="connsiteY12" fmla="*/ 652463 h 892705"/>
                    <a:gd name="connsiteX13" fmla="*/ 0 w 7993856"/>
                    <a:gd name="connsiteY13" fmla="*/ 643731 h 892705"/>
                    <a:gd name="connsiteX14" fmla="*/ 794 w 7993856"/>
                    <a:gd name="connsiteY14" fmla="*/ 491331 h 892705"/>
                    <a:gd name="connsiteX0" fmla="*/ 794 w 7993856"/>
                    <a:gd name="connsiteY0" fmla="*/ 491331 h 898557"/>
                    <a:gd name="connsiteX1" fmla="*/ 2348706 w 7993856"/>
                    <a:gd name="connsiteY1" fmla="*/ 488950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48706 w 7993856"/>
                    <a:gd name="connsiteY1" fmla="*/ 488950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48706 w 7993856"/>
                    <a:gd name="connsiteY1" fmla="*/ 488950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298700 w 7993856"/>
                    <a:gd name="connsiteY1" fmla="*/ 491332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05844 w 7993856"/>
                    <a:gd name="connsiteY1" fmla="*/ 493713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5369 w 7993856"/>
                    <a:gd name="connsiteY1" fmla="*/ 498475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43944 w 7993856"/>
                    <a:gd name="connsiteY1" fmla="*/ 505619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47156 w 7993856"/>
                    <a:gd name="connsiteY2" fmla="*/ 723900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815556 w 7993856"/>
                    <a:gd name="connsiteY4" fmla="*/ 488950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8557"/>
                    <a:gd name="connsiteX1" fmla="*/ 2312988 w 7993856"/>
                    <a:gd name="connsiteY1" fmla="*/ 503237 h 898557"/>
                    <a:gd name="connsiteX2" fmla="*/ 2656681 w 7993856"/>
                    <a:gd name="connsiteY2" fmla="*/ 731043 h 898557"/>
                    <a:gd name="connsiteX3" fmla="*/ 3434556 w 7993856"/>
                    <a:gd name="connsiteY3" fmla="*/ 730250 h 898557"/>
                    <a:gd name="connsiteX4" fmla="*/ 3763168 w 7993856"/>
                    <a:gd name="connsiteY4" fmla="*/ 503237 h 898557"/>
                    <a:gd name="connsiteX5" fmla="*/ 7365206 w 7993856"/>
                    <a:gd name="connsiteY5" fmla="*/ 488950 h 898557"/>
                    <a:gd name="connsiteX6" fmla="*/ 7898606 w 7993856"/>
                    <a:gd name="connsiteY6" fmla="*/ 0 h 898557"/>
                    <a:gd name="connsiteX7" fmla="*/ 7993856 w 7993856"/>
                    <a:gd name="connsiteY7" fmla="*/ 234950 h 898557"/>
                    <a:gd name="connsiteX8" fmla="*/ 7435056 w 7993856"/>
                    <a:gd name="connsiteY8" fmla="*/ 641350 h 898557"/>
                    <a:gd name="connsiteX9" fmla="*/ 3796506 w 7993856"/>
                    <a:gd name="connsiteY9" fmla="*/ 647700 h 898557"/>
                    <a:gd name="connsiteX10" fmla="*/ 3479006 w 7993856"/>
                    <a:gd name="connsiteY10" fmla="*/ 892969 h 898557"/>
                    <a:gd name="connsiteX11" fmla="*/ 2589213 w 7993856"/>
                    <a:gd name="connsiteY11" fmla="*/ 875506 h 898557"/>
                    <a:gd name="connsiteX12" fmla="*/ 2273300 w 7993856"/>
                    <a:gd name="connsiteY12" fmla="*/ 652463 h 898557"/>
                    <a:gd name="connsiteX13" fmla="*/ 0 w 7993856"/>
                    <a:gd name="connsiteY13" fmla="*/ 643731 h 898557"/>
                    <a:gd name="connsiteX14" fmla="*/ 794 w 7993856"/>
                    <a:gd name="connsiteY14" fmla="*/ 491331 h 89855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796506 w 7993856"/>
                    <a:gd name="connsiteY9" fmla="*/ 647700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4556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35056 w 7993856"/>
                    <a:gd name="connsiteY8" fmla="*/ 641350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65206 w 7993856"/>
                    <a:gd name="connsiteY5" fmla="*/ 488950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89018 w 7993856"/>
                    <a:gd name="connsiteY5" fmla="*/ 493712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91331 h 895637"/>
                    <a:gd name="connsiteX1" fmla="*/ 2312988 w 7993856"/>
                    <a:gd name="connsiteY1" fmla="*/ 503237 h 895637"/>
                    <a:gd name="connsiteX2" fmla="*/ 2656681 w 7993856"/>
                    <a:gd name="connsiteY2" fmla="*/ 731043 h 895637"/>
                    <a:gd name="connsiteX3" fmla="*/ 3436937 w 7993856"/>
                    <a:gd name="connsiteY3" fmla="*/ 730250 h 895637"/>
                    <a:gd name="connsiteX4" fmla="*/ 3763168 w 7993856"/>
                    <a:gd name="connsiteY4" fmla="*/ 503237 h 895637"/>
                    <a:gd name="connsiteX5" fmla="*/ 7393780 w 7993856"/>
                    <a:gd name="connsiteY5" fmla="*/ 505618 h 895637"/>
                    <a:gd name="connsiteX6" fmla="*/ 7898606 w 7993856"/>
                    <a:gd name="connsiteY6" fmla="*/ 0 h 895637"/>
                    <a:gd name="connsiteX7" fmla="*/ 7993856 w 7993856"/>
                    <a:gd name="connsiteY7" fmla="*/ 234950 h 895637"/>
                    <a:gd name="connsiteX8" fmla="*/ 7427913 w 7993856"/>
                    <a:gd name="connsiteY8" fmla="*/ 653256 h 895637"/>
                    <a:gd name="connsiteX9" fmla="*/ 3801268 w 7993856"/>
                    <a:gd name="connsiteY9" fmla="*/ 654844 h 895637"/>
                    <a:gd name="connsiteX10" fmla="*/ 3488531 w 7993856"/>
                    <a:gd name="connsiteY10" fmla="*/ 885826 h 895637"/>
                    <a:gd name="connsiteX11" fmla="*/ 2589213 w 7993856"/>
                    <a:gd name="connsiteY11" fmla="*/ 875506 h 895637"/>
                    <a:gd name="connsiteX12" fmla="*/ 2273300 w 7993856"/>
                    <a:gd name="connsiteY12" fmla="*/ 652463 h 895637"/>
                    <a:gd name="connsiteX13" fmla="*/ 0 w 7993856"/>
                    <a:gd name="connsiteY13" fmla="*/ 643731 h 895637"/>
                    <a:gd name="connsiteX14" fmla="*/ 794 w 7993856"/>
                    <a:gd name="connsiteY14" fmla="*/ 491331 h 895637"/>
                    <a:gd name="connsiteX0" fmla="*/ 794 w 7993856"/>
                    <a:gd name="connsiteY0" fmla="*/ 474662 h 878968"/>
                    <a:gd name="connsiteX1" fmla="*/ 2312988 w 7993856"/>
                    <a:gd name="connsiteY1" fmla="*/ 486568 h 878968"/>
                    <a:gd name="connsiteX2" fmla="*/ 2656681 w 7993856"/>
                    <a:gd name="connsiteY2" fmla="*/ 714374 h 878968"/>
                    <a:gd name="connsiteX3" fmla="*/ 3436937 w 7993856"/>
                    <a:gd name="connsiteY3" fmla="*/ 713581 h 878968"/>
                    <a:gd name="connsiteX4" fmla="*/ 3763168 w 7993856"/>
                    <a:gd name="connsiteY4" fmla="*/ 486568 h 878968"/>
                    <a:gd name="connsiteX5" fmla="*/ 7393780 w 7993856"/>
                    <a:gd name="connsiteY5" fmla="*/ 488949 h 878968"/>
                    <a:gd name="connsiteX6" fmla="*/ 7889081 w 7993856"/>
                    <a:gd name="connsiteY6" fmla="*/ 0 h 878968"/>
                    <a:gd name="connsiteX7" fmla="*/ 7993856 w 7993856"/>
                    <a:gd name="connsiteY7" fmla="*/ 218281 h 878968"/>
                    <a:gd name="connsiteX8" fmla="*/ 7427913 w 7993856"/>
                    <a:gd name="connsiteY8" fmla="*/ 636587 h 878968"/>
                    <a:gd name="connsiteX9" fmla="*/ 3801268 w 7993856"/>
                    <a:gd name="connsiteY9" fmla="*/ 638175 h 878968"/>
                    <a:gd name="connsiteX10" fmla="*/ 3488531 w 7993856"/>
                    <a:gd name="connsiteY10" fmla="*/ 869157 h 878968"/>
                    <a:gd name="connsiteX11" fmla="*/ 2589213 w 7993856"/>
                    <a:gd name="connsiteY11" fmla="*/ 858837 h 878968"/>
                    <a:gd name="connsiteX12" fmla="*/ 2273300 w 7993856"/>
                    <a:gd name="connsiteY12" fmla="*/ 635794 h 878968"/>
                    <a:gd name="connsiteX13" fmla="*/ 0 w 7993856"/>
                    <a:gd name="connsiteY13" fmla="*/ 627062 h 878968"/>
                    <a:gd name="connsiteX14" fmla="*/ 794 w 7993856"/>
                    <a:gd name="connsiteY14" fmla="*/ 474662 h 878968"/>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7993 h 862299"/>
                    <a:gd name="connsiteX1" fmla="*/ 2312988 w 7993856"/>
                    <a:gd name="connsiteY1" fmla="*/ 469899 h 862299"/>
                    <a:gd name="connsiteX2" fmla="*/ 2656681 w 7993856"/>
                    <a:gd name="connsiteY2" fmla="*/ 697705 h 862299"/>
                    <a:gd name="connsiteX3" fmla="*/ 3436937 w 7993856"/>
                    <a:gd name="connsiteY3" fmla="*/ 696912 h 862299"/>
                    <a:gd name="connsiteX4" fmla="*/ 3763168 w 7993856"/>
                    <a:gd name="connsiteY4" fmla="*/ 469899 h 862299"/>
                    <a:gd name="connsiteX5" fmla="*/ 7393780 w 7993856"/>
                    <a:gd name="connsiteY5" fmla="*/ 472280 h 862299"/>
                    <a:gd name="connsiteX6" fmla="*/ 7891462 w 7993856"/>
                    <a:gd name="connsiteY6" fmla="*/ 0 h 862299"/>
                    <a:gd name="connsiteX7" fmla="*/ 7993856 w 7993856"/>
                    <a:gd name="connsiteY7" fmla="*/ 201612 h 862299"/>
                    <a:gd name="connsiteX8" fmla="*/ 7427913 w 7993856"/>
                    <a:gd name="connsiteY8" fmla="*/ 619918 h 862299"/>
                    <a:gd name="connsiteX9" fmla="*/ 3801268 w 7993856"/>
                    <a:gd name="connsiteY9" fmla="*/ 621506 h 862299"/>
                    <a:gd name="connsiteX10" fmla="*/ 3488531 w 7993856"/>
                    <a:gd name="connsiteY10" fmla="*/ 852488 h 862299"/>
                    <a:gd name="connsiteX11" fmla="*/ 2589213 w 7993856"/>
                    <a:gd name="connsiteY11" fmla="*/ 842168 h 862299"/>
                    <a:gd name="connsiteX12" fmla="*/ 2273300 w 7993856"/>
                    <a:gd name="connsiteY12" fmla="*/ 619125 h 862299"/>
                    <a:gd name="connsiteX13" fmla="*/ 0 w 7993856"/>
                    <a:gd name="connsiteY13" fmla="*/ 610393 h 862299"/>
                    <a:gd name="connsiteX14" fmla="*/ 794 w 7993856"/>
                    <a:gd name="connsiteY14" fmla="*/ 457993 h 862299"/>
                    <a:gd name="connsiteX0" fmla="*/ 794 w 7993856"/>
                    <a:gd name="connsiteY0" fmla="*/ 450849 h 855155"/>
                    <a:gd name="connsiteX1" fmla="*/ 2312988 w 7993856"/>
                    <a:gd name="connsiteY1" fmla="*/ 462755 h 855155"/>
                    <a:gd name="connsiteX2" fmla="*/ 2656681 w 7993856"/>
                    <a:gd name="connsiteY2" fmla="*/ 690561 h 855155"/>
                    <a:gd name="connsiteX3" fmla="*/ 3436937 w 7993856"/>
                    <a:gd name="connsiteY3" fmla="*/ 689768 h 855155"/>
                    <a:gd name="connsiteX4" fmla="*/ 3763168 w 7993856"/>
                    <a:gd name="connsiteY4" fmla="*/ 462755 h 855155"/>
                    <a:gd name="connsiteX5" fmla="*/ 7393780 w 7993856"/>
                    <a:gd name="connsiteY5" fmla="*/ 465136 h 855155"/>
                    <a:gd name="connsiteX6" fmla="*/ 7898606 w 7993856"/>
                    <a:gd name="connsiteY6" fmla="*/ 0 h 855155"/>
                    <a:gd name="connsiteX7" fmla="*/ 7993856 w 7993856"/>
                    <a:gd name="connsiteY7" fmla="*/ 194468 h 855155"/>
                    <a:gd name="connsiteX8" fmla="*/ 7427913 w 7993856"/>
                    <a:gd name="connsiteY8" fmla="*/ 612774 h 855155"/>
                    <a:gd name="connsiteX9" fmla="*/ 3801268 w 7993856"/>
                    <a:gd name="connsiteY9" fmla="*/ 614362 h 855155"/>
                    <a:gd name="connsiteX10" fmla="*/ 3488531 w 7993856"/>
                    <a:gd name="connsiteY10" fmla="*/ 845344 h 855155"/>
                    <a:gd name="connsiteX11" fmla="*/ 2589213 w 7993856"/>
                    <a:gd name="connsiteY11" fmla="*/ 835024 h 855155"/>
                    <a:gd name="connsiteX12" fmla="*/ 2273300 w 7993856"/>
                    <a:gd name="connsiteY12" fmla="*/ 611981 h 855155"/>
                    <a:gd name="connsiteX13" fmla="*/ 0 w 7993856"/>
                    <a:gd name="connsiteY13" fmla="*/ 603249 h 855155"/>
                    <a:gd name="connsiteX14" fmla="*/ 794 w 7993856"/>
                    <a:gd name="connsiteY14" fmla="*/ 450849 h 855155"/>
                    <a:gd name="connsiteX0" fmla="*/ 794 w 7993856"/>
                    <a:gd name="connsiteY0" fmla="*/ 455611 h 859917"/>
                    <a:gd name="connsiteX1" fmla="*/ 2312988 w 7993856"/>
                    <a:gd name="connsiteY1" fmla="*/ 467517 h 859917"/>
                    <a:gd name="connsiteX2" fmla="*/ 2656681 w 7993856"/>
                    <a:gd name="connsiteY2" fmla="*/ 695323 h 859917"/>
                    <a:gd name="connsiteX3" fmla="*/ 3436937 w 7993856"/>
                    <a:gd name="connsiteY3" fmla="*/ 694530 h 859917"/>
                    <a:gd name="connsiteX4" fmla="*/ 3763168 w 7993856"/>
                    <a:gd name="connsiteY4" fmla="*/ 467517 h 859917"/>
                    <a:gd name="connsiteX5" fmla="*/ 7393780 w 7993856"/>
                    <a:gd name="connsiteY5" fmla="*/ 469898 h 859917"/>
                    <a:gd name="connsiteX6" fmla="*/ 7891462 w 7993856"/>
                    <a:gd name="connsiteY6" fmla="*/ 0 h 859917"/>
                    <a:gd name="connsiteX7" fmla="*/ 7993856 w 7993856"/>
                    <a:gd name="connsiteY7" fmla="*/ 199230 h 859917"/>
                    <a:gd name="connsiteX8" fmla="*/ 7427913 w 7993856"/>
                    <a:gd name="connsiteY8" fmla="*/ 617536 h 859917"/>
                    <a:gd name="connsiteX9" fmla="*/ 3801268 w 7993856"/>
                    <a:gd name="connsiteY9" fmla="*/ 619124 h 859917"/>
                    <a:gd name="connsiteX10" fmla="*/ 3488531 w 7993856"/>
                    <a:gd name="connsiteY10" fmla="*/ 850106 h 859917"/>
                    <a:gd name="connsiteX11" fmla="*/ 2589213 w 7993856"/>
                    <a:gd name="connsiteY11" fmla="*/ 839786 h 859917"/>
                    <a:gd name="connsiteX12" fmla="*/ 2273300 w 7993856"/>
                    <a:gd name="connsiteY12" fmla="*/ 616743 h 859917"/>
                    <a:gd name="connsiteX13" fmla="*/ 0 w 7993856"/>
                    <a:gd name="connsiteY13" fmla="*/ 608011 h 859917"/>
                    <a:gd name="connsiteX14" fmla="*/ 794 w 7993856"/>
                    <a:gd name="connsiteY14" fmla="*/ 455611 h 859917"/>
                    <a:gd name="connsiteX0" fmla="*/ 794 w 7993856"/>
                    <a:gd name="connsiteY0" fmla="*/ 429417 h 833723"/>
                    <a:gd name="connsiteX1" fmla="*/ 2312988 w 7993856"/>
                    <a:gd name="connsiteY1" fmla="*/ 441323 h 833723"/>
                    <a:gd name="connsiteX2" fmla="*/ 2656681 w 7993856"/>
                    <a:gd name="connsiteY2" fmla="*/ 669129 h 833723"/>
                    <a:gd name="connsiteX3" fmla="*/ 3436937 w 7993856"/>
                    <a:gd name="connsiteY3" fmla="*/ 668336 h 833723"/>
                    <a:gd name="connsiteX4" fmla="*/ 3763168 w 7993856"/>
                    <a:gd name="connsiteY4" fmla="*/ 441323 h 833723"/>
                    <a:gd name="connsiteX5" fmla="*/ 7393780 w 7993856"/>
                    <a:gd name="connsiteY5" fmla="*/ 443704 h 833723"/>
                    <a:gd name="connsiteX6" fmla="*/ 7824787 w 7993856"/>
                    <a:gd name="connsiteY6" fmla="*/ 0 h 833723"/>
                    <a:gd name="connsiteX7" fmla="*/ 7993856 w 7993856"/>
                    <a:gd name="connsiteY7" fmla="*/ 173036 h 833723"/>
                    <a:gd name="connsiteX8" fmla="*/ 7427913 w 7993856"/>
                    <a:gd name="connsiteY8" fmla="*/ 591342 h 833723"/>
                    <a:gd name="connsiteX9" fmla="*/ 3801268 w 7993856"/>
                    <a:gd name="connsiteY9" fmla="*/ 592930 h 833723"/>
                    <a:gd name="connsiteX10" fmla="*/ 3488531 w 7993856"/>
                    <a:gd name="connsiteY10" fmla="*/ 823912 h 833723"/>
                    <a:gd name="connsiteX11" fmla="*/ 2589213 w 7993856"/>
                    <a:gd name="connsiteY11" fmla="*/ 813592 h 833723"/>
                    <a:gd name="connsiteX12" fmla="*/ 2273300 w 7993856"/>
                    <a:gd name="connsiteY12" fmla="*/ 590549 h 833723"/>
                    <a:gd name="connsiteX13" fmla="*/ 0 w 7993856"/>
                    <a:gd name="connsiteY13" fmla="*/ 581817 h 833723"/>
                    <a:gd name="connsiteX14" fmla="*/ 794 w 7993856"/>
                    <a:gd name="connsiteY14" fmla="*/ 429417 h 833723"/>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22273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22273 h 826579"/>
                    <a:gd name="connsiteX0" fmla="*/ 794 w 7993856"/>
                    <a:gd name="connsiteY0" fmla="*/ 448467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48467 h 826579"/>
                    <a:gd name="connsiteX0" fmla="*/ 794 w 7993856"/>
                    <a:gd name="connsiteY0" fmla="*/ 457992 h 826579"/>
                    <a:gd name="connsiteX1" fmla="*/ 2312988 w 7993856"/>
                    <a:gd name="connsiteY1" fmla="*/ 434179 h 826579"/>
                    <a:gd name="connsiteX2" fmla="*/ 2656681 w 7993856"/>
                    <a:gd name="connsiteY2" fmla="*/ 661985 h 826579"/>
                    <a:gd name="connsiteX3" fmla="*/ 3436937 w 7993856"/>
                    <a:gd name="connsiteY3" fmla="*/ 661192 h 826579"/>
                    <a:gd name="connsiteX4" fmla="*/ 3763168 w 7993856"/>
                    <a:gd name="connsiteY4" fmla="*/ 434179 h 826579"/>
                    <a:gd name="connsiteX5" fmla="*/ 7393780 w 7993856"/>
                    <a:gd name="connsiteY5" fmla="*/ 436560 h 826579"/>
                    <a:gd name="connsiteX6" fmla="*/ 7886699 w 7993856"/>
                    <a:gd name="connsiteY6" fmla="*/ 0 h 826579"/>
                    <a:gd name="connsiteX7" fmla="*/ 7993856 w 7993856"/>
                    <a:gd name="connsiteY7" fmla="*/ 165892 h 826579"/>
                    <a:gd name="connsiteX8" fmla="*/ 7427913 w 7993856"/>
                    <a:gd name="connsiteY8" fmla="*/ 584198 h 826579"/>
                    <a:gd name="connsiteX9" fmla="*/ 3801268 w 7993856"/>
                    <a:gd name="connsiteY9" fmla="*/ 585786 h 826579"/>
                    <a:gd name="connsiteX10" fmla="*/ 3488531 w 7993856"/>
                    <a:gd name="connsiteY10" fmla="*/ 816768 h 826579"/>
                    <a:gd name="connsiteX11" fmla="*/ 2589213 w 7993856"/>
                    <a:gd name="connsiteY11" fmla="*/ 806448 h 826579"/>
                    <a:gd name="connsiteX12" fmla="*/ 2273300 w 7993856"/>
                    <a:gd name="connsiteY12" fmla="*/ 583405 h 826579"/>
                    <a:gd name="connsiteX13" fmla="*/ 0 w 7993856"/>
                    <a:gd name="connsiteY13" fmla="*/ 574673 h 826579"/>
                    <a:gd name="connsiteX14" fmla="*/ 794 w 7993856"/>
                    <a:gd name="connsiteY14" fmla="*/ 457992 h 826579"/>
                    <a:gd name="connsiteX0" fmla="*/ 24 w 7993086"/>
                    <a:gd name="connsiteY0" fmla="*/ 457992 h 826579"/>
                    <a:gd name="connsiteX1" fmla="*/ 2312218 w 7993086"/>
                    <a:gd name="connsiteY1" fmla="*/ 434179 h 826579"/>
                    <a:gd name="connsiteX2" fmla="*/ 2655911 w 7993086"/>
                    <a:gd name="connsiteY2" fmla="*/ 661985 h 826579"/>
                    <a:gd name="connsiteX3" fmla="*/ 3436167 w 7993086"/>
                    <a:gd name="connsiteY3" fmla="*/ 661192 h 826579"/>
                    <a:gd name="connsiteX4" fmla="*/ 3762398 w 7993086"/>
                    <a:gd name="connsiteY4" fmla="*/ 434179 h 826579"/>
                    <a:gd name="connsiteX5" fmla="*/ 7393010 w 7993086"/>
                    <a:gd name="connsiteY5" fmla="*/ 436560 h 826579"/>
                    <a:gd name="connsiteX6" fmla="*/ 7885929 w 7993086"/>
                    <a:gd name="connsiteY6" fmla="*/ 0 h 826579"/>
                    <a:gd name="connsiteX7" fmla="*/ 7993086 w 7993086"/>
                    <a:gd name="connsiteY7" fmla="*/ 165892 h 826579"/>
                    <a:gd name="connsiteX8" fmla="*/ 7427143 w 7993086"/>
                    <a:gd name="connsiteY8" fmla="*/ 584198 h 826579"/>
                    <a:gd name="connsiteX9" fmla="*/ 3800498 w 7993086"/>
                    <a:gd name="connsiteY9" fmla="*/ 585786 h 826579"/>
                    <a:gd name="connsiteX10" fmla="*/ 3487761 w 7993086"/>
                    <a:gd name="connsiteY10" fmla="*/ 816768 h 826579"/>
                    <a:gd name="connsiteX11" fmla="*/ 2588443 w 7993086"/>
                    <a:gd name="connsiteY11" fmla="*/ 806448 h 826579"/>
                    <a:gd name="connsiteX12" fmla="*/ 2272530 w 7993086"/>
                    <a:gd name="connsiteY12" fmla="*/ 583405 h 826579"/>
                    <a:gd name="connsiteX13" fmla="*/ 1611 w 7993086"/>
                    <a:gd name="connsiteY13" fmla="*/ 553242 h 826579"/>
                    <a:gd name="connsiteX14" fmla="*/ 24 w 7993086"/>
                    <a:gd name="connsiteY14" fmla="*/ 457992 h 826579"/>
                    <a:gd name="connsiteX0" fmla="*/ 24 w 7993086"/>
                    <a:gd name="connsiteY0" fmla="*/ 457992 h 826579"/>
                    <a:gd name="connsiteX1" fmla="*/ 2312218 w 7993086"/>
                    <a:gd name="connsiteY1" fmla="*/ 434179 h 826579"/>
                    <a:gd name="connsiteX2" fmla="*/ 2655911 w 7993086"/>
                    <a:gd name="connsiteY2" fmla="*/ 661985 h 826579"/>
                    <a:gd name="connsiteX3" fmla="*/ 3436167 w 7993086"/>
                    <a:gd name="connsiteY3" fmla="*/ 661192 h 826579"/>
                    <a:gd name="connsiteX4" fmla="*/ 3762398 w 7993086"/>
                    <a:gd name="connsiteY4" fmla="*/ 434179 h 826579"/>
                    <a:gd name="connsiteX5" fmla="*/ 7393010 w 7993086"/>
                    <a:gd name="connsiteY5" fmla="*/ 436560 h 826579"/>
                    <a:gd name="connsiteX6" fmla="*/ 7885929 w 7993086"/>
                    <a:gd name="connsiteY6" fmla="*/ 0 h 826579"/>
                    <a:gd name="connsiteX7" fmla="*/ 7993086 w 7993086"/>
                    <a:gd name="connsiteY7" fmla="*/ 165892 h 826579"/>
                    <a:gd name="connsiteX8" fmla="*/ 7427143 w 7993086"/>
                    <a:gd name="connsiteY8" fmla="*/ 584198 h 826579"/>
                    <a:gd name="connsiteX9" fmla="*/ 3800498 w 7993086"/>
                    <a:gd name="connsiteY9" fmla="*/ 585786 h 826579"/>
                    <a:gd name="connsiteX10" fmla="*/ 3487761 w 7993086"/>
                    <a:gd name="connsiteY10" fmla="*/ 816768 h 826579"/>
                    <a:gd name="connsiteX11" fmla="*/ 2588443 w 7993086"/>
                    <a:gd name="connsiteY11" fmla="*/ 806448 h 826579"/>
                    <a:gd name="connsiteX12" fmla="*/ 2274912 w 7993086"/>
                    <a:gd name="connsiteY12" fmla="*/ 561974 h 826579"/>
                    <a:gd name="connsiteX13" fmla="*/ 1611 w 7993086"/>
                    <a:gd name="connsiteY13" fmla="*/ 553242 h 826579"/>
                    <a:gd name="connsiteX14" fmla="*/ 24 w 7993086"/>
                    <a:gd name="connsiteY14" fmla="*/ 457992 h 826579"/>
                    <a:gd name="connsiteX0" fmla="*/ 24 w 7993086"/>
                    <a:gd name="connsiteY0" fmla="*/ 457992 h 816768"/>
                    <a:gd name="connsiteX1" fmla="*/ 2312218 w 7993086"/>
                    <a:gd name="connsiteY1" fmla="*/ 434179 h 816768"/>
                    <a:gd name="connsiteX2" fmla="*/ 2655911 w 7993086"/>
                    <a:gd name="connsiteY2" fmla="*/ 661985 h 816768"/>
                    <a:gd name="connsiteX3" fmla="*/ 3436167 w 7993086"/>
                    <a:gd name="connsiteY3" fmla="*/ 661192 h 816768"/>
                    <a:gd name="connsiteX4" fmla="*/ 3762398 w 7993086"/>
                    <a:gd name="connsiteY4" fmla="*/ 434179 h 816768"/>
                    <a:gd name="connsiteX5" fmla="*/ 7393010 w 7993086"/>
                    <a:gd name="connsiteY5" fmla="*/ 436560 h 816768"/>
                    <a:gd name="connsiteX6" fmla="*/ 7885929 w 7993086"/>
                    <a:gd name="connsiteY6" fmla="*/ 0 h 816768"/>
                    <a:gd name="connsiteX7" fmla="*/ 7993086 w 7993086"/>
                    <a:gd name="connsiteY7" fmla="*/ 165892 h 816768"/>
                    <a:gd name="connsiteX8" fmla="*/ 7427143 w 7993086"/>
                    <a:gd name="connsiteY8" fmla="*/ 584198 h 816768"/>
                    <a:gd name="connsiteX9" fmla="*/ 3800498 w 7993086"/>
                    <a:gd name="connsiteY9" fmla="*/ 585786 h 816768"/>
                    <a:gd name="connsiteX10" fmla="*/ 3487761 w 7993086"/>
                    <a:gd name="connsiteY10" fmla="*/ 816768 h 816768"/>
                    <a:gd name="connsiteX11" fmla="*/ 2600349 w 7993086"/>
                    <a:gd name="connsiteY11" fmla="*/ 780254 h 816768"/>
                    <a:gd name="connsiteX12" fmla="*/ 2274912 w 7993086"/>
                    <a:gd name="connsiteY12" fmla="*/ 561974 h 816768"/>
                    <a:gd name="connsiteX13" fmla="*/ 1611 w 7993086"/>
                    <a:gd name="connsiteY13" fmla="*/ 553242 h 816768"/>
                    <a:gd name="connsiteX14" fmla="*/ 24 w 7993086"/>
                    <a:gd name="connsiteY14" fmla="*/ 457992 h 816768"/>
                    <a:gd name="connsiteX0" fmla="*/ 24 w 7993086"/>
                    <a:gd name="connsiteY0" fmla="*/ 457992 h 803306"/>
                    <a:gd name="connsiteX1" fmla="*/ 2312218 w 7993086"/>
                    <a:gd name="connsiteY1" fmla="*/ 434179 h 803306"/>
                    <a:gd name="connsiteX2" fmla="*/ 2655911 w 7993086"/>
                    <a:gd name="connsiteY2" fmla="*/ 661985 h 803306"/>
                    <a:gd name="connsiteX3" fmla="*/ 3436167 w 7993086"/>
                    <a:gd name="connsiteY3" fmla="*/ 661192 h 803306"/>
                    <a:gd name="connsiteX4" fmla="*/ 3762398 w 7993086"/>
                    <a:gd name="connsiteY4" fmla="*/ 434179 h 803306"/>
                    <a:gd name="connsiteX5" fmla="*/ 7393010 w 7993086"/>
                    <a:gd name="connsiteY5" fmla="*/ 436560 h 803306"/>
                    <a:gd name="connsiteX6" fmla="*/ 7885929 w 7993086"/>
                    <a:gd name="connsiteY6" fmla="*/ 0 h 803306"/>
                    <a:gd name="connsiteX7" fmla="*/ 7993086 w 7993086"/>
                    <a:gd name="connsiteY7" fmla="*/ 165892 h 803306"/>
                    <a:gd name="connsiteX8" fmla="*/ 7427143 w 7993086"/>
                    <a:gd name="connsiteY8" fmla="*/ 584198 h 803306"/>
                    <a:gd name="connsiteX9" fmla="*/ 3800498 w 7993086"/>
                    <a:gd name="connsiteY9" fmla="*/ 585786 h 803306"/>
                    <a:gd name="connsiteX10" fmla="*/ 3487761 w 7993086"/>
                    <a:gd name="connsiteY10" fmla="*/ 797718 h 803306"/>
                    <a:gd name="connsiteX11" fmla="*/ 2600349 w 7993086"/>
                    <a:gd name="connsiteY11" fmla="*/ 780254 h 803306"/>
                    <a:gd name="connsiteX12" fmla="*/ 2274912 w 7993086"/>
                    <a:gd name="connsiteY12" fmla="*/ 561974 h 803306"/>
                    <a:gd name="connsiteX13" fmla="*/ 1611 w 7993086"/>
                    <a:gd name="connsiteY13" fmla="*/ 553242 h 803306"/>
                    <a:gd name="connsiteX14" fmla="*/ 24 w 7993086"/>
                    <a:gd name="connsiteY14" fmla="*/ 457992 h 803306"/>
                    <a:gd name="connsiteX0" fmla="*/ 24 w 7993086"/>
                    <a:gd name="connsiteY0" fmla="*/ 457992 h 803306"/>
                    <a:gd name="connsiteX1" fmla="*/ 2312218 w 7993086"/>
                    <a:gd name="connsiteY1" fmla="*/ 434179 h 803306"/>
                    <a:gd name="connsiteX2" fmla="*/ 2655911 w 7993086"/>
                    <a:gd name="connsiteY2" fmla="*/ 661985 h 803306"/>
                    <a:gd name="connsiteX3" fmla="*/ 3436167 w 7993086"/>
                    <a:gd name="connsiteY3" fmla="*/ 661192 h 803306"/>
                    <a:gd name="connsiteX4" fmla="*/ 3762398 w 7993086"/>
                    <a:gd name="connsiteY4" fmla="*/ 434179 h 803306"/>
                    <a:gd name="connsiteX5" fmla="*/ 7393010 w 7993086"/>
                    <a:gd name="connsiteY5" fmla="*/ 436560 h 803306"/>
                    <a:gd name="connsiteX6" fmla="*/ 7885929 w 7993086"/>
                    <a:gd name="connsiteY6" fmla="*/ 0 h 803306"/>
                    <a:gd name="connsiteX7" fmla="*/ 7993086 w 7993086"/>
                    <a:gd name="connsiteY7" fmla="*/ 165892 h 803306"/>
                    <a:gd name="connsiteX8" fmla="*/ 7427143 w 7993086"/>
                    <a:gd name="connsiteY8" fmla="*/ 584198 h 803306"/>
                    <a:gd name="connsiteX9" fmla="*/ 3800498 w 7993086"/>
                    <a:gd name="connsiteY9" fmla="*/ 585786 h 803306"/>
                    <a:gd name="connsiteX10" fmla="*/ 3466330 w 7993086"/>
                    <a:gd name="connsiteY10" fmla="*/ 797718 h 803306"/>
                    <a:gd name="connsiteX11" fmla="*/ 2600349 w 7993086"/>
                    <a:gd name="connsiteY11" fmla="*/ 780254 h 803306"/>
                    <a:gd name="connsiteX12" fmla="*/ 2274912 w 7993086"/>
                    <a:gd name="connsiteY12" fmla="*/ 561974 h 803306"/>
                    <a:gd name="connsiteX13" fmla="*/ 1611 w 7993086"/>
                    <a:gd name="connsiteY13" fmla="*/ 553242 h 803306"/>
                    <a:gd name="connsiteX14" fmla="*/ 24 w 7993086"/>
                    <a:gd name="connsiteY14" fmla="*/ 457992 h 803306"/>
                    <a:gd name="connsiteX0" fmla="*/ 24 w 7993086"/>
                    <a:gd name="connsiteY0" fmla="*/ 457992 h 803306"/>
                    <a:gd name="connsiteX1" fmla="*/ 2312218 w 7993086"/>
                    <a:gd name="connsiteY1" fmla="*/ 434179 h 803306"/>
                    <a:gd name="connsiteX2" fmla="*/ 2655911 w 7993086"/>
                    <a:gd name="connsiteY2" fmla="*/ 661985 h 803306"/>
                    <a:gd name="connsiteX3" fmla="*/ 3436167 w 7993086"/>
                    <a:gd name="connsiteY3" fmla="*/ 661192 h 803306"/>
                    <a:gd name="connsiteX4" fmla="*/ 3762398 w 7993086"/>
                    <a:gd name="connsiteY4" fmla="*/ 434179 h 803306"/>
                    <a:gd name="connsiteX5" fmla="*/ 7393010 w 7993086"/>
                    <a:gd name="connsiteY5" fmla="*/ 436560 h 803306"/>
                    <a:gd name="connsiteX6" fmla="*/ 7885929 w 7993086"/>
                    <a:gd name="connsiteY6" fmla="*/ 0 h 803306"/>
                    <a:gd name="connsiteX7" fmla="*/ 7993086 w 7993086"/>
                    <a:gd name="connsiteY7" fmla="*/ 165892 h 803306"/>
                    <a:gd name="connsiteX8" fmla="*/ 7427143 w 7993086"/>
                    <a:gd name="connsiteY8" fmla="*/ 584198 h 803306"/>
                    <a:gd name="connsiteX9" fmla="*/ 3800498 w 7993086"/>
                    <a:gd name="connsiteY9" fmla="*/ 585786 h 803306"/>
                    <a:gd name="connsiteX10" fmla="*/ 3466330 w 7993086"/>
                    <a:gd name="connsiteY10" fmla="*/ 797718 h 803306"/>
                    <a:gd name="connsiteX11" fmla="*/ 2600349 w 7993086"/>
                    <a:gd name="connsiteY11" fmla="*/ 780254 h 803306"/>
                    <a:gd name="connsiteX12" fmla="*/ 2274912 w 7993086"/>
                    <a:gd name="connsiteY12" fmla="*/ 561974 h 803306"/>
                    <a:gd name="connsiteX13" fmla="*/ 1611 w 7993086"/>
                    <a:gd name="connsiteY13" fmla="*/ 553242 h 803306"/>
                    <a:gd name="connsiteX14" fmla="*/ 24 w 7993086"/>
                    <a:gd name="connsiteY14" fmla="*/ 457992 h 803306"/>
                    <a:gd name="connsiteX0" fmla="*/ 24 w 7993086"/>
                    <a:gd name="connsiteY0" fmla="*/ 457992 h 803306"/>
                    <a:gd name="connsiteX1" fmla="*/ 2312218 w 7993086"/>
                    <a:gd name="connsiteY1" fmla="*/ 434179 h 803306"/>
                    <a:gd name="connsiteX2" fmla="*/ 2655911 w 7993086"/>
                    <a:gd name="connsiteY2" fmla="*/ 661985 h 803306"/>
                    <a:gd name="connsiteX3" fmla="*/ 3436167 w 7993086"/>
                    <a:gd name="connsiteY3" fmla="*/ 661192 h 803306"/>
                    <a:gd name="connsiteX4" fmla="*/ 3762398 w 7993086"/>
                    <a:gd name="connsiteY4" fmla="*/ 434179 h 803306"/>
                    <a:gd name="connsiteX5" fmla="*/ 7393010 w 7993086"/>
                    <a:gd name="connsiteY5" fmla="*/ 436560 h 803306"/>
                    <a:gd name="connsiteX6" fmla="*/ 7885929 w 7993086"/>
                    <a:gd name="connsiteY6" fmla="*/ 0 h 803306"/>
                    <a:gd name="connsiteX7" fmla="*/ 7993086 w 7993086"/>
                    <a:gd name="connsiteY7" fmla="*/ 165892 h 803306"/>
                    <a:gd name="connsiteX8" fmla="*/ 7427143 w 7993086"/>
                    <a:gd name="connsiteY8" fmla="*/ 584198 h 803306"/>
                    <a:gd name="connsiteX9" fmla="*/ 3793354 w 7993086"/>
                    <a:gd name="connsiteY9" fmla="*/ 564355 h 803306"/>
                    <a:gd name="connsiteX10" fmla="*/ 3466330 w 7993086"/>
                    <a:gd name="connsiteY10" fmla="*/ 797718 h 803306"/>
                    <a:gd name="connsiteX11" fmla="*/ 2600349 w 7993086"/>
                    <a:gd name="connsiteY11" fmla="*/ 780254 h 803306"/>
                    <a:gd name="connsiteX12" fmla="*/ 2274912 w 7993086"/>
                    <a:gd name="connsiteY12" fmla="*/ 561974 h 803306"/>
                    <a:gd name="connsiteX13" fmla="*/ 1611 w 7993086"/>
                    <a:gd name="connsiteY13" fmla="*/ 553242 h 803306"/>
                    <a:gd name="connsiteX14" fmla="*/ 24 w 7993086"/>
                    <a:gd name="connsiteY14" fmla="*/ 457992 h 803306"/>
                    <a:gd name="connsiteX0" fmla="*/ 24 w 7993086"/>
                    <a:gd name="connsiteY0" fmla="*/ 457992 h 803306"/>
                    <a:gd name="connsiteX1" fmla="*/ 2312218 w 7993086"/>
                    <a:gd name="connsiteY1" fmla="*/ 434179 h 803306"/>
                    <a:gd name="connsiteX2" fmla="*/ 2655911 w 7993086"/>
                    <a:gd name="connsiteY2" fmla="*/ 661985 h 803306"/>
                    <a:gd name="connsiteX3" fmla="*/ 3436167 w 7993086"/>
                    <a:gd name="connsiteY3" fmla="*/ 661192 h 803306"/>
                    <a:gd name="connsiteX4" fmla="*/ 3762398 w 7993086"/>
                    <a:gd name="connsiteY4" fmla="*/ 434179 h 803306"/>
                    <a:gd name="connsiteX5" fmla="*/ 7393010 w 7993086"/>
                    <a:gd name="connsiteY5" fmla="*/ 436560 h 803306"/>
                    <a:gd name="connsiteX6" fmla="*/ 7885929 w 7993086"/>
                    <a:gd name="connsiteY6" fmla="*/ 0 h 803306"/>
                    <a:gd name="connsiteX7" fmla="*/ 7993086 w 7993086"/>
                    <a:gd name="connsiteY7" fmla="*/ 165892 h 803306"/>
                    <a:gd name="connsiteX8" fmla="*/ 7427143 w 7993086"/>
                    <a:gd name="connsiteY8" fmla="*/ 584198 h 803306"/>
                    <a:gd name="connsiteX9" fmla="*/ 3793354 w 7993086"/>
                    <a:gd name="connsiteY9" fmla="*/ 564355 h 803306"/>
                    <a:gd name="connsiteX10" fmla="*/ 3466330 w 7993086"/>
                    <a:gd name="connsiteY10" fmla="*/ 797718 h 803306"/>
                    <a:gd name="connsiteX11" fmla="*/ 2600349 w 7993086"/>
                    <a:gd name="connsiteY11" fmla="*/ 780254 h 803306"/>
                    <a:gd name="connsiteX12" fmla="*/ 2274912 w 7993086"/>
                    <a:gd name="connsiteY12" fmla="*/ 561974 h 803306"/>
                    <a:gd name="connsiteX13" fmla="*/ 1611 w 7993086"/>
                    <a:gd name="connsiteY13" fmla="*/ 553242 h 803306"/>
                    <a:gd name="connsiteX14" fmla="*/ 24 w 7993086"/>
                    <a:gd name="connsiteY14" fmla="*/ 457992 h 803306"/>
                    <a:gd name="connsiteX0" fmla="*/ 24 w 7993086"/>
                    <a:gd name="connsiteY0" fmla="*/ 457992 h 801276"/>
                    <a:gd name="connsiteX1" fmla="*/ 2312218 w 7993086"/>
                    <a:gd name="connsiteY1" fmla="*/ 434179 h 801276"/>
                    <a:gd name="connsiteX2" fmla="*/ 2655911 w 7993086"/>
                    <a:gd name="connsiteY2" fmla="*/ 661985 h 801276"/>
                    <a:gd name="connsiteX3" fmla="*/ 3436167 w 7993086"/>
                    <a:gd name="connsiteY3" fmla="*/ 661192 h 801276"/>
                    <a:gd name="connsiteX4" fmla="*/ 3762398 w 7993086"/>
                    <a:gd name="connsiteY4" fmla="*/ 434179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12218 w 7993086"/>
                    <a:gd name="connsiteY1" fmla="*/ 434179 h 801276"/>
                    <a:gd name="connsiteX2" fmla="*/ 2655911 w 7993086"/>
                    <a:gd name="connsiteY2" fmla="*/ 661985 h 801276"/>
                    <a:gd name="connsiteX3" fmla="*/ 3436167 w 7993086"/>
                    <a:gd name="connsiteY3" fmla="*/ 687386 h 801276"/>
                    <a:gd name="connsiteX4" fmla="*/ 3762398 w 7993086"/>
                    <a:gd name="connsiteY4" fmla="*/ 434179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12218 w 7993086"/>
                    <a:gd name="connsiteY1" fmla="*/ 434179 h 801276"/>
                    <a:gd name="connsiteX2" fmla="*/ 2655911 w 7993086"/>
                    <a:gd name="connsiteY2" fmla="*/ 690560 h 801276"/>
                    <a:gd name="connsiteX3" fmla="*/ 3436167 w 7993086"/>
                    <a:gd name="connsiteY3" fmla="*/ 687386 h 801276"/>
                    <a:gd name="connsiteX4" fmla="*/ 3762398 w 7993086"/>
                    <a:gd name="connsiteY4" fmla="*/ 434179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5911 w 7993086"/>
                    <a:gd name="connsiteY2" fmla="*/ 690560 h 801276"/>
                    <a:gd name="connsiteX3" fmla="*/ 3436167 w 7993086"/>
                    <a:gd name="connsiteY3" fmla="*/ 687386 h 801276"/>
                    <a:gd name="connsiteX4" fmla="*/ 3762398 w 7993086"/>
                    <a:gd name="connsiteY4" fmla="*/ 434179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36167 w 7993086"/>
                    <a:gd name="connsiteY3" fmla="*/ 687386 h 801276"/>
                    <a:gd name="connsiteX4" fmla="*/ 3762398 w 7993086"/>
                    <a:gd name="connsiteY4" fmla="*/ 434179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36167 w 7993086"/>
                    <a:gd name="connsiteY3" fmla="*/ 687386 h 801276"/>
                    <a:gd name="connsiteX4" fmla="*/ 3762398 w 7993086"/>
                    <a:gd name="connsiteY4" fmla="*/ 434179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36167 w 7993086"/>
                    <a:gd name="connsiteY3" fmla="*/ 687386 h 801276"/>
                    <a:gd name="connsiteX4" fmla="*/ 3762398 w 7993086"/>
                    <a:gd name="connsiteY4" fmla="*/ 434179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36167 w 7993086"/>
                    <a:gd name="connsiteY3" fmla="*/ 687386 h 801276"/>
                    <a:gd name="connsiteX4" fmla="*/ 3762398 w 7993086"/>
                    <a:gd name="connsiteY4" fmla="*/ 465135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50455 w 7993086"/>
                    <a:gd name="connsiteY3" fmla="*/ 687386 h 801276"/>
                    <a:gd name="connsiteX4" fmla="*/ 3762398 w 7993086"/>
                    <a:gd name="connsiteY4" fmla="*/ 465135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50455 w 7993086"/>
                    <a:gd name="connsiteY3" fmla="*/ 687386 h 801276"/>
                    <a:gd name="connsiteX4" fmla="*/ 3762398 w 7993086"/>
                    <a:gd name="connsiteY4" fmla="*/ 465135 h 801276"/>
                    <a:gd name="connsiteX5" fmla="*/ 7393010 w 7993086"/>
                    <a:gd name="connsiteY5" fmla="*/ 43656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50455 w 7993086"/>
                    <a:gd name="connsiteY3" fmla="*/ 687386 h 801276"/>
                    <a:gd name="connsiteX4" fmla="*/ 3762398 w 7993086"/>
                    <a:gd name="connsiteY4" fmla="*/ 465135 h 801276"/>
                    <a:gd name="connsiteX5" fmla="*/ 7395391 w 7993086"/>
                    <a:gd name="connsiteY5" fmla="*/ 457991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50455 w 7993086"/>
                    <a:gd name="connsiteY3" fmla="*/ 687386 h 801276"/>
                    <a:gd name="connsiteX4" fmla="*/ 3762398 w 7993086"/>
                    <a:gd name="connsiteY4" fmla="*/ 465135 h 801276"/>
                    <a:gd name="connsiteX5" fmla="*/ 7393010 w 7993086"/>
                    <a:gd name="connsiteY5" fmla="*/ 455610 h 801276"/>
                    <a:gd name="connsiteX6" fmla="*/ 7885929 w 7993086"/>
                    <a:gd name="connsiteY6" fmla="*/ 0 h 801276"/>
                    <a:gd name="connsiteX7" fmla="*/ 7993086 w 7993086"/>
                    <a:gd name="connsiteY7" fmla="*/ 165892 h 801276"/>
                    <a:gd name="connsiteX8" fmla="*/ 7427143 w 7993086"/>
                    <a:gd name="connsiteY8" fmla="*/ 584198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93086"/>
                    <a:gd name="connsiteY0" fmla="*/ 457992 h 801276"/>
                    <a:gd name="connsiteX1" fmla="*/ 2305074 w 7993086"/>
                    <a:gd name="connsiteY1" fmla="*/ 460373 h 801276"/>
                    <a:gd name="connsiteX2" fmla="*/ 2651149 w 7993086"/>
                    <a:gd name="connsiteY2" fmla="*/ 690560 h 801276"/>
                    <a:gd name="connsiteX3" fmla="*/ 3450455 w 7993086"/>
                    <a:gd name="connsiteY3" fmla="*/ 687386 h 801276"/>
                    <a:gd name="connsiteX4" fmla="*/ 3762398 w 7993086"/>
                    <a:gd name="connsiteY4" fmla="*/ 465135 h 801276"/>
                    <a:gd name="connsiteX5" fmla="*/ 7393010 w 7993086"/>
                    <a:gd name="connsiteY5" fmla="*/ 455610 h 801276"/>
                    <a:gd name="connsiteX6" fmla="*/ 7885929 w 7993086"/>
                    <a:gd name="connsiteY6" fmla="*/ 0 h 801276"/>
                    <a:gd name="connsiteX7" fmla="*/ 7993086 w 7993086"/>
                    <a:gd name="connsiteY7" fmla="*/ 165892 h 801276"/>
                    <a:gd name="connsiteX8" fmla="*/ 7427143 w 7993086"/>
                    <a:gd name="connsiteY8" fmla="*/ 562766 h 801276"/>
                    <a:gd name="connsiteX9" fmla="*/ 3793354 w 7993086"/>
                    <a:gd name="connsiteY9" fmla="*/ 564355 h 801276"/>
                    <a:gd name="connsiteX10" fmla="*/ 3466330 w 7993086"/>
                    <a:gd name="connsiteY10" fmla="*/ 792956 h 801276"/>
                    <a:gd name="connsiteX11" fmla="*/ 2600349 w 7993086"/>
                    <a:gd name="connsiteY11" fmla="*/ 780254 h 801276"/>
                    <a:gd name="connsiteX12" fmla="*/ 2274912 w 7993086"/>
                    <a:gd name="connsiteY12" fmla="*/ 561974 h 801276"/>
                    <a:gd name="connsiteX13" fmla="*/ 1611 w 7993086"/>
                    <a:gd name="connsiteY13" fmla="*/ 553242 h 801276"/>
                    <a:gd name="connsiteX14" fmla="*/ 24 w 7993086"/>
                    <a:gd name="connsiteY14" fmla="*/ 457992 h 801276"/>
                    <a:gd name="connsiteX0" fmla="*/ 24 w 7959748"/>
                    <a:gd name="connsiteY0" fmla="*/ 457992 h 801276"/>
                    <a:gd name="connsiteX1" fmla="*/ 2305074 w 7959748"/>
                    <a:gd name="connsiteY1" fmla="*/ 460373 h 801276"/>
                    <a:gd name="connsiteX2" fmla="*/ 2651149 w 7959748"/>
                    <a:gd name="connsiteY2" fmla="*/ 690560 h 801276"/>
                    <a:gd name="connsiteX3" fmla="*/ 3450455 w 7959748"/>
                    <a:gd name="connsiteY3" fmla="*/ 687386 h 801276"/>
                    <a:gd name="connsiteX4" fmla="*/ 3762398 w 7959748"/>
                    <a:gd name="connsiteY4" fmla="*/ 465135 h 801276"/>
                    <a:gd name="connsiteX5" fmla="*/ 7393010 w 7959748"/>
                    <a:gd name="connsiteY5" fmla="*/ 455610 h 801276"/>
                    <a:gd name="connsiteX6" fmla="*/ 7885929 w 7959748"/>
                    <a:gd name="connsiteY6" fmla="*/ 0 h 801276"/>
                    <a:gd name="connsiteX7" fmla="*/ 7959748 w 7959748"/>
                    <a:gd name="connsiteY7" fmla="*/ 156367 h 801276"/>
                    <a:gd name="connsiteX8" fmla="*/ 7427143 w 7959748"/>
                    <a:gd name="connsiteY8" fmla="*/ 562766 h 801276"/>
                    <a:gd name="connsiteX9" fmla="*/ 3793354 w 7959748"/>
                    <a:gd name="connsiteY9" fmla="*/ 564355 h 801276"/>
                    <a:gd name="connsiteX10" fmla="*/ 3466330 w 7959748"/>
                    <a:gd name="connsiteY10" fmla="*/ 792956 h 801276"/>
                    <a:gd name="connsiteX11" fmla="*/ 2600349 w 7959748"/>
                    <a:gd name="connsiteY11" fmla="*/ 780254 h 801276"/>
                    <a:gd name="connsiteX12" fmla="*/ 2274912 w 7959748"/>
                    <a:gd name="connsiteY12" fmla="*/ 561974 h 801276"/>
                    <a:gd name="connsiteX13" fmla="*/ 1611 w 7959748"/>
                    <a:gd name="connsiteY13" fmla="*/ 553242 h 801276"/>
                    <a:gd name="connsiteX14" fmla="*/ 24 w 7959748"/>
                    <a:gd name="connsiteY14" fmla="*/ 457992 h 801276"/>
                    <a:gd name="connsiteX0" fmla="*/ 24 w 7959748"/>
                    <a:gd name="connsiteY0" fmla="*/ 424655 h 767939"/>
                    <a:gd name="connsiteX1" fmla="*/ 2305074 w 7959748"/>
                    <a:gd name="connsiteY1" fmla="*/ 427036 h 767939"/>
                    <a:gd name="connsiteX2" fmla="*/ 2651149 w 7959748"/>
                    <a:gd name="connsiteY2" fmla="*/ 657223 h 767939"/>
                    <a:gd name="connsiteX3" fmla="*/ 3450455 w 7959748"/>
                    <a:gd name="connsiteY3" fmla="*/ 654049 h 767939"/>
                    <a:gd name="connsiteX4" fmla="*/ 3762398 w 7959748"/>
                    <a:gd name="connsiteY4" fmla="*/ 431798 h 767939"/>
                    <a:gd name="connsiteX5" fmla="*/ 7393010 w 7959748"/>
                    <a:gd name="connsiteY5" fmla="*/ 422273 h 767939"/>
                    <a:gd name="connsiteX6" fmla="*/ 7900216 w 7959748"/>
                    <a:gd name="connsiteY6" fmla="*/ 0 h 767939"/>
                    <a:gd name="connsiteX7" fmla="*/ 7959748 w 7959748"/>
                    <a:gd name="connsiteY7" fmla="*/ 123030 h 767939"/>
                    <a:gd name="connsiteX8" fmla="*/ 7427143 w 7959748"/>
                    <a:gd name="connsiteY8" fmla="*/ 529429 h 767939"/>
                    <a:gd name="connsiteX9" fmla="*/ 3793354 w 7959748"/>
                    <a:gd name="connsiteY9" fmla="*/ 531018 h 767939"/>
                    <a:gd name="connsiteX10" fmla="*/ 3466330 w 7959748"/>
                    <a:gd name="connsiteY10" fmla="*/ 759619 h 767939"/>
                    <a:gd name="connsiteX11" fmla="*/ 2600349 w 7959748"/>
                    <a:gd name="connsiteY11" fmla="*/ 746917 h 767939"/>
                    <a:gd name="connsiteX12" fmla="*/ 2274912 w 7959748"/>
                    <a:gd name="connsiteY12" fmla="*/ 528637 h 767939"/>
                    <a:gd name="connsiteX13" fmla="*/ 1611 w 7959748"/>
                    <a:gd name="connsiteY13" fmla="*/ 519905 h 767939"/>
                    <a:gd name="connsiteX14" fmla="*/ 24 w 7959748"/>
                    <a:gd name="connsiteY14" fmla="*/ 424655 h 767939"/>
                    <a:gd name="connsiteX0" fmla="*/ 24 w 7959748"/>
                    <a:gd name="connsiteY0" fmla="*/ 424655 h 767939"/>
                    <a:gd name="connsiteX1" fmla="*/ 2305074 w 7959748"/>
                    <a:gd name="connsiteY1" fmla="*/ 427036 h 767939"/>
                    <a:gd name="connsiteX2" fmla="*/ 2651149 w 7959748"/>
                    <a:gd name="connsiteY2" fmla="*/ 657223 h 767939"/>
                    <a:gd name="connsiteX3" fmla="*/ 3450455 w 7959748"/>
                    <a:gd name="connsiteY3" fmla="*/ 654049 h 767939"/>
                    <a:gd name="connsiteX4" fmla="*/ 3762398 w 7959748"/>
                    <a:gd name="connsiteY4" fmla="*/ 431798 h 767939"/>
                    <a:gd name="connsiteX5" fmla="*/ 7393010 w 7959748"/>
                    <a:gd name="connsiteY5" fmla="*/ 422273 h 767939"/>
                    <a:gd name="connsiteX6" fmla="*/ 7900216 w 7959748"/>
                    <a:gd name="connsiteY6" fmla="*/ 0 h 767939"/>
                    <a:gd name="connsiteX7" fmla="*/ 7959748 w 7959748"/>
                    <a:gd name="connsiteY7" fmla="*/ 123030 h 767939"/>
                    <a:gd name="connsiteX8" fmla="*/ 7427143 w 7959748"/>
                    <a:gd name="connsiteY8" fmla="*/ 529429 h 767939"/>
                    <a:gd name="connsiteX9" fmla="*/ 3793354 w 7959748"/>
                    <a:gd name="connsiteY9" fmla="*/ 531018 h 767939"/>
                    <a:gd name="connsiteX10" fmla="*/ 3466330 w 7959748"/>
                    <a:gd name="connsiteY10" fmla="*/ 759619 h 767939"/>
                    <a:gd name="connsiteX11" fmla="*/ 2600349 w 7959748"/>
                    <a:gd name="connsiteY11" fmla="*/ 746917 h 767939"/>
                    <a:gd name="connsiteX12" fmla="*/ 2274912 w 7959748"/>
                    <a:gd name="connsiteY12" fmla="*/ 528637 h 767939"/>
                    <a:gd name="connsiteX13" fmla="*/ 1611 w 7959748"/>
                    <a:gd name="connsiteY13" fmla="*/ 519905 h 767939"/>
                    <a:gd name="connsiteX14" fmla="*/ 24 w 7959748"/>
                    <a:gd name="connsiteY14" fmla="*/ 424655 h 767939"/>
                    <a:gd name="connsiteX0" fmla="*/ 24 w 7959748"/>
                    <a:gd name="connsiteY0" fmla="*/ 424655 h 767939"/>
                    <a:gd name="connsiteX1" fmla="*/ 2305074 w 7959748"/>
                    <a:gd name="connsiteY1" fmla="*/ 427036 h 767939"/>
                    <a:gd name="connsiteX2" fmla="*/ 2651149 w 7959748"/>
                    <a:gd name="connsiteY2" fmla="*/ 657223 h 767939"/>
                    <a:gd name="connsiteX3" fmla="*/ 3450455 w 7959748"/>
                    <a:gd name="connsiteY3" fmla="*/ 654049 h 767939"/>
                    <a:gd name="connsiteX4" fmla="*/ 3762398 w 7959748"/>
                    <a:gd name="connsiteY4" fmla="*/ 431798 h 767939"/>
                    <a:gd name="connsiteX5" fmla="*/ 7393010 w 7959748"/>
                    <a:gd name="connsiteY5" fmla="*/ 422273 h 767939"/>
                    <a:gd name="connsiteX6" fmla="*/ 7900216 w 7959748"/>
                    <a:gd name="connsiteY6" fmla="*/ 0 h 767939"/>
                    <a:gd name="connsiteX7" fmla="*/ 7959748 w 7959748"/>
                    <a:gd name="connsiteY7" fmla="*/ 123030 h 767939"/>
                    <a:gd name="connsiteX8" fmla="*/ 7427143 w 7959748"/>
                    <a:gd name="connsiteY8" fmla="*/ 529429 h 767939"/>
                    <a:gd name="connsiteX9" fmla="*/ 3793354 w 7959748"/>
                    <a:gd name="connsiteY9" fmla="*/ 531018 h 767939"/>
                    <a:gd name="connsiteX10" fmla="*/ 3466330 w 7959748"/>
                    <a:gd name="connsiteY10" fmla="*/ 759619 h 767939"/>
                    <a:gd name="connsiteX11" fmla="*/ 2600349 w 7959748"/>
                    <a:gd name="connsiteY11" fmla="*/ 746917 h 767939"/>
                    <a:gd name="connsiteX12" fmla="*/ 2274912 w 7959748"/>
                    <a:gd name="connsiteY12" fmla="*/ 528637 h 767939"/>
                    <a:gd name="connsiteX13" fmla="*/ 1611 w 7959748"/>
                    <a:gd name="connsiteY13" fmla="*/ 519905 h 767939"/>
                    <a:gd name="connsiteX14" fmla="*/ 24 w 7959748"/>
                    <a:gd name="connsiteY14" fmla="*/ 424655 h 767939"/>
                    <a:gd name="connsiteX0" fmla="*/ 24 w 7983560"/>
                    <a:gd name="connsiteY0" fmla="*/ 424655 h 767939"/>
                    <a:gd name="connsiteX1" fmla="*/ 2305074 w 7983560"/>
                    <a:gd name="connsiteY1" fmla="*/ 427036 h 767939"/>
                    <a:gd name="connsiteX2" fmla="*/ 2651149 w 7983560"/>
                    <a:gd name="connsiteY2" fmla="*/ 657223 h 767939"/>
                    <a:gd name="connsiteX3" fmla="*/ 3450455 w 7983560"/>
                    <a:gd name="connsiteY3" fmla="*/ 654049 h 767939"/>
                    <a:gd name="connsiteX4" fmla="*/ 3762398 w 7983560"/>
                    <a:gd name="connsiteY4" fmla="*/ 431798 h 767939"/>
                    <a:gd name="connsiteX5" fmla="*/ 7393010 w 7983560"/>
                    <a:gd name="connsiteY5" fmla="*/ 422273 h 767939"/>
                    <a:gd name="connsiteX6" fmla="*/ 7900216 w 7983560"/>
                    <a:gd name="connsiteY6" fmla="*/ 0 h 767939"/>
                    <a:gd name="connsiteX7" fmla="*/ 7983560 w 7983560"/>
                    <a:gd name="connsiteY7" fmla="*/ 99217 h 767939"/>
                    <a:gd name="connsiteX8" fmla="*/ 7427143 w 7983560"/>
                    <a:gd name="connsiteY8" fmla="*/ 529429 h 767939"/>
                    <a:gd name="connsiteX9" fmla="*/ 3793354 w 7983560"/>
                    <a:gd name="connsiteY9" fmla="*/ 531018 h 767939"/>
                    <a:gd name="connsiteX10" fmla="*/ 3466330 w 7983560"/>
                    <a:gd name="connsiteY10" fmla="*/ 759619 h 767939"/>
                    <a:gd name="connsiteX11" fmla="*/ 2600349 w 7983560"/>
                    <a:gd name="connsiteY11" fmla="*/ 746917 h 767939"/>
                    <a:gd name="connsiteX12" fmla="*/ 2274912 w 7983560"/>
                    <a:gd name="connsiteY12" fmla="*/ 528637 h 767939"/>
                    <a:gd name="connsiteX13" fmla="*/ 1611 w 7983560"/>
                    <a:gd name="connsiteY13" fmla="*/ 519905 h 767939"/>
                    <a:gd name="connsiteX14" fmla="*/ 24 w 7983560"/>
                    <a:gd name="connsiteY14" fmla="*/ 424655 h 767939"/>
                    <a:gd name="connsiteX0" fmla="*/ 24 w 7976416"/>
                    <a:gd name="connsiteY0" fmla="*/ 424655 h 767939"/>
                    <a:gd name="connsiteX1" fmla="*/ 2305074 w 7976416"/>
                    <a:gd name="connsiteY1" fmla="*/ 427036 h 767939"/>
                    <a:gd name="connsiteX2" fmla="*/ 2651149 w 7976416"/>
                    <a:gd name="connsiteY2" fmla="*/ 657223 h 767939"/>
                    <a:gd name="connsiteX3" fmla="*/ 3450455 w 7976416"/>
                    <a:gd name="connsiteY3" fmla="*/ 654049 h 767939"/>
                    <a:gd name="connsiteX4" fmla="*/ 3762398 w 7976416"/>
                    <a:gd name="connsiteY4" fmla="*/ 431798 h 767939"/>
                    <a:gd name="connsiteX5" fmla="*/ 7393010 w 7976416"/>
                    <a:gd name="connsiteY5" fmla="*/ 422273 h 767939"/>
                    <a:gd name="connsiteX6" fmla="*/ 7900216 w 7976416"/>
                    <a:gd name="connsiteY6" fmla="*/ 0 h 767939"/>
                    <a:gd name="connsiteX7" fmla="*/ 7976416 w 7976416"/>
                    <a:gd name="connsiteY7" fmla="*/ 103980 h 767939"/>
                    <a:gd name="connsiteX8" fmla="*/ 7427143 w 7976416"/>
                    <a:gd name="connsiteY8" fmla="*/ 529429 h 767939"/>
                    <a:gd name="connsiteX9" fmla="*/ 3793354 w 7976416"/>
                    <a:gd name="connsiteY9" fmla="*/ 531018 h 767939"/>
                    <a:gd name="connsiteX10" fmla="*/ 3466330 w 7976416"/>
                    <a:gd name="connsiteY10" fmla="*/ 759619 h 767939"/>
                    <a:gd name="connsiteX11" fmla="*/ 2600349 w 7976416"/>
                    <a:gd name="connsiteY11" fmla="*/ 746917 h 767939"/>
                    <a:gd name="connsiteX12" fmla="*/ 2274912 w 7976416"/>
                    <a:gd name="connsiteY12" fmla="*/ 528637 h 767939"/>
                    <a:gd name="connsiteX13" fmla="*/ 1611 w 7976416"/>
                    <a:gd name="connsiteY13" fmla="*/ 519905 h 767939"/>
                    <a:gd name="connsiteX14" fmla="*/ 24 w 7976416"/>
                    <a:gd name="connsiteY14" fmla="*/ 424655 h 767939"/>
                    <a:gd name="connsiteX0" fmla="*/ 24 w 7976416"/>
                    <a:gd name="connsiteY0" fmla="*/ 424655 h 767939"/>
                    <a:gd name="connsiteX1" fmla="*/ 2305074 w 7976416"/>
                    <a:gd name="connsiteY1" fmla="*/ 427036 h 767939"/>
                    <a:gd name="connsiteX2" fmla="*/ 2651149 w 7976416"/>
                    <a:gd name="connsiteY2" fmla="*/ 657223 h 767939"/>
                    <a:gd name="connsiteX3" fmla="*/ 3450455 w 7976416"/>
                    <a:gd name="connsiteY3" fmla="*/ 654049 h 767939"/>
                    <a:gd name="connsiteX4" fmla="*/ 3762398 w 7976416"/>
                    <a:gd name="connsiteY4" fmla="*/ 431798 h 767939"/>
                    <a:gd name="connsiteX5" fmla="*/ 7393010 w 7976416"/>
                    <a:gd name="connsiteY5" fmla="*/ 422273 h 767939"/>
                    <a:gd name="connsiteX6" fmla="*/ 7900216 w 7976416"/>
                    <a:gd name="connsiteY6" fmla="*/ 0 h 767939"/>
                    <a:gd name="connsiteX7" fmla="*/ 7976416 w 7976416"/>
                    <a:gd name="connsiteY7" fmla="*/ 103980 h 767939"/>
                    <a:gd name="connsiteX8" fmla="*/ 7427143 w 7976416"/>
                    <a:gd name="connsiteY8" fmla="*/ 527048 h 767939"/>
                    <a:gd name="connsiteX9" fmla="*/ 3793354 w 7976416"/>
                    <a:gd name="connsiteY9" fmla="*/ 531018 h 767939"/>
                    <a:gd name="connsiteX10" fmla="*/ 3466330 w 7976416"/>
                    <a:gd name="connsiteY10" fmla="*/ 759619 h 767939"/>
                    <a:gd name="connsiteX11" fmla="*/ 2600349 w 7976416"/>
                    <a:gd name="connsiteY11" fmla="*/ 746917 h 767939"/>
                    <a:gd name="connsiteX12" fmla="*/ 2274912 w 7976416"/>
                    <a:gd name="connsiteY12" fmla="*/ 528637 h 767939"/>
                    <a:gd name="connsiteX13" fmla="*/ 1611 w 7976416"/>
                    <a:gd name="connsiteY13" fmla="*/ 519905 h 767939"/>
                    <a:gd name="connsiteX14" fmla="*/ 24 w 7976416"/>
                    <a:gd name="connsiteY14" fmla="*/ 424655 h 767939"/>
                    <a:gd name="connsiteX0" fmla="*/ 24 w 7976416"/>
                    <a:gd name="connsiteY0" fmla="*/ 424655 h 767939"/>
                    <a:gd name="connsiteX1" fmla="*/ 2305074 w 7976416"/>
                    <a:gd name="connsiteY1" fmla="*/ 427036 h 767939"/>
                    <a:gd name="connsiteX2" fmla="*/ 2651149 w 7976416"/>
                    <a:gd name="connsiteY2" fmla="*/ 657223 h 767939"/>
                    <a:gd name="connsiteX3" fmla="*/ 3450455 w 7976416"/>
                    <a:gd name="connsiteY3" fmla="*/ 654049 h 767939"/>
                    <a:gd name="connsiteX4" fmla="*/ 3762398 w 7976416"/>
                    <a:gd name="connsiteY4" fmla="*/ 431798 h 767939"/>
                    <a:gd name="connsiteX5" fmla="*/ 7393010 w 7976416"/>
                    <a:gd name="connsiteY5" fmla="*/ 422273 h 767939"/>
                    <a:gd name="connsiteX6" fmla="*/ 7900216 w 7976416"/>
                    <a:gd name="connsiteY6" fmla="*/ 0 h 767939"/>
                    <a:gd name="connsiteX7" fmla="*/ 7976416 w 7976416"/>
                    <a:gd name="connsiteY7" fmla="*/ 103980 h 767939"/>
                    <a:gd name="connsiteX8" fmla="*/ 7427143 w 7976416"/>
                    <a:gd name="connsiteY8" fmla="*/ 527048 h 767939"/>
                    <a:gd name="connsiteX9" fmla="*/ 3793354 w 7976416"/>
                    <a:gd name="connsiteY9" fmla="*/ 531018 h 767939"/>
                    <a:gd name="connsiteX10" fmla="*/ 3463949 w 7976416"/>
                    <a:gd name="connsiteY10" fmla="*/ 759619 h 767939"/>
                    <a:gd name="connsiteX11" fmla="*/ 2600349 w 7976416"/>
                    <a:gd name="connsiteY11" fmla="*/ 746917 h 767939"/>
                    <a:gd name="connsiteX12" fmla="*/ 2274912 w 7976416"/>
                    <a:gd name="connsiteY12" fmla="*/ 528637 h 767939"/>
                    <a:gd name="connsiteX13" fmla="*/ 1611 w 7976416"/>
                    <a:gd name="connsiteY13" fmla="*/ 519905 h 767939"/>
                    <a:gd name="connsiteX14" fmla="*/ 24 w 7976416"/>
                    <a:gd name="connsiteY14" fmla="*/ 424655 h 767939"/>
                    <a:gd name="connsiteX0" fmla="*/ 24 w 7976416"/>
                    <a:gd name="connsiteY0" fmla="*/ 424655 h 767939"/>
                    <a:gd name="connsiteX1" fmla="*/ 2305074 w 7976416"/>
                    <a:gd name="connsiteY1" fmla="*/ 427036 h 767939"/>
                    <a:gd name="connsiteX2" fmla="*/ 2651149 w 7976416"/>
                    <a:gd name="connsiteY2" fmla="*/ 657223 h 767939"/>
                    <a:gd name="connsiteX3" fmla="*/ 3450455 w 7976416"/>
                    <a:gd name="connsiteY3" fmla="*/ 654049 h 767939"/>
                    <a:gd name="connsiteX4" fmla="*/ 3762398 w 7976416"/>
                    <a:gd name="connsiteY4" fmla="*/ 431798 h 767939"/>
                    <a:gd name="connsiteX5" fmla="*/ 7393010 w 7976416"/>
                    <a:gd name="connsiteY5" fmla="*/ 422273 h 767939"/>
                    <a:gd name="connsiteX6" fmla="*/ 7900216 w 7976416"/>
                    <a:gd name="connsiteY6" fmla="*/ 0 h 767939"/>
                    <a:gd name="connsiteX7" fmla="*/ 7976416 w 7976416"/>
                    <a:gd name="connsiteY7" fmla="*/ 103980 h 767939"/>
                    <a:gd name="connsiteX8" fmla="*/ 7427143 w 7976416"/>
                    <a:gd name="connsiteY8" fmla="*/ 527048 h 767939"/>
                    <a:gd name="connsiteX9" fmla="*/ 3793354 w 7976416"/>
                    <a:gd name="connsiteY9" fmla="*/ 531018 h 767939"/>
                    <a:gd name="connsiteX10" fmla="*/ 3463949 w 7976416"/>
                    <a:gd name="connsiteY10" fmla="*/ 759619 h 767939"/>
                    <a:gd name="connsiteX11" fmla="*/ 2600349 w 7976416"/>
                    <a:gd name="connsiteY11" fmla="*/ 746917 h 767939"/>
                    <a:gd name="connsiteX12" fmla="*/ 2274912 w 7976416"/>
                    <a:gd name="connsiteY12" fmla="*/ 528637 h 767939"/>
                    <a:gd name="connsiteX13" fmla="*/ 1611 w 7976416"/>
                    <a:gd name="connsiteY13" fmla="*/ 519905 h 767939"/>
                    <a:gd name="connsiteX14" fmla="*/ 24 w 7976416"/>
                    <a:gd name="connsiteY14" fmla="*/ 424655 h 767939"/>
                    <a:gd name="connsiteX0" fmla="*/ 24 w 7976416"/>
                    <a:gd name="connsiteY0" fmla="*/ 424655 h 767939"/>
                    <a:gd name="connsiteX1" fmla="*/ 2305074 w 7976416"/>
                    <a:gd name="connsiteY1" fmla="*/ 427036 h 767939"/>
                    <a:gd name="connsiteX2" fmla="*/ 2651149 w 7976416"/>
                    <a:gd name="connsiteY2" fmla="*/ 657223 h 767939"/>
                    <a:gd name="connsiteX3" fmla="*/ 3450455 w 7976416"/>
                    <a:gd name="connsiteY3" fmla="*/ 654049 h 767939"/>
                    <a:gd name="connsiteX4" fmla="*/ 3762398 w 7976416"/>
                    <a:gd name="connsiteY4" fmla="*/ 431798 h 767939"/>
                    <a:gd name="connsiteX5" fmla="*/ 7393010 w 7976416"/>
                    <a:gd name="connsiteY5" fmla="*/ 422273 h 767939"/>
                    <a:gd name="connsiteX6" fmla="*/ 7900216 w 7976416"/>
                    <a:gd name="connsiteY6" fmla="*/ 0 h 767939"/>
                    <a:gd name="connsiteX7" fmla="*/ 7976416 w 7976416"/>
                    <a:gd name="connsiteY7" fmla="*/ 103980 h 767939"/>
                    <a:gd name="connsiteX8" fmla="*/ 7427143 w 7976416"/>
                    <a:gd name="connsiteY8" fmla="*/ 527048 h 767939"/>
                    <a:gd name="connsiteX9" fmla="*/ 3793354 w 7976416"/>
                    <a:gd name="connsiteY9" fmla="*/ 531018 h 767939"/>
                    <a:gd name="connsiteX10" fmla="*/ 3463949 w 7976416"/>
                    <a:gd name="connsiteY10" fmla="*/ 759619 h 767939"/>
                    <a:gd name="connsiteX11" fmla="*/ 2600349 w 7976416"/>
                    <a:gd name="connsiteY11" fmla="*/ 746917 h 767939"/>
                    <a:gd name="connsiteX12" fmla="*/ 2274912 w 7976416"/>
                    <a:gd name="connsiteY12" fmla="*/ 528637 h 767939"/>
                    <a:gd name="connsiteX13" fmla="*/ 1611 w 7976416"/>
                    <a:gd name="connsiteY13" fmla="*/ 519905 h 767939"/>
                    <a:gd name="connsiteX14" fmla="*/ 24 w 7976416"/>
                    <a:gd name="connsiteY14" fmla="*/ 424655 h 767939"/>
                    <a:gd name="connsiteX0" fmla="*/ 24 w 7976416"/>
                    <a:gd name="connsiteY0" fmla="*/ 424655 h 767939"/>
                    <a:gd name="connsiteX1" fmla="*/ 2305074 w 7976416"/>
                    <a:gd name="connsiteY1" fmla="*/ 427036 h 767939"/>
                    <a:gd name="connsiteX2" fmla="*/ 2651149 w 7976416"/>
                    <a:gd name="connsiteY2" fmla="*/ 657223 h 767939"/>
                    <a:gd name="connsiteX3" fmla="*/ 3450455 w 7976416"/>
                    <a:gd name="connsiteY3" fmla="*/ 654049 h 767939"/>
                    <a:gd name="connsiteX4" fmla="*/ 3762398 w 7976416"/>
                    <a:gd name="connsiteY4" fmla="*/ 431798 h 767939"/>
                    <a:gd name="connsiteX5" fmla="*/ 7393010 w 7976416"/>
                    <a:gd name="connsiteY5" fmla="*/ 422273 h 767939"/>
                    <a:gd name="connsiteX6" fmla="*/ 7900216 w 7976416"/>
                    <a:gd name="connsiteY6" fmla="*/ 0 h 767939"/>
                    <a:gd name="connsiteX7" fmla="*/ 7976416 w 7976416"/>
                    <a:gd name="connsiteY7" fmla="*/ 103980 h 767939"/>
                    <a:gd name="connsiteX8" fmla="*/ 7427143 w 7976416"/>
                    <a:gd name="connsiteY8" fmla="*/ 527048 h 767939"/>
                    <a:gd name="connsiteX9" fmla="*/ 3793354 w 7976416"/>
                    <a:gd name="connsiteY9" fmla="*/ 531018 h 767939"/>
                    <a:gd name="connsiteX10" fmla="*/ 3463949 w 7976416"/>
                    <a:gd name="connsiteY10" fmla="*/ 759619 h 767939"/>
                    <a:gd name="connsiteX11" fmla="*/ 2600349 w 7976416"/>
                    <a:gd name="connsiteY11" fmla="*/ 746917 h 767939"/>
                    <a:gd name="connsiteX12" fmla="*/ 2274912 w 7976416"/>
                    <a:gd name="connsiteY12" fmla="*/ 528637 h 767939"/>
                    <a:gd name="connsiteX13" fmla="*/ 1611 w 7976416"/>
                    <a:gd name="connsiteY13" fmla="*/ 515142 h 767939"/>
                    <a:gd name="connsiteX14" fmla="*/ 24 w 797641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794124 w 7977186"/>
                    <a:gd name="connsiteY9" fmla="*/ 531018 h 767939"/>
                    <a:gd name="connsiteX10" fmla="*/ 3464719 w 7977186"/>
                    <a:gd name="connsiteY10" fmla="*/ 759619 h 767939"/>
                    <a:gd name="connsiteX11" fmla="*/ 2601119 w 7977186"/>
                    <a:gd name="connsiteY11" fmla="*/ 746917 h 767939"/>
                    <a:gd name="connsiteX12" fmla="*/ 2275682 w 7977186"/>
                    <a:gd name="connsiteY12" fmla="*/ 528637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794124 w 7977186"/>
                    <a:gd name="connsiteY9" fmla="*/ 531018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794124 w 7977186"/>
                    <a:gd name="connsiteY9" fmla="*/ 531018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794124 w 7977186"/>
                    <a:gd name="connsiteY9" fmla="*/ 531018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51225 w 7977186"/>
                    <a:gd name="connsiteY3" fmla="*/ 654049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424655 h 767939"/>
                    <a:gd name="connsiteX1" fmla="*/ 2305844 w 7977186"/>
                    <a:gd name="connsiteY1" fmla="*/ 427036 h 767939"/>
                    <a:gd name="connsiteX2" fmla="*/ 2651919 w 7977186"/>
                    <a:gd name="connsiteY2" fmla="*/ 657223 h 767939"/>
                    <a:gd name="connsiteX3" fmla="*/ 3446463 w 7977186"/>
                    <a:gd name="connsiteY3" fmla="*/ 651668 h 767939"/>
                    <a:gd name="connsiteX4" fmla="*/ 3763168 w 7977186"/>
                    <a:gd name="connsiteY4" fmla="*/ 431798 h 767939"/>
                    <a:gd name="connsiteX5" fmla="*/ 7393780 w 7977186"/>
                    <a:gd name="connsiteY5" fmla="*/ 422273 h 767939"/>
                    <a:gd name="connsiteX6" fmla="*/ 7900986 w 7977186"/>
                    <a:gd name="connsiteY6" fmla="*/ 0 h 767939"/>
                    <a:gd name="connsiteX7" fmla="*/ 7977186 w 7977186"/>
                    <a:gd name="connsiteY7" fmla="*/ 103980 h 767939"/>
                    <a:gd name="connsiteX8" fmla="*/ 7427913 w 7977186"/>
                    <a:gd name="connsiteY8" fmla="*/ 527048 h 767939"/>
                    <a:gd name="connsiteX9" fmla="*/ 3810793 w 7977186"/>
                    <a:gd name="connsiteY9" fmla="*/ 526255 h 767939"/>
                    <a:gd name="connsiteX10" fmla="*/ 3464719 w 7977186"/>
                    <a:gd name="connsiteY10" fmla="*/ 759619 h 767939"/>
                    <a:gd name="connsiteX11" fmla="*/ 2601119 w 7977186"/>
                    <a:gd name="connsiteY11" fmla="*/ 746917 h 767939"/>
                    <a:gd name="connsiteX12" fmla="*/ 2275682 w 7977186"/>
                    <a:gd name="connsiteY12" fmla="*/ 526256 h 767939"/>
                    <a:gd name="connsiteX13" fmla="*/ 0 w 7977186"/>
                    <a:gd name="connsiteY13" fmla="*/ 517523 h 767939"/>
                    <a:gd name="connsiteX14" fmla="*/ 794 w 7977186"/>
                    <a:gd name="connsiteY14" fmla="*/ 424655 h 767939"/>
                    <a:gd name="connsiteX0" fmla="*/ 794 w 7977186"/>
                    <a:gd name="connsiteY0" fmla="*/ 324504 h 667788"/>
                    <a:gd name="connsiteX1" fmla="*/ 2305844 w 7977186"/>
                    <a:gd name="connsiteY1" fmla="*/ 326885 h 667788"/>
                    <a:gd name="connsiteX2" fmla="*/ 2651919 w 7977186"/>
                    <a:gd name="connsiteY2" fmla="*/ 557072 h 667788"/>
                    <a:gd name="connsiteX3" fmla="*/ 3446463 w 7977186"/>
                    <a:gd name="connsiteY3" fmla="*/ 551517 h 667788"/>
                    <a:gd name="connsiteX4" fmla="*/ 3763168 w 7977186"/>
                    <a:gd name="connsiteY4" fmla="*/ 331647 h 667788"/>
                    <a:gd name="connsiteX5" fmla="*/ 7393780 w 7977186"/>
                    <a:gd name="connsiteY5" fmla="*/ 322122 h 667788"/>
                    <a:gd name="connsiteX6" fmla="*/ 7760493 w 7977186"/>
                    <a:gd name="connsiteY6" fmla="*/ 147499 h 667788"/>
                    <a:gd name="connsiteX7" fmla="*/ 7977186 w 7977186"/>
                    <a:gd name="connsiteY7" fmla="*/ 3829 h 667788"/>
                    <a:gd name="connsiteX8" fmla="*/ 7427913 w 7977186"/>
                    <a:gd name="connsiteY8" fmla="*/ 426897 h 667788"/>
                    <a:gd name="connsiteX9" fmla="*/ 3810793 w 7977186"/>
                    <a:gd name="connsiteY9" fmla="*/ 426104 h 667788"/>
                    <a:gd name="connsiteX10" fmla="*/ 3464719 w 7977186"/>
                    <a:gd name="connsiteY10" fmla="*/ 659468 h 667788"/>
                    <a:gd name="connsiteX11" fmla="*/ 2601119 w 7977186"/>
                    <a:gd name="connsiteY11" fmla="*/ 646766 h 667788"/>
                    <a:gd name="connsiteX12" fmla="*/ 2275682 w 7977186"/>
                    <a:gd name="connsiteY12" fmla="*/ 426105 h 667788"/>
                    <a:gd name="connsiteX13" fmla="*/ 0 w 7977186"/>
                    <a:gd name="connsiteY13" fmla="*/ 417372 h 667788"/>
                    <a:gd name="connsiteX14" fmla="*/ 794 w 7977186"/>
                    <a:gd name="connsiteY14" fmla="*/ 324504 h 667788"/>
                    <a:gd name="connsiteX0" fmla="*/ 794 w 7977186"/>
                    <a:gd name="connsiteY0" fmla="*/ 324504 h 667788"/>
                    <a:gd name="connsiteX1" fmla="*/ 2305844 w 7977186"/>
                    <a:gd name="connsiteY1" fmla="*/ 326885 h 667788"/>
                    <a:gd name="connsiteX2" fmla="*/ 2651919 w 7977186"/>
                    <a:gd name="connsiteY2" fmla="*/ 557072 h 667788"/>
                    <a:gd name="connsiteX3" fmla="*/ 3446463 w 7977186"/>
                    <a:gd name="connsiteY3" fmla="*/ 551517 h 667788"/>
                    <a:gd name="connsiteX4" fmla="*/ 3763168 w 7977186"/>
                    <a:gd name="connsiteY4" fmla="*/ 331647 h 667788"/>
                    <a:gd name="connsiteX5" fmla="*/ 7393780 w 7977186"/>
                    <a:gd name="connsiteY5" fmla="*/ 322122 h 667788"/>
                    <a:gd name="connsiteX6" fmla="*/ 7760493 w 7977186"/>
                    <a:gd name="connsiteY6" fmla="*/ 147499 h 667788"/>
                    <a:gd name="connsiteX7" fmla="*/ 7977186 w 7977186"/>
                    <a:gd name="connsiteY7" fmla="*/ 3829 h 667788"/>
                    <a:gd name="connsiteX8" fmla="*/ 7427913 w 7977186"/>
                    <a:gd name="connsiteY8" fmla="*/ 426897 h 667788"/>
                    <a:gd name="connsiteX9" fmla="*/ 3810793 w 7977186"/>
                    <a:gd name="connsiteY9" fmla="*/ 426104 h 667788"/>
                    <a:gd name="connsiteX10" fmla="*/ 3464719 w 7977186"/>
                    <a:gd name="connsiteY10" fmla="*/ 659468 h 667788"/>
                    <a:gd name="connsiteX11" fmla="*/ 2601119 w 7977186"/>
                    <a:gd name="connsiteY11" fmla="*/ 646766 h 667788"/>
                    <a:gd name="connsiteX12" fmla="*/ 2275682 w 7977186"/>
                    <a:gd name="connsiteY12" fmla="*/ 426105 h 667788"/>
                    <a:gd name="connsiteX13" fmla="*/ 0 w 7977186"/>
                    <a:gd name="connsiteY13" fmla="*/ 417372 h 667788"/>
                    <a:gd name="connsiteX14" fmla="*/ 794 w 7977186"/>
                    <a:gd name="connsiteY14" fmla="*/ 324504 h 667788"/>
                    <a:gd name="connsiteX0" fmla="*/ 794 w 7977186"/>
                    <a:gd name="connsiteY0" fmla="*/ 324504 h 667788"/>
                    <a:gd name="connsiteX1" fmla="*/ 2305844 w 7977186"/>
                    <a:gd name="connsiteY1" fmla="*/ 326885 h 667788"/>
                    <a:gd name="connsiteX2" fmla="*/ 2651919 w 7977186"/>
                    <a:gd name="connsiteY2" fmla="*/ 557072 h 667788"/>
                    <a:gd name="connsiteX3" fmla="*/ 3446463 w 7977186"/>
                    <a:gd name="connsiteY3" fmla="*/ 551517 h 667788"/>
                    <a:gd name="connsiteX4" fmla="*/ 3763168 w 7977186"/>
                    <a:gd name="connsiteY4" fmla="*/ 331647 h 667788"/>
                    <a:gd name="connsiteX5" fmla="*/ 7400924 w 7977186"/>
                    <a:gd name="connsiteY5" fmla="*/ 322122 h 667788"/>
                    <a:gd name="connsiteX6" fmla="*/ 7760493 w 7977186"/>
                    <a:gd name="connsiteY6" fmla="*/ 147499 h 667788"/>
                    <a:gd name="connsiteX7" fmla="*/ 7977186 w 7977186"/>
                    <a:gd name="connsiteY7" fmla="*/ 3829 h 667788"/>
                    <a:gd name="connsiteX8" fmla="*/ 7427913 w 7977186"/>
                    <a:gd name="connsiteY8" fmla="*/ 426897 h 667788"/>
                    <a:gd name="connsiteX9" fmla="*/ 3810793 w 7977186"/>
                    <a:gd name="connsiteY9" fmla="*/ 426104 h 667788"/>
                    <a:gd name="connsiteX10" fmla="*/ 3464719 w 7977186"/>
                    <a:gd name="connsiteY10" fmla="*/ 659468 h 667788"/>
                    <a:gd name="connsiteX11" fmla="*/ 2601119 w 7977186"/>
                    <a:gd name="connsiteY11" fmla="*/ 646766 h 667788"/>
                    <a:gd name="connsiteX12" fmla="*/ 2275682 w 7977186"/>
                    <a:gd name="connsiteY12" fmla="*/ 426105 h 667788"/>
                    <a:gd name="connsiteX13" fmla="*/ 0 w 7977186"/>
                    <a:gd name="connsiteY13" fmla="*/ 417372 h 667788"/>
                    <a:gd name="connsiteX14" fmla="*/ 794 w 7977186"/>
                    <a:gd name="connsiteY14" fmla="*/ 324504 h 667788"/>
                    <a:gd name="connsiteX0" fmla="*/ 794 w 7977186"/>
                    <a:gd name="connsiteY0" fmla="*/ 324504 h 667788"/>
                    <a:gd name="connsiteX1" fmla="*/ 2305844 w 7977186"/>
                    <a:gd name="connsiteY1" fmla="*/ 326885 h 667788"/>
                    <a:gd name="connsiteX2" fmla="*/ 2651919 w 7977186"/>
                    <a:gd name="connsiteY2" fmla="*/ 557072 h 667788"/>
                    <a:gd name="connsiteX3" fmla="*/ 3446463 w 7977186"/>
                    <a:gd name="connsiteY3" fmla="*/ 551517 h 667788"/>
                    <a:gd name="connsiteX4" fmla="*/ 3763168 w 7977186"/>
                    <a:gd name="connsiteY4" fmla="*/ 331647 h 667788"/>
                    <a:gd name="connsiteX5" fmla="*/ 7400924 w 7977186"/>
                    <a:gd name="connsiteY5" fmla="*/ 322122 h 667788"/>
                    <a:gd name="connsiteX6" fmla="*/ 7760493 w 7977186"/>
                    <a:gd name="connsiteY6" fmla="*/ 147499 h 667788"/>
                    <a:gd name="connsiteX7" fmla="*/ 7977186 w 7977186"/>
                    <a:gd name="connsiteY7" fmla="*/ 3829 h 667788"/>
                    <a:gd name="connsiteX8" fmla="*/ 7427913 w 7977186"/>
                    <a:gd name="connsiteY8" fmla="*/ 426897 h 667788"/>
                    <a:gd name="connsiteX9" fmla="*/ 3810793 w 7977186"/>
                    <a:gd name="connsiteY9" fmla="*/ 426104 h 667788"/>
                    <a:gd name="connsiteX10" fmla="*/ 3464719 w 7977186"/>
                    <a:gd name="connsiteY10" fmla="*/ 659468 h 667788"/>
                    <a:gd name="connsiteX11" fmla="*/ 2601119 w 7977186"/>
                    <a:gd name="connsiteY11" fmla="*/ 646766 h 667788"/>
                    <a:gd name="connsiteX12" fmla="*/ 2275682 w 7977186"/>
                    <a:gd name="connsiteY12" fmla="*/ 426105 h 667788"/>
                    <a:gd name="connsiteX13" fmla="*/ 0 w 7977186"/>
                    <a:gd name="connsiteY13" fmla="*/ 417372 h 667788"/>
                    <a:gd name="connsiteX14" fmla="*/ 794 w 7977186"/>
                    <a:gd name="connsiteY14" fmla="*/ 324504 h 667788"/>
                    <a:gd name="connsiteX0" fmla="*/ 7977186 w 8068626"/>
                    <a:gd name="connsiteY0" fmla="*/ 0 h 663959"/>
                    <a:gd name="connsiteX1" fmla="*/ 7427913 w 8068626"/>
                    <a:gd name="connsiteY1" fmla="*/ 423068 h 663959"/>
                    <a:gd name="connsiteX2" fmla="*/ 3810793 w 8068626"/>
                    <a:gd name="connsiteY2" fmla="*/ 422275 h 663959"/>
                    <a:gd name="connsiteX3" fmla="*/ 3464719 w 8068626"/>
                    <a:gd name="connsiteY3" fmla="*/ 655639 h 663959"/>
                    <a:gd name="connsiteX4" fmla="*/ 2601119 w 8068626"/>
                    <a:gd name="connsiteY4" fmla="*/ 642937 h 663959"/>
                    <a:gd name="connsiteX5" fmla="*/ 2275682 w 8068626"/>
                    <a:gd name="connsiteY5" fmla="*/ 422276 h 663959"/>
                    <a:gd name="connsiteX6" fmla="*/ 0 w 8068626"/>
                    <a:gd name="connsiteY6" fmla="*/ 413543 h 663959"/>
                    <a:gd name="connsiteX7" fmla="*/ 794 w 8068626"/>
                    <a:gd name="connsiteY7" fmla="*/ 320675 h 663959"/>
                    <a:gd name="connsiteX8" fmla="*/ 2305844 w 8068626"/>
                    <a:gd name="connsiteY8" fmla="*/ 323056 h 663959"/>
                    <a:gd name="connsiteX9" fmla="*/ 2651919 w 8068626"/>
                    <a:gd name="connsiteY9" fmla="*/ 553243 h 663959"/>
                    <a:gd name="connsiteX10" fmla="*/ 3446463 w 8068626"/>
                    <a:gd name="connsiteY10" fmla="*/ 547688 h 663959"/>
                    <a:gd name="connsiteX11" fmla="*/ 3763168 w 8068626"/>
                    <a:gd name="connsiteY11" fmla="*/ 327818 h 663959"/>
                    <a:gd name="connsiteX12" fmla="*/ 7400924 w 8068626"/>
                    <a:gd name="connsiteY12" fmla="*/ 318293 h 663959"/>
                    <a:gd name="connsiteX13" fmla="*/ 7760493 w 8068626"/>
                    <a:gd name="connsiteY13" fmla="*/ 143670 h 663959"/>
                    <a:gd name="connsiteX14" fmla="*/ 8068626 w 8068626"/>
                    <a:gd name="connsiteY14" fmla="*/ 91440 h 663959"/>
                    <a:gd name="connsiteX0" fmla="*/ 7977186 w 7977186"/>
                    <a:gd name="connsiteY0" fmla="*/ 0 h 663959"/>
                    <a:gd name="connsiteX1" fmla="*/ 7427913 w 7977186"/>
                    <a:gd name="connsiteY1" fmla="*/ 423068 h 663959"/>
                    <a:gd name="connsiteX2" fmla="*/ 3810793 w 7977186"/>
                    <a:gd name="connsiteY2" fmla="*/ 422275 h 663959"/>
                    <a:gd name="connsiteX3" fmla="*/ 3464719 w 7977186"/>
                    <a:gd name="connsiteY3" fmla="*/ 655639 h 663959"/>
                    <a:gd name="connsiteX4" fmla="*/ 2601119 w 7977186"/>
                    <a:gd name="connsiteY4" fmla="*/ 642937 h 663959"/>
                    <a:gd name="connsiteX5" fmla="*/ 2275682 w 7977186"/>
                    <a:gd name="connsiteY5" fmla="*/ 422276 h 663959"/>
                    <a:gd name="connsiteX6" fmla="*/ 0 w 7977186"/>
                    <a:gd name="connsiteY6" fmla="*/ 413543 h 663959"/>
                    <a:gd name="connsiteX7" fmla="*/ 794 w 7977186"/>
                    <a:gd name="connsiteY7" fmla="*/ 320675 h 663959"/>
                    <a:gd name="connsiteX8" fmla="*/ 2305844 w 7977186"/>
                    <a:gd name="connsiteY8" fmla="*/ 323056 h 663959"/>
                    <a:gd name="connsiteX9" fmla="*/ 2651919 w 7977186"/>
                    <a:gd name="connsiteY9" fmla="*/ 553243 h 663959"/>
                    <a:gd name="connsiteX10" fmla="*/ 3446463 w 7977186"/>
                    <a:gd name="connsiteY10" fmla="*/ 547688 h 663959"/>
                    <a:gd name="connsiteX11" fmla="*/ 3763168 w 7977186"/>
                    <a:gd name="connsiteY11" fmla="*/ 327818 h 663959"/>
                    <a:gd name="connsiteX12" fmla="*/ 7400924 w 7977186"/>
                    <a:gd name="connsiteY12" fmla="*/ 318293 h 663959"/>
                    <a:gd name="connsiteX13" fmla="*/ 7760493 w 7977186"/>
                    <a:gd name="connsiteY13" fmla="*/ 143670 h 663959"/>
                    <a:gd name="connsiteX0" fmla="*/ 7820024 w 7820024"/>
                    <a:gd name="connsiteY0" fmla="*/ 75405 h 520289"/>
                    <a:gd name="connsiteX1" fmla="*/ 7427913 w 7820024"/>
                    <a:gd name="connsiteY1" fmla="*/ 279398 h 520289"/>
                    <a:gd name="connsiteX2" fmla="*/ 3810793 w 7820024"/>
                    <a:gd name="connsiteY2" fmla="*/ 278605 h 520289"/>
                    <a:gd name="connsiteX3" fmla="*/ 3464719 w 7820024"/>
                    <a:gd name="connsiteY3" fmla="*/ 511969 h 520289"/>
                    <a:gd name="connsiteX4" fmla="*/ 2601119 w 7820024"/>
                    <a:gd name="connsiteY4" fmla="*/ 499267 h 520289"/>
                    <a:gd name="connsiteX5" fmla="*/ 2275682 w 7820024"/>
                    <a:gd name="connsiteY5" fmla="*/ 278606 h 520289"/>
                    <a:gd name="connsiteX6" fmla="*/ 0 w 7820024"/>
                    <a:gd name="connsiteY6" fmla="*/ 269873 h 520289"/>
                    <a:gd name="connsiteX7" fmla="*/ 794 w 7820024"/>
                    <a:gd name="connsiteY7" fmla="*/ 177005 h 520289"/>
                    <a:gd name="connsiteX8" fmla="*/ 2305844 w 7820024"/>
                    <a:gd name="connsiteY8" fmla="*/ 179386 h 520289"/>
                    <a:gd name="connsiteX9" fmla="*/ 2651919 w 7820024"/>
                    <a:gd name="connsiteY9" fmla="*/ 409573 h 520289"/>
                    <a:gd name="connsiteX10" fmla="*/ 3446463 w 7820024"/>
                    <a:gd name="connsiteY10" fmla="*/ 404018 h 520289"/>
                    <a:gd name="connsiteX11" fmla="*/ 3763168 w 7820024"/>
                    <a:gd name="connsiteY11" fmla="*/ 184148 h 520289"/>
                    <a:gd name="connsiteX12" fmla="*/ 7400924 w 7820024"/>
                    <a:gd name="connsiteY12" fmla="*/ 174623 h 520289"/>
                    <a:gd name="connsiteX13" fmla="*/ 7760493 w 7820024"/>
                    <a:gd name="connsiteY13" fmla="*/ 0 h 520289"/>
                    <a:gd name="connsiteX0" fmla="*/ 7820024 w 7820024"/>
                    <a:gd name="connsiteY0" fmla="*/ 75405 h 520289"/>
                    <a:gd name="connsiteX1" fmla="*/ 7427913 w 7820024"/>
                    <a:gd name="connsiteY1" fmla="*/ 279398 h 520289"/>
                    <a:gd name="connsiteX2" fmla="*/ 3810793 w 7820024"/>
                    <a:gd name="connsiteY2" fmla="*/ 278605 h 520289"/>
                    <a:gd name="connsiteX3" fmla="*/ 3464719 w 7820024"/>
                    <a:gd name="connsiteY3" fmla="*/ 511969 h 520289"/>
                    <a:gd name="connsiteX4" fmla="*/ 2601119 w 7820024"/>
                    <a:gd name="connsiteY4" fmla="*/ 499267 h 520289"/>
                    <a:gd name="connsiteX5" fmla="*/ 2275682 w 7820024"/>
                    <a:gd name="connsiteY5" fmla="*/ 278606 h 520289"/>
                    <a:gd name="connsiteX6" fmla="*/ 0 w 7820024"/>
                    <a:gd name="connsiteY6" fmla="*/ 269873 h 520289"/>
                    <a:gd name="connsiteX7" fmla="*/ 794 w 7820024"/>
                    <a:gd name="connsiteY7" fmla="*/ 177005 h 520289"/>
                    <a:gd name="connsiteX8" fmla="*/ 2305844 w 7820024"/>
                    <a:gd name="connsiteY8" fmla="*/ 179386 h 520289"/>
                    <a:gd name="connsiteX9" fmla="*/ 2651919 w 7820024"/>
                    <a:gd name="connsiteY9" fmla="*/ 409573 h 520289"/>
                    <a:gd name="connsiteX10" fmla="*/ 3446463 w 7820024"/>
                    <a:gd name="connsiteY10" fmla="*/ 404018 h 520289"/>
                    <a:gd name="connsiteX11" fmla="*/ 3763168 w 7820024"/>
                    <a:gd name="connsiteY11" fmla="*/ 184148 h 520289"/>
                    <a:gd name="connsiteX12" fmla="*/ 7400924 w 7820024"/>
                    <a:gd name="connsiteY12" fmla="*/ 174623 h 520289"/>
                    <a:gd name="connsiteX13" fmla="*/ 7760493 w 7820024"/>
                    <a:gd name="connsiteY13" fmla="*/ 0 h 520289"/>
                    <a:gd name="connsiteX0" fmla="*/ 7822405 w 7822405"/>
                    <a:gd name="connsiteY0" fmla="*/ 80168 h 520289"/>
                    <a:gd name="connsiteX1" fmla="*/ 7427913 w 7822405"/>
                    <a:gd name="connsiteY1" fmla="*/ 279398 h 520289"/>
                    <a:gd name="connsiteX2" fmla="*/ 3810793 w 7822405"/>
                    <a:gd name="connsiteY2" fmla="*/ 278605 h 520289"/>
                    <a:gd name="connsiteX3" fmla="*/ 3464719 w 7822405"/>
                    <a:gd name="connsiteY3" fmla="*/ 511969 h 520289"/>
                    <a:gd name="connsiteX4" fmla="*/ 2601119 w 7822405"/>
                    <a:gd name="connsiteY4" fmla="*/ 499267 h 520289"/>
                    <a:gd name="connsiteX5" fmla="*/ 2275682 w 7822405"/>
                    <a:gd name="connsiteY5" fmla="*/ 278606 h 520289"/>
                    <a:gd name="connsiteX6" fmla="*/ 0 w 7822405"/>
                    <a:gd name="connsiteY6" fmla="*/ 269873 h 520289"/>
                    <a:gd name="connsiteX7" fmla="*/ 794 w 7822405"/>
                    <a:gd name="connsiteY7" fmla="*/ 177005 h 520289"/>
                    <a:gd name="connsiteX8" fmla="*/ 2305844 w 7822405"/>
                    <a:gd name="connsiteY8" fmla="*/ 179386 h 520289"/>
                    <a:gd name="connsiteX9" fmla="*/ 2651919 w 7822405"/>
                    <a:gd name="connsiteY9" fmla="*/ 409573 h 520289"/>
                    <a:gd name="connsiteX10" fmla="*/ 3446463 w 7822405"/>
                    <a:gd name="connsiteY10" fmla="*/ 404018 h 520289"/>
                    <a:gd name="connsiteX11" fmla="*/ 3763168 w 7822405"/>
                    <a:gd name="connsiteY11" fmla="*/ 184148 h 520289"/>
                    <a:gd name="connsiteX12" fmla="*/ 7400924 w 7822405"/>
                    <a:gd name="connsiteY12" fmla="*/ 174623 h 520289"/>
                    <a:gd name="connsiteX13" fmla="*/ 7760493 w 7822405"/>
                    <a:gd name="connsiteY13" fmla="*/ 0 h 520289"/>
                    <a:gd name="connsiteX0" fmla="*/ 7822405 w 7822405"/>
                    <a:gd name="connsiteY0" fmla="*/ 80168 h 520289"/>
                    <a:gd name="connsiteX1" fmla="*/ 7425531 w 7822405"/>
                    <a:gd name="connsiteY1" fmla="*/ 279398 h 520289"/>
                    <a:gd name="connsiteX2" fmla="*/ 3810793 w 7822405"/>
                    <a:gd name="connsiteY2" fmla="*/ 278605 h 520289"/>
                    <a:gd name="connsiteX3" fmla="*/ 3464719 w 7822405"/>
                    <a:gd name="connsiteY3" fmla="*/ 511969 h 520289"/>
                    <a:gd name="connsiteX4" fmla="*/ 2601119 w 7822405"/>
                    <a:gd name="connsiteY4" fmla="*/ 499267 h 520289"/>
                    <a:gd name="connsiteX5" fmla="*/ 2275682 w 7822405"/>
                    <a:gd name="connsiteY5" fmla="*/ 278606 h 520289"/>
                    <a:gd name="connsiteX6" fmla="*/ 0 w 7822405"/>
                    <a:gd name="connsiteY6" fmla="*/ 269873 h 520289"/>
                    <a:gd name="connsiteX7" fmla="*/ 794 w 7822405"/>
                    <a:gd name="connsiteY7" fmla="*/ 177005 h 520289"/>
                    <a:gd name="connsiteX8" fmla="*/ 2305844 w 7822405"/>
                    <a:gd name="connsiteY8" fmla="*/ 179386 h 520289"/>
                    <a:gd name="connsiteX9" fmla="*/ 2651919 w 7822405"/>
                    <a:gd name="connsiteY9" fmla="*/ 409573 h 520289"/>
                    <a:gd name="connsiteX10" fmla="*/ 3446463 w 7822405"/>
                    <a:gd name="connsiteY10" fmla="*/ 404018 h 520289"/>
                    <a:gd name="connsiteX11" fmla="*/ 3763168 w 7822405"/>
                    <a:gd name="connsiteY11" fmla="*/ 184148 h 520289"/>
                    <a:gd name="connsiteX12" fmla="*/ 7400924 w 7822405"/>
                    <a:gd name="connsiteY12" fmla="*/ 174623 h 520289"/>
                    <a:gd name="connsiteX13" fmla="*/ 7760493 w 7822405"/>
                    <a:gd name="connsiteY13" fmla="*/ 0 h 520289"/>
                    <a:gd name="connsiteX0" fmla="*/ 7822405 w 7822405"/>
                    <a:gd name="connsiteY0" fmla="*/ 80168 h 520289"/>
                    <a:gd name="connsiteX1" fmla="*/ 7425531 w 7822405"/>
                    <a:gd name="connsiteY1" fmla="*/ 279398 h 520289"/>
                    <a:gd name="connsiteX2" fmla="*/ 3810793 w 7822405"/>
                    <a:gd name="connsiteY2" fmla="*/ 278605 h 520289"/>
                    <a:gd name="connsiteX3" fmla="*/ 3464719 w 7822405"/>
                    <a:gd name="connsiteY3" fmla="*/ 511969 h 520289"/>
                    <a:gd name="connsiteX4" fmla="*/ 2601119 w 7822405"/>
                    <a:gd name="connsiteY4" fmla="*/ 499267 h 520289"/>
                    <a:gd name="connsiteX5" fmla="*/ 2275682 w 7822405"/>
                    <a:gd name="connsiteY5" fmla="*/ 278606 h 520289"/>
                    <a:gd name="connsiteX6" fmla="*/ 0 w 7822405"/>
                    <a:gd name="connsiteY6" fmla="*/ 269873 h 520289"/>
                    <a:gd name="connsiteX7" fmla="*/ 794 w 7822405"/>
                    <a:gd name="connsiteY7" fmla="*/ 177005 h 520289"/>
                    <a:gd name="connsiteX8" fmla="*/ 2305844 w 7822405"/>
                    <a:gd name="connsiteY8" fmla="*/ 179386 h 520289"/>
                    <a:gd name="connsiteX9" fmla="*/ 2651919 w 7822405"/>
                    <a:gd name="connsiteY9" fmla="*/ 409573 h 520289"/>
                    <a:gd name="connsiteX10" fmla="*/ 3446463 w 7822405"/>
                    <a:gd name="connsiteY10" fmla="*/ 404018 h 520289"/>
                    <a:gd name="connsiteX11" fmla="*/ 3763168 w 7822405"/>
                    <a:gd name="connsiteY11" fmla="*/ 184148 h 520289"/>
                    <a:gd name="connsiteX12" fmla="*/ 7400924 w 7822405"/>
                    <a:gd name="connsiteY12" fmla="*/ 174623 h 520289"/>
                    <a:gd name="connsiteX13" fmla="*/ 7760493 w 7822405"/>
                    <a:gd name="connsiteY13" fmla="*/ 0 h 520289"/>
                    <a:gd name="connsiteX0" fmla="*/ 7822405 w 7822405"/>
                    <a:gd name="connsiteY0" fmla="*/ 80168 h 512321"/>
                    <a:gd name="connsiteX1" fmla="*/ 7425531 w 7822405"/>
                    <a:gd name="connsiteY1" fmla="*/ 279398 h 512321"/>
                    <a:gd name="connsiteX2" fmla="*/ 3810793 w 7822405"/>
                    <a:gd name="connsiteY2" fmla="*/ 278605 h 512321"/>
                    <a:gd name="connsiteX3" fmla="*/ 3464719 w 7822405"/>
                    <a:gd name="connsiteY3" fmla="*/ 511969 h 512321"/>
                    <a:gd name="connsiteX4" fmla="*/ 2601119 w 7822405"/>
                    <a:gd name="connsiteY4" fmla="*/ 499267 h 512321"/>
                    <a:gd name="connsiteX5" fmla="*/ 2275682 w 7822405"/>
                    <a:gd name="connsiteY5" fmla="*/ 278606 h 512321"/>
                    <a:gd name="connsiteX6" fmla="*/ 0 w 7822405"/>
                    <a:gd name="connsiteY6" fmla="*/ 269873 h 512321"/>
                    <a:gd name="connsiteX7" fmla="*/ 794 w 7822405"/>
                    <a:gd name="connsiteY7" fmla="*/ 177005 h 512321"/>
                    <a:gd name="connsiteX8" fmla="*/ 2305844 w 7822405"/>
                    <a:gd name="connsiteY8" fmla="*/ 179386 h 512321"/>
                    <a:gd name="connsiteX9" fmla="*/ 2651919 w 7822405"/>
                    <a:gd name="connsiteY9" fmla="*/ 409573 h 512321"/>
                    <a:gd name="connsiteX10" fmla="*/ 3446463 w 7822405"/>
                    <a:gd name="connsiteY10" fmla="*/ 404018 h 512321"/>
                    <a:gd name="connsiteX11" fmla="*/ 3763168 w 7822405"/>
                    <a:gd name="connsiteY11" fmla="*/ 184148 h 512321"/>
                    <a:gd name="connsiteX12" fmla="*/ 7400924 w 7822405"/>
                    <a:gd name="connsiteY12" fmla="*/ 174623 h 512321"/>
                    <a:gd name="connsiteX13" fmla="*/ 7760493 w 7822405"/>
                    <a:gd name="connsiteY13" fmla="*/ 0 h 512321"/>
                    <a:gd name="connsiteX0" fmla="*/ 7822405 w 7822405"/>
                    <a:gd name="connsiteY0" fmla="*/ 80168 h 517168"/>
                    <a:gd name="connsiteX1" fmla="*/ 7425531 w 7822405"/>
                    <a:gd name="connsiteY1" fmla="*/ 279398 h 517168"/>
                    <a:gd name="connsiteX2" fmla="*/ 3810793 w 7822405"/>
                    <a:gd name="connsiteY2" fmla="*/ 278605 h 517168"/>
                    <a:gd name="connsiteX3" fmla="*/ 3464719 w 7822405"/>
                    <a:gd name="connsiteY3" fmla="*/ 511969 h 517168"/>
                    <a:gd name="connsiteX4" fmla="*/ 2613026 w 7822405"/>
                    <a:gd name="connsiteY4" fmla="*/ 508792 h 517168"/>
                    <a:gd name="connsiteX5" fmla="*/ 2275682 w 7822405"/>
                    <a:gd name="connsiteY5" fmla="*/ 278606 h 517168"/>
                    <a:gd name="connsiteX6" fmla="*/ 0 w 7822405"/>
                    <a:gd name="connsiteY6" fmla="*/ 269873 h 517168"/>
                    <a:gd name="connsiteX7" fmla="*/ 794 w 7822405"/>
                    <a:gd name="connsiteY7" fmla="*/ 177005 h 517168"/>
                    <a:gd name="connsiteX8" fmla="*/ 2305844 w 7822405"/>
                    <a:gd name="connsiteY8" fmla="*/ 179386 h 517168"/>
                    <a:gd name="connsiteX9" fmla="*/ 2651919 w 7822405"/>
                    <a:gd name="connsiteY9" fmla="*/ 409573 h 517168"/>
                    <a:gd name="connsiteX10" fmla="*/ 3446463 w 7822405"/>
                    <a:gd name="connsiteY10" fmla="*/ 404018 h 517168"/>
                    <a:gd name="connsiteX11" fmla="*/ 3763168 w 7822405"/>
                    <a:gd name="connsiteY11" fmla="*/ 184148 h 517168"/>
                    <a:gd name="connsiteX12" fmla="*/ 7400924 w 7822405"/>
                    <a:gd name="connsiteY12" fmla="*/ 174623 h 517168"/>
                    <a:gd name="connsiteX13" fmla="*/ 7760493 w 7822405"/>
                    <a:gd name="connsiteY13" fmla="*/ 0 h 517168"/>
                    <a:gd name="connsiteX0" fmla="*/ 7822405 w 7822405"/>
                    <a:gd name="connsiteY0" fmla="*/ 80168 h 513130"/>
                    <a:gd name="connsiteX1" fmla="*/ 7425531 w 7822405"/>
                    <a:gd name="connsiteY1" fmla="*/ 279398 h 513130"/>
                    <a:gd name="connsiteX2" fmla="*/ 3810793 w 7822405"/>
                    <a:gd name="connsiteY2" fmla="*/ 278605 h 513130"/>
                    <a:gd name="connsiteX3" fmla="*/ 3464719 w 7822405"/>
                    <a:gd name="connsiteY3" fmla="*/ 511969 h 513130"/>
                    <a:gd name="connsiteX4" fmla="*/ 2613026 w 7822405"/>
                    <a:gd name="connsiteY4" fmla="*/ 501648 h 513130"/>
                    <a:gd name="connsiteX5" fmla="*/ 2275682 w 7822405"/>
                    <a:gd name="connsiteY5" fmla="*/ 278606 h 513130"/>
                    <a:gd name="connsiteX6" fmla="*/ 0 w 7822405"/>
                    <a:gd name="connsiteY6" fmla="*/ 269873 h 513130"/>
                    <a:gd name="connsiteX7" fmla="*/ 794 w 7822405"/>
                    <a:gd name="connsiteY7" fmla="*/ 177005 h 513130"/>
                    <a:gd name="connsiteX8" fmla="*/ 2305844 w 7822405"/>
                    <a:gd name="connsiteY8" fmla="*/ 179386 h 513130"/>
                    <a:gd name="connsiteX9" fmla="*/ 2651919 w 7822405"/>
                    <a:gd name="connsiteY9" fmla="*/ 409573 h 513130"/>
                    <a:gd name="connsiteX10" fmla="*/ 3446463 w 7822405"/>
                    <a:gd name="connsiteY10" fmla="*/ 404018 h 513130"/>
                    <a:gd name="connsiteX11" fmla="*/ 3763168 w 7822405"/>
                    <a:gd name="connsiteY11" fmla="*/ 184148 h 513130"/>
                    <a:gd name="connsiteX12" fmla="*/ 7400924 w 7822405"/>
                    <a:gd name="connsiteY12" fmla="*/ 174623 h 513130"/>
                    <a:gd name="connsiteX13" fmla="*/ 7760493 w 7822405"/>
                    <a:gd name="connsiteY13" fmla="*/ 0 h 513130"/>
                    <a:gd name="connsiteX0" fmla="*/ 7822405 w 7822405"/>
                    <a:gd name="connsiteY0" fmla="*/ 80168 h 511969"/>
                    <a:gd name="connsiteX1" fmla="*/ 7425531 w 7822405"/>
                    <a:gd name="connsiteY1" fmla="*/ 279398 h 511969"/>
                    <a:gd name="connsiteX2" fmla="*/ 3810793 w 7822405"/>
                    <a:gd name="connsiteY2" fmla="*/ 278605 h 511969"/>
                    <a:gd name="connsiteX3" fmla="*/ 3464719 w 7822405"/>
                    <a:gd name="connsiteY3" fmla="*/ 511969 h 511969"/>
                    <a:gd name="connsiteX4" fmla="*/ 2613026 w 7822405"/>
                    <a:gd name="connsiteY4" fmla="*/ 501648 h 511969"/>
                    <a:gd name="connsiteX5" fmla="*/ 2275682 w 7822405"/>
                    <a:gd name="connsiteY5" fmla="*/ 278606 h 511969"/>
                    <a:gd name="connsiteX6" fmla="*/ 0 w 7822405"/>
                    <a:gd name="connsiteY6" fmla="*/ 269873 h 511969"/>
                    <a:gd name="connsiteX7" fmla="*/ 794 w 7822405"/>
                    <a:gd name="connsiteY7" fmla="*/ 177005 h 511969"/>
                    <a:gd name="connsiteX8" fmla="*/ 2305844 w 7822405"/>
                    <a:gd name="connsiteY8" fmla="*/ 179386 h 511969"/>
                    <a:gd name="connsiteX9" fmla="*/ 2651919 w 7822405"/>
                    <a:gd name="connsiteY9" fmla="*/ 409573 h 511969"/>
                    <a:gd name="connsiteX10" fmla="*/ 3446463 w 7822405"/>
                    <a:gd name="connsiteY10" fmla="*/ 404018 h 511969"/>
                    <a:gd name="connsiteX11" fmla="*/ 3763168 w 7822405"/>
                    <a:gd name="connsiteY11" fmla="*/ 184148 h 511969"/>
                    <a:gd name="connsiteX12" fmla="*/ 7400924 w 7822405"/>
                    <a:gd name="connsiteY12" fmla="*/ 174623 h 511969"/>
                    <a:gd name="connsiteX13" fmla="*/ 7760493 w 7822405"/>
                    <a:gd name="connsiteY13" fmla="*/ 0 h 511969"/>
                    <a:gd name="connsiteX0" fmla="*/ 7822405 w 7822405"/>
                    <a:gd name="connsiteY0" fmla="*/ 80168 h 511969"/>
                    <a:gd name="connsiteX1" fmla="*/ 7425531 w 7822405"/>
                    <a:gd name="connsiteY1" fmla="*/ 279398 h 511969"/>
                    <a:gd name="connsiteX2" fmla="*/ 3810793 w 7822405"/>
                    <a:gd name="connsiteY2" fmla="*/ 278605 h 511969"/>
                    <a:gd name="connsiteX3" fmla="*/ 3464719 w 7822405"/>
                    <a:gd name="connsiteY3" fmla="*/ 511969 h 511969"/>
                    <a:gd name="connsiteX4" fmla="*/ 2613026 w 7822405"/>
                    <a:gd name="connsiteY4" fmla="*/ 501648 h 511969"/>
                    <a:gd name="connsiteX5" fmla="*/ 2275682 w 7822405"/>
                    <a:gd name="connsiteY5" fmla="*/ 278606 h 511969"/>
                    <a:gd name="connsiteX6" fmla="*/ 0 w 7822405"/>
                    <a:gd name="connsiteY6" fmla="*/ 269873 h 511969"/>
                    <a:gd name="connsiteX7" fmla="*/ 794 w 7822405"/>
                    <a:gd name="connsiteY7" fmla="*/ 177005 h 511969"/>
                    <a:gd name="connsiteX8" fmla="*/ 2305844 w 7822405"/>
                    <a:gd name="connsiteY8" fmla="*/ 179386 h 511969"/>
                    <a:gd name="connsiteX9" fmla="*/ 2651919 w 7822405"/>
                    <a:gd name="connsiteY9" fmla="*/ 409573 h 511969"/>
                    <a:gd name="connsiteX10" fmla="*/ 3446463 w 7822405"/>
                    <a:gd name="connsiteY10" fmla="*/ 404018 h 511969"/>
                    <a:gd name="connsiteX11" fmla="*/ 3763168 w 7822405"/>
                    <a:gd name="connsiteY11" fmla="*/ 184148 h 511969"/>
                    <a:gd name="connsiteX12" fmla="*/ 7400924 w 7822405"/>
                    <a:gd name="connsiteY12" fmla="*/ 174623 h 511969"/>
                    <a:gd name="connsiteX13" fmla="*/ 7760493 w 7822405"/>
                    <a:gd name="connsiteY13" fmla="*/ 0 h 511969"/>
                    <a:gd name="connsiteX0" fmla="*/ 7822405 w 7822405"/>
                    <a:gd name="connsiteY0" fmla="*/ 80168 h 511969"/>
                    <a:gd name="connsiteX1" fmla="*/ 7425531 w 7822405"/>
                    <a:gd name="connsiteY1" fmla="*/ 279398 h 511969"/>
                    <a:gd name="connsiteX2" fmla="*/ 3810793 w 7822405"/>
                    <a:gd name="connsiteY2" fmla="*/ 278605 h 511969"/>
                    <a:gd name="connsiteX3" fmla="*/ 3464719 w 7822405"/>
                    <a:gd name="connsiteY3" fmla="*/ 511969 h 511969"/>
                    <a:gd name="connsiteX4" fmla="*/ 2613026 w 7822405"/>
                    <a:gd name="connsiteY4" fmla="*/ 501648 h 511969"/>
                    <a:gd name="connsiteX5" fmla="*/ 2275682 w 7822405"/>
                    <a:gd name="connsiteY5" fmla="*/ 278606 h 511969"/>
                    <a:gd name="connsiteX6" fmla="*/ 0 w 7822405"/>
                    <a:gd name="connsiteY6" fmla="*/ 269873 h 511969"/>
                    <a:gd name="connsiteX7" fmla="*/ 794 w 7822405"/>
                    <a:gd name="connsiteY7" fmla="*/ 177005 h 511969"/>
                    <a:gd name="connsiteX8" fmla="*/ 2305844 w 7822405"/>
                    <a:gd name="connsiteY8" fmla="*/ 179386 h 511969"/>
                    <a:gd name="connsiteX9" fmla="*/ 2651919 w 7822405"/>
                    <a:gd name="connsiteY9" fmla="*/ 409573 h 511969"/>
                    <a:gd name="connsiteX10" fmla="*/ 3446463 w 7822405"/>
                    <a:gd name="connsiteY10" fmla="*/ 404018 h 511969"/>
                    <a:gd name="connsiteX11" fmla="*/ 3763168 w 7822405"/>
                    <a:gd name="connsiteY11" fmla="*/ 184148 h 511969"/>
                    <a:gd name="connsiteX12" fmla="*/ 7400924 w 7822405"/>
                    <a:gd name="connsiteY12" fmla="*/ 174623 h 511969"/>
                    <a:gd name="connsiteX13" fmla="*/ 7760493 w 7822405"/>
                    <a:gd name="connsiteY13" fmla="*/ 0 h 511969"/>
                    <a:gd name="connsiteX0" fmla="*/ 7822405 w 7822405"/>
                    <a:gd name="connsiteY0" fmla="*/ 80168 h 513555"/>
                    <a:gd name="connsiteX1" fmla="*/ 7425531 w 7822405"/>
                    <a:gd name="connsiteY1" fmla="*/ 279398 h 513555"/>
                    <a:gd name="connsiteX2" fmla="*/ 3810793 w 7822405"/>
                    <a:gd name="connsiteY2" fmla="*/ 278605 h 513555"/>
                    <a:gd name="connsiteX3" fmla="*/ 3464719 w 7822405"/>
                    <a:gd name="connsiteY3" fmla="*/ 511969 h 513555"/>
                    <a:gd name="connsiteX4" fmla="*/ 2622551 w 7822405"/>
                    <a:gd name="connsiteY4" fmla="*/ 513555 h 513555"/>
                    <a:gd name="connsiteX5" fmla="*/ 2275682 w 7822405"/>
                    <a:gd name="connsiteY5" fmla="*/ 278606 h 513555"/>
                    <a:gd name="connsiteX6" fmla="*/ 0 w 7822405"/>
                    <a:gd name="connsiteY6" fmla="*/ 269873 h 513555"/>
                    <a:gd name="connsiteX7" fmla="*/ 794 w 7822405"/>
                    <a:gd name="connsiteY7" fmla="*/ 177005 h 513555"/>
                    <a:gd name="connsiteX8" fmla="*/ 2305844 w 7822405"/>
                    <a:gd name="connsiteY8" fmla="*/ 179386 h 513555"/>
                    <a:gd name="connsiteX9" fmla="*/ 2651919 w 7822405"/>
                    <a:gd name="connsiteY9" fmla="*/ 409573 h 513555"/>
                    <a:gd name="connsiteX10" fmla="*/ 3446463 w 7822405"/>
                    <a:gd name="connsiteY10" fmla="*/ 404018 h 513555"/>
                    <a:gd name="connsiteX11" fmla="*/ 3763168 w 7822405"/>
                    <a:gd name="connsiteY11" fmla="*/ 184148 h 513555"/>
                    <a:gd name="connsiteX12" fmla="*/ 7400924 w 7822405"/>
                    <a:gd name="connsiteY12" fmla="*/ 174623 h 513555"/>
                    <a:gd name="connsiteX13" fmla="*/ 7760493 w 7822405"/>
                    <a:gd name="connsiteY13" fmla="*/ 0 h 513555"/>
                    <a:gd name="connsiteX0" fmla="*/ 7822405 w 7822405"/>
                    <a:gd name="connsiteY0" fmla="*/ 80168 h 511969"/>
                    <a:gd name="connsiteX1" fmla="*/ 7425531 w 7822405"/>
                    <a:gd name="connsiteY1" fmla="*/ 279398 h 511969"/>
                    <a:gd name="connsiteX2" fmla="*/ 3810793 w 7822405"/>
                    <a:gd name="connsiteY2" fmla="*/ 278605 h 511969"/>
                    <a:gd name="connsiteX3" fmla="*/ 3464719 w 7822405"/>
                    <a:gd name="connsiteY3" fmla="*/ 511969 h 511969"/>
                    <a:gd name="connsiteX4" fmla="*/ 2622551 w 7822405"/>
                    <a:gd name="connsiteY4" fmla="*/ 506411 h 511969"/>
                    <a:gd name="connsiteX5" fmla="*/ 2275682 w 7822405"/>
                    <a:gd name="connsiteY5" fmla="*/ 278606 h 511969"/>
                    <a:gd name="connsiteX6" fmla="*/ 0 w 7822405"/>
                    <a:gd name="connsiteY6" fmla="*/ 269873 h 511969"/>
                    <a:gd name="connsiteX7" fmla="*/ 794 w 7822405"/>
                    <a:gd name="connsiteY7" fmla="*/ 177005 h 511969"/>
                    <a:gd name="connsiteX8" fmla="*/ 2305844 w 7822405"/>
                    <a:gd name="connsiteY8" fmla="*/ 179386 h 511969"/>
                    <a:gd name="connsiteX9" fmla="*/ 2651919 w 7822405"/>
                    <a:gd name="connsiteY9" fmla="*/ 409573 h 511969"/>
                    <a:gd name="connsiteX10" fmla="*/ 3446463 w 7822405"/>
                    <a:gd name="connsiteY10" fmla="*/ 404018 h 511969"/>
                    <a:gd name="connsiteX11" fmla="*/ 3763168 w 7822405"/>
                    <a:gd name="connsiteY11" fmla="*/ 184148 h 511969"/>
                    <a:gd name="connsiteX12" fmla="*/ 7400924 w 7822405"/>
                    <a:gd name="connsiteY12" fmla="*/ 174623 h 511969"/>
                    <a:gd name="connsiteX13" fmla="*/ 7760493 w 7822405"/>
                    <a:gd name="connsiteY13" fmla="*/ 0 h 511969"/>
                    <a:gd name="connsiteX0" fmla="*/ 7822405 w 7822405"/>
                    <a:gd name="connsiteY0" fmla="*/ 80168 h 511969"/>
                    <a:gd name="connsiteX1" fmla="*/ 7425531 w 7822405"/>
                    <a:gd name="connsiteY1" fmla="*/ 279398 h 511969"/>
                    <a:gd name="connsiteX2" fmla="*/ 3810793 w 7822405"/>
                    <a:gd name="connsiteY2" fmla="*/ 278605 h 511969"/>
                    <a:gd name="connsiteX3" fmla="*/ 3464719 w 7822405"/>
                    <a:gd name="connsiteY3" fmla="*/ 511969 h 511969"/>
                    <a:gd name="connsiteX4" fmla="*/ 2629695 w 7822405"/>
                    <a:gd name="connsiteY4" fmla="*/ 511174 h 511969"/>
                    <a:gd name="connsiteX5" fmla="*/ 2275682 w 7822405"/>
                    <a:gd name="connsiteY5" fmla="*/ 278606 h 511969"/>
                    <a:gd name="connsiteX6" fmla="*/ 0 w 7822405"/>
                    <a:gd name="connsiteY6" fmla="*/ 269873 h 511969"/>
                    <a:gd name="connsiteX7" fmla="*/ 794 w 7822405"/>
                    <a:gd name="connsiteY7" fmla="*/ 177005 h 511969"/>
                    <a:gd name="connsiteX8" fmla="*/ 2305844 w 7822405"/>
                    <a:gd name="connsiteY8" fmla="*/ 179386 h 511969"/>
                    <a:gd name="connsiteX9" fmla="*/ 2651919 w 7822405"/>
                    <a:gd name="connsiteY9" fmla="*/ 409573 h 511969"/>
                    <a:gd name="connsiteX10" fmla="*/ 3446463 w 7822405"/>
                    <a:gd name="connsiteY10" fmla="*/ 404018 h 511969"/>
                    <a:gd name="connsiteX11" fmla="*/ 3763168 w 7822405"/>
                    <a:gd name="connsiteY11" fmla="*/ 184148 h 511969"/>
                    <a:gd name="connsiteX12" fmla="*/ 7400924 w 7822405"/>
                    <a:gd name="connsiteY12" fmla="*/ 174623 h 511969"/>
                    <a:gd name="connsiteX13" fmla="*/ 7760493 w 7822405"/>
                    <a:gd name="connsiteY13" fmla="*/ 0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22405" h="511969">
                      <a:moveTo>
                        <a:pt x="7822405" y="80168"/>
                      </a:moveTo>
                      <a:cubicBezTo>
                        <a:pt x="7669478" y="212459"/>
                        <a:pt x="7554649" y="263788"/>
                        <a:pt x="7425531" y="279398"/>
                      </a:cubicBezTo>
                      <a:lnTo>
                        <a:pt x="3810793" y="278605"/>
                      </a:lnTo>
                      <a:cubicBezTo>
                        <a:pt x="3676386" y="267493"/>
                        <a:pt x="3539595" y="501650"/>
                        <a:pt x="3464719" y="511969"/>
                      </a:cubicBezTo>
                      <a:lnTo>
                        <a:pt x="2629695" y="511174"/>
                      </a:lnTo>
                      <a:cubicBezTo>
                        <a:pt x="2587096" y="504295"/>
                        <a:pt x="2415911" y="268818"/>
                        <a:pt x="2275682" y="278606"/>
                      </a:cubicBezTo>
                      <a:lnTo>
                        <a:pt x="0" y="269873"/>
                      </a:lnTo>
                      <a:cubicBezTo>
                        <a:pt x="265" y="219867"/>
                        <a:pt x="529" y="227011"/>
                        <a:pt x="794" y="177005"/>
                      </a:cubicBezTo>
                      <a:lnTo>
                        <a:pt x="2305844" y="179386"/>
                      </a:lnTo>
                      <a:cubicBezTo>
                        <a:pt x="2452952" y="198171"/>
                        <a:pt x="2542911" y="314588"/>
                        <a:pt x="2651919" y="409573"/>
                      </a:cubicBezTo>
                      <a:lnTo>
                        <a:pt x="3446463" y="404018"/>
                      </a:lnTo>
                      <a:cubicBezTo>
                        <a:pt x="3501231" y="380734"/>
                        <a:pt x="3627437" y="195526"/>
                        <a:pt x="3763168" y="184148"/>
                      </a:cubicBezTo>
                      <a:lnTo>
                        <a:pt x="7400924" y="174623"/>
                      </a:lnTo>
                      <a:cubicBezTo>
                        <a:pt x="7562057" y="163247"/>
                        <a:pt x="7694613" y="80433"/>
                        <a:pt x="7760493" y="0"/>
                      </a:cubicBezTo>
                    </a:path>
                  </a:pathLst>
                </a:custGeom>
                <a:solidFill>
                  <a:srgbClr val="7DE0FF"/>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48" name="線かくし">
                  <a:extLst>
                    <a:ext uri="{FF2B5EF4-FFF2-40B4-BE49-F238E27FC236}">
                      <a16:creationId xmlns:a16="http://schemas.microsoft.com/office/drawing/2014/main" id="{38B0FA80-F0D0-287F-4AA6-43BA59FC97E2}"/>
                    </a:ext>
                  </a:extLst>
                </p:cNvPr>
                <p:cNvSpPr/>
                <p:nvPr/>
              </p:nvSpPr>
              <p:spPr>
                <a:xfrm>
                  <a:off x="730780" y="2995889"/>
                  <a:ext cx="69055" cy="84740"/>
                </a:xfrm>
                <a:custGeom>
                  <a:avLst/>
                  <a:gdLst>
                    <a:gd name="connsiteX0" fmla="*/ 9525 w 73819"/>
                    <a:gd name="connsiteY0" fmla="*/ 0 h 78581"/>
                    <a:gd name="connsiteX1" fmla="*/ 73819 w 73819"/>
                    <a:gd name="connsiteY1" fmla="*/ 2381 h 78581"/>
                    <a:gd name="connsiteX2" fmla="*/ 71437 w 73819"/>
                    <a:gd name="connsiteY2" fmla="*/ 76200 h 78581"/>
                    <a:gd name="connsiteX3" fmla="*/ 35719 w 73819"/>
                    <a:gd name="connsiteY3" fmla="*/ 78581 h 78581"/>
                    <a:gd name="connsiteX4" fmla="*/ 7144 w 73819"/>
                    <a:gd name="connsiteY4" fmla="*/ 76200 h 78581"/>
                    <a:gd name="connsiteX5" fmla="*/ 0 w 73819"/>
                    <a:gd name="connsiteY5" fmla="*/ 69056 h 78581"/>
                    <a:gd name="connsiteX6" fmla="*/ 9525 w 73819"/>
                    <a:gd name="connsiteY6" fmla="*/ 0 h 78581"/>
                    <a:gd name="connsiteX0" fmla="*/ 9525 w 73819"/>
                    <a:gd name="connsiteY0" fmla="*/ 0 h 76200"/>
                    <a:gd name="connsiteX1" fmla="*/ 73819 w 73819"/>
                    <a:gd name="connsiteY1" fmla="*/ 2381 h 76200"/>
                    <a:gd name="connsiteX2" fmla="*/ 71437 w 73819"/>
                    <a:gd name="connsiteY2" fmla="*/ 76200 h 76200"/>
                    <a:gd name="connsiteX3" fmla="*/ 35719 w 73819"/>
                    <a:gd name="connsiteY3" fmla="*/ 70101 h 76200"/>
                    <a:gd name="connsiteX4" fmla="*/ 7144 w 73819"/>
                    <a:gd name="connsiteY4" fmla="*/ 76200 h 76200"/>
                    <a:gd name="connsiteX5" fmla="*/ 0 w 73819"/>
                    <a:gd name="connsiteY5" fmla="*/ 69056 h 76200"/>
                    <a:gd name="connsiteX6" fmla="*/ 9525 w 73819"/>
                    <a:gd name="connsiteY6" fmla="*/ 0 h 76200"/>
                    <a:gd name="connsiteX0" fmla="*/ 9525 w 73819"/>
                    <a:gd name="connsiteY0" fmla="*/ 0 h 76200"/>
                    <a:gd name="connsiteX1" fmla="*/ 73819 w 73819"/>
                    <a:gd name="connsiteY1" fmla="*/ 2381 h 76200"/>
                    <a:gd name="connsiteX2" fmla="*/ 71437 w 73819"/>
                    <a:gd name="connsiteY2" fmla="*/ 76200 h 76200"/>
                    <a:gd name="connsiteX3" fmla="*/ 7144 w 73819"/>
                    <a:gd name="connsiteY3" fmla="*/ 76200 h 76200"/>
                    <a:gd name="connsiteX4" fmla="*/ 0 w 73819"/>
                    <a:gd name="connsiteY4" fmla="*/ 69056 h 76200"/>
                    <a:gd name="connsiteX5" fmla="*/ 9525 w 73819"/>
                    <a:gd name="connsiteY5" fmla="*/ 0 h 76200"/>
                    <a:gd name="connsiteX0" fmla="*/ 9525 w 73819"/>
                    <a:gd name="connsiteY0" fmla="*/ 0 h 76200"/>
                    <a:gd name="connsiteX1" fmla="*/ 73819 w 73819"/>
                    <a:gd name="connsiteY1" fmla="*/ 2381 h 76200"/>
                    <a:gd name="connsiteX2" fmla="*/ 71437 w 73819"/>
                    <a:gd name="connsiteY2" fmla="*/ 76200 h 76200"/>
                    <a:gd name="connsiteX3" fmla="*/ 7144 w 73819"/>
                    <a:gd name="connsiteY3" fmla="*/ 76200 h 76200"/>
                    <a:gd name="connsiteX4" fmla="*/ 0 w 73819"/>
                    <a:gd name="connsiteY4" fmla="*/ 62696 h 76200"/>
                    <a:gd name="connsiteX5" fmla="*/ 9525 w 73819"/>
                    <a:gd name="connsiteY5" fmla="*/ 0 h 76200"/>
                    <a:gd name="connsiteX0" fmla="*/ 9525 w 73819"/>
                    <a:gd name="connsiteY0" fmla="*/ 0 h 76200"/>
                    <a:gd name="connsiteX1" fmla="*/ 73819 w 73819"/>
                    <a:gd name="connsiteY1" fmla="*/ 2381 h 76200"/>
                    <a:gd name="connsiteX2" fmla="*/ 71437 w 73819"/>
                    <a:gd name="connsiteY2" fmla="*/ 76200 h 76200"/>
                    <a:gd name="connsiteX3" fmla="*/ 9525 w 73819"/>
                    <a:gd name="connsiteY3" fmla="*/ 69840 h 76200"/>
                    <a:gd name="connsiteX4" fmla="*/ 0 w 73819"/>
                    <a:gd name="connsiteY4" fmla="*/ 62696 h 76200"/>
                    <a:gd name="connsiteX5" fmla="*/ 9525 w 73819"/>
                    <a:gd name="connsiteY5" fmla="*/ 0 h 76200"/>
                    <a:gd name="connsiteX0" fmla="*/ 9525 w 76200"/>
                    <a:gd name="connsiteY0" fmla="*/ 0 h 71961"/>
                    <a:gd name="connsiteX1" fmla="*/ 73819 w 76200"/>
                    <a:gd name="connsiteY1" fmla="*/ 2381 h 71961"/>
                    <a:gd name="connsiteX2" fmla="*/ 76200 w 76200"/>
                    <a:gd name="connsiteY2" fmla="*/ 71961 h 71961"/>
                    <a:gd name="connsiteX3" fmla="*/ 9525 w 76200"/>
                    <a:gd name="connsiteY3" fmla="*/ 69840 h 71961"/>
                    <a:gd name="connsiteX4" fmla="*/ 0 w 76200"/>
                    <a:gd name="connsiteY4" fmla="*/ 62696 h 71961"/>
                    <a:gd name="connsiteX5" fmla="*/ 9525 w 76200"/>
                    <a:gd name="connsiteY5" fmla="*/ 0 h 71961"/>
                    <a:gd name="connsiteX0" fmla="*/ 0 w 66675"/>
                    <a:gd name="connsiteY0" fmla="*/ 0 h 71961"/>
                    <a:gd name="connsiteX1" fmla="*/ 64294 w 66675"/>
                    <a:gd name="connsiteY1" fmla="*/ 2381 h 71961"/>
                    <a:gd name="connsiteX2" fmla="*/ 66675 w 66675"/>
                    <a:gd name="connsiteY2" fmla="*/ 71961 h 71961"/>
                    <a:gd name="connsiteX3" fmla="*/ 0 w 66675"/>
                    <a:gd name="connsiteY3" fmla="*/ 69840 h 71961"/>
                    <a:gd name="connsiteX4" fmla="*/ 4763 w 66675"/>
                    <a:gd name="connsiteY4" fmla="*/ 62696 h 71961"/>
                    <a:gd name="connsiteX5" fmla="*/ 0 w 66675"/>
                    <a:gd name="connsiteY5" fmla="*/ 0 h 71961"/>
                    <a:gd name="connsiteX0" fmla="*/ 9524 w 76199"/>
                    <a:gd name="connsiteY0" fmla="*/ 0 h 71961"/>
                    <a:gd name="connsiteX1" fmla="*/ 73818 w 76199"/>
                    <a:gd name="connsiteY1" fmla="*/ 2381 h 71961"/>
                    <a:gd name="connsiteX2" fmla="*/ 76199 w 76199"/>
                    <a:gd name="connsiteY2" fmla="*/ 71961 h 71961"/>
                    <a:gd name="connsiteX3" fmla="*/ 9524 w 76199"/>
                    <a:gd name="connsiteY3" fmla="*/ 69840 h 71961"/>
                    <a:gd name="connsiteX4" fmla="*/ 0 w 76199"/>
                    <a:gd name="connsiteY4" fmla="*/ 62696 h 71961"/>
                    <a:gd name="connsiteX5" fmla="*/ 9524 w 76199"/>
                    <a:gd name="connsiteY5" fmla="*/ 0 h 71961"/>
                    <a:gd name="connsiteX0" fmla="*/ 0 w 66675"/>
                    <a:gd name="connsiteY0" fmla="*/ 0 h 71961"/>
                    <a:gd name="connsiteX1" fmla="*/ 64294 w 66675"/>
                    <a:gd name="connsiteY1" fmla="*/ 2381 h 71961"/>
                    <a:gd name="connsiteX2" fmla="*/ 66675 w 66675"/>
                    <a:gd name="connsiteY2" fmla="*/ 71961 h 71961"/>
                    <a:gd name="connsiteX3" fmla="*/ 0 w 66675"/>
                    <a:gd name="connsiteY3" fmla="*/ 69840 h 71961"/>
                    <a:gd name="connsiteX4" fmla="*/ 7145 w 66675"/>
                    <a:gd name="connsiteY4" fmla="*/ 62696 h 71961"/>
                    <a:gd name="connsiteX5" fmla="*/ 0 w 66675"/>
                    <a:gd name="connsiteY5" fmla="*/ 0 h 71961"/>
                    <a:gd name="connsiteX0" fmla="*/ 0 w 66675"/>
                    <a:gd name="connsiteY0" fmla="*/ 0 h 71961"/>
                    <a:gd name="connsiteX1" fmla="*/ 64294 w 66675"/>
                    <a:gd name="connsiteY1" fmla="*/ 2381 h 71961"/>
                    <a:gd name="connsiteX2" fmla="*/ 66675 w 66675"/>
                    <a:gd name="connsiteY2" fmla="*/ 71961 h 71961"/>
                    <a:gd name="connsiteX3" fmla="*/ 0 w 66675"/>
                    <a:gd name="connsiteY3" fmla="*/ 69840 h 71961"/>
                    <a:gd name="connsiteX4" fmla="*/ 9527 w 66675"/>
                    <a:gd name="connsiteY4" fmla="*/ 69056 h 71961"/>
                    <a:gd name="connsiteX5" fmla="*/ 0 w 66675"/>
                    <a:gd name="connsiteY5" fmla="*/ 0 h 71961"/>
                    <a:gd name="connsiteX0" fmla="*/ 0 w 66675"/>
                    <a:gd name="connsiteY0" fmla="*/ 0 h 73167"/>
                    <a:gd name="connsiteX1" fmla="*/ 64294 w 66675"/>
                    <a:gd name="connsiteY1" fmla="*/ 2381 h 73167"/>
                    <a:gd name="connsiteX2" fmla="*/ 66675 w 66675"/>
                    <a:gd name="connsiteY2" fmla="*/ 71961 h 73167"/>
                    <a:gd name="connsiteX3" fmla="*/ 0 w 66675"/>
                    <a:gd name="connsiteY3" fmla="*/ 69840 h 73167"/>
                    <a:gd name="connsiteX4" fmla="*/ 14289 w 66675"/>
                    <a:gd name="connsiteY4" fmla="*/ 73167 h 73167"/>
                    <a:gd name="connsiteX5" fmla="*/ 0 w 66675"/>
                    <a:gd name="connsiteY5" fmla="*/ 0 h 73167"/>
                    <a:gd name="connsiteX0" fmla="*/ 2380 w 69055"/>
                    <a:gd name="connsiteY0" fmla="*/ 0 h 71961"/>
                    <a:gd name="connsiteX1" fmla="*/ 66674 w 69055"/>
                    <a:gd name="connsiteY1" fmla="*/ 2381 h 71961"/>
                    <a:gd name="connsiteX2" fmla="*/ 69055 w 69055"/>
                    <a:gd name="connsiteY2" fmla="*/ 71961 h 71961"/>
                    <a:gd name="connsiteX3" fmla="*/ 2380 w 69055"/>
                    <a:gd name="connsiteY3" fmla="*/ 69840 h 71961"/>
                    <a:gd name="connsiteX4" fmla="*/ 0 w 69055"/>
                    <a:gd name="connsiteY4" fmla="*/ 69055 h 71961"/>
                    <a:gd name="connsiteX5" fmla="*/ 2380 w 69055"/>
                    <a:gd name="connsiteY5" fmla="*/ 0 h 71961"/>
                    <a:gd name="connsiteX0" fmla="*/ 2380 w 69055"/>
                    <a:gd name="connsiteY0" fmla="*/ 0 h 73166"/>
                    <a:gd name="connsiteX1" fmla="*/ 66674 w 69055"/>
                    <a:gd name="connsiteY1" fmla="*/ 2381 h 73166"/>
                    <a:gd name="connsiteX2" fmla="*/ 69055 w 69055"/>
                    <a:gd name="connsiteY2" fmla="*/ 71961 h 73166"/>
                    <a:gd name="connsiteX3" fmla="*/ 2380 w 69055"/>
                    <a:gd name="connsiteY3" fmla="*/ 69840 h 73166"/>
                    <a:gd name="connsiteX4" fmla="*/ 0 w 69055"/>
                    <a:gd name="connsiteY4" fmla="*/ 73166 h 73166"/>
                    <a:gd name="connsiteX5" fmla="*/ 2380 w 69055"/>
                    <a:gd name="connsiteY5" fmla="*/ 0 h 73166"/>
                    <a:gd name="connsiteX0" fmla="*/ 2380 w 69055"/>
                    <a:gd name="connsiteY0" fmla="*/ 0 h 73166"/>
                    <a:gd name="connsiteX1" fmla="*/ 66674 w 69055"/>
                    <a:gd name="connsiteY1" fmla="*/ 2381 h 73166"/>
                    <a:gd name="connsiteX2" fmla="*/ 69055 w 69055"/>
                    <a:gd name="connsiteY2" fmla="*/ 71961 h 73166"/>
                    <a:gd name="connsiteX3" fmla="*/ 2380 w 69055"/>
                    <a:gd name="connsiteY3" fmla="*/ 69840 h 73166"/>
                    <a:gd name="connsiteX4" fmla="*/ 0 w 69055"/>
                    <a:gd name="connsiteY4" fmla="*/ 73166 h 73166"/>
                    <a:gd name="connsiteX5" fmla="*/ 2380 w 69055"/>
                    <a:gd name="connsiteY5" fmla="*/ 0 h 7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55" h="73166">
                      <a:moveTo>
                        <a:pt x="2380" y="0"/>
                      </a:moveTo>
                      <a:lnTo>
                        <a:pt x="66674" y="2381"/>
                      </a:lnTo>
                      <a:cubicBezTo>
                        <a:pt x="67468" y="25574"/>
                        <a:pt x="68261" y="48768"/>
                        <a:pt x="69055" y="71961"/>
                      </a:cubicBezTo>
                      <a:lnTo>
                        <a:pt x="2380" y="69840"/>
                      </a:lnTo>
                      <a:lnTo>
                        <a:pt x="0" y="73166"/>
                      </a:lnTo>
                      <a:cubicBezTo>
                        <a:pt x="793" y="50148"/>
                        <a:pt x="1587" y="23018"/>
                        <a:pt x="2380" y="0"/>
                      </a:cubicBezTo>
                      <a:close/>
                    </a:path>
                  </a:pathLst>
                </a:custGeom>
                <a:solidFill>
                  <a:srgbClr val="7D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dirty="0"/>
                </a:p>
              </p:txBody>
            </p:sp>
            <p:sp>
              <p:nvSpPr>
                <p:cNvPr id="149" name="線かくし">
                  <a:extLst>
                    <a:ext uri="{FF2B5EF4-FFF2-40B4-BE49-F238E27FC236}">
                      <a16:creationId xmlns:a16="http://schemas.microsoft.com/office/drawing/2014/main" id="{610CC9F0-77DF-102D-65B8-74E4A2C09E24}"/>
                    </a:ext>
                  </a:extLst>
                </p:cNvPr>
                <p:cNvSpPr/>
                <p:nvPr/>
              </p:nvSpPr>
              <p:spPr>
                <a:xfrm>
                  <a:off x="740303" y="2964828"/>
                  <a:ext cx="54758" cy="1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0" name="線隠し">
                  <a:extLst>
                    <a:ext uri="{FF2B5EF4-FFF2-40B4-BE49-F238E27FC236}">
                      <a16:creationId xmlns:a16="http://schemas.microsoft.com/office/drawing/2014/main" id="{B595EBEF-C49B-A291-4442-3245DB843281}"/>
                    </a:ext>
                  </a:extLst>
                </p:cNvPr>
                <p:cNvSpPr/>
                <p:nvPr/>
              </p:nvSpPr>
              <p:spPr>
                <a:xfrm>
                  <a:off x="728402" y="3091442"/>
                  <a:ext cx="54758" cy="14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1" name="正方形/長方形 150">
                  <a:extLst>
                    <a:ext uri="{FF2B5EF4-FFF2-40B4-BE49-F238E27FC236}">
                      <a16:creationId xmlns:a16="http://schemas.microsoft.com/office/drawing/2014/main" id="{9CA09EC0-983D-BD3E-D96C-2F50A10FFCE5}"/>
                    </a:ext>
                  </a:extLst>
                </p:cNvPr>
                <p:cNvSpPr/>
                <p:nvPr/>
              </p:nvSpPr>
              <p:spPr>
                <a:xfrm>
                  <a:off x="883176" y="2987811"/>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2" name="正方形/長方形 151">
                  <a:extLst>
                    <a:ext uri="{FF2B5EF4-FFF2-40B4-BE49-F238E27FC236}">
                      <a16:creationId xmlns:a16="http://schemas.microsoft.com/office/drawing/2014/main" id="{DE501EA2-68D4-4CF3-154E-7DC6EAF261C6}"/>
                    </a:ext>
                  </a:extLst>
                </p:cNvPr>
                <p:cNvSpPr/>
                <p:nvPr/>
              </p:nvSpPr>
              <p:spPr>
                <a:xfrm>
                  <a:off x="1077246" y="2987694"/>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3" name="正方形/長方形 152">
                  <a:extLst>
                    <a:ext uri="{FF2B5EF4-FFF2-40B4-BE49-F238E27FC236}">
                      <a16:creationId xmlns:a16="http://schemas.microsoft.com/office/drawing/2014/main" id="{9643278D-3054-A018-5E93-F4DFA8FB773F}"/>
                    </a:ext>
                  </a:extLst>
                </p:cNvPr>
                <p:cNvSpPr/>
                <p:nvPr/>
              </p:nvSpPr>
              <p:spPr>
                <a:xfrm>
                  <a:off x="1284521"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4" name="正方形/長方形 153">
                  <a:extLst>
                    <a:ext uri="{FF2B5EF4-FFF2-40B4-BE49-F238E27FC236}">
                      <a16:creationId xmlns:a16="http://schemas.microsoft.com/office/drawing/2014/main" id="{F3195917-EB05-697A-1A68-1DE7E1AFAEE6}"/>
                    </a:ext>
                  </a:extLst>
                </p:cNvPr>
                <p:cNvSpPr/>
                <p:nvPr/>
              </p:nvSpPr>
              <p:spPr>
                <a:xfrm>
                  <a:off x="1485734"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5" name="正方形/長方形 154">
                  <a:extLst>
                    <a:ext uri="{FF2B5EF4-FFF2-40B4-BE49-F238E27FC236}">
                      <a16:creationId xmlns:a16="http://schemas.microsoft.com/office/drawing/2014/main" id="{DC2E2EF1-5B65-7760-AF50-236A2DF71402}"/>
                    </a:ext>
                  </a:extLst>
                </p:cNvPr>
                <p:cNvSpPr/>
                <p:nvPr/>
              </p:nvSpPr>
              <p:spPr>
                <a:xfrm>
                  <a:off x="1691126"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6" name="正方形/長方形 155">
                  <a:extLst>
                    <a:ext uri="{FF2B5EF4-FFF2-40B4-BE49-F238E27FC236}">
                      <a16:creationId xmlns:a16="http://schemas.microsoft.com/office/drawing/2014/main" id="{A31067AE-4972-F89A-D4F8-FB2C61BD7DB2}"/>
                    </a:ext>
                  </a:extLst>
                </p:cNvPr>
                <p:cNvSpPr/>
                <p:nvPr/>
              </p:nvSpPr>
              <p:spPr>
                <a:xfrm>
                  <a:off x="1896518"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7" name="正方形/長方形 156">
                  <a:extLst>
                    <a:ext uri="{FF2B5EF4-FFF2-40B4-BE49-F238E27FC236}">
                      <a16:creationId xmlns:a16="http://schemas.microsoft.com/office/drawing/2014/main" id="{B3C1580E-DC43-4469-5C51-A1389038C34B}"/>
                    </a:ext>
                  </a:extLst>
                </p:cNvPr>
                <p:cNvSpPr/>
                <p:nvPr/>
              </p:nvSpPr>
              <p:spPr>
                <a:xfrm>
                  <a:off x="2090588"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8" name="正方形/長方形 157">
                  <a:extLst>
                    <a:ext uri="{FF2B5EF4-FFF2-40B4-BE49-F238E27FC236}">
                      <a16:creationId xmlns:a16="http://schemas.microsoft.com/office/drawing/2014/main" id="{3C505CA7-2996-A4BF-1D1F-15962D7DA013}"/>
                    </a:ext>
                  </a:extLst>
                </p:cNvPr>
                <p:cNvSpPr/>
                <p:nvPr/>
              </p:nvSpPr>
              <p:spPr>
                <a:xfrm>
                  <a:off x="2296792"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59" name="正方形/長方形 158">
                  <a:extLst>
                    <a:ext uri="{FF2B5EF4-FFF2-40B4-BE49-F238E27FC236}">
                      <a16:creationId xmlns:a16="http://schemas.microsoft.com/office/drawing/2014/main" id="{43C6852B-F001-A260-845D-7CDB267B7399}"/>
                    </a:ext>
                  </a:extLst>
                </p:cNvPr>
                <p:cNvSpPr/>
                <p:nvPr/>
              </p:nvSpPr>
              <p:spPr>
                <a:xfrm>
                  <a:off x="2497554"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0" name="正方形/長方形 159">
                  <a:extLst>
                    <a:ext uri="{FF2B5EF4-FFF2-40B4-BE49-F238E27FC236}">
                      <a16:creationId xmlns:a16="http://schemas.microsoft.com/office/drawing/2014/main" id="{35CF856F-2BA3-91FD-731B-259FD1EB2575}"/>
                    </a:ext>
                  </a:extLst>
                </p:cNvPr>
                <p:cNvSpPr/>
                <p:nvPr/>
              </p:nvSpPr>
              <p:spPr>
                <a:xfrm>
                  <a:off x="2699053"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1" name="正方形/長方形 160">
                  <a:extLst>
                    <a:ext uri="{FF2B5EF4-FFF2-40B4-BE49-F238E27FC236}">
                      <a16:creationId xmlns:a16="http://schemas.microsoft.com/office/drawing/2014/main" id="{90367212-7961-6CF5-A664-779D7E296774}"/>
                    </a:ext>
                  </a:extLst>
                </p:cNvPr>
                <p:cNvSpPr/>
                <p:nvPr/>
              </p:nvSpPr>
              <p:spPr>
                <a:xfrm>
                  <a:off x="2900552" y="2989937"/>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2" name="正方形/長方形 161">
                  <a:extLst>
                    <a:ext uri="{FF2B5EF4-FFF2-40B4-BE49-F238E27FC236}">
                      <a16:creationId xmlns:a16="http://schemas.microsoft.com/office/drawing/2014/main" id="{7D3F7FEF-3957-BA59-DA33-CD240898DFB9}"/>
                    </a:ext>
                  </a:extLst>
                </p:cNvPr>
                <p:cNvSpPr/>
                <p:nvPr/>
              </p:nvSpPr>
              <p:spPr>
                <a:xfrm>
                  <a:off x="3507771" y="3228555"/>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3" name="正方形/長方形 162">
                  <a:extLst>
                    <a:ext uri="{FF2B5EF4-FFF2-40B4-BE49-F238E27FC236}">
                      <a16:creationId xmlns:a16="http://schemas.microsoft.com/office/drawing/2014/main" id="{D22921B6-37D5-2378-FBF8-AD716D0F2E4B}"/>
                    </a:ext>
                  </a:extLst>
                </p:cNvPr>
                <p:cNvSpPr/>
                <p:nvPr/>
              </p:nvSpPr>
              <p:spPr>
                <a:xfrm>
                  <a:off x="3708191" y="3228555"/>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4" name="正方形/長方形 163">
                  <a:extLst>
                    <a:ext uri="{FF2B5EF4-FFF2-40B4-BE49-F238E27FC236}">
                      <a16:creationId xmlns:a16="http://schemas.microsoft.com/office/drawing/2014/main" id="{E958A87C-C280-F48A-A711-893A0DD1EB9C}"/>
                    </a:ext>
                  </a:extLst>
                </p:cNvPr>
                <p:cNvSpPr/>
                <p:nvPr/>
              </p:nvSpPr>
              <p:spPr>
                <a:xfrm>
                  <a:off x="3907532" y="3228555"/>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5" name="正方形/長方形 164">
                  <a:extLst>
                    <a:ext uri="{FF2B5EF4-FFF2-40B4-BE49-F238E27FC236}">
                      <a16:creationId xmlns:a16="http://schemas.microsoft.com/office/drawing/2014/main" id="{9EB5CDC6-1F99-096C-60C0-C53533AC4B61}"/>
                    </a:ext>
                  </a:extLst>
                </p:cNvPr>
                <p:cNvSpPr/>
                <p:nvPr/>
              </p:nvSpPr>
              <p:spPr>
                <a:xfrm>
                  <a:off x="4113223" y="3223793"/>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6" name="正方形/長方形 165">
                  <a:extLst>
                    <a:ext uri="{FF2B5EF4-FFF2-40B4-BE49-F238E27FC236}">
                      <a16:creationId xmlns:a16="http://schemas.microsoft.com/office/drawing/2014/main" id="{B485A8C5-1F4A-1EA3-7BB8-F9A59C70903E}"/>
                    </a:ext>
                  </a:extLst>
                </p:cNvPr>
                <p:cNvSpPr/>
                <p:nvPr/>
              </p:nvSpPr>
              <p:spPr>
                <a:xfrm>
                  <a:off x="4715291"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7" name="正方形/長方形 166">
                  <a:extLst>
                    <a:ext uri="{FF2B5EF4-FFF2-40B4-BE49-F238E27FC236}">
                      <a16:creationId xmlns:a16="http://schemas.microsoft.com/office/drawing/2014/main" id="{39A4C1B5-3017-1E67-9580-AD343135A773}"/>
                    </a:ext>
                  </a:extLst>
                </p:cNvPr>
                <p:cNvSpPr/>
                <p:nvPr/>
              </p:nvSpPr>
              <p:spPr>
                <a:xfrm>
                  <a:off x="4922566"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8" name="正方形/長方形 167">
                  <a:extLst>
                    <a:ext uri="{FF2B5EF4-FFF2-40B4-BE49-F238E27FC236}">
                      <a16:creationId xmlns:a16="http://schemas.microsoft.com/office/drawing/2014/main" id="{5EA51DD9-9A50-686B-9880-DA8C40B827C2}"/>
                    </a:ext>
                  </a:extLst>
                </p:cNvPr>
                <p:cNvSpPr/>
                <p:nvPr/>
              </p:nvSpPr>
              <p:spPr>
                <a:xfrm>
                  <a:off x="5121896"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69" name="正方形/長方形 168">
                  <a:extLst>
                    <a:ext uri="{FF2B5EF4-FFF2-40B4-BE49-F238E27FC236}">
                      <a16:creationId xmlns:a16="http://schemas.microsoft.com/office/drawing/2014/main" id="{C4879450-A9E4-29D3-0FFC-A06876DF03A8}"/>
                    </a:ext>
                  </a:extLst>
                </p:cNvPr>
                <p:cNvSpPr/>
                <p:nvPr/>
              </p:nvSpPr>
              <p:spPr>
                <a:xfrm>
                  <a:off x="5323756"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0" name="正方形/長方形 169">
                  <a:extLst>
                    <a:ext uri="{FF2B5EF4-FFF2-40B4-BE49-F238E27FC236}">
                      <a16:creationId xmlns:a16="http://schemas.microsoft.com/office/drawing/2014/main" id="{865C5FEC-6F55-216A-88B9-043356C90F86}"/>
                    </a:ext>
                  </a:extLst>
                </p:cNvPr>
                <p:cNvSpPr/>
                <p:nvPr/>
              </p:nvSpPr>
              <p:spPr>
                <a:xfrm>
                  <a:off x="5529348"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1" name="正方形/長方形 170">
                  <a:extLst>
                    <a:ext uri="{FF2B5EF4-FFF2-40B4-BE49-F238E27FC236}">
                      <a16:creationId xmlns:a16="http://schemas.microsoft.com/office/drawing/2014/main" id="{810F8FFC-4BDB-10B6-C6FF-0230EC8EA3B2}"/>
                    </a:ext>
                  </a:extLst>
                </p:cNvPr>
                <p:cNvSpPr/>
                <p:nvPr/>
              </p:nvSpPr>
              <p:spPr>
                <a:xfrm>
                  <a:off x="5723075"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2" name="正方形/長方形 171">
                  <a:extLst>
                    <a:ext uri="{FF2B5EF4-FFF2-40B4-BE49-F238E27FC236}">
                      <a16:creationId xmlns:a16="http://schemas.microsoft.com/office/drawing/2014/main" id="{03875744-1C3E-0A62-F1C0-4D5B92363DB7}"/>
                    </a:ext>
                  </a:extLst>
                </p:cNvPr>
                <p:cNvSpPr/>
                <p:nvPr/>
              </p:nvSpPr>
              <p:spPr>
                <a:xfrm>
                  <a:off x="5925121"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3" name="正方形/長方形 172">
                  <a:extLst>
                    <a:ext uri="{FF2B5EF4-FFF2-40B4-BE49-F238E27FC236}">
                      <a16:creationId xmlns:a16="http://schemas.microsoft.com/office/drawing/2014/main" id="{61AF9FFF-4E3F-8AF3-4BFB-C1870500FBD9}"/>
                    </a:ext>
                  </a:extLst>
                </p:cNvPr>
                <p:cNvSpPr/>
                <p:nvPr/>
              </p:nvSpPr>
              <p:spPr>
                <a:xfrm>
                  <a:off x="6127211"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4" name="正方形/長方形 173">
                  <a:extLst>
                    <a:ext uri="{FF2B5EF4-FFF2-40B4-BE49-F238E27FC236}">
                      <a16:creationId xmlns:a16="http://schemas.microsoft.com/office/drawing/2014/main" id="{A326C3A8-CEEB-45F9-0F03-C80A7D4EC9E0}"/>
                    </a:ext>
                  </a:extLst>
                </p:cNvPr>
                <p:cNvSpPr/>
                <p:nvPr/>
              </p:nvSpPr>
              <p:spPr>
                <a:xfrm>
                  <a:off x="6334273"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5" name="正方形/長方形 174">
                  <a:extLst>
                    <a:ext uri="{FF2B5EF4-FFF2-40B4-BE49-F238E27FC236}">
                      <a16:creationId xmlns:a16="http://schemas.microsoft.com/office/drawing/2014/main" id="{987DDE2A-CDB3-689D-7CE3-26CFF6094D58}"/>
                    </a:ext>
                  </a:extLst>
                </p:cNvPr>
                <p:cNvSpPr/>
                <p:nvPr/>
              </p:nvSpPr>
              <p:spPr>
                <a:xfrm>
                  <a:off x="6530030"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6" name="正方形/長方形 175">
                  <a:extLst>
                    <a:ext uri="{FF2B5EF4-FFF2-40B4-BE49-F238E27FC236}">
                      <a16:creationId xmlns:a16="http://schemas.microsoft.com/office/drawing/2014/main" id="{CFC2C3D9-2F13-3564-724A-AC5434469CFF}"/>
                    </a:ext>
                  </a:extLst>
                </p:cNvPr>
                <p:cNvSpPr/>
                <p:nvPr/>
              </p:nvSpPr>
              <p:spPr>
                <a:xfrm>
                  <a:off x="6732667"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7" name="正方形/長方形 176">
                  <a:extLst>
                    <a:ext uri="{FF2B5EF4-FFF2-40B4-BE49-F238E27FC236}">
                      <a16:creationId xmlns:a16="http://schemas.microsoft.com/office/drawing/2014/main" id="{31620132-AFB1-5706-5EDE-4BF47C10A0A3}"/>
                    </a:ext>
                  </a:extLst>
                </p:cNvPr>
                <p:cNvSpPr/>
                <p:nvPr/>
              </p:nvSpPr>
              <p:spPr>
                <a:xfrm>
                  <a:off x="6943461"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8" name="正方形/長方形 177">
                  <a:extLst>
                    <a:ext uri="{FF2B5EF4-FFF2-40B4-BE49-F238E27FC236}">
                      <a16:creationId xmlns:a16="http://schemas.microsoft.com/office/drawing/2014/main" id="{199E617B-4D75-1444-011B-84BF38C76461}"/>
                    </a:ext>
                  </a:extLst>
                </p:cNvPr>
                <p:cNvSpPr/>
                <p:nvPr/>
              </p:nvSpPr>
              <p:spPr>
                <a:xfrm>
                  <a:off x="7137531"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79" name="正方形/長方形 178">
                  <a:extLst>
                    <a:ext uri="{FF2B5EF4-FFF2-40B4-BE49-F238E27FC236}">
                      <a16:creationId xmlns:a16="http://schemas.microsoft.com/office/drawing/2014/main" id="{82A85838-DC62-5FEF-2FAC-09EEE6D6E3A3}"/>
                    </a:ext>
                  </a:extLst>
                </p:cNvPr>
                <p:cNvSpPr/>
                <p:nvPr/>
              </p:nvSpPr>
              <p:spPr>
                <a:xfrm>
                  <a:off x="7343222"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0" name="正方形/長方形 179">
                  <a:extLst>
                    <a:ext uri="{FF2B5EF4-FFF2-40B4-BE49-F238E27FC236}">
                      <a16:creationId xmlns:a16="http://schemas.microsoft.com/office/drawing/2014/main" id="{E29EA7FD-8836-3CFB-C773-009A23DF1BD4}"/>
                    </a:ext>
                  </a:extLst>
                </p:cNvPr>
                <p:cNvSpPr/>
                <p:nvPr/>
              </p:nvSpPr>
              <p:spPr>
                <a:xfrm>
                  <a:off x="7548913"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1" name="正方形/長方形 180">
                  <a:extLst>
                    <a:ext uri="{FF2B5EF4-FFF2-40B4-BE49-F238E27FC236}">
                      <a16:creationId xmlns:a16="http://schemas.microsoft.com/office/drawing/2014/main" id="{3C67085F-580F-C4F3-BC17-32B2C6C01381}"/>
                    </a:ext>
                  </a:extLst>
                </p:cNvPr>
                <p:cNvSpPr/>
                <p:nvPr/>
              </p:nvSpPr>
              <p:spPr>
                <a:xfrm>
                  <a:off x="7747346"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2" name="正方形/長方形 181">
                  <a:extLst>
                    <a:ext uri="{FF2B5EF4-FFF2-40B4-BE49-F238E27FC236}">
                      <a16:creationId xmlns:a16="http://schemas.microsoft.com/office/drawing/2014/main" id="{C6D76C94-08A3-35DC-00F1-9822DF6C3107}"/>
                    </a:ext>
                  </a:extLst>
                </p:cNvPr>
                <p:cNvSpPr/>
                <p:nvPr/>
              </p:nvSpPr>
              <p:spPr>
                <a:xfrm>
                  <a:off x="7948674"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3" name="正方形/長方形 182">
                  <a:extLst>
                    <a:ext uri="{FF2B5EF4-FFF2-40B4-BE49-F238E27FC236}">
                      <a16:creationId xmlns:a16="http://schemas.microsoft.com/office/drawing/2014/main" id="{84D30B45-25F1-4125-3CCE-03302BCCD1F7}"/>
                    </a:ext>
                  </a:extLst>
                </p:cNvPr>
                <p:cNvSpPr/>
                <p:nvPr/>
              </p:nvSpPr>
              <p:spPr>
                <a:xfrm rot="21243202">
                  <a:off x="8149542" y="299469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4" name="正方形/長方形 183">
                  <a:extLst>
                    <a:ext uri="{FF2B5EF4-FFF2-40B4-BE49-F238E27FC236}">
                      <a16:creationId xmlns:a16="http://schemas.microsoft.com/office/drawing/2014/main" id="{BBDA94D7-9E2F-3B71-9B65-67E73423CCE1}"/>
                    </a:ext>
                  </a:extLst>
                </p:cNvPr>
                <p:cNvSpPr/>
                <p:nvPr/>
              </p:nvSpPr>
              <p:spPr>
                <a:xfrm rot="20180393">
                  <a:off x="8340857" y="294024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5" name="正方形/長方形 184">
                  <a:extLst>
                    <a:ext uri="{FF2B5EF4-FFF2-40B4-BE49-F238E27FC236}">
                      <a16:creationId xmlns:a16="http://schemas.microsoft.com/office/drawing/2014/main" id="{74E351AD-329E-7289-8A15-784CEE1E5686}"/>
                    </a:ext>
                  </a:extLst>
                </p:cNvPr>
                <p:cNvSpPr/>
                <p:nvPr/>
              </p:nvSpPr>
              <p:spPr>
                <a:xfrm rot="19158375">
                  <a:off x="8507873" y="2827093"/>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6" name="正方形/長方形 185">
                  <a:extLst>
                    <a:ext uri="{FF2B5EF4-FFF2-40B4-BE49-F238E27FC236}">
                      <a16:creationId xmlns:a16="http://schemas.microsoft.com/office/drawing/2014/main" id="{D734D152-0F39-4D5F-A459-A2D0E7446879}"/>
                    </a:ext>
                  </a:extLst>
                </p:cNvPr>
                <p:cNvSpPr/>
                <p:nvPr/>
              </p:nvSpPr>
              <p:spPr>
                <a:xfrm rot="18776767">
                  <a:off x="4307292" y="3129128"/>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7" name="正方形/長方形 186">
                  <a:extLst>
                    <a:ext uri="{FF2B5EF4-FFF2-40B4-BE49-F238E27FC236}">
                      <a16:creationId xmlns:a16="http://schemas.microsoft.com/office/drawing/2014/main" id="{25D160F3-03F7-4141-A032-6E9987A0C9FB}"/>
                    </a:ext>
                  </a:extLst>
                </p:cNvPr>
                <p:cNvSpPr/>
                <p:nvPr/>
              </p:nvSpPr>
              <p:spPr>
                <a:xfrm rot="20365753">
                  <a:off x="4491203" y="3004901"/>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8" name="正方形/長方形 187">
                  <a:extLst>
                    <a:ext uri="{FF2B5EF4-FFF2-40B4-BE49-F238E27FC236}">
                      <a16:creationId xmlns:a16="http://schemas.microsoft.com/office/drawing/2014/main" id="{365750DB-6618-4A8E-72B4-F574586BFA9D}"/>
                    </a:ext>
                  </a:extLst>
                </p:cNvPr>
                <p:cNvSpPr/>
                <p:nvPr/>
              </p:nvSpPr>
              <p:spPr>
                <a:xfrm rot="1330084">
                  <a:off x="3119995" y="3026142"/>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89" name="正方形/長方形 188">
                  <a:extLst>
                    <a:ext uri="{FF2B5EF4-FFF2-40B4-BE49-F238E27FC236}">
                      <a16:creationId xmlns:a16="http://schemas.microsoft.com/office/drawing/2014/main" id="{7161B2CC-DE7E-611D-4757-073CB49D9F51}"/>
                    </a:ext>
                  </a:extLst>
                </p:cNvPr>
                <p:cNvSpPr/>
                <p:nvPr/>
              </p:nvSpPr>
              <p:spPr>
                <a:xfrm rot="2703124">
                  <a:off x="3298733" y="3169919"/>
                  <a:ext cx="48418" cy="96184"/>
                </a:xfrm>
                <a:prstGeom prst="rect">
                  <a:avLst/>
                </a:prstGeom>
                <a:gradFill flip="none" rotWithShape="1">
                  <a:gsLst>
                    <a:gs pos="49000">
                      <a:schemeClr val="bg1">
                        <a:lumMod val="85000"/>
                      </a:schemeClr>
                    </a:gs>
                    <a:gs pos="65000">
                      <a:schemeClr val="bg1">
                        <a:lumMod val="85000"/>
                      </a:schemeClr>
                    </a:gs>
                    <a:gs pos="11000">
                      <a:schemeClr val="tx1">
                        <a:lumMod val="65000"/>
                        <a:lumOff val="35000"/>
                      </a:schemeClr>
                    </a:gs>
                    <a:gs pos="47000">
                      <a:schemeClr val="tx1">
                        <a:lumMod val="50000"/>
                        <a:lumOff val="50000"/>
                      </a:schemeClr>
                    </a:gs>
                    <a:gs pos="70000">
                      <a:schemeClr val="tx1">
                        <a:lumMod val="50000"/>
                        <a:lumOff val="50000"/>
                      </a:schemeClr>
                    </a:gs>
                    <a:gs pos="89000">
                      <a:schemeClr val="tx1">
                        <a:lumMod val="65000"/>
                        <a:lumOff val="35000"/>
                      </a:schemeClr>
                    </a:gs>
                  </a:gsLst>
                  <a:lin ang="10800000" scaled="1"/>
                  <a:tileRect/>
                </a:gra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190" name="Text Box 3">
                  <a:extLst>
                    <a:ext uri="{FF2B5EF4-FFF2-40B4-BE49-F238E27FC236}">
                      <a16:creationId xmlns:a16="http://schemas.microsoft.com/office/drawing/2014/main" id="{57D53EC7-C6C3-F794-B8EF-6670C1BDE641}"/>
                    </a:ext>
                  </a:extLst>
                </p:cNvPr>
                <p:cNvSpPr txBox="1">
                  <a:spLocks noChangeArrowheads="1"/>
                </p:cNvSpPr>
                <p:nvPr/>
              </p:nvSpPr>
              <p:spPr bwMode="auto">
                <a:xfrm>
                  <a:off x="874953" y="2792094"/>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1" name="Text Box 3">
                  <a:extLst>
                    <a:ext uri="{FF2B5EF4-FFF2-40B4-BE49-F238E27FC236}">
                      <a16:creationId xmlns:a16="http://schemas.microsoft.com/office/drawing/2014/main" id="{4D3ECCA8-DC70-475D-DE21-91AD02EFE0EF}"/>
                    </a:ext>
                  </a:extLst>
                </p:cNvPr>
                <p:cNvSpPr txBox="1">
                  <a:spLocks noChangeArrowheads="1"/>
                </p:cNvSpPr>
                <p:nvPr/>
              </p:nvSpPr>
              <p:spPr bwMode="auto">
                <a:xfrm>
                  <a:off x="5896252" y="2778669"/>
                  <a:ext cx="300225"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26</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2" name="Text Box 3">
                  <a:extLst>
                    <a:ext uri="{FF2B5EF4-FFF2-40B4-BE49-F238E27FC236}">
                      <a16:creationId xmlns:a16="http://schemas.microsoft.com/office/drawing/2014/main" id="{FF85CE33-DD5F-25BC-C6B0-80FE7B06EDD4}"/>
                    </a:ext>
                  </a:extLst>
                </p:cNvPr>
                <p:cNvSpPr txBox="1">
                  <a:spLocks noChangeArrowheads="1"/>
                </p:cNvSpPr>
                <p:nvPr/>
              </p:nvSpPr>
              <p:spPr bwMode="auto">
                <a:xfrm>
                  <a:off x="1066605" y="2784600"/>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ja-JP" sz="2000" dirty="0">
                      <a:latin typeface="ＭＳ ゴシック" panose="020B0609070205080204" pitchFamily="49" charset="-128"/>
                      <a:ea typeface="ＭＳ ゴシック" panose="020B0609070205080204" pitchFamily="49" charset="-128"/>
                    </a:rPr>
                    <a:t>2</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3" name="Text Box 3">
                  <a:extLst>
                    <a:ext uri="{FF2B5EF4-FFF2-40B4-BE49-F238E27FC236}">
                      <a16:creationId xmlns:a16="http://schemas.microsoft.com/office/drawing/2014/main" id="{52BA7531-91CA-D1E9-4261-916BEA41D259}"/>
                    </a:ext>
                  </a:extLst>
                </p:cNvPr>
                <p:cNvSpPr txBox="1">
                  <a:spLocks noChangeArrowheads="1"/>
                </p:cNvSpPr>
                <p:nvPr/>
              </p:nvSpPr>
              <p:spPr bwMode="auto">
                <a:xfrm>
                  <a:off x="1270286" y="2784881"/>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4" name="Text Box 3">
                  <a:extLst>
                    <a:ext uri="{FF2B5EF4-FFF2-40B4-BE49-F238E27FC236}">
                      <a16:creationId xmlns:a16="http://schemas.microsoft.com/office/drawing/2014/main" id="{888D9131-093A-E8A8-9C8B-E7B825A5734D}"/>
                    </a:ext>
                  </a:extLst>
                </p:cNvPr>
                <p:cNvSpPr txBox="1">
                  <a:spLocks noChangeArrowheads="1"/>
                </p:cNvSpPr>
                <p:nvPr/>
              </p:nvSpPr>
              <p:spPr bwMode="auto">
                <a:xfrm>
                  <a:off x="1474858" y="2784881"/>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4</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5" name="Text Box 3">
                  <a:extLst>
                    <a:ext uri="{FF2B5EF4-FFF2-40B4-BE49-F238E27FC236}">
                      <a16:creationId xmlns:a16="http://schemas.microsoft.com/office/drawing/2014/main" id="{C98E3565-544D-C8A6-7766-28D413F04789}"/>
                    </a:ext>
                  </a:extLst>
                </p:cNvPr>
                <p:cNvSpPr txBox="1">
                  <a:spLocks noChangeArrowheads="1"/>
                </p:cNvSpPr>
                <p:nvPr/>
              </p:nvSpPr>
              <p:spPr bwMode="auto">
                <a:xfrm>
                  <a:off x="1679212" y="2784881"/>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5</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6" name="Text Box 3">
                  <a:extLst>
                    <a:ext uri="{FF2B5EF4-FFF2-40B4-BE49-F238E27FC236}">
                      <a16:creationId xmlns:a16="http://schemas.microsoft.com/office/drawing/2014/main" id="{B5D8DDF5-25E3-1C5E-5A06-DBF3C4AC4AB1}"/>
                    </a:ext>
                  </a:extLst>
                </p:cNvPr>
                <p:cNvSpPr txBox="1">
                  <a:spLocks noChangeArrowheads="1"/>
                </p:cNvSpPr>
                <p:nvPr/>
              </p:nvSpPr>
              <p:spPr bwMode="auto">
                <a:xfrm>
                  <a:off x="1878221" y="2784881"/>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6</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7" name="Text Box 3">
                  <a:extLst>
                    <a:ext uri="{FF2B5EF4-FFF2-40B4-BE49-F238E27FC236}">
                      <a16:creationId xmlns:a16="http://schemas.microsoft.com/office/drawing/2014/main" id="{2AD096B3-D3FE-543C-A637-6F9D6723DF03}"/>
                    </a:ext>
                  </a:extLst>
                </p:cNvPr>
                <p:cNvSpPr txBox="1">
                  <a:spLocks noChangeArrowheads="1"/>
                </p:cNvSpPr>
                <p:nvPr/>
              </p:nvSpPr>
              <p:spPr bwMode="auto">
                <a:xfrm>
                  <a:off x="2074955" y="2784881"/>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7</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8" name="Text Box 3">
                  <a:extLst>
                    <a:ext uri="{FF2B5EF4-FFF2-40B4-BE49-F238E27FC236}">
                      <a16:creationId xmlns:a16="http://schemas.microsoft.com/office/drawing/2014/main" id="{75AFAA37-0565-4281-6BCB-BF76C655FA0C}"/>
                    </a:ext>
                  </a:extLst>
                </p:cNvPr>
                <p:cNvSpPr txBox="1">
                  <a:spLocks noChangeArrowheads="1"/>
                </p:cNvSpPr>
                <p:nvPr/>
              </p:nvSpPr>
              <p:spPr bwMode="auto">
                <a:xfrm>
                  <a:off x="2285716" y="2784881"/>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8</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199" name="Text Box 3">
                  <a:extLst>
                    <a:ext uri="{FF2B5EF4-FFF2-40B4-BE49-F238E27FC236}">
                      <a16:creationId xmlns:a16="http://schemas.microsoft.com/office/drawing/2014/main" id="{546121BF-84EA-6070-7E6C-A25830FA8E7C}"/>
                    </a:ext>
                  </a:extLst>
                </p:cNvPr>
                <p:cNvSpPr txBox="1">
                  <a:spLocks noChangeArrowheads="1"/>
                </p:cNvSpPr>
                <p:nvPr/>
              </p:nvSpPr>
              <p:spPr bwMode="auto">
                <a:xfrm>
                  <a:off x="2485938" y="2784881"/>
                  <a:ext cx="28212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9</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0" name="Text Box 3">
                  <a:extLst>
                    <a:ext uri="{FF2B5EF4-FFF2-40B4-BE49-F238E27FC236}">
                      <a16:creationId xmlns:a16="http://schemas.microsoft.com/office/drawing/2014/main" id="{367E2FB5-8DAC-9CF9-2B7E-4A8CBF1B76B6}"/>
                    </a:ext>
                  </a:extLst>
                </p:cNvPr>
                <p:cNvSpPr txBox="1">
                  <a:spLocks noChangeArrowheads="1"/>
                </p:cNvSpPr>
                <p:nvPr/>
              </p:nvSpPr>
              <p:spPr bwMode="auto">
                <a:xfrm>
                  <a:off x="2669073" y="2784600"/>
                  <a:ext cx="290794"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10</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1" name="Text Box 3">
                  <a:extLst>
                    <a:ext uri="{FF2B5EF4-FFF2-40B4-BE49-F238E27FC236}">
                      <a16:creationId xmlns:a16="http://schemas.microsoft.com/office/drawing/2014/main" id="{99445F29-8FBA-B0F6-E1AD-E8C946A0DF74}"/>
                    </a:ext>
                  </a:extLst>
                </p:cNvPr>
                <p:cNvSpPr txBox="1">
                  <a:spLocks noChangeArrowheads="1"/>
                </p:cNvSpPr>
                <p:nvPr/>
              </p:nvSpPr>
              <p:spPr bwMode="auto">
                <a:xfrm>
                  <a:off x="2923958" y="2785182"/>
                  <a:ext cx="30736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11</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2" name="Text Box 3">
                  <a:extLst>
                    <a:ext uri="{FF2B5EF4-FFF2-40B4-BE49-F238E27FC236}">
                      <a16:creationId xmlns:a16="http://schemas.microsoft.com/office/drawing/2014/main" id="{255296BA-3BD9-A6BE-32C7-53E3F0740923}"/>
                    </a:ext>
                  </a:extLst>
                </p:cNvPr>
                <p:cNvSpPr txBox="1">
                  <a:spLocks noChangeArrowheads="1"/>
                </p:cNvSpPr>
                <p:nvPr/>
              </p:nvSpPr>
              <p:spPr bwMode="auto">
                <a:xfrm>
                  <a:off x="3200407" y="2882538"/>
                  <a:ext cx="29290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12</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3" name="Text Box 3">
                  <a:extLst>
                    <a:ext uri="{FF2B5EF4-FFF2-40B4-BE49-F238E27FC236}">
                      <a16:creationId xmlns:a16="http://schemas.microsoft.com/office/drawing/2014/main" id="{ABD1BA15-8FCA-0F4F-2524-E93F6DFCFE0D}"/>
                    </a:ext>
                  </a:extLst>
                </p:cNvPr>
                <p:cNvSpPr txBox="1">
                  <a:spLocks noChangeArrowheads="1"/>
                </p:cNvSpPr>
                <p:nvPr/>
              </p:nvSpPr>
              <p:spPr bwMode="auto">
                <a:xfrm>
                  <a:off x="3304081" y="3006831"/>
                  <a:ext cx="314804"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13</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4" name="Text Box 3">
                  <a:extLst>
                    <a:ext uri="{FF2B5EF4-FFF2-40B4-BE49-F238E27FC236}">
                      <a16:creationId xmlns:a16="http://schemas.microsoft.com/office/drawing/2014/main" id="{51BC42DC-92A8-358B-DDD6-B1E0C2CC60A5}"/>
                    </a:ext>
                  </a:extLst>
                </p:cNvPr>
                <p:cNvSpPr txBox="1">
                  <a:spLocks noChangeArrowheads="1"/>
                </p:cNvSpPr>
                <p:nvPr/>
              </p:nvSpPr>
              <p:spPr bwMode="auto">
                <a:xfrm>
                  <a:off x="3478830" y="3017672"/>
                  <a:ext cx="303892"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14</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5" name="Text Box 3">
                  <a:extLst>
                    <a:ext uri="{FF2B5EF4-FFF2-40B4-BE49-F238E27FC236}">
                      <a16:creationId xmlns:a16="http://schemas.microsoft.com/office/drawing/2014/main" id="{35E99543-92D4-0202-C4C4-26E6F493FB31}"/>
                    </a:ext>
                  </a:extLst>
                </p:cNvPr>
                <p:cNvSpPr txBox="1">
                  <a:spLocks noChangeArrowheads="1"/>
                </p:cNvSpPr>
                <p:nvPr/>
              </p:nvSpPr>
              <p:spPr bwMode="auto">
                <a:xfrm>
                  <a:off x="3658692" y="3013571"/>
                  <a:ext cx="323675"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15</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6" name="Text Box 3">
                  <a:extLst>
                    <a:ext uri="{FF2B5EF4-FFF2-40B4-BE49-F238E27FC236}">
                      <a16:creationId xmlns:a16="http://schemas.microsoft.com/office/drawing/2014/main" id="{2D547651-FE94-6CDF-3A88-6DDDE8CF70D7}"/>
                    </a:ext>
                  </a:extLst>
                </p:cNvPr>
                <p:cNvSpPr txBox="1">
                  <a:spLocks noChangeArrowheads="1"/>
                </p:cNvSpPr>
                <p:nvPr/>
              </p:nvSpPr>
              <p:spPr bwMode="auto">
                <a:xfrm>
                  <a:off x="3873715" y="3012117"/>
                  <a:ext cx="29726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16</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7" name="Text Box 3">
                  <a:extLst>
                    <a:ext uri="{FF2B5EF4-FFF2-40B4-BE49-F238E27FC236}">
                      <a16:creationId xmlns:a16="http://schemas.microsoft.com/office/drawing/2014/main" id="{FFEA7448-F592-A149-D686-C8C9D38471AB}"/>
                    </a:ext>
                  </a:extLst>
                </p:cNvPr>
                <p:cNvSpPr txBox="1">
                  <a:spLocks noChangeArrowheads="1"/>
                </p:cNvSpPr>
                <p:nvPr/>
              </p:nvSpPr>
              <p:spPr bwMode="auto">
                <a:xfrm>
                  <a:off x="4016690" y="2992680"/>
                  <a:ext cx="341732"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17</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8" name="Text Box 3">
                  <a:extLst>
                    <a:ext uri="{FF2B5EF4-FFF2-40B4-BE49-F238E27FC236}">
                      <a16:creationId xmlns:a16="http://schemas.microsoft.com/office/drawing/2014/main" id="{DD8FC3AB-663A-DB3C-8FDF-6203CA61A18D}"/>
                    </a:ext>
                  </a:extLst>
                </p:cNvPr>
                <p:cNvSpPr txBox="1">
                  <a:spLocks noChangeArrowheads="1"/>
                </p:cNvSpPr>
                <p:nvPr/>
              </p:nvSpPr>
              <p:spPr bwMode="auto">
                <a:xfrm>
                  <a:off x="4162683" y="2860081"/>
                  <a:ext cx="303236"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18</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09" name="Text Box 3">
                  <a:extLst>
                    <a:ext uri="{FF2B5EF4-FFF2-40B4-BE49-F238E27FC236}">
                      <a16:creationId xmlns:a16="http://schemas.microsoft.com/office/drawing/2014/main" id="{B4B5CB82-91A7-B69F-6730-C648752D171F}"/>
                    </a:ext>
                  </a:extLst>
                </p:cNvPr>
                <p:cNvSpPr txBox="1">
                  <a:spLocks noChangeArrowheads="1"/>
                </p:cNvSpPr>
                <p:nvPr/>
              </p:nvSpPr>
              <p:spPr bwMode="auto">
                <a:xfrm>
                  <a:off x="4453536" y="2778122"/>
                  <a:ext cx="307359"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19</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0" name="Text Box 3">
                  <a:extLst>
                    <a:ext uri="{FF2B5EF4-FFF2-40B4-BE49-F238E27FC236}">
                      <a16:creationId xmlns:a16="http://schemas.microsoft.com/office/drawing/2014/main" id="{C4E6C8F2-FC75-955C-A63C-626E4E1AEC13}"/>
                    </a:ext>
                  </a:extLst>
                </p:cNvPr>
                <p:cNvSpPr txBox="1">
                  <a:spLocks noChangeArrowheads="1"/>
                </p:cNvSpPr>
                <p:nvPr/>
              </p:nvSpPr>
              <p:spPr bwMode="auto">
                <a:xfrm>
                  <a:off x="4684922" y="2775362"/>
                  <a:ext cx="304561"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ja-JP" sz="2000" dirty="0">
                      <a:latin typeface="ＭＳ ゴシック" panose="020B0609070205080204" pitchFamily="49" charset="-128"/>
                      <a:ea typeface="ＭＳ ゴシック" panose="020B0609070205080204" pitchFamily="49" charset="-128"/>
                    </a:rPr>
                    <a:t>20</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1" name="Text Box 3">
                  <a:extLst>
                    <a:ext uri="{FF2B5EF4-FFF2-40B4-BE49-F238E27FC236}">
                      <a16:creationId xmlns:a16="http://schemas.microsoft.com/office/drawing/2014/main" id="{3B651FA2-522C-3A54-9588-456FD0642C5C}"/>
                    </a:ext>
                  </a:extLst>
                </p:cNvPr>
                <p:cNvSpPr txBox="1">
                  <a:spLocks noChangeArrowheads="1"/>
                </p:cNvSpPr>
                <p:nvPr/>
              </p:nvSpPr>
              <p:spPr bwMode="auto">
                <a:xfrm>
                  <a:off x="4896656" y="2775362"/>
                  <a:ext cx="293956"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ja-JP" sz="2000" dirty="0">
                      <a:latin typeface="ＭＳ ゴシック" panose="020B0609070205080204" pitchFamily="49" charset="-128"/>
                      <a:ea typeface="ＭＳ ゴシック" panose="020B0609070205080204" pitchFamily="49" charset="-128"/>
                    </a:rPr>
                    <a:t>21</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2" name="Text Box 3">
                  <a:extLst>
                    <a:ext uri="{FF2B5EF4-FFF2-40B4-BE49-F238E27FC236}">
                      <a16:creationId xmlns:a16="http://schemas.microsoft.com/office/drawing/2014/main" id="{34208A5E-7F2B-7C75-01E6-34CC3D8CFB2D}"/>
                    </a:ext>
                  </a:extLst>
                </p:cNvPr>
                <p:cNvSpPr txBox="1">
                  <a:spLocks noChangeArrowheads="1"/>
                </p:cNvSpPr>
                <p:nvPr/>
              </p:nvSpPr>
              <p:spPr bwMode="auto">
                <a:xfrm>
                  <a:off x="5094367" y="2774557"/>
                  <a:ext cx="302225"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22</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3" name="Text Box 3">
                  <a:extLst>
                    <a:ext uri="{FF2B5EF4-FFF2-40B4-BE49-F238E27FC236}">
                      <a16:creationId xmlns:a16="http://schemas.microsoft.com/office/drawing/2014/main" id="{695221A6-28C7-5D44-9C21-F989DB7BA18E}"/>
                    </a:ext>
                  </a:extLst>
                </p:cNvPr>
                <p:cNvSpPr txBox="1">
                  <a:spLocks noChangeArrowheads="1"/>
                </p:cNvSpPr>
                <p:nvPr/>
              </p:nvSpPr>
              <p:spPr bwMode="auto">
                <a:xfrm>
                  <a:off x="5291369" y="2775362"/>
                  <a:ext cx="306567"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23</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4" name="Text Box 3">
                  <a:extLst>
                    <a:ext uri="{FF2B5EF4-FFF2-40B4-BE49-F238E27FC236}">
                      <a16:creationId xmlns:a16="http://schemas.microsoft.com/office/drawing/2014/main" id="{FBDADEB8-C22D-1417-9082-2B3A427C2960}"/>
                    </a:ext>
                  </a:extLst>
                </p:cNvPr>
                <p:cNvSpPr txBox="1">
                  <a:spLocks noChangeArrowheads="1"/>
                </p:cNvSpPr>
                <p:nvPr/>
              </p:nvSpPr>
              <p:spPr bwMode="auto">
                <a:xfrm>
                  <a:off x="5495941" y="2776164"/>
                  <a:ext cx="31266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24</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5" name="Text Box 3">
                  <a:extLst>
                    <a:ext uri="{FF2B5EF4-FFF2-40B4-BE49-F238E27FC236}">
                      <a16:creationId xmlns:a16="http://schemas.microsoft.com/office/drawing/2014/main" id="{22CE3D4C-2ED6-35D4-E5A6-1CF2056CEB96}"/>
                    </a:ext>
                  </a:extLst>
                </p:cNvPr>
                <p:cNvSpPr txBox="1">
                  <a:spLocks noChangeArrowheads="1"/>
                </p:cNvSpPr>
                <p:nvPr/>
              </p:nvSpPr>
              <p:spPr bwMode="auto">
                <a:xfrm>
                  <a:off x="5693666" y="2776163"/>
                  <a:ext cx="31266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ja-JP" sz="2000" dirty="0">
                      <a:latin typeface="ＭＳ ゴシック" panose="020B0609070205080204" pitchFamily="49" charset="-128"/>
                      <a:ea typeface="ＭＳ ゴシック" panose="020B0609070205080204" pitchFamily="49" charset="-128"/>
                    </a:rPr>
                    <a:t>25</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6" name="Text Box 3">
                  <a:extLst>
                    <a:ext uri="{FF2B5EF4-FFF2-40B4-BE49-F238E27FC236}">
                      <a16:creationId xmlns:a16="http://schemas.microsoft.com/office/drawing/2014/main" id="{2C41DAD6-99FD-B64D-8291-5F6CD4D242F7}"/>
                    </a:ext>
                  </a:extLst>
                </p:cNvPr>
                <p:cNvSpPr txBox="1">
                  <a:spLocks noChangeArrowheads="1"/>
                </p:cNvSpPr>
                <p:nvPr/>
              </p:nvSpPr>
              <p:spPr bwMode="auto">
                <a:xfrm>
                  <a:off x="6102590" y="2781050"/>
                  <a:ext cx="305868"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27</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7" name="Text Box 3">
                  <a:extLst>
                    <a:ext uri="{FF2B5EF4-FFF2-40B4-BE49-F238E27FC236}">
                      <a16:creationId xmlns:a16="http://schemas.microsoft.com/office/drawing/2014/main" id="{2F94950F-65FA-4801-5A87-81EE4C536CAB}"/>
                    </a:ext>
                  </a:extLst>
                </p:cNvPr>
                <p:cNvSpPr txBox="1">
                  <a:spLocks noChangeArrowheads="1"/>
                </p:cNvSpPr>
                <p:nvPr/>
              </p:nvSpPr>
              <p:spPr bwMode="auto">
                <a:xfrm>
                  <a:off x="6307368" y="2781050"/>
                  <a:ext cx="290234"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28</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8" name="Text Box 3">
                  <a:extLst>
                    <a:ext uri="{FF2B5EF4-FFF2-40B4-BE49-F238E27FC236}">
                      <a16:creationId xmlns:a16="http://schemas.microsoft.com/office/drawing/2014/main" id="{A4E18974-934B-5ECB-D0D8-9D4B36A8D07C}"/>
                    </a:ext>
                  </a:extLst>
                </p:cNvPr>
                <p:cNvSpPr txBox="1">
                  <a:spLocks noChangeArrowheads="1"/>
                </p:cNvSpPr>
                <p:nvPr/>
              </p:nvSpPr>
              <p:spPr bwMode="auto">
                <a:xfrm>
                  <a:off x="6500041" y="2783431"/>
                  <a:ext cx="307359"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29</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19" name="Text Box 3">
                  <a:extLst>
                    <a:ext uri="{FF2B5EF4-FFF2-40B4-BE49-F238E27FC236}">
                      <a16:creationId xmlns:a16="http://schemas.microsoft.com/office/drawing/2014/main" id="{B9D3E87E-52B0-7790-AE49-9936BDDC4B26}"/>
                    </a:ext>
                  </a:extLst>
                </p:cNvPr>
                <p:cNvSpPr txBox="1">
                  <a:spLocks noChangeArrowheads="1"/>
                </p:cNvSpPr>
                <p:nvPr/>
              </p:nvSpPr>
              <p:spPr bwMode="auto">
                <a:xfrm>
                  <a:off x="6705705" y="2783431"/>
                  <a:ext cx="31266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30</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0" name="Text Box 3">
                  <a:extLst>
                    <a:ext uri="{FF2B5EF4-FFF2-40B4-BE49-F238E27FC236}">
                      <a16:creationId xmlns:a16="http://schemas.microsoft.com/office/drawing/2014/main" id="{83772789-7FEA-AE82-B679-07626C1F19F3}"/>
                    </a:ext>
                  </a:extLst>
                </p:cNvPr>
                <p:cNvSpPr txBox="1">
                  <a:spLocks noChangeArrowheads="1"/>
                </p:cNvSpPr>
                <p:nvPr/>
              </p:nvSpPr>
              <p:spPr bwMode="auto">
                <a:xfrm>
                  <a:off x="6911460" y="2783431"/>
                  <a:ext cx="31266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31</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1" name="Text Box 3">
                  <a:extLst>
                    <a:ext uri="{FF2B5EF4-FFF2-40B4-BE49-F238E27FC236}">
                      <a16:creationId xmlns:a16="http://schemas.microsoft.com/office/drawing/2014/main" id="{010E6238-08AD-A05A-58CE-E90CFA656C0C}"/>
                    </a:ext>
                  </a:extLst>
                </p:cNvPr>
                <p:cNvSpPr txBox="1">
                  <a:spLocks noChangeArrowheads="1"/>
                </p:cNvSpPr>
                <p:nvPr/>
              </p:nvSpPr>
              <p:spPr bwMode="auto">
                <a:xfrm>
                  <a:off x="7099687" y="2785812"/>
                  <a:ext cx="326596"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32</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2" name="Text Box 3">
                  <a:extLst>
                    <a:ext uri="{FF2B5EF4-FFF2-40B4-BE49-F238E27FC236}">
                      <a16:creationId xmlns:a16="http://schemas.microsoft.com/office/drawing/2014/main" id="{190A5680-7FA5-0A2D-16BF-829915EDE2E6}"/>
                    </a:ext>
                  </a:extLst>
                </p:cNvPr>
                <p:cNvSpPr txBox="1">
                  <a:spLocks noChangeArrowheads="1"/>
                </p:cNvSpPr>
                <p:nvPr/>
              </p:nvSpPr>
              <p:spPr bwMode="auto">
                <a:xfrm>
                  <a:off x="7313871" y="2785812"/>
                  <a:ext cx="310115"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33</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3" name="Text Box 3">
                  <a:extLst>
                    <a:ext uri="{FF2B5EF4-FFF2-40B4-BE49-F238E27FC236}">
                      <a16:creationId xmlns:a16="http://schemas.microsoft.com/office/drawing/2014/main" id="{7320D737-AAC1-8697-40E8-C979AC8D97FB}"/>
                    </a:ext>
                  </a:extLst>
                </p:cNvPr>
                <p:cNvSpPr txBox="1">
                  <a:spLocks noChangeArrowheads="1"/>
                </p:cNvSpPr>
                <p:nvPr/>
              </p:nvSpPr>
              <p:spPr bwMode="auto">
                <a:xfrm>
                  <a:off x="7497971" y="2785814"/>
                  <a:ext cx="333375"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34</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4" name="Text Box 3">
                  <a:extLst>
                    <a:ext uri="{FF2B5EF4-FFF2-40B4-BE49-F238E27FC236}">
                      <a16:creationId xmlns:a16="http://schemas.microsoft.com/office/drawing/2014/main" id="{88E8C67F-35E5-B0C9-6E8C-E0119F14CB5A}"/>
                    </a:ext>
                  </a:extLst>
                </p:cNvPr>
                <p:cNvSpPr txBox="1">
                  <a:spLocks noChangeArrowheads="1"/>
                </p:cNvSpPr>
                <p:nvPr/>
              </p:nvSpPr>
              <p:spPr bwMode="auto">
                <a:xfrm>
                  <a:off x="7725808" y="2788194"/>
                  <a:ext cx="299318"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35</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5" name="Text Box 3">
                  <a:extLst>
                    <a:ext uri="{FF2B5EF4-FFF2-40B4-BE49-F238E27FC236}">
                      <a16:creationId xmlns:a16="http://schemas.microsoft.com/office/drawing/2014/main" id="{355BAEF4-0A31-4210-253F-259002EDDF3C}"/>
                    </a:ext>
                  </a:extLst>
                </p:cNvPr>
                <p:cNvSpPr txBox="1">
                  <a:spLocks noChangeArrowheads="1"/>
                </p:cNvSpPr>
                <p:nvPr/>
              </p:nvSpPr>
              <p:spPr bwMode="auto">
                <a:xfrm>
                  <a:off x="7914680" y="2785019"/>
                  <a:ext cx="312660"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ja-JP" sz="2000" dirty="0">
                      <a:latin typeface="ＭＳ ゴシック" panose="020B0609070205080204" pitchFamily="49" charset="-128"/>
                      <a:ea typeface="ＭＳ ゴシック" panose="020B0609070205080204" pitchFamily="49" charset="-128"/>
                    </a:rPr>
                    <a:t>36</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6" name="Text Box 3">
                  <a:extLst>
                    <a:ext uri="{FF2B5EF4-FFF2-40B4-BE49-F238E27FC236}">
                      <a16:creationId xmlns:a16="http://schemas.microsoft.com/office/drawing/2014/main" id="{1708AE53-7C74-55F0-96ED-D4B08FE679F5}"/>
                    </a:ext>
                  </a:extLst>
                </p:cNvPr>
                <p:cNvSpPr txBox="1">
                  <a:spLocks noChangeArrowheads="1"/>
                </p:cNvSpPr>
                <p:nvPr/>
              </p:nvSpPr>
              <p:spPr bwMode="auto">
                <a:xfrm>
                  <a:off x="8090383" y="2763614"/>
                  <a:ext cx="305868"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rPr>
                    <a:t>37</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sp>
              <p:nvSpPr>
                <p:cNvPr id="227" name="Text Box 3">
                  <a:extLst>
                    <a:ext uri="{FF2B5EF4-FFF2-40B4-BE49-F238E27FC236}">
                      <a16:creationId xmlns:a16="http://schemas.microsoft.com/office/drawing/2014/main" id="{06B7285A-27B7-BAC4-4B5E-5640D04E8A75}"/>
                    </a:ext>
                  </a:extLst>
                </p:cNvPr>
                <p:cNvSpPr txBox="1">
                  <a:spLocks noChangeArrowheads="1"/>
                </p:cNvSpPr>
                <p:nvPr/>
              </p:nvSpPr>
              <p:spPr bwMode="auto">
                <a:xfrm>
                  <a:off x="8230920" y="2671438"/>
                  <a:ext cx="330661" cy="22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ja-JP" sz="2000" dirty="0">
                      <a:latin typeface="ＭＳ ゴシック" panose="020B0609070205080204" pitchFamily="49" charset="-128"/>
                      <a:ea typeface="ＭＳ ゴシック" panose="020B0609070205080204" pitchFamily="49" charset="-128"/>
                    </a:rPr>
                    <a:t>38</a:t>
                  </a:r>
                  <a:endParaRPr kumimoji="0" lang="ja-JP" altLang="ja-JP" sz="20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endParaRPr>
                </a:p>
              </p:txBody>
            </p:sp>
          </p:grpSp>
          <p:pic>
            <p:nvPicPr>
              <p:cNvPr id="228" name="図 227">
                <a:extLst>
                  <a:ext uri="{FF2B5EF4-FFF2-40B4-BE49-F238E27FC236}">
                    <a16:creationId xmlns:a16="http://schemas.microsoft.com/office/drawing/2014/main" id="{7D049E9F-1CF7-86EA-511C-384E4564DE7C}"/>
                  </a:ext>
                </a:extLst>
              </p:cNvPr>
              <p:cNvPicPr>
                <a:picLocks noChangeAspect="1"/>
              </p:cNvPicPr>
              <p:nvPr/>
            </p:nvPicPr>
            <p:blipFill>
              <a:blip r:embed="rId8"/>
              <a:srcRect l="2171" t="1499" r="3176" b="4348"/>
              <a:stretch>
                <a:fillRect/>
              </a:stretch>
            </p:blipFill>
            <p:spPr>
              <a:xfrm>
                <a:off x="2422611" y="17553499"/>
                <a:ext cx="2004016" cy="1044000"/>
              </a:xfrm>
              <a:prstGeom prst="rect">
                <a:avLst/>
              </a:prstGeom>
            </p:spPr>
          </p:pic>
          <p:pic>
            <p:nvPicPr>
              <p:cNvPr id="229" name="図 228">
                <a:extLst>
                  <a:ext uri="{FF2B5EF4-FFF2-40B4-BE49-F238E27FC236}">
                    <a16:creationId xmlns:a16="http://schemas.microsoft.com/office/drawing/2014/main" id="{D27E4FBB-8E1F-C3C3-000F-5C0E1BBB1060}"/>
                  </a:ext>
                </a:extLst>
              </p:cNvPr>
              <p:cNvPicPr>
                <a:picLocks noChangeAspect="1"/>
              </p:cNvPicPr>
              <p:nvPr/>
            </p:nvPicPr>
            <p:blipFill>
              <a:blip r:embed="rId9"/>
              <a:srcRect l="2828" t="2172" r="2924" b="4237"/>
              <a:stretch>
                <a:fillRect/>
              </a:stretch>
            </p:blipFill>
            <p:spPr>
              <a:xfrm>
                <a:off x="4499872" y="17553501"/>
                <a:ext cx="2006953" cy="1044000"/>
              </a:xfrm>
              <a:prstGeom prst="rect">
                <a:avLst/>
              </a:prstGeom>
            </p:spPr>
          </p:pic>
          <p:pic>
            <p:nvPicPr>
              <p:cNvPr id="230" name="図 229">
                <a:extLst>
                  <a:ext uri="{FF2B5EF4-FFF2-40B4-BE49-F238E27FC236}">
                    <a16:creationId xmlns:a16="http://schemas.microsoft.com/office/drawing/2014/main" id="{C541088A-66F6-9266-0BF0-35571CB6BF76}"/>
                  </a:ext>
                </a:extLst>
              </p:cNvPr>
              <p:cNvPicPr>
                <a:picLocks noChangeAspect="1"/>
              </p:cNvPicPr>
              <p:nvPr/>
            </p:nvPicPr>
            <p:blipFill>
              <a:blip r:embed="rId10"/>
              <a:srcRect l="2685" t="1937" r="3344" b="5138"/>
              <a:stretch>
                <a:fillRect/>
              </a:stretch>
            </p:blipFill>
            <p:spPr>
              <a:xfrm>
                <a:off x="6573793" y="17547015"/>
                <a:ext cx="2013640" cy="1044000"/>
              </a:xfrm>
              <a:prstGeom prst="rect">
                <a:avLst/>
              </a:prstGeom>
            </p:spPr>
          </p:pic>
          <p:pic>
            <p:nvPicPr>
              <p:cNvPr id="231" name="図 230">
                <a:extLst>
                  <a:ext uri="{FF2B5EF4-FFF2-40B4-BE49-F238E27FC236}">
                    <a16:creationId xmlns:a16="http://schemas.microsoft.com/office/drawing/2014/main" id="{966C4632-07BD-21B1-9520-22451FF73DF5}"/>
                  </a:ext>
                </a:extLst>
              </p:cNvPr>
              <p:cNvPicPr>
                <a:picLocks noChangeAspect="1"/>
              </p:cNvPicPr>
              <p:nvPr/>
            </p:nvPicPr>
            <p:blipFill>
              <a:blip r:embed="rId11"/>
              <a:srcRect l="2685" t="1499" r="3344" b="4348"/>
              <a:stretch>
                <a:fillRect/>
              </a:stretch>
            </p:blipFill>
            <p:spPr>
              <a:xfrm>
                <a:off x="8600368" y="17553499"/>
                <a:ext cx="1987380" cy="1044000"/>
              </a:xfrm>
              <a:prstGeom prst="rect">
                <a:avLst/>
              </a:prstGeom>
            </p:spPr>
          </p:pic>
          <p:pic>
            <p:nvPicPr>
              <p:cNvPr id="232" name="図 231">
                <a:extLst>
                  <a:ext uri="{FF2B5EF4-FFF2-40B4-BE49-F238E27FC236}">
                    <a16:creationId xmlns:a16="http://schemas.microsoft.com/office/drawing/2014/main" id="{DCAB2EC2-3DBB-7098-BE6E-E4D914F3BF6C}"/>
                  </a:ext>
                </a:extLst>
              </p:cNvPr>
              <p:cNvPicPr>
                <a:picLocks noChangeAspect="1"/>
              </p:cNvPicPr>
              <p:nvPr/>
            </p:nvPicPr>
            <p:blipFill>
              <a:blip r:embed="rId12"/>
              <a:srcRect l="1910" t="1459" r="3232" b="4803"/>
              <a:stretch>
                <a:fillRect/>
              </a:stretch>
            </p:blipFill>
            <p:spPr>
              <a:xfrm>
                <a:off x="2403999" y="19503663"/>
                <a:ext cx="2011852" cy="1044000"/>
              </a:xfrm>
              <a:prstGeom prst="rect">
                <a:avLst/>
              </a:prstGeom>
            </p:spPr>
          </p:pic>
          <p:pic>
            <p:nvPicPr>
              <p:cNvPr id="233" name="図 232">
                <a:extLst>
                  <a:ext uri="{FF2B5EF4-FFF2-40B4-BE49-F238E27FC236}">
                    <a16:creationId xmlns:a16="http://schemas.microsoft.com/office/drawing/2014/main" id="{2E201787-4E44-A683-E2F2-A433438601FE}"/>
                  </a:ext>
                </a:extLst>
              </p:cNvPr>
              <p:cNvPicPr>
                <a:picLocks noChangeAspect="1"/>
              </p:cNvPicPr>
              <p:nvPr/>
            </p:nvPicPr>
            <p:blipFill>
              <a:blip r:embed="rId13"/>
              <a:srcRect l="2807" t="1260" r="3232" b="4292"/>
              <a:stretch>
                <a:fillRect/>
              </a:stretch>
            </p:blipFill>
            <p:spPr>
              <a:xfrm>
                <a:off x="4491633" y="19503663"/>
                <a:ext cx="1978663" cy="1044000"/>
              </a:xfrm>
              <a:prstGeom prst="rect">
                <a:avLst/>
              </a:prstGeom>
            </p:spPr>
          </p:pic>
          <p:pic>
            <p:nvPicPr>
              <p:cNvPr id="234" name="図 233">
                <a:extLst>
                  <a:ext uri="{FF2B5EF4-FFF2-40B4-BE49-F238E27FC236}">
                    <a16:creationId xmlns:a16="http://schemas.microsoft.com/office/drawing/2014/main" id="{A90B1501-B978-EEF5-074C-5AAEDB36053D}"/>
                  </a:ext>
                </a:extLst>
              </p:cNvPr>
              <p:cNvPicPr>
                <a:picLocks noChangeAspect="1"/>
              </p:cNvPicPr>
              <p:nvPr/>
            </p:nvPicPr>
            <p:blipFill>
              <a:blip r:embed="rId14"/>
              <a:srcRect l="2002" t="1156" r="3232" b="5552"/>
              <a:stretch>
                <a:fillRect/>
              </a:stretch>
            </p:blipFill>
            <p:spPr>
              <a:xfrm>
                <a:off x="6542634" y="19491525"/>
                <a:ext cx="2016954" cy="1044000"/>
              </a:xfrm>
              <a:prstGeom prst="rect">
                <a:avLst/>
              </a:prstGeom>
            </p:spPr>
          </p:pic>
          <p:pic>
            <p:nvPicPr>
              <p:cNvPr id="235" name="図 234">
                <a:extLst>
                  <a:ext uri="{FF2B5EF4-FFF2-40B4-BE49-F238E27FC236}">
                    <a16:creationId xmlns:a16="http://schemas.microsoft.com/office/drawing/2014/main" id="{29F9F058-F31A-A97D-51A7-3B8E18371CE7}"/>
                  </a:ext>
                </a:extLst>
              </p:cNvPr>
              <p:cNvPicPr>
                <a:picLocks noChangeAspect="1"/>
              </p:cNvPicPr>
              <p:nvPr/>
            </p:nvPicPr>
            <p:blipFill>
              <a:blip r:embed="rId15"/>
              <a:srcRect l="2648" t="1728" r="3273" b="4781"/>
              <a:stretch>
                <a:fillRect/>
              </a:stretch>
            </p:blipFill>
            <p:spPr>
              <a:xfrm>
                <a:off x="8594432" y="19498010"/>
                <a:ext cx="1999008" cy="1044000"/>
              </a:xfrm>
              <a:prstGeom prst="rect">
                <a:avLst/>
              </a:prstGeom>
            </p:spPr>
          </p:pic>
          <p:grpSp>
            <p:nvGrpSpPr>
              <p:cNvPr id="236" name="グループ化 235">
                <a:extLst>
                  <a:ext uri="{FF2B5EF4-FFF2-40B4-BE49-F238E27FC236}">
                    <a16:creationId xmlns:a16="http://schemas.microsoft.com/office/drawing/2014/main" id="{9DF71D90-1CB7-24C2-A4ED-FB67FFE9208D}"/>
                  </a:ext>
                </a:extLst>
              </p:cNvPr>
              <p:cNvGrpSpPr/>
              <p:nvPr/>
            </p:nvGrpSpPr>
            <p:grpSpPr>
              <a:xfrm>
                <a:off x="5455970" y="19353980"/>
                <a:ext cx="4860000" cy="144000"/>
                <a:chOff x="3495472" y="5032443"/>
                <a:chExt cx="4860000" cy="144000"/>
              </a:xfrm>
            </p:grpSpPr>
            <p:sp>
              <p:nvSpPr>
                <p:cNvPr id="237" name="フリーフォーム: 図形 236">
                  <a:extLst>
                    <a:ext uri="{FF2B5EF4-FFF2-40B4-BE49-F238E27FC236}">
                      <a16:creationId xmlns:a16="http://schemas.microsoft.com/office/drawing/2014/main" id="{335D4D0A-6D48-3F85-3674-094B8AEDCDE8}"/>
                    </a:ext>
                  </a:extLst>
                </p:cNvPr>
                <p:cNvSpPr/>
                <p:nvPr/>
              </p:nvSpPr>
              <p:spPr>
                <a:xfrm>
                  <a:off x="3495472" y="5032443"/>
                  <a:ext cx="0" cy="144000"/>
                </a:xfrm>
                <a:custGeom>
                  <a:avLst/>
                  <a:gdLst>
                    <a:gd name="csX0" fmla="*/ 0 w 0"/>
                    <a:gd name="csY0" fmla="*/ 0 h 350195"/>
                    <a:gd name="csX1" fmla="*/ 0 w 0"/>
                    <a:gd name="csY1" fmla="*/ 350195 h 350195"/>
                  </a:gdLst>
                  <a:ahLst/>
                  <a:cxnLst>
                    <a:cxn ang="0">
                      <a:pos x="csX0" y="csY0"/>
                    </a:cxn>
                    <a:cxn ang="0">
                      <a:pos x="csX1" y="csY1"/>
                    </a:cxn>
                  </a:cxnLst>
                  <a:rect l="l" t="t" r="r" b="b"/>
                  <a:pathLst>
                    <a:path h="350195">
                      <a:moveTo>
                        <a:pt x="0" y="0"/>
                      </a:moveTo>
                      <a:lnTo>
                        <a:pt x="0" y="350195"/>
                      </a:ln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38" name="フリーフォーム: 図形 237">
                  <a:extLst>
                    <a:ext uri="{FF2B5EF4-FFF2-40B4-BE49-F238E27FC236}">
                      <a16:creationId xmlns:a16="http://schemas.microsoft.com/office/drawing/2014/main" id="{103205A5-7781-D286-403F-5980D2B07B49}"/>
                    </a:ext>
                  </a:extLst>
                </p:cNvPr>
                <p:cNvSpPr/>
                <p:nvPr/>
              </p:nvSpPr>
              <p:spPr>
                <a:xfrm>
                  <a:off x="3495472" y="5129720"/>
                  <a:ext cx="4860000" cy="0"/>
                </a:xfrm>
                <a:custGeom>
                  <a:avLst/>
                  <a:gdLst>
                    <a:gd name="csX0" fmla="*/ 0 w 5000017"/>
                    <a:gd name="csY0" fmla="*/ 0 h 0"/>
                    <a:gd name="csX1" fmla="*/ 5000017 w 5000017"/>
                    <a:gd name="csY1" fmla="*/ 0 h 0"/>
                  </a:gdLst>
                  <a:ahLst/>
                  <a:cxnLst>
                    <a:cxn ang="0">
                      <a:pos x="csX0" y="csY0"/>
                    </a:cxn>
                    <a:cxn ang="0">
                      <a:pos x="csX1" y="csY1"/>
                    </a:cxn>
                  </a:cxnLst>
                  <a:rect l="l" t="t" r="r" b="b"/>
                  <a:pathLst>
                    <a:path w="5000017">
                      <a:moveTo>
                        <a:pt x="0" y="0"/>
                      </a:moveTo>
                      <a:lnTo>
                        <a:pt x="5000017" y="0"/>
                      </a:lnTo>
                    </a:path>
                  </a:pathLst>
                </a:custGeom>
                <a:noFill/>
                <a:ln w="28575">
                  <a:solidFill>
                    <a:srgbClr val="00B050"/>
                  </a:solidFill>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grpSp>
          <p:sp>
            <p:nvSpPr>
              <p:cNvPr id="239" name="フリーフォーム: 図形 238">
                <a:extLst>
                  <a:ext uri="{FF2B5EF4-FFF2-40B4-BE49-F238E27FC236}">
                    <a16:creationId xmlns:a16="http://schemas.microsoft.com/office/drawing/2014/main" id="{B3FB4FE5-26A9-883A-D07C-8E4CF35E85B6}"/>
                  </a:ext>
                </a:extLst>
              </p:cNvPr>
              <p:cNvSpPr/>
              <p:nvPr/>
            </p:nvSpPr>
            <p:spPr>
              <a:xfrm>
                <a:off x="2829502" y="18647103"/>
                <a:ext cx="0" cy="317770"/>
              </a:xfrm>
              <a:custGeom>
                <a:avLst/>
                <a:gdLst>
                  <a:gd name="csX0" fmla="*/ 0 w 0"/>
                  <a:gd name="csY0" fmla="*/ 317770 h 317770"/>
                  <a:gd name="csX1" fmla="*/ 0 w 0"/>
                  <a:gd name="csY1" fmla="*/ 0 h 317770"/>
                </a:gdLst>
                <a:ahLst/>
                <a:cxnLst>
                  <a:cxn ang="0">
                    <a:pos x="csX0" y="csY0"/>
                  </a:cxn>
                  <a:cxn ang="0">
                    <a:pos x="csX1" y="csY1"/>
                  </a:cxn>
                </a:cxnLst>
                <a:rect l="l" t="t" r="r" b="b"/>
                <a:pathLst>
                  <a:path h="317770">
                    <a:moveTo>
                      <a:pt x="0" y="317770"/>
                    </a:moveTo>
                    <a:lnTo>
                      <a:pt x="0" y="0"/>
                    </a:ln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40" name="フリーフォーム: 図形 239">
                <a:extLst>
                  <a:ext uri="{FF2B5EF4-FFF2-40B4-BE49-F238E27FC236}">
                    <a16:creationId xmlns:a16="http://schemas.microsoft.com/office/drawing/2014/main" id="{EFE11C51-6137-DE99-DE4C-C0BC045DA548}"/>
                  </a:ext>
                </a:extLst>
              </p:cNvPr>
              <p:cNvSpPr/>
              <p:nvPr/>
            </p:nvSpPr>
            <p:spPr>
              <a:xfrm>
                <a:off x="4849591" y="18663315"/>
                <a:ext cx="0" cy="317770"/>
              </a:xfrm>
              <a:custGeom>
                <a:avLst/>
                <a:gdLst>
                  <a:gd name="csX0" fmla="*/ 0 w 0"/>
                  <a:gd name="csY0" fmla="*/ 317770 h 317770"/>
                  <a:gd name="csX1" fmla="*/ 0 w 0"/>
                  <a:gd name="csY1" fmla="*/ 0 h 317770"/>
                </a:gdLst>
                <a:ahLst/>
                <a:cxnLst>
                  <a:cxn ang="0">
                    <a:pos x="csX0" y="csY0"/>
                  </a:cxn>
                  <a:cxn ang="0">
                    <a:pos x="csX1" y="csY1"/>
                  </a:cxn>
                </a:cxnLst>
                <a:rect l="l" t="t" r="r" b="b"/>
                <a:pathLst>
                  <a:path h="317770">
                    <a:moveTo>
                      <a:pt x="0" y="317770"/>
                    </a:moveTo>
                    <a:lnTo>
                      <a:pt x="0" y="0"/>
                    </a:ln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41" name="フリーフォーム: 図形 240">
                <a:extLst>
                  <a:ext uri="{FF2B5EF4-FFF2-40B4-BE49-F238E27FC236}">
                    <a16:creationId xmlns:a16="http://schemas.microsoft.com/office/drawing/2014/main" id="{045B8C27-B280-DB31-724B-DF6C5015772F}"/>
                  </a:ext>
                </a:extLst>
              </p:cNvPr>
              <p:cNvSpPr/>
              <p:nvPr/>
            </p:nvSpPr>
            <p:spPr>
              <a:xfrm>
                <a:off x="6437634" y="18666557"/>
                <a:ext cx="0" cy="317770"/>
              </a:xfrm>
              <a:custGeom>
                <a:avLst/>
                <a:gdLst>
                  <a:gd name="csX0" fmla="*/ 0 w 0"/>
                  <a:gd name="csY0" fmla="*/ 317770 h 317770"/>
                  <a:gd name="csX1" fmla="*/ 0 w 0"/>
                  <a:gd name="csY1" fmla="*/ 0 h 317770"/>
                </a:gdLst>
                <a:ahLst/>
                <a:cxnLst>
                  <a:cxn ang="0">
                    <a:pos x="csX0" y="csY0"/>
                  </a:cxn>
                  <a:cxn ang="0">
                    <a:pos x="csX1" y="csY1"/>
                  </a:cxn>
                </a:cxnLst>
                <a:rect l="l" t="t" r="r" b="b"/>
                <a:pathLst>
                  <a:path h="317770">
                    <a:moveTo>
                      <a:pt x="0" y="317770"/>
                    </a:moveTo>
                    <a:lnTo>
                      <a:pt x="0" y="0"/>
                    </a:ln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42" name="フリーフォーム: 図形 241">
                <a:extLst>
                  <a:ext uri="{FF2B5EF4-FFF2-40B4-BE49-F238E27FC236}">
                    <a16:creationId xmlns:a16="http://schemas.microsoft.com/office/drawing/2014/main" id="{8212A608-2A61-9D42-B34C-ADA86F9C7E04}"/>
                  </a:ext>
                </a:extLst>
              </p:cNvPr>
              <p:cNvSpPr/>
              <p:nvPr/>
            </p:nvSpPr>
            <p:spPr>
              <a:xfrm>
                <a:off x="8292075" y="18656829"/>
                <a:ext cx="0" cy="317770"/>
              </a:xfrm>
              <a:custGeom>
                <a:avLst/>
                <a:gdLst>
                  <a:gd name="csX0" fmla="*/ 0 w 0"/>
                  <a:gd name="csY0" fmla="*/ 317770 h 317770"/>
                  <a:gd name="csX1" fmla="*/ 0 w 0"/>
                  <a:gd name="csY1" fmla="*/ 0 h 317770"/>
                </a:gdLst>
                <a:ahLst/>
                <a:cxnLst>
                  <a:cxn ang="0">
                    <a:pos x="csX0" y="csY0"/>
                  </a:cxn>
                  <a:cxn ang="0">
                    <a:pos x="csX1" y="csY1"/>
                  </a:cxn>
                </a:cxnLst>
                <a:rect l="l" t="t" r="r" b="b"/>
                <a:pathLst>
                  <a:path h="317770">
                    <a:moveTo>
                      <a:pt x="0" y="317770"/>
                    </a:moveTo>
                    <a:lnTo>
                      <a:pt x="0" y="0"/>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43" name="フリーフォーム: 図形 242">
                <a:extLst>
                  <a:ext uri="{FF2B5EF4-FFF2-40B4-BE49-F238E27FC236}">
                    <a16:creationId xmlns:a16="http://schemas.microsoft.com/office/drawing/2014/main" id="{89717ABE-4136-77A0-505B-A279A9D99FB3}"/>
                  </a:ext>
                </a:extLst>
              </p:cNvPr>
              <p:cNvSpPr/>
              <p:nvPr/>
            </p:nvSpPr>
            <p:spPr>
              <a:xfrm>
                <a:off x="2829502" y="18770320"/>
                <a:ext cx="2016000" cy="0"/>
              </a:xfrm>
              <a:custGeom>
                <a:avLst/>
                <a:gdLst>
                  <a:gd name="csX0" fmla="*/ 0 w 2023353"/>
                  <a:gd name="csY0" fmla="*/ 0 h 0"/>
                  <a:gd name="csX1" fmla="*/ 2023353 w 2023353"/>
                  <a:gd name="csY1" fmla="*/ 0 h 0"/>
                </a:gdLst>
                <a:ahLst/>
                <a:cxnLst>
                  <a:cxn ang="0">
                    <a:pos x="csX0" y="csY0"/>
                  </a:cxn>
                  <a:cxn ang="0">
                    <a:pos x="csX1" y="csY1"/>
                  </a:cxn>
                </a:cxnLst>
                <a:rect l="l" t="t" r="r" b="b"/>
                <a:pathLst>
                  <a:path w="2023353">
                    <a:moveTo>
                      <a:pt x="0" y="0"/>
                    </a:moveTo>
                    <a:lnTo>
                      <a:pt x="2023353" y="0"/>
                    </a:lnTo>
                  </a:path>
                </a:pathLst>
              </a:custGeom>
              <a:noFill/>
              <a:ln w="28575">
                <a:solidFill>
                  <a:srgbClr val="00B0F0"/>
                </a:solidFill>
                <a:headEnd type="triangle" w="lg" len="lg"/>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44" name="フリーフォーム: 図形 243">
                <a:extLst>
                  <a:ext uri="{FF2B5EF4-FFF2-40B4-BE49-F238E27FC236}">
                    <a16:creationId xmlns:a16="http://schemas.microsoft.com/office/drawing/2014/main" id="{2EA735E6-0597-58D6-FA50-EE5A22FA4F33}"/>
                  </a:ext>
                </a:extLst>
              </p:cNvPr>
              <p:cNvSpPr/>
              <p:nvPr/>
            </p:nvSpPr>
            <p:spPr>
              <a:xfrm>
                <a:off x="4850290" y="18767078"/>
                <a:ext cx="1584000" cy="0"/>
              </a:xfrm>
              <a:custGeom>
                <a:avLst/>
                <a:gdLst>
                  <a:gd name="csX0" fmla="*/ 0 w 2023353"/>
                  <a:gd name="csY0" fmla="*/ 0 h 0"/>
                  <a:gd name="csX1" fmla="*/ 2023353 w 2023353"/>
                  <a:gd name="csY1" fmla="*/ 0 h 0"/>
                </a:gdLst>
                <a:ahLst/>
                <a:cxnLst>
                  <a:cxn ang="0">
                    <a:pos x="csX0" y="csY0"/>
                  </a:cxn>
                  <a:cxn ang="0">
                    <a:pos x="csX1" y="csY1"/>
                  </a:cxn>
                </a:cxnLst>
                <a:rect l="l" t="t" r="r" b="b"/>
                <a:pathLst>
                  <a:path w="2023353">
                    <a:moveTo>
                      <a:pt x="0" y="0"/>
                    </a:moveTo>
                    <a:lnTo>
                      <a:pt x="2023353" y="0"/>
                    </a:lnTo>
                  </a:path>
                </a:pathLst>
              </a:custGeom>
              <a:noFill/>
              <a:ln w="28575">
                <a:solidFill>
                  <a:srgbClr val="00B0F0"/>
                </a:solidFill>
                <a:headEnd type="triangle" w="lg" len="lg"/>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45" name="フリーフォーム: 図形 244">
                <a:extLst>
                  <a:ext uri="{FF2B5EF4-FFF2-40B4-BE49-F238E27FC236}">
                    <a16:creationId xmlns:a16="http://schemas.microsoft.com/office/drawing/2014/main" id="{F01DF154-CCA1-7C46-B777-4E4C84FE6FD7}"/>
                  </a:ext>
                </a:extLst>
              </p:cNvPr>
              <p:cNvSpPr/>
              <p:nvPr/>
            </p:nvSpPr>
            <p:spPr>
              <a:xfrm>
                <a:off x="6444728" y="18770320"/>
                <a:ext cx="1836000" cy="0"/>
              </a:xfrm>
              <a:custGeom>
                <a:avLst/>
                <a:gdLst>
                  <a:gd name="csX0" fmla="*/ 0 w 2023353"/>
                  <a:gd name="csY0" fmla="*/ 0 h 0"/>
                  <a:gd name="csX1" fmla="*/ 2023353 w 2023353"/>
                  <a:gd name="csY1" fmla="*/ 0 h 0"/>
                </a:gdLst>
                <a:ahLst/>
                <a:cxnLst>
                  <a:cxn ang="0">
                    <a:pos x="csX0" y="csY0"/>
                  </a:cxn>
                  <a:cxn ang="0">
                    <a:pos x="csX1" y="csY1"/>
                  </a:cxn>
                </a:cxnLst>
                <a:rect l="l" t="t" r="r" b="b"/>
                <a:pathLst>
                  <a:path w="2023353">
                    <a:moveTo>
                      <a:pt x="0" y="0"/>
                    </a:moveTo>
                    <a:lnTo>
                      <a:pt x="2023353" y="0"/>
                    </a:lnTo>
                  </a:path>
                </a:pathLst>
              </a:custGeom>
              <a:noFill/>
              <a:ln w="28575">
                <a:solidFill>
                  <a:srgbClr val="FF0000"/>
                </a:solidFill>
                <a:headEnd type="triangle" w="lg" len="lg"/>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46" name="フリーフォーム: 図形 245">
                <a:extLst>
                  <a:ext uri="{FF2B5EF4-FFF2-40B4-BE49-F238E27FC236}">
                    <a16:creationId xmlns:a16="http://schemas.microsoft.com/office/drawing/2014/main" id="{AA6BD348-FC0A-5C6A-17B5-61B144BFE38D}"/>
                  </a:ext>
                </a:extLst>
              </p:cNvPr>
              <p:cNvSpPr/>
              <p:nvPr/>
            </p:nvSpPr>
            <p:spPr>
              <a:xfrm>
                <a:off x="8293396" y="18773562"/>
                <a:ext cx="1836000" cy="0"/>
              </a:xfrm>
              <a:custGeom>
                <a:avLst/>
                <a:gdLst>
                  <a:gd name="csX0" fmla="*/ 0 w 2023353"/>
                  <a:gd name="csY0" fmla="*/ 0 h 0"/>
                  <a:gd name="csX1" fmla="*/ 2023353 w 2023353"/>
                  <a:gd name="csY1" fmla="*/ 0 h 0"/>
                </a:gdLst>
                <a:ahLst/>
                <a:cxnLst>
                  <a:cxn ang="0">
                    <a:pos x="csX0" y="csY0"/>
                  </a:cxn>
                  <a:cxn ang="0">
                    <a:pos x="csX1" y="csY1"/>
                  </a:cxn>
                </a:cxnLst>
                <a:rect l="l" t="t" r="r" b="b"/>
                <a:pathLst>
                  <a:path w="2023353">
                    <a:moveTo>
                      <a:pt x="0" y="0"/>
                    </a:moveTo>
                    <a:lnTo>
                      <a:pt x="2023353" y="0"/>
                    </a:lnTo>
                  </a:path>
                </a:pathLst>
              </a:custGeom>
              <a:noFill/>
              <a:ln w="28575">
                <a:solidFill>
                  <a:srgbClr val="FF0000"/>
                </a:solidFill>
                <a:headEnd type="none" w="lg" len="lg"/>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grpSp>
        <p:sp>
          <p:nvSpPr>
            <p:cNvPr id="248" name="Text Box 1241">
              <a:extLst>
                <a:ext uri="{FF2B5EF4-FFF2-40B4-BE49-F238E27FC236}">
                  <a16:creationId xmlns:a16="http://schemas.microsoft.com/office/drawing/2014/main" id="{AF995516-6BD7-B0C5-13CF-4329D23121A8}"/>
                </a:ext>
              </a:extLst>
            </p:cNvPr>
            <p:cNvSpPr txBox="1">
              <a:spLocks noChangeArrowheads="1"/>
            </p:cNvSpPr>
            <p:nvPr/>
          </p:nvSpPr>
          <p:spPr bwMode="auto">
            <a:xfrm>
              <a:off x="11844157" y="20543972"/>
              <a:ext cx="2407641" cy="355151"/>
            </a:xfrm>
            <a:prstGeom prst="rect">
              <a:avLst/>
            </a:prstGeom>
            <a:solidFill>
              <a:schemeClr val="accent6">
                <a:lumMod val="20000"/>
                <a:lumOff val="80000"/>
              </a:schemeClr>
            </a:solidFill>
            <a:ln>
              <a:noFill/>
            </a:ln>
          </p:spPr>
          <p:txBody>
            <a:bodyPr rot="0" vert="horz" wrap="square" lIns="36000" tIns="36000" rIns="36000" bIns="36000" anchor="t" anchorCtr="0" upright="1">
              <a:noAutofit/>
            </a:bodyPr>
            <a:lstStyle/>
            <a:p>
              <a:pPr algn="ctr">
                <a:buNone/>
              </a:pPr>
              <a:r>
                <a:rPr lang="ja-JP" dirty="0">
                  <a:solidFill>
                    <a:srgbClr val="00B05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卓越周波数：</a:t>
              </a:r>
              <a:r>
                <a:rPr lang="ja-JP" altLang="en-US" dirty="0">
                  <a:solidFill>
                    <a:srgbClr val="00B05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約</a:t>
              </a:r>
              <a:r>
                <a:rPr lang="en-US" dirty="0">
                  <a:solidFill>
                    <a:srgbClr val="00B05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0.5Hz</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49" name="Text Box 1241">
              <a:extLst>
                <a:ext uri="{FF2B5EF4-FFF2-40B4-BE49-F238E27FC236}">
                  <a16:creationId xmlns:a16="http://schemas.microsoft.com/office/drawing/2014/main" id="{0D15C88F-093E-97BB-A37B-B642F934319B}"/>
                </a:ext>
              </a:extLst>
            </p:cNvPr>
            <p:cNvSpPr txBox="1">
              <a:spLocks noChangeArrowheads="1"/>
            </p:cNvSpPr>
            <p:nvPr/>
          </p:nvSpPr>
          <p:spPr bwMode="auto">
            <a:xfrm>
              <a:off x="3195510" y="18827485"/>
              <a:ext cx="2767171" cy="355151"/>
            </a:xfrm>
            <a:prstGeom prst="rect">
              <a:avLst/>
            </a:prstGeom>
            <a:solidFill>
              <a:schemeClr val="accent4">
                <a:lumMod val="20000"/>
                <a:lumOff val="80000"/>
              </a:schemeClr>
            </a:solidFill>
            <a:ln>
              <a:noFill/>
            </a:ln>
          </p:spPr>
          <p:txBody>
            <a:bodyPr rot="0" vert="horz" wrap="square" lIns="0" tIns="0" rIns="0" bIns="0" anchor="t" anchorCtr="0" upright="1">
              <a:noAutofit/>
            </a:bodyPr>
            <a:lstStyle/>
            <a:p>
              <a:pPr algn="ctr">
                <a:buNone/>
              </a:pPr>
              <a:r>
                <a:rPr lang="ja-JP" dirty="0">
                  <a:solidFill>
                    <a:srgbClr val="00B0F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不規則・小規模水面変動</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50" name="Text Box 1241">
              <a:extLst>
                <a:ext uri="{FF2B5EF4-FFF2-40B4-BE49-F238E27FC236}">
                  <a16:creationId xmlns:a16="http://schemas.microsoft.com/office/drawing/2014/main" id="{2BDBB9AB-CE1C-417D-A9E1-930B41F9C413}"/>
                </a:ext>
              </a:extLst>
            </p:cNvPr>
            <p:cNvSpPr txBox="1">
              <a:spLocks noChangeArrowheads="1"/>
            </p:cNvSpPr>
            <p:nvPr/>
          </p:nvSpPr>
          <p:spPr bwMode="auto">
            <a:xfrm>
              <a:off x="7972364" y="18842961"/>
              <a:ext cx="1842381" cy="338430"/>
            </a:xfrm>
            <a:prstGeom prst="rect">
              <a:avLst/>
            </a:prstGeom>
            <a:solidFill>
              <a:schemeClr val="accent4">
                <a:lumMod val="20000"/>
                <a:lumOff val="80000"/>
              </a:schemeClr>
            </a:solidFill>
            <a:ln>
              <a:noFill/>
            </a:ln>
          </p:spPr>
          <p:txBody>
            <a:bodyPr rot="0" vert="horz" wrap="square" lIns="0" tIns="0" rIns="0" bIns="0" anchor="t" anchorCtr="0" upright="1">
              <a:noAutofit/>
            </a:bodyPr>
            <a:lstStyle/>
            <a:p>
              <a:pPr algn="ctr">
                <a:buNone/>
              </a:pPr>
              <a:r>
                <a:rPr lang="ja-JP" altLang="en-US" dirty="0">
                  <a:solidFill>
                    <a:srgbClr val="00B0F0"/>
                  </a:solidFill>
                  <a:latin typeface="ＭＳ ゴシック" panose="020B0609070205080204" pitchFamily="49" charset="-128"/>
                  <a:ea typeface="ＭＳ ゴシック" panose="020B0609070205080204" pitchFamily="49" charset="-128"/>
                  <a:cs typeface="Times New Roman" panose="02020603050405020304" pitchFamily="18" charset="0"/>
                </a:rPr>
                <a:t>周期的</a:t>
              </a:r>
              <a:r>
                <a:rPr lang="ja-JP" dirty="0">
                  <a:solidFill>
                    <a:srgbClr val="00B0F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水面変動</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51" name="Text Box 1241">
              <a:extLst>
                <a:ext uri="{FF2B5EF4-FFF2-40B4-BE49-F238E27FC236}">
                  <a16:creationId xmlns:a16="http://schemas.microsoft.com/office/drawing/2014/main" id="{20B53FF1-FC7E-D31D-461F-7B012954E526}"/>
                </a:ext>
              </a:extLst>
            </p:cNvPr>
            <p:cNvSpPr txBox="1">
              <a:spLocks noChangeArrowheads="1"/>
            </p:cNvSpPr>
            <p:nvPr/>
          </p:nvSpPr>
          <p:spPr bwMode="auto">
            <a:xfrm>
              <a:off x="12235950" y="18812057"/>
              <a:ext cx="1843837" cy="369334"/>
            </a:xfrm>
            <a:prstGeom prst="rect">
              <a:avLst/>
            </a:prstGeom>
            <a:solidFill>
              <a:schemeClr val="accent2">
                <a:lumMod val="20000"/>
                <a:lumOff val="80000"/>
              </a:schemeClr>
            </a:solidFill>
            <a:ln>
              <a:noFill/>
            </a:ln>
          </p:spPr>
          <p:txBody>
            <a:bodyPr rot="0" vert="horz" wrap="square" lIns="0" tIns="0" rIns="0" bIns="0" anchor="t" anchorCtr="0" upright="1">
              <a:noAutofit/>
            </a:bodyPr>
            <a:lstStyle/>
            <a:p>
              <a:pPr algn="ctr">
                <a:buNone/>
              </a:pPr>
              <a:r>
                <a:rPr lang="ja-JP"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進行波・反射波</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52" name="Text Box 1241">
              <a:extLst>
                <a:ext uri="{FF2B5EF4-FFF2-40B4-BE49-F238E27FC236}">
                  <a16:creationId xmlns:a16="http://schemas.microsoft.com/office/drawing/2014/main" id="{3434760B-AB67-25E4-6020-131A5483CE21}"/>
                </a:ext>
              </a:extLst>
            </p:cNvPr>
            <p:cNvSpPr txBox="1">
              <a:spLocks noChangeArrowheads="1"/>
            </p:cNvSpPr>
            <p:nvPr/>
          </p:nvSpPr>
          <p:spPr bwMode="auto">
            <a:xfrm>
              <a:off x="16828584" y="18831266"/>
              <a:ext cx="1308748" cy="369334"/>
            </a:xfrm>
            <a:prstGeom prst="rect">
              <a:avLst/>
            </a:prstGeom>
            <a:solidFill>
              <a:schemeClr val="accent2">
                <a:lumMod val="20000"/>
                <a:lumOff val="80000"/>
              </a:schemeClr>
            </a:solidFill>
            <a:ln>
              <a:noFill/>
            </a:ln>
          </p:spPr>
          <p:txBody>
            <a:bodyPr rot="0" vert="horz" wrap="square" lIns="0" tIns="0" rIns="0" bIns="0" anchor="t" anchorCtr="0" upright="1">
              <a:noAutofit/>
            </a:bodyPr>
            <a:lstStyle/>
            <a:p>
              <a:pPr algn="ctr">
                <a:buNone/>
              </a:pPr>
              <a:r>
                <a:rPr lang="ja-JP" altLang="en-US"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定常</a:t>
              </a:r>
              <a:r>
                <a:rPr lang="ja-JP"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波</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grpSp>
        <p:nvGrpSpPr>
          <p:cNvPr id="113" name="グループ化 112">
            <a:extLst>
              <a:ext uri="{FF2B5EF4-FFF2-40B4-BE49-F238E27FC236}">
                <a16:creationId xmlns:a16="http://schemas.microsoft.com/office/drawing/2014/main" id="{719CFF96-D079-4F9B-8947-31EF2978B39B}"/>
              </a:ext>
            </a:extLst>
          </p:cNvPr>
          <p:cNvGrpSpPr/>
          <p:nvPr/>
        </p:nvGrpSpPr>
        <p:grpSpPr>
          <a:xfrm>
            <a:off x="16694506" y="20364953"/>
            <a:ext cx="2512988" cy="450692"/>
            <a:chOff x="17068800" y="21164550"/>
            <a:chExt cx="2512988" cy="450692"/>
          </a:xfrm>
        </p:grpSpPr>
        <p:sp>
          <p:nvSpPr>
            <p:cNvPr id="87" name="Text Box 1241">
              <a:extLst>
                <a:ext uri="{FF2B5EF4-FFF2-40B4-BE49-F238E27FC236}">
                  <a16:creationId xmlns:a16="http://schemas.microsoft.com/office/drawing/2014/main" id="{22EAB7EC-8C1F-3B74-EE81-97E829710C3F}"/>
                </a:ext>
              </a:extLst>
            </p:cNvPr>
            <p:cNvSpPr txBox="1">
              <a:spLocks noChangeArrowheads="1"/>
            </p:cNvSpPr>
            <p:nvPr/>
          </p:nvSpPr>
          <p:spPr bwMode="auto">
            <a:xfrm>
              <a:off x="17668244" y="21164550"/>
              <a:ext cx="1913544" cy="450692"/>
            </a:xfrm>
            <a:prstGeom prst="rect">
              <a:avLst/>
            </a:prstGeom>
            <a:solidFill>
              <a:schemeClr val="accent4">
                <a:lumMod val="20000"/>
                <a:lumOff val="80000"/>
              </a:schemeClr>
            </a:solidFill>
            <a:ln>
              <a:noFill/>
            </a:ln>
          </p:spPr>
          <p:txBody>
            <a:bodyPr rot="0" vert="horz" wrap="square" lIns="0" tIns="0" rIns="0" bIns="0" anchor="t" anchorCtr="0" upright="1">
              <a:noAutofit/>
            </a:bodyPr>
            <a:lstStyle/>
            <a:p>
              <a:pPr algn="ctr">
                <a:buNone/>
              </a:pPr>
              <a:r>
                <a:rPr lang="en-US" altLang="ja-JP" sz="24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0.54Hz</a:t>
              </a:r>
              <a:r>
                <a:rPr lang="ja-JP" altLang="en-US" sz="24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が卓越</a:t>
              </a:r>
              <a:endParaRPr lang="en-US" altLang="ja-JP" sz="24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100" name="フリーフォーム: 図形 99">
              <a:extLst>
                <a:ext uri="{FF2B5EF4-FFF2-40B4-BE49-F238E27FC236}">
                  <a16:creationId xmlns:a16="http://schemas.microsoft.com/office/drawing/2014/main" id="{1AA8DE74-3428-DA1C-CFC7-10034FB0914B}"/>
                </a:ext>
              </a:extLst>
            </p:cNvPr>
            <p:cNvSpPr/>
            <p:nvPr/>
          </p:nvSpPr>
          <p:spPr>
            <a:xfrm>
              <a:off x="17068800" y="21164550"/>
              <a:ext cx="581025" cy="161925"/>
            </a:xfrm>
            <a:custGeom>
              <a:avLst/>
              <a:gdLst>
                <a:gd name="csX0" fmla="*/ 0 w 581025"/>
                <a:gd name="csY0" fmla="*/ 0 h 161925"/>
                <a:gd name="csX1" fmla="*/ 581025 w 581025"/>
                <a:gd name="csY1" fmla="*/ 161925 h 161925"/>
              </a:gdLst>
              <a:ahLst/>
              <a:cxnLst>
                <a:cxn ang="0">
                  <a:pos x="csX0" y="csY0"/>
                </a:cxn>
                <a:cxn ang="0">
                  <a:pos x="csX1" y="csY1"/>
                </a:cxn>
              </a:cxnLst>
              <a:rect l="l" t="t" r="r" b="b"/>
              <a:pathLst>
                <a:path w="581025" h="161925">
                  <a:moveTo>
                    <a:pt x="0" y="0"/>
                  </a:moveTo>
                  <a:lnTo>
                    <a:pt x="581025" y="161925"/>
                  </a:lnTo>
                </a:path>
              </a:pathLst>
            </a:cu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8" name="グループ化 117">
            <a:extLst>
              <a:ext uri="{FF2B5EF4-FFF2-40B4-BE49-F238E27FC236}">
                <a16:creationId xmlns:a16="http://schemas.microsoft.com/office/drawing/2014/main" id="{4F900B15-872D-5699-BEA9-6FFBB8ABD860}"/>
              </a:ext>
            </a:extLst>
          </p:cNvPr>
          <p:cNvGrpSpPr/>
          <p:nvPr/>
        </p:nvGrpSpPr>
        <p:grpSpPr>
          <a:xfrm>
            <a:off x="11839004" y="20815645"/>
            <a:ext cx="2562424" cy="778033"/>
            <a:chOff x="17019364" y="21164550"/>
            <a:chExt cx="2562424" cy="778033"/>
          </a:xfrm>
        </p:grpSpPr>
        <p:sp>
          <p:nvSpPr>
            <p:cNvPr id="124" name="Text Box 1241">
              <a:extLst>
                <a:ext uri="{FF2B5EF4-FFF2-40B4-BE49-F238E27FC236}">
                  <a16:creationId xmlns:a16="http://schemas.microsoft.com/office/drawing/2014/main" id="{C3A14994-EED2-8395-5A3D-8BD170CE98F1}"/>
                </a:ext>
              </a:extLst>
            </p:cNvPr>
            <p:cNvSpPr txBox="1">
              <a:spLocks noChangeArrowheads="1"/>
            </p:cNvSpPr>
            <p:nvPr/>
          </p:nvSpPr>
          <p:spPr bwMode="auto">
            <a:xfrm>
              <a:off x="17668244" y="21164550"/>
              <a:ext cx="1913544" cy="450692"/>
            </a:xfrm>
            <a:prstGeom prst="rect">
              <a:avLst/>
            </a:prstGeom>
            <a:solidFill>
              <a:schemeClr val="accent4">
                <a:lumMod val="20000"/>
                <a:lumOff val="80000"/>
              </a:schemeClr>
            </a:solidFill>
            <a:ln>
              <a:noFill/>
            </a:ln>
          </p:spPr>
          <p:txBody>
            <a:bodyPr rot="0" vert="horz" wrap="square" lIns="0" tIns="0" rIns="0" bIns="0" anchor="t" anchorCtr="0" upright="1">
              <a:noAutofit/>
            </a:bodyPr>
            <a:lstStyle/>
            <a:p>
              <a:pPr algn="ctr">
                <a:buNone/>
              </a:pPr>
              <a:r>
                <a:rPr lang="en-US" altLang="ja-JP" sz="24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0.54Hz</a:t>
              </a:r>
              <a:r>
                <a:rPr lang="ja-JP" altLang="en-US" sz="24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が卓越</a:t>
              </a:r>
              <a:endParaRPr lang="en-US" altLang="ja-JP" sz="24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125" name="フリーフォーム: 図形 124">
              <a:extLst>
                <a:ext uri="{FF2B5EF4-FFF2-40B4-BE49-F238E27FC236}">
                  <a16:creationId xmlns:a16="http://schemas.microsoft.com/office/drawing/2014/main" id="{1E71DDBF-8321-9BEC-A918-57DD9D91476D}"/>
                </a:ext>
              </a:extLst>
            </p:cNvPr>
            <p:cNvSpPr/>
            <p:nvPr/>
          </p:nvSpPr>
          <p:spPr>
            <a:xfrm flipV="1">
              <a:off x="17019364" y="21491891"/>
              <a:ext cx="648880" cy="450692"/>
            </a:xfrm>
            <a:custGeom>
              <a:avLst/>
              <a:gdLst>
                <a:gd name="csX0" fmla="*/ 0 w 581025"/>
                <a:gd name="csY0" fmla="*/ 0 h 161925"/>
                <a:gd name="csX1" fmla="*/ 581025 w 581025"/>
                <a:gd name="csY1" fmla="*/ 161925 h 161925"/>
              </a:gdLst>
              <a:ahLst/>
              <a:cxnLst>
                <a:cxn ang="0">
                  <a:pos x="csX0" y="csY0"/>
                </a:cxn>
                <a:cxn ang="0">
                  <a:pos x="csX1" y="csY1"/>
                </a:cxn>
              </a:cxnLst>
              <a:rect l="l" t="t" r="r" b="b"/>
              <a:pathLst>
                <a:path w="581025" h="161925">
                  <a:moveTo>
                    <a:pt x="0" y="0"/>
                  </a:moveTo>
                  <a:lnTo>
                    <a:pt x="581025" y="161925"/>
                  </a:lnTo>
                </a:path>
              </a:pathLst>
            </a:cu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0" name="正方形/長方形 139">
            <a:extLst>
              <a:ext uri="{FF2B5EF4-FFF2-40B4-BE49-F238E27FC236}">
                <a16:creationId xmlns:a16="http://schemas.microsoft.com/office/drawing/2014/main" id="{A680F72D-A8BF-051D-B781-1466E53D6893}"/>
              </a:ext>
            </a:extLst>
          </p:cNvPr>
          <p:cNvSpPr/>
          <p:nvPr/>
        </p:nvSpPr>
        <p:spPr>
          <a:xfrm>
            <a:off x="1490641" y="25800267"/>
            <a:ext cx="7752364" cy="4280186"/>
          </a:xfrm>
          <a:prstGeom prst="rect">
            <a:avLst/>
          </a:prstGeom>
          <a:solidFill>
            <a:schemeClr val="bg1">
              <a:lumMod val="95000"/>
            </a:schemeClr>
          </a:solid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6" name="グループ化 85">
            <a:extLst>
              <a:ext uri="{FF2B5EF4-FFF2-40B4-BE49-F238E27FC236}">
                <a16:creationId xmlns:a16="http://schemas.microsoft.com/office/drawing/2014/main" id="{416CB028-65B7-EC14-18D8-D86551A93615}"/>
              </a:ext>
            </a:extLst>
          </p:cNvPr>
          <p:cNvGrpSpPr/>
          <p:nvPr/>
        </p:nvGrpSpPr>
        <p:grpSpPr>
          <a:xfrm>
            <a:off x="1746197" y="25682549"/>
            <a:ext cx="6867956" cy="4359804"/>
            <a:chOff x="11496244" y="23839715"/>
            <a:chExt cx="9380041" cy="5954485"/>
          </a:xfrm>
        </p:grpSpPr>
        <p:grpSp>
          <p:nvGrpSpPr>
            <p:cNvPr id="401" name="グループ化 400">
              <a:extLst>
                <a:ext uri="{FF2B5EF4-FFF2-40B4-BE49-F238E27FC236}">
                  <a16:creationId xmlns:a16="http://schemas.microsoft.com/office/drawing/2014/main" id="{61F46687-C9F0-E63B-CC59-CD0542E1DB07}"/>
                </a:ext>
              </a:extLst>
            </p:cNvPr>
            <p:cNvGrpSpPr/>
            <p:nvPr/>
          </p:nvGrpSpPr>
          <p:grpSpPr>
            <a:xfrm>
              <a:off x="11496244" y="23839715"/>
              <a:ext cx="9380041" cy="5808784"/>
              <a:chOff x="11496244" y="23839715"/>
              <a:chExt cx="9380041" cy="5808784"/>
            </a:xfrm>
          </p:grpSpPr>
          <p:grpSp>
            <p:nvGrpSpPr>
              <p:cNvPr id="377" name="グループ化 376">
                <a:extLst>
                  <a:ext uri="{FF2B5EF4-FFF2-40B4-BE49-F238E27FC236}">
                    <a16:creationId xmlns:a16="http://schemas.microsoft.com/office/drawing/2014/main" id="{F68BE0C1-0F9D-30B4-7341-0C00F484E493}"/>
                  </a:ext>
                </a:extLst>
              </p:cNvPr>
              <p:cNvGrpSpPr/>
              <p:nvPr/>
            </p:nvGrpSpPr>
            <p:grpSpPr>
              <a:xfrm>
                <a:off x="11496244" y="24253127"/>
                <a:ext cx="9380041" cy="5395372"/>
                <a:chOff x="10935697" y="24287067"/>
                <a:chExt cx="9380041" cy="5395372"/>
              </a:xfrm>
            </p:grpSpPr>
            <p:grpSp>
              <p:nvGrpSpPr>
                <p:cNvPr id="256" name="グループ化 255">
                  <a:extLst>
                    <a:ext uri="{FF2B5EF4-FFF2-40B4-BE49-F238E27FC236}">
                      <a16:creationId xmlns:a16="http://schemas.microsoft.com/office/drawing/2014/main" id="{F965513D-5D42-ED45-BB1F-A1EB04CCBE57}"/>
                    </a:ext>
                  </a:extLst>
                </p:cNvPr>
                <p:cNvGrpSpPr/>
                <p:nvPr/>
              </p:nvGrpSpPr>
              <p:grpSpPr>
                <a:xfrm>
                  <a:off x="10935697" y="24287067"/>
                  <a:ext cx="9380041" cy="4688950"/>
                  <a:chOff x="10700940" y="24738677"/>
                  <a:chExt cx="9380041" cy="4688950"/>
                </a:xfrm>
              </p:grpSpPr>
              <p:grpSp>
                <p:nvGrpSpPr>
                  <p:cNvPr id="142" name="グループ化 141">
                    <a:extLst>
                      <a:ext uri="{FF2B5EF4-FFF2-40B4-BE49-F238E27FC236}">
                        <a16:creationId xmlns:a16="http://schemas.microsoft.com/office/drawing/2014/main" id="{4328A9D2-14C7-3377-D2E2-8CAD3B52CE0F}"/>
                      </a:ext>
                    </a:extLst>
                  </p:cNvPr>
                  <p:cNvGrpSpPr/>
                  <p:nvPr/>
                </p:nvGrpSpPr>
                <p:grpSpPr>
                  <a:xfrm>
                    <a:off x="10700940" y="24738677"/>
                    <a:ext cx="9380041" cy="4688950"/>
                    <a:chOff x="4486559" y="23347996"/>
                    <a:chExt cx="13143374" cy="6570187"/>
                  </a:xfrm>
                </p:grpSpPr>
                <p:pic>
                  <p:nvPicPr>
                    <p:cNvPr id="74" name="図 73">
                      <a:extLst>
                        <a:ext uri="{FF2B5EF4-FFF2-40B4-BE49-F238E27FC236}">
                          <a16:creationId xmlns:a16="http://schemas.microsoft.com/office/drawing/2014/main" id="{68191D5C-9A8A-C94B-F514-77302400DD99}"/>
                        </a:ext>
                      </a:extLst>
                    </p:cNvPr>
                    <p:cNvPicPr>
                      <a:picLocks noChangeAspect="1"/>
                    </p:cNvPicPr>
                    <p:nvPr/>
                  </p:nvPicPr>
                  <p:blipFill rotWithShape="1">
                    <a:blip r:embed="rId16"/>
                    <a:srcRect r="7261" b="14483"/>
                    <a:stretch>
                      <a:fillRect/>
                    </a:stretch>
                  </p:blipFill>
                  <p:spPr>
                    <a:xfrm>
                      <a:off x="4486559" y="23347996"/>
                      <a:ext cx="13143374" cy="6570187"/>
                    </a:xfrm>
                    <a:prstGeom prst="rect">
                      <a:avLst/>
                    </a:prstGeom>
                  </p:spPr>
                </p:pic>
                <p:sp>
                  <p:nvSpPr>
                    <p:cNvPr id="134" name="フリーフォーム: 図形 133">
                      <a:extLst>
                        <a:ext uri="{FF2B5EF4-FFF2-40B4-BE49-F238E27FC236}">
                          <a16:creationId xmlns:a16="http://schemas.microsoft.com/office/drawing/2014/main" id="{E8A51E14-3582-46D6-BC07-6537E7409DD0}"/>
                        </a:ext>
                      </a:extLst>
                    </p:cNvPr>
                    <p:cNvSpPr/>
                    <p:nvPr/>
                  </p:nvSpPr>
                  <p:spPr>
                    <a:xfrm>
                      <a:off x="5557811" y="28804669"/>
                      <a:ext cx="11772001" cy="0"/>
                    </a:xfrm>
                    <a:custGeom>
                      <a:avLst/>
                      <a:gdLst>
                        <a:gd name="csX0" fmla="*/ 0 w 8737600"/>
                        <a:gd name="csY0" fmla="*/ 0 h 0"/>
                        <a:gd name="csX1" fmla="*/ 8737600 w 8737600"/>
                        <a:gd name="csY1" fmla="*/ 0 h 0"/>
                      </a:gdLst>
                      <a:ahLst/>
                      <a:cxnLst>
                        <a:cxn ang="0">
                          <a:pos x="csX0" y="csY0"/>
                        </a:cxn>
                        <a:cxn ang="0">
                          <a:pos x="csX1" y="csY1"/>
                        </a:cxn>
                      </a:cxnLst>
                      <a:rect l="l" t="t" r="r" b="b"/>
                      <a:pathLst>
                        <a:path w="8737600">
                          <a:moveTo>
                            <a:pt x="0" y="0"/>
                          </a:moveTo>
                          <a:lnTo>
                            <a:pt x="8737600" y="0"/>
                          </a:lnTo>
                        </a:path>
                      </a:pathLst>
                    </a:custGeom>
                    <a:noFill/>
                    <a:ln w="25400">
                      <a:solidFill>
                        <a:srgbClr val="0000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5" name="フリーフォーム: 図形 254">
                    <a:extLst>
                      <a:ext uri="{FF2B5EF4-FFF2-40B4-BE49-F238E27FC236}">
                        <a16:creationId xmlns:a16="http://schemas.microsoft.com/office/drawing/2014/main" id="{E8B22962-3463-05E5-DD4C-5DFEFF2EBEC7}"/>
                      </a:ext>
                    </a:extLst>
                  </p:cNvPr>
                  <p:cNvSpPr/>
                  <p:nvPr/>
                </p:nvSpPr>
                <p:spPr>
                  <a:xfrm>
                    <a:off x="15000195" y="27161428"/>
                    <a:ext cx="62442" cy="1475260"/>
                  </a:xfrm>
                  <a:custGeom>
                    <a:avLst/>
                    <a:gdLst>
                      <a:gd name="csX0" fmla="*/ 0 w 0"/>
                      <a:gd name="csY0" fmla="*/ 0 h 1103086"/>
                      <a:gd name="csX1" fmla="*/ 0 w 0"/>
                      <a:gd name="csY1" fmla="*/ 1103086 h 1103086"/>
                    </a:gdLst>
                    <a:ahLst/>
                    <a:cxnLst>
                      <a:cxn ang="0">
                        <a:pos x="csX0" y="csY0"/>
                      </a:cxn>
                      <a:cxn ang="0">
                        <a:pos x="csX1" y="csY1"/>
                      </a:cxn>
                    </a:cxnLst>
                    <a:rect l="l" t="t" r="r" b="b"/>
                    <a:pathLst>
                      <a:path h="1103086">
                        <a:moveTo>
                          <a:pt x="0" y="0"/>
                        </a:moveTo>
                        <a:lnTo>
                          <a:pt x="0" y="1103086"/>
                        </a:lnTo>
                      </a:path>
                    </a:pathLst>
                  </a:custGeom>
                  <a:noFill/>
                  <a:ln w="25400">
                    <a:solidFill>
                      <a:srgbClr val="0000FF"/>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Text Box 1241">
                    <a:extLst>
                      <a:ext uri="{FF2B5EF4-FFF2-40B4-BE49-F238E27FC236}">
                        <a16:creationId xmlns:a16="http://schemas.microsoft.com/office/drawing/2014/main" id="{2FA4375C-3873-EE87-3A3A-3FACAD2EF168}"/>
                      </a:ext>
                    </a:extLst>
                  </p:cNvPr>
                  <p:cNvSpPr txBox="1">
                    <a:spLocks noChangeArrowheads="1"/>
                  </p:cNvSpPr>
                  <p:nvPr/>
                </p:nvSpPr>
                <p:spPr bwMode="auto">
                  <a:xfrm>
                    <a:off x="11678897" y="26454849"/>
                    <a:ext cx="3438898" cy="899019"/>
                  </a:xfrm>
                  <a:prstGeom prst="rect">
                    <a:avLst/>
                  </a:prstGeom>
                  <a:solidFill>
                    <a:schemeClr val="accent4">
                      <a:lumMod val="20000"/>
                      <a:lumOff val="80000"/>
                    </a:schemeClr>
                  </a:solidFill>
                  <a:ln>
                    <a:noFill/>
                  </a:ln>
                </p:spPr>
                <p:txBody>
                  <a:bodyPr rot="0" vert="horz" wrap="square" lIns="0" tIns="0" rIns="0" bIns="0" anchor="t" anchorCtr="0" upright="1">
                    <a:noAutofit/>
                  </a:bodyPr>
                  <a:lstStyle/>
                  <a:p>
                    <a:pPr algn="ctr">
                      <a:buNone/>
                    </a:pPr>
                    <a:r>
                      <a:rPr lang="ja-JP" altLang="en-US" sz="20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水面変動幅の目標値</a:t>
                    </a:r>
                    <a:endParaRPr lang="en-US" altLang="ja-JP" sz="20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buNone/>
                    </a:pPr>
                    <a:r>
                      <a:rPr lang="en-US" altLang="ja-JP" sz="2000" dirty="0">
                        <a:solidFill>
                          <a:srgbClr val="0000FF"/>
                        </a:solidFill>
                        <a:latin typeface="ＭＳ ゴシック" panose="020B0609070205080204" pitchFamily="49" charset="-128"/>
                        <a:ea typeface="ＭＳ ゴシック" panose="020B0609070205080204" pitchFamily="49" charset="-128"/>
                        <a:cs typeface="Times New Roman" panose="02020603050405020304" pitchFamily="18" charset="0"/>
                      </a:rPr>
                      <a:t>0.072m(</a:t>
                    </a:r>
                    <a:r>
                      <a:rPr lang="ja-JP" altLang="en-US" sz="2000" dirty="0">
                        <a:solidFill>
                          <a:srgbClr val="0000FF"/>
                        </a:solidFill>
                        <a:latin typeface="ＭＳ ゴシック" panose="020B0609070205080204" pitchFamily="49" charset="-128"/>
                        <a:ea typeface="ＭＳ ゴシック" panose="020B0609070205080204" pitchFamily="49" charset="-128"/>
                        <a:cs typeface="Times New Roman" panose="02020603050405020304" pitchFamily="18" charset="0"/>
                      </a:rPr>
                      <a:t>プール</a:t>
                    </a:r>
                    <a:r>
                      <a:rPr lang="en-US" altLang="ja-JP" sz="2000" dirty="0">
                        <a:solidFill>
                          <a:srgbClr val="0000FF"/>
                        </a:solidFill>
                        <a:latin typeface="ＭＳ ゴシック" panose="020B0609070205080204" pitchFamily="49" charset="-128"/>
                        <a:ea typeface="ＭＳ ゴシック" panose="020B0609070205080204" pitchFamily="49" charset="-128"/>
                        <a:cs typeface="Times New Roman" panose="02020603050405020304" pitchFamily="18" charset="0"/>
                      </a:rPr>
                      <a:t>16)</a:t>
                    </a:r>
                    <a:endParaRPr lang="ja-JP" sz="2400" dirty="0">
                      <a:solidFill>
                        <a:srgbClr val="0000FF"/>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sp>
              <p:nvSpPr>
                <p:cNvPr id="370" name="Text Box 1241">
                  <a:extLst>
                    <a:ext uri="{FF2B5EF4-FFF2-40B4-BE49-F238E27FC236}">
                      <a16:creationId xmlns:a16="http://schemas.microsoft.com/office/drawing/2014/main" id="{F1657D44-92F8-E19B-4701-662DF116795C}"/>
                    </a:ext>
                  </a:extLst>
                </p:cNvPr>
                <p:cNvSpPr txBox="1">
                  <a:spLocks noChangeArrowheads="1"/>
                </p:cNvSpPr>
                <p:nvPr/>
              </p:nvSpPr>
              <p:spPr bwMode="auto">
                <a:xfrm>
                  <a:off x="15988158" y="28945314"/>
                  <a:ext cx="3674444" cy="737125"/>
                </a:xfrm>
                <a:prstGeom prst="rect">
                  <a:avLst/>
                </a:prstGeom>
                <a:solidFill>
                  <a:schemeClr val="bg1">
                    <a:lumMod val="95000"/>
                  </a:schemeClr>
                </a:solidFill>
                <a:ln>
                  <a:noFill/>
                </a:ln>
              </p:spPr>
              <p:txBody>
                <a:bodyPr rot="0" vert="horz" wrap="square" lIns="0" tIns="0" rIns="0" bIns="0" anchor="t" anchorCtr="0" upright="1">
                  <a:noAutofit/>
                </a:bodyPr>
                <a:lstStyle/>
                <a:p>
                  <a:pPr algn="ctr">
                    <a:buNone/>
                  </a:pP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暫定対策</a:t>
                  </a: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カゴ詰め玉石工</a:t>
                  </a:r>
                  <a:endPar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buNone/>
                  </a:pP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プール</a:t>
                  </a: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17</a:t>
                  </a: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38)</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sp>
            <p:nvSpPr>
              <p:cNvPr id="394" name="テキスト ボックス 94">
                <a:extLst>
                  <a:ext uri="{FF2B5EF4-FFF2-40B4-BE49-F238E27FC236}">
                    <a16:creationId xmlns:a16="http://schemas.microsoft.com/office/drawing/2014/main" id="{61FAE784-1864-AC64-E15F-7968A0A4E890}"/>
                  </a:ext>
                </a:extLst>
              </p:cNvPr>
              <p:cNvSpPr txBox="1"/>
              <p:nvPr/>
            </p:nvSpPr>
            <p:spPr>
              <a:xfrm>
                <a:off x="12478777" y="23839715"/>
                <a:ext cx="7420930" cy="480326"/>
              </a:xfrm>
              <a:prstGeom prst="rect">
                <a:avLst/>
              </a:prstGeom>
              <a:solidFill>
                <a:schemeClr val="bg1">
                  <a:lumMod val="95000"/>
                </a:schemeClr>
              </a:solidFill>
              <a:ln w="635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lgn="ctr">
                  <a:buNone/>
                </a:pPr>
                <a:r>
                  <a:rPr lang="ja-JP" altLang="en-US" sz="2000" kern="100" dirty="0">
                    <a:solidFill>
                      <a:schemeClr val="tx1"/>
                    </a:solidFill>
                    <a:ea typeface="ＭＳ ゴシック" panose="020B0609070205080204" pitchFamily="49" charset="-128"/>
                    <a:cs typeface="Times New Roman" panose="02020603050405020304" pitchFamily="18" charset="0"/>
                  </a:rPr>
                  <a:t>各プールにおける最大水面変動幅</a:t>
                </a:r>
                <a:r>
                  <a:rPr lang="en-US" altLang="ja-JP" sz="2000" kern="100" dirty="0">
                    <a:solidFill>
                      <a:schemeClr val="tx1"/>
                    </a:solidFill>
                    <a:ea typeface="ＭＳ ゴシック" panose="020B0609070205080204" pitchFamily="49" charset="-128"/>
                    <a:cs typeface="Times New Roman" panose="02020603050405020304" pitchFamily="18" charset="0"/>
                  </a:rPr>
                  <a:t> </a:t>
                </a:r>
                <a:r>
                  <a:rPr lang="en-US" altLang="ja-JP" sz="2000" kern="100" dirty="0">
                    <a:solidFill>
                      <a:schemeClr val="tx1"/>
                    </a:solidFill>
                    <a:effectLst/>
                    <a:ea typeface="ＭＳ ゴシック" panose="020B0609070205080204" pitchFamily="49" charset="-128"/>
                    <a:cs typeface="Times New Roman" panose="02020603050405020304" pitchFamily="18" charset="0"/>
                  </a:rPr>
                  <a:t>(</a:t>
                </a:r>
                <a:r>
                  <a:rPr lang="ja-JP" altLang="en-US" sz="2000" kern="100" dirty="0">
                    <a:solidFill>
                      <a:schemeClr val="tx1"/>
                    </a:solidFill>
                    <a:effectLst/>
                    <a:ea typeface="ＭＳ ゴシック" panose="020B0609070205080204" pitchFamily="49" charset="-128"/>
                    <a:cs typeface="Times New Roman" panose="02020603050405020304" pitchFamily="18" charset="0"/>
                  </a:rPr>
                  <a:t>対策なし</a:t>
                </a:r>
                <a:r>
                  <a:rPr lang="en-US" altLang="ja-JP" sz="2000" kern="100" dirty="0">
                    <a:solidFill>
                      <a:schemeClr val="tx1"/>
                    </a:solidFill>
                    <a:effectLst/>
                    <a:ea typeface="ＭＳ ゴシック" panose="020B0609070205080204" pitchFamily="49" charset="-128"/>
                    <a:cs typeface="Times New Roman" panose="02020603050405020304" pitchFamily="18" charset="0"/>
                  </a:rPr>
                  <a:t>)</a:t>
                </a:r>
                <a:endParaRPr lang="ja-JP" sz="2000" kern="100" dirty="0">
                  <a:solidFill>
                    <a:schemeClr val="tx1"/>
                  </a:solidFill>
                  <a:effectLst/>
                  <a:ea typeface="ＭＳ 明朝" panose="02020609040205080304" pitchFamily="17" charset="-128"/>
                  <a:cs typeface="Times New Roman" panose="02020603050405020304" pitchFamily="18" charset="0"/>
                </a:endParaRPr>
              </a:p>
            </p:txBody>
          </p:sp>
        </p:grpSp>
        <p:sp>
          <p:nvSpPr>
            <p:cNvPr id="21" name="フリーフォーム: 図形 20">
              <a:extLst>
                <a:ext uri="{FF2B5EF4-FFF2-40B4-BE49-F238E27FC236}">
                  <a16:creationId xmlns:a16="http://schemas.microsoft.com/office/drawing/2014/main" id="{2F7B949A-A3E6-5C17-0711-A05F2A732A72}"/>
                </a:ext>
              </a:extLst>
            </p:cNvPr>
            <p:cNvSpPr/>
            <p:nvPr/>
          </p:nvSpPr>
          <p:spPr>
            <a:xfrm>
              <a:off x="15913100" y="24841200"/>
              <a:ext cx="0" cy="4953000"/>
            </a:xfrm>
            <a:custGeom>
              <a:avLst/>
              <a:gdLst>
                <a:gd name="csX0" fmla="*/ 0 w 0"/>
                <a:gd name="csY0" fmla="*/ 0 h 4953000"/>
                <a:gd name="csX1" fmla="*/ 0 w 0"/>
                <a:gd name="csY1" fmla="*/ 4953000 h 4953000"/>
              </a:gdLst>
              <a:ahLst/>
              <a:cxnLst>
                <a:cxn ang="0">
                  <a:pos x="csX0" y="csY0"/>
                </a:cxn>
                <a:cxn ang="0">
                  <a:pos x="csX1" y="csY1"/>
                </a:cxn>
              </a:cxnLst>
              <a:rect l="l" t="t" r="r" b="b"/>
              <a:pathLst>
                <a:path h="4953000">
                  <a:moveTo>
                    <a:pt x="0" y="0"/>
                  </a:moveTo>
                  <a:lnTo>
                    <a:pt x="0" y="4953000"/>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5" name="グループ化 84">
              <a:extLst>
                <a:ext uri="{FF2B5EF4-FFF2-40B4-BE49-F238E27FC236}">
                  <a16:creationId xmlns:a16="http://schemas.microsoft.com/office/drawing/2014/main" id="{1D77B161-76BC-8DCA-814C-798358A27B80}"/>
                </a:ext>
              </a:extLst>
            </p:cNvPr>
            <p:cNvGrpSpPr/>
            <p:nvPr/>
          </p:nvGrpSpPr>
          <p:grpSpPr>
            <a:xfrm>
              <a:off x="12472276" y="28920507"/>
              <a:ext cx="8168739" cy="769620"/>
              <a:chOff x="12472276" y="28920507"/>
              <a:chExt cx="8168739" cy="769620"/>
            </a:xfrm>
          </p:grpSpPr>
          <p:sp>
            <p:nvSpPr>
              <p:cNvPr id="20" name="Text Box 1241">
                <a:extLst>
                  <a:ext uri="{FF2B5EF4-FFF2-40B4-BE49-F238E27FC236}">
                    <a16:creationId xmlns:a16="http://schemas.microsoft.com/office/drawing/2014/main" id="{B41137A7-33CB-B835-9262-98D77959D2D0}"/>
                  </a:ext>
                </a:extLst>
              </p:cNvPr>
              <p:cNvSpPr txBox="1">
                <a:spLocks noChangeArrowheads="1"/>
              </p:cNvSpPr>
              <p:nvPr/>
            </p:nvSpPr>
            <p:spPr bwMode="auto">
              <a:xfrm>
                <a:off x="12959731" y="28920507"/>
                <a:ext cx="2396024" cy="769620"/>
              </a:xfrm>
              <a:prstGeom prst="rect">
                <a:avLst/>
              </a:prstGeom>
              <a:solidFill>
                <a:schemeClr val="bg1">
                  <a:lumMod val="95000"/>
                </a:schemeClr>
              </a:solidFill>
              <a:ln>
                <a:noFill/>
              </a:ln>
            </p:spPr>
            <p:txBody>
              <a:bodyPr rot="0" vert="horz" wrap="square" lIns="0" tIns="0" rIns="0" bIns="0" anchor="t" anchorCtr="0" upright="1">
                <a:noAutofit/>
              </a:bodyPr>
              <a:lstStyle/>
              <a:p>
                <a:pPr algn="ctr">
                  <a:buNone/>
                </a:pP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対策なし</a:t>
                </a: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p>
              <a:p>
                <a:pPr algn="ctr">
                  <a:buNone/>
                </a:pP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プール</a:t>
                </a: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1</a:t>
                </a:r>
                <a:r>
                  <a:rPr lang="ja-JP" altLang="en-US"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dirty="0">
                    <a:effectLst/>
                    <a:latin typeface="ＭＳ ゴシック" panose="020B0609070205080204" pitchFamily="49" charset="-128"/>
                    <a:ea typeface="ＭＳ ゴシック" panose="020B0609070205080204" pitchFamily="49" charset="-128"/>
                    <a:cs typeface="Times New Roman" panose="02020603050405020304" pitchFamily="18" charset="0"/>
                  </a:rPr>
                  <a:t>16)</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6" name="フリーフォーム: 図形 25">
                <a:extLst>
                  <a:ext uri="{FF2B5EF4-FFF2-40B4-BE49-F238E27FC236}">
                    <a16:creationId xmlns:a16="http://schemas.microsoft.com/office/drawing/2014/main" id="{C17067DA-30DD-45D3-E72F-E2807008E0A9}"/>
                  </a:ext>
                </a:extLst>
              </p:cNvPr>
              <p:cNvSpPr/>
              <p:nvPr/>
            </p:nvSpPr>
            <p:spPr>
              <a:xfrm>
                <a:off x="12472276" y="29329380"/>
                <a:ext cx="3456000" cy="0"/>
              </a:xfrm>
              <a:custGeom>
                <a:avLst/>
                <a:gdLst>
                  <a:gd name="csX0" fmla="*/ 0 w 1927860"/>
                  <a:gd name="csY0" fmla="*/ 0 h 0"/>
                  <a:gd name="csX1" fmla="*/ 1927860 w 1927860"/>
                  <a:gd name="csY1" fmla="*/ 0 h 0"/>
                </a:gdLst>
                <a:ahLst/>
                <a:cxnLst>
                  <a:cxn ang="0">
                    <a:pos x="csX0" y="csY0"/>
                  </a:cxn>
                  <a:cxn ang="0">
                    <a:pos x="csX1" y="csY1"/>
                  </a:cxn>
                </a:cxnLst>
                <a:rect l="l" t="t" r="r" b="b"/>
                <a:pathLst>
                  <a:path w="1927860">
                    <a:moveTo>
                      <a:pt x="0" y="0"/>
                    </a:moveTo>
                    <a:lnTo>
                      <a:pt x="1927860" y="0"/>
                    </a:lnTo>
                  </a:path>
                </a:pathLst>
              </a:custGeom>
              <a:noFill/>
              <a:ln>
                <a:headEnd type="arrow"/>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図形 29">
                <a:extLst>
                  <a:ext uri="{FF2B5EF4-FFF2-40B4-BE49-F238E27FC236}">
                    <a16:creationId xmlns:a16="http://schemas.microsoft.com/office/drawing/2014/main" id="{7F57008A-5263-C01F-A9D0-5AF619EE6404}"/>
                  </a:ext>
                </a:extLst>
              </p:cNvPr>
              <p:cNvSpPr/>
              <p:nvPr/>
            </p:nvSpPr>
            <p:spPr>
              <a:xfrm>
                <a:off x="15889015" y="29329380"/>
                <a:ext cx="4752000" cy="0"/>
              </a:xfrm>
              <a:custGeom>
                <a:avLst/>
                <a:gdLst>
                  <a:gd name="csX0" fmla="*/ 0 w 1927860"/>
                  <a:gd name="csY0" fmla="*/ 0 h 0"/>
                  <a:gd name="csX1" fmla="*/ 1927860 w 1927860"/>
                  <a:gd name="csY1" fmla="*/ 0 h 0"/>
                </a:gdLst>
                <a:ahLst/>
                <a:cxnLst>
                  <a:cxn ang="0">
                    <a:pos x="csX0" y="csY0"/>
                  </a:cxn>
                  <a:cxn ang="0">
                    <a:pos x="csX1" y="csY1"/>
                  </a:cxn>
                </a:cxnLst>
                <a:rect l="l" t="t" r="r" b="b"/>
                <a:pathLst>
                  <a:path w="1927860">
                    <a:moveTo>
                      <a:pt x="0" y="0"/>
                    </a:moveTo>
                    <a:lnTo>
                      <a:pt x="1927860" y="0"/>
                    </a:lnTo>
                  </a:path>
                </a:pathLst>
              </a:custGeom>
              <a:noFill/>
              <a:ln>
                <a:headEnd type="arrow"/>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43" name="正方形/長方形 142">
            <a:extLst>
              <a:ext uri="{FF2B5EF4-FFF2-40B4-BE49-F238E27FC236}">
                <a16:creationId xmlns:a16="http://schemas.microsoft.com/office/drawing/2014/main" id="{739FE374-7BF2-2332-1CA1-4BCA925D3EDF}"/>
              </a:ext>
            </a:extLst>
          </p:cNvPr>
          <p:cNvSpPr/>
          <p:nvPr/>
        </p:nvSpPr>
        <p:spPr>
          <a:xfrm>
            <a:off x="10730761" y="22733890"/>
            <a:ext cx="10626912" cy="7474447"/>
          </a:xfrm>
          <a:prstGeom prst="rect">
            <a:avLst/>
          </a:prstGeom>
          <a:no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0" name="グループ化 89">
            <a:extLst>
              <a:ext uri="{FF2B5EF4-FFF2-40B4-BE49-F238E27FC236}">
                <a16:creationId xmlns:a16="http://schemas.microsoft.com/office/drawing/2014/main" id="{6046194B-E40C-D81E-7870-385E0420D033}"/>
              </a:ext>
            </a:extLst>
          </p:cNvPr>
          <p:cNvGrpSpPr/>
          <p:nvPr/>
        </p:nvGrpSpPr>
        <p:grpSpPr>
          <a:xfrm>
            <a:off x="15487542" y="23411852"/>
            <a:ext cx="5945753" cy="3992040"/>
            <a:chOff x="5273958" y="177870"/>
            <a:chExt cx="2193631" cy="1472826"/>
          </a:xfrm>
        </p:grpSpPr>
        <p:pic>
          <p:nvPicPr>
            <p:cNvPr id="91" name="図 90" descr="屋外, 建物, グリーン, 金属 が含まれている画像&#10;&#10;AI によって生成されたコンテンツは間違っている可能性があります。">
              <a:extLst>
                <a:ext uri="{FF2B5EF4-FFF2-40B4-BE49-F238E27FC236}">
                  <a16:creationId xmlns:a16="http://schemas.microsoft.com/office/drawing/2014/main" id="{5D16EF04-7C56-8FEF-66D7-3B353F21DEF4}"/>
                </a:ext>
              </a:extLst>
            </p:cNvPr>
            <p:cNvPicPr>
              <a:picLocks noChangeAspect="1"/>
            </p:cNvPicPr>
            <p:nvPr/>
          </p:nvPicPr>
          <p:blipFill>
            <a:blip r:embed="rId17">
              <a:extLst>
                <a:ext uri="{28A0092B-C50C-407E-A947-70E740481C1C}">
                  <a14:useLocalDpi xmlns:a14="http://schemas.microsoft.com/office/drawing/2010/main" val="0"/>
                </a:ext>
              </a:extLst>
            </a:blip>
            <a:srcRect l="39110" t="17670"/>
            <a:stretch/>
          </p:blipFill>
          <p:spPr>
            <a:xfrm>
              <a:off x="5579048" y="510681"/>
              <a:ext cx="1498914" cy="1140015"/>
            </a:xfrm>
            <a:prstGeom prst="rect">
              <a:avLst/>
            </a:prstGeom>
          </p:spPr>
        </p:pic>
        <p:sp>
          <p:nvSpPr>
            <p:cNvPr id="92" name="テキスト ボックス 91">
              <a:extLst>
                <a:ext uri="{FF2B5EF4-FFF2-40B4-BE49-F238E27FC236}">
                  <a16:creationId xmlns:a16="http://schemas.microsoft.com/office/drawing/2014/main" id="{C171F9B1-4828-F34F-E4B3-15B7C1A496FF}"/>
                </a:ext>
              </a:extLst>
            </p:cNvPr>
            <p:cNvSpPr txBox="1"/>
            <p:nvPr/>
          </p:nvSpPr>
          <p:spPr>
            <a:xfrm>
              <a:off x="5273958" y="177870"/>
              <a:ext cx="2193631" cy="272523"/>
            </a:xfrm>
            <a:prstGeom prst="rect">
              <a:avLst/>
            </a:prstGeom>
            <a:noFill/>
          </p:spPr>
          <p:txBody>
            <a:bodyPr wrap="square" lIns="0" tIns="0" rIns="0" bIns="0" rtlCol="0">
              <a:spAutoFit/>
            </a:bodyPr>
            <a:lstStyle/>
            <a:p>
              <a:r>
                <a:rPr kumimoji="1" lang="ja-JP" altLang="en-US" sz="2400" u="sng" dirty="0">
                  <a:latin typeface="ＭＳ ゴシック" panose="020B0609070205080204" pitchFamily="49" charset="-128"/>
                  <a:ea typeface="ＭＳ ゴシック" panose="020B0609070205080204" pitchFamily="49" charset="-128"/>
                </a:rPr>
                <a:t>カーテンウォール</a:t>
              </a:r>
              <a:endParaRPr kumimoji="1" lang="en-US" altLang="ja-JP" sz="2400" u="sng" dirty="0">
                <a:latin typeface="ＭＳ ゴシック" panose="020B0609070205080204" pitchFamily="49" charset="-128"/>
                <a:ea typeface="ＭＳ ゴシック" panose="020B0609070205080204" pitchFamily="49" charset="-128"/>
              </a:endParaRPr>
            </a:p>
            <a:p>
              <a:r>
                <a:rPr kumimoji="1" lang="en-US" altLang="ja-JP" sz="2400" u="sng" dirty="0">
                  <a:latin typeface="ＭＳ ゴシック" panose="020B0609070205080204" pitchFamily="49" charset="-128"/>
                  <a:ea typeface="ＭＳ ゴシック" panose="020B0609070205080204" pitchFamily="49" charset="-128"/>
                </a:rPr>
                <a:t>(</a:t>
              </a:r>
              <a:r>
                <a:rPr kumimoji="1" lang="ja-JP" altLang="en-US" sz="2400" u="sng" dirty="0">
                  <a:latin typeface="ＭＳ ゴシック" panose="020B0609070205080204" pitchFamily="49" charset="-128"/>
                  <a:ea typeface="ＭＳ ゴシック" panose="020B0609070205080204" pitchFamily="49" charset="-128"/>
                </a:rPr>
                <a:t>プール中央部・水面から水深の</a:t>
              </a:r>
              <a:r>
                <a:rPr kumimoji="1" lang="en-US" altLang="ja-JP" sz="2400" u="sng" dirty="0">
                  <a:latin typeface="ＭＳ ゴシック" panose="020B0609070205080204" pitchFamily="49" charset="-128"/>
                  <a:ea typeface="ＭＳ ゴシック" panose="020B0609070205080204" pitchFamily="49" charset="-128"/>
                </a:rPr>
                <a:t>1/3</a:t>
              </a:r>
              <a:r>
                <a:rPr kumimoji="1" lang="ja-JP" altLang="en-US" sz="2400" u="sng" dirty="0">
                  <a:latin typeface="ＭＳ ゴシック" panose="020B0609070205080204" pitchFamily="49" charset="-128"/>
                  <a:ea typeface="ＭＳ ゴシック" panose="020B0609070205080204" pitchFamily="49" charset="-128"/>
                </a:rPr>
                <a:t>の深さ</a:t>
              </a:r>
              <a:r>
                <a:rPr kumimoji="1" lang="en-US" altLang="ja-JP" sz="2400" u="sng" dirty="0">
                  <a:latin typeface="ＭＳ ゴシック" panose="020B0609070205080204" pitchFamily="49" charset="-128"/>
                  <a:ea typeface="ＭＳ ゴシック" panose="020B0609070205080204" pitchFamily="49" charset="-128"/>
                </a:rPr>
                <a:t>)</a:t>
              </a:r>
              <a:endParaRPr kumimoji="1" lang="ja-JP" altLang="en-US" sz="2400" u="sng" dirty="0">
                <a:latin typeface="ＭＳ ゴシック" panose="020B0609070205080204" pitchFamily="49" charset="-128"/>
                <a:ea typeface="ＭＳ ゴシック" panose="020B0609070205080204" pitchFamily="49" charset="-128"/>
              </a:endParaRPr>
            </a:p>
          </p:txBody>
        </p:sp>
      </p:grpSp>
      <p:grpSp>
        <p:nvGrpSpPr>
          <p:cNvPr id="93" name="グループ化 92">
            <a:extLst>
              <a:ext uri="{FF2B5EF4-FFF2-40B4-BE49-F238E27FC236}">
                <a16:creationId xmlns:a16="http://schemas.microsoft.com/office/drawing/2014/main" id="{165B2BF3-A2DE-6E06-BF5C-154E81447CF1}"/>
              </a:ext>
            </a:extLst>
          </p:cNvPr>
          <p:cNvGrpSpPr/>
          <p:nvPr/>
        </p:nvGrpSpPr>
        <p:grpSpPr>
          <a:xfrm>
            <a:off x="11080916" y="23450435"/>
            <a:ext cx="4169760" cy="3426803"/>
            <a:chOff x="6977230" y="3549967"/>
            <a:chExt cx="1538395" cy="1264288"/>
          </a:xfrm>
        </p:grpSpPr>
        <p:pic>
          <p:nvPicPr>
            <p:cNvPr id="94" name="図 93" descr="屋外, フェンス, 建物, 座る が含まれている画像&#10;&#10;AI によって生成されたコンテンツは間違っている可能性があります。">
              <a:extLst>
                <a:ext uri="{FF2B5EF4-FFF2-40B4-BE49-F238E27FC236}">
                  <a16:creationId xmlns:a16="http://schemas.microsoft.com/office/drawing/2014/main" id="{879679B1-6FA7-F397-0A19-A8AFCA311007}"/>
                </a:ext>
              </a:extLst>
            </p:cNvPr>
            <p:cNvPicPr>
              <a:picLocks noChangeAspect="1"/>
            </p:cNvPicPr>
            <p:nvPr/>
          </p:nvPicPr>
          <p:blipFill>
            <a:blip r:embed="rId18">
              <a:extLst>
                <a:ext uri="{28A0092B-C50C-407E-A947-70E740481C1C}">
                  <a14:useLocalDpi xmlns:a14="http://schemas.microsoft.com/office/drawing/2010/main" val="0"/>
                </a:ext>
              </a:extLst>
            </a:blip>
            <a:srcRect l="40139" t="21297"/>
            <a:stretch/>
          </p:blipFill>
          <p:spPr>
            <a:xfrm>
              <a:off x="6990361" y="3721178"/>
              <a:ext cx="1478031" cy="1093077"/>
            </a:xfrm>
            <a:prstGeom prst="rect">
              <a:avLst/>
            </a:prstGeom>
          </p:spPr>
        </p:pic>
        <p:sp>
          <p:nvSpPr>
            <p:cNvPr id="95" name="テキスト ボックス 94">
              <a:extLst>
                <a:ext uri="{FF2B5EF4-FFF2-40B4-BE49-F238E27FC236}">
                  <a16:creationId xmlns:a16="http://schemas.microsoft.com/office/drawing/2014/main" id="{19D2C4E1-0DF8-DE6B-ED20-D8B14D895C29}"/>
                </a:ext>
              </a:extLst>
            </p:cNvPr>
            <p:cNvSpPr txBox="1"/>
            <p:nvPr/>
          </p:nvSpPr>
          <p:spPr>
            <a:xfrm>
              <a:off x="6977230" y="3549967"/>
              <a:ext cx="1538395" cy="136262"/>
            </a:xfrm>
            <a:prstGeom prst="rect">
              <a:avLst/>
            </a:prstGeom>
            <a:noFill/>
          </p:spPr>
          <p:txBody>
            <a:bodyPr wrap="square" lIns="0" tIns="0" rIns="0" bIns="0" rtlCol="0">
              <a:spAutoFit/>
            </a:bodyPr>
            <a:lstStyle/>
            <a:p>
              <a:r>
                <a:rPr kumimoji="1" lang="ja-JP" altLang="en-US" sz="2400" u="sng" dirty="0">
                  <a:latin typeface="ＭＳ ゴシック" panose="020B0609070205080204" pitchFamily="49" charset="-128"/>
                  <a:ea typeface="ＭＳ ゴシック" panose="020B0609070205080204" pitchFamily="49" charset="-128"/>
                </a:rPr>
                <a:t>非越流部設置</a:t>
              </a:r>
              <a:r>
                <a:rPr kumimoji="1" lang="en-US" altLang="ja-JP" sz="2400" u="sng" dirty="0">
                  <a:latin typeface="ＭＳ ゴシック" panose="020B0609070205080204" pitchFamily="49" charset="-128"/>
                  <a:ea typeface="ＭＳ ゴシック" panose="020B0609070205080204" pitchFamily="49" charset="-128"/>
                </a:rPr>
                <a:t>(</a:t>
              </a:r>
              <a:r>
                <a:rPr kumimoji="1" lang="ja-JP" altLang="en-US" sz="2400" u="sng" dirty="0">
                  <a:latin typeface="ＭＳ ゴシック" panose="020B0609070205080204" pitchFamily="49" charset="-128"/>
                  <a:ea typeface="ＭＳ ゴシック" panose="020B0609070205080204" pitchFamily="49" charset="-128"/>
                </a:rPr>
                <a:t>プール幅の</a:t>
              </a:r>
              <a:r>
                <a:rPr kumimoji="1" lang="en-US" altLang="ja-JP" sz="2400" u="sng" dirty="0">
                  <a:latin typeface="ＭＳ ゴシック" panose="020B0609070205080204" pitchFamily="49" charset="-128"/>
                  <a:ea typeface="ＭＳ ゴシック" panose="020B0609070205080204" pitchFamily="49" charset="-128"/>
                </a:rPr>
                <a:t>1/2)</a:t>
              </a:r>
              <a:endParaRPr kumimoji="1" lang="ja-JP" altLang="en-US" sz="2400" u="sng" dirty="0">
                <a:latin typeface="ＭＳ ゴシック" panose="020B0609070205080204" pitchFamily="49" charset="-128"/>
                <a:ea typeface="ＭＳ ゴシック" panose="020B0609070205080204" pitchFamily="49" charset="-128"/>
              </a:endParaRPr>
            </a:p>
          </p:txBody>
        </p:sp>
      </p:grpSp>
      <p:sp>
        <p:nvSpPr>
          <p:cNvPr id="141" name="テキスト ボックス 140">
            <a:extLst>
              <a:ext uri="{FF2B5EF4-FFF2-40B4-BE49-F238E27FC236}">
                <a16:creationId xmlns:a16="http://schemas.microsoft.com/office/drawing/2014/main" id="{D0A0B7DD-437C-8FD0-FC7D-FB3E29BCEA85}"/>
              </a:ext>
            </a:extLst>
          </p:cNvPr>
          <p:cNvSpPr txBox="1"/>
          <p:nvPr/>
        </p:nvSpPr>
        <p:spPr>
          <a:xfrm>
            <a:off x="10922557" y="22751173"/>
            <a:ext cx="6619768" cy="615553"/>
          </a:xfrm>
          <a:prstGeom prst="rect">
            <a:avLst/>
          </a:prstGeom>
          <a:noFill/>
        </p:spPr>
        <p:txBody>
          <a:bodyPr wrap="square" lIns="0" tIns="0" rIns="0" bIns="0" rtlCol="0">
            <a:spAutoFit/>
          </a:bodyPr>
          <a:lstStyle/>
          <a:p>
            <a:r>
              <a:rPr lang="en-US" altLang="ja-JP" sz="4000" u="sng" dirty="0">
                <a:latin typeface="ＭＳ ゴシック" panose="020B0609070205080204" pitchFamily="49" charset="-128"/>
                <a:ea typeface="ＭＳ ゴシック" panose="020B0609070205080204" pitchFamily="49" charset="-128"/>
              </a:rPr>
              <a:t>4.</a:t>
            </a:r>
            <a:r>
              <a:rPr lang="ja-JP" altLang="en-US" sz="4000" u="sng" dirty="0">
                <a:latin typeface="ＭＳ ゴシック" panose="020B0609070205080204" pitchFamily="49" charset="-128"/>
                <a:ea typeface="ＭＳ ゴシック" panose="020B0609070205080204" pitchFamily="49" charset="-128"/>
              </a:rPr>
              <a:t>設定した対策案と配置場所</a:t>
            </a:r>
            <a:endParaRPr lang="en-US" altLang="ja-JP" sz="4000" u="sng" dirty="0">
              <a:latin typeface="ＭＳ ゴシック" panose="020B0609070205080204" pitchFamily="49" charset="-128"/>
              <a:ea typeface="ＭＳ ゴシック" panose="020B0609070205080204" pitchFamily="49" charset="-128"/>
            </a:endParaRPr>
          </a:p>
        </p:txBody>
      </p:sp>
      <p:grpSp>
        <p:nvGrpSpPr>
          <p:cNvPr id="307" name="グループ化 306">
            <a:extLst>
              <a:ext uri="{FF2B5EF4-FFF2-40B4-BE49-F238E27FC236}">
                <a16:creationId xmlns:a16="http://schemas.microsoft.com/office/drawing/2014/main" id="{97EEACA8-6E6D-70BB-ACC7-D85404322016}"/>
              </a:ext>
            </a:extLst>
          </p:cNvPr>
          <p:cNvGrpSpPr/>
          <p:nvPr/>
        </p:nvGrpSpPr>
        <p:grpSpPr>
          <a:xfrm>
            <a:off x="10950780" y="27240660"/>
            <a:ext cx="10803644" cy="2838608"/>
            <a:chOff x="26775518" y="4263311"/>
            <a:chExt cx="14252352" cy="3744741"/>
          </a:xfrm>
        </p:grpSpPr>
        <p:grpSp>
          <p:nvGrpSpPr>
            <p:cNvPr id="270" name="グループ化 269">
              <a:extLst>
                <a:ext uri="{FF2B5EF4-FFF2-40B4-BE49-F238E27FC236}">
                  <a16:creationId xmlns:a16="http://schemas.microsoft.com/office/drawing/2014/main" id="{DB823A8D-FBE5-7970-2292-68166C679F6B}"/>
                </a:ext>
              </a:extLst>
            </p:cNvPr>
            <p:cNvGrpSpPr/>
            <p:nvPr/>
          </p:nvGrpSpPr>
          <p:grpSpPr>
            <a:xfrm>
              <a:off x="26775518" y="4263311"/>
              <a:ext cx="13425778" cy="3744741"/>
              <a:chOff x="25705815" y="5619583"/>
              <a:chExt cx="7219309" cy="2013622"/>
            </a:xfrm>
          </p:grpSpPr>
          <p:grpSp>
            <p:nvGrpSpPr>
              <p:cNvPr id="144" name="グループ化 143">
                <a:extLst>
                  <a:ext uri="{FF2B5EF4-FFF2-40B4-BE49-F238E27FC236}">
                    <a16:creationId xmlns:a16="http://schemas.microsoft.com/office/drawing/2014/main" id="{CC908DC6-27E6-E5E8-88E2-B2DC15E62EAA}"/>
                  </a:ext>
                </a:extLst>
              </p:cNvPr>
              <p:cNvGrpSpPr/>
              <p:nvPr/>
            </p:nvGrpSpPr>
            <p:grpSpPr>
              <a:xfrm>
                <a:off x="25705815" y="5684595"/>
                <a:ext cx="7143515" cy="1013472"/>
                <a:chOff x="2001949" y="1699034"/>
                <a:chExt cx="7143515" cy="1013472"/>
              </a:xfrm>
            </p:grpSpPr>
            <p:grpSp>
              <p:nvGrpSpPr>
                <p:cNvPr id="257" name="グループ化 256">
                  <a:extLst>
                    <a:ext uri="{FF2B5EF4-FFF2-40B4-BE49-F238E27FC236}">
                      <a16:creationId xmlns:a16="http://schemas.microsoft.com/office/drawing/2014/main" id="{C4377AC9-C65E-8175-5C6A-0B8BDD4B6ED9}"/>
                    </a:ext>
                  </a:extLst>
                </p:cNvPr>
                <p:cNvGrpSpPr/>
                <p:nvPr/>
              </p:nvGrpSpPr>
              <p:grpSpPr>
                <a:xfrm>
                  <a:off x="2001949" y="1699034"/>
                  <a:ext cx="7143515" cy="1013472"/>
                  <a:chOff x="-784938" y="51424"/>
                  <a:chExt cx="6461839" cy="917030"/>
                </a:xfrm>
              </p:grpSpPr>
              <p:pic>
                <p:nvPicPr>
                  <p:cNvPr id="260" name="図 259">
                    <a:extLst>
                      <a:ext uri="{FF2B5EF4-FFF2-40B4-BE49-F238E27FC236}">
                        <a16:creationId xmlns:a16="http://schemas.microsoft.com/office/drawing/2014/main" id="{3223B7F4-256D-2098-F526-DE4BA897EBE2}"/>
                      </a:ext>
                    </a:extLst>
                  </p:cNvPr>
                  <p:cNvPicPr>
                    <a:picLocks noChangeAspect="1"/>
                  </p:cNvPicPr>
                  <p:nvPr/>
                </p:nvPicPr>
                <p:blipFill rotWithShape="1">
                  <a:blip r:embed="rId19"/>
                  <a:srcRect l="20811" t="62035"/>
                  <a:stretch>
                    <a:fillRect/>
                  </a:stretch>
                </p:blipFill>
                <p:spPr bwMode="auto">
                  <a:xfrm>
                    <a:off x="-784938" y="51424"/>
                    <a:ext cx="6461839" cy="640091"/>
                  </a:xfrm>
                  <a:prstGeom prst="rect">
                    <a:avLst/>
                  </a:prstGeom>
                  <a:ln>
                    <a:noFill/>
                  </a:ln>
                  <a:extLst>
                    <a:ext uri="{53640926-AAD7-44D8-BBD7-CCE9431645EC}">
                      <a14:shadowObscured xmlns:a14="http://schemas.microsoft.com/office/drawing/2010/main"/>
                    </a:ext>
                  </a:extLst>
                </p:spPr>
              </p:pic>
              <p:sp>
                <p:nvSpPr>
                  <p:cNvPr id="261" name="フリーフォーム: 図形 260">
                    <a:extLst>
                      <a:ext uri="{FF2B5EF4-FFF2-40B4-BE49-F238E27FC236}">
                        <a16:creationId xmlns:a16="http://schemas.microsoft.com/office/drawing/2014/main" id="{59BECE3A-C559-1E14-117E-DCEE5D9C26CD}"/>
                      </a:ext>
                    </a:extLst>
                  </p:cNvPr>
                  <p:cNvSpPr/>
                  <p:nvPr/>
                </p:nvSpPr>
                <p:spPr>
                  <a:xfrm>
                    <a:off x="132458" y="531968"/>
                    <a:ext cx="1619054" cy="436486"/>
                  </a:xfrm>
                  <a:custGeom>
                    <a:avLst/>
                    <a:gdLst>
                      <a:gd name="connsiteX0" fmla="*/ 0 w 803910"/>
                      <a:gd name="connsiteY0" fmla="*/ 228600 h 312420"/>
                      <a:gd name="connsiteX1" fmla="*/ 0 w 803910"/>
                      <a:gd name="connsiteY1" fmla="*/ 312420 h 312420"/>
                      <a:gd name="connsiteX2" fmla="*/ 803910 w 803910"/>
                      <a:gd name="connsiteY2" fmla="*/ 312420 h 312420"/>
                      <a:gd name="connsiteX3" fmla="*/ 803910 w 803910"/>
                      <a:gd name="connsiteY3" fmla="*/ 0 h 312420"/>
                      <a:gd name="connsiteX0" fmla="*/ 0 w 803910"/>
                      <a:gd name="connsiteY0" fmla="*/ 183590 h 312420"/>
                      <a:gd name="connsiteX1" fmla="*/ 0 w 803910"/>
                      <a:gd name="connsiteY1" fmla="*/ 312420 h 312420"/>
                      <a:gd name="connsiteX2" fmla="*/ 803910 w 803910"/>
                      <a:gd name="connsiteY2" fmla="*/ 312420 h 312420"/>
                      <a:gd name="connsiteX3" fmla="*/ 803910 w 803910"/>
                      <a:gd name="connsiteY3" fmla="*/ 0 h 312420"/>
                      <a:gd name="connsiteX0" fmla="*/ 0 w 803910"/>
                      <a:gd name="connsiteY0" fmla="*/ 34743 h 312420"/>
                      <a:gd name="connsiteX1" fmla="*/ 0 w 803910"/>
                      <a:gd name="connsiteY1" fmla="*/ 312420 h 312420"/>
                      <a:gd name="connsiteX2" fmla="*/ 803910 w 803910"/>
                      <a:gd name="connsiteY2" fmla="*/ 312420 h 312420"/>
                      <a:gd name="connsiteX3" fmla="*/ 803910 w 803910"/>
                      <a:gd name="connsiteY3" fmla="*/ 0 h 312420"/>
                    </a:gdLst>
                    <a:ahLst/>
                    <a:cxnLst>
                      <a:cxn ang="0">
                        <a:pos x="connsiteX0" y="connsiteY0"/>
                      </a:cxn>
                      <a:cxn ang="0">
                        <a:pos x="connsiteX1" y="connsiteY1"/>
                      </a:cxn>
                      <a:cxn ang="0">
                        <a:pos x="connsiteX2" y="connsiteY2"/>
                      </a:cxn>
                      <a:cxn ang="0">
                        <a:pos x="connsiteX3" y="connsiteY3"/>
                      </a:cxn>
                    </a:cxnLst>
                    <a:rect l="l" t="t" r="r" b="b"/>
                    <a:pathLst>
                      <a:path w="803910" h="312420">
                        <a:moveTo>
                          <a:pt x="0" y="34743"/>
                        </a:moveTo>
                        <a:lnTo>
                          <a:pt x="0" y="312420"/>
                        </a:lnTo>
                        <a:lnTo>
                          <a:pt x="803910" y="312420"/>
                        </a:lnTo>
                        <a:lnTo>
                          <a:pt x="803910" y="0"/>
                        </a:lnTo>
                      </a:path>
                    </a:pathLst>
                  </a:custGeom>
                  <a:noFill/>
                  <a:ln w="22225">
                    <a:solidFill>
                      <a:srgbClr val="FF0000"/>
                    </a:solidFill>
                    <a:headEnd type="arrow"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dirty="0">
                      <a:latin typeface="ＭＳ ゴシック" panose="020B0609070205080204" pitchFamily="49" charset="-128"/>
                      <a:ea typeface="ＭＳ ゴシック" panose="020B0609070205080204" pitchFamily="49" charset="-128"/>
                    </a:endParaRPr>
                  </a:p>
                </p:txBody>
              </p:sp>
            </p:grpSp>
            <p:sp>
              <p:nvSpPr>
                <p:cNvPr id="258" name="四角形: 角を丸くする 257">
                  <a:extLst>
                    <a:ext uri="{FF2B5EF4-FFF2-40B4-BE49-F238E27FC236}">
                      <a16:creationId xmlns:a16="http://schemas.microsoft.com/office/drawing/2014/main" id="{01AB1096-BCCB-C8A0-936F-5E6A39E54DDC}"/>
                    </a:ext>
                  </a:extLst>
                </p:cNvPr>
                <p:cNvSpPr/>
                <p:nvPr/>
              </p:nvSpPr>
              <p:spPr>
                <a:xfrm>
                  <a:off x="2645655" y="1731826"/>
                  <a:ext cx="906094" cy="764240"/>
                </a:xfrm>
                <a:prstGeom prst="roundRect">
                  <a:avLst/>
                </a:prstGeom>
                <a:solidFill>
                  <a:srgbClr val="FF0000">
                    <a:alpha val="14902"/>
                  </a:srgbClr>
                </a:solid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a:latin typeface="ＭＳ ゴシック" panose="020B0609070205080204" pitchFamily="49" charset="-128"/>
                    <a:ea typeface="ＭＳ ゴシック" panose="020B0609070205080204" pitchFamily="49" charset="-128"/>
                  </a:endParaRPr>
                </a:p>
              </p:txBody>
            </p:sp>
            <p:sp>
              <p:nvSpPr>
                <p:cNvPr id="259" name="四角形: 角を丸くする 258">
                  <a:extLst>
                    <a:ext uri="{FF2B5EF4-FFF2-40B4-BE49-F238E27FC236}">
                      <a16:creationId xmlns:a16="http://schemas.microsoft.com/office/drawing/2014/main" id="{07B6359E-8384-5747-550D-DC271EB28DFA}"/>
                    </a:ext>
                  </a:extLst>
                </p:cNvPr>
                <p:cNvSpPr/>
                <p:nvPr/>
              </p:nvSpPr>
              <p:spPr>
                <a:xfrm>
                  <a:off x="4270351" y="1732094"/>
                  <a:ext cx="846916" cy="764240"/>
                </a:xfrm>
                <a:prstGeom prst="roundRect">
                  <a:avLst/>
                </a:prstGeom>
                <a:solidFill>
                  <a:srgbClr val="FF0000">
                    <a:alpha val="14902"/>
                  </a:srgbClr>
                </a:solid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a:latin typeface="ＭＳ ゴシック" panose="020B0609070205080204" pitchFamily="49" charset="-128"/>
                    <a:ea typeface="ＭＳ ゴシック" panose="020B0609070205080204" pitchFamily="49" charset="-128"/>
                  </a:endParaRPr>
                </a:p>
              </p:txBody>
            </p:sp>
          </p:grpSp>
          <p:sp>
            <p:nvSpPr>
              <p:cNvPr id="262" name="テキスト ボックス 9">
                <a:extLst>
                  <a:ext uri="{FF2B5EF4-FFF2-40B4-BE49-F238E27FC236}">
                    <a16:creationId xmlns:a16="http://schemas.microsoft.com/office/drawing/2014/main" id="{B5B41612-09FD-FB8E-D345-380A81B8993B}"/>
                  </a:ext>
                </a:extLst>
              </p:cNvPr>
              <p:cNvSpPr txBox="1"/>
              <p:nvPr/>
            </p:nvSpPr>
            <p:spPr>
              <a:xfrm>
                <a:off x="25711374" y="6756746"/>
                <a:ext cx="3434751" cy="83090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buNone/>
                </a:pPr>
                <a:r>
                  <a:rPr lang="ja-JP" sz="2400" u="sng"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弯曲</a:t>
                </a:r>
                <a:r>
                  <a:rPr lang="ja-JP" altLang="en-US" sz="2400" u="sng"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区間の対策：</a:t>
                </a:r>
                <a:endParaRPr lang="en-US" altLang="ja-JP" sz="2400" u="sng"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buNone/>
                </a:pPr>
                <a:r>
                  <a:rPr lang="ja-JP" altLang="en-US" sz="24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・水面変動の発生要因への対策</a:t>
                </a:r>
                <a:endParaRPr lang="en-US" altLang="ja-JP" sz="24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buNone/>
                </a:pPr>
                <a:r>
                  <a:rPr lang="ja-JP" altLang="en-US" sz="2400" kern="100" dirty="0">
                    <a:solidFill>
                      <a:srgbClr val="FF0000"/>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上下流弯曲区間の対策の必要性</a:t>
                </a:r>
                <a:endParaRPr lang="en-US" altLang="ja-JP" sz="24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nSpc>
                    <a:spcPts val="1200"/>
                  </a:lnSpc>
                  <a:buNone/>
                </a:pPr>
                <a:endParaRPr lang="ja-JP" sz="2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263" name="四角形: 角を丸くする 262">
                <a:extLst>
                  <a:ext uri="{FF2B5EF4-FFF2-40B4-BE49-F238E27FC236}">
                    <a16:creationId xmlns:a16="http://schemas.microsoft.com/office/drawing/2014/main" id="{46E73182-1ABD-9957-AC67-F6488E079B4A}"/>
                  </a:ext>
                </a:extLst>
              </p:cNvPr>
              <p:cNvSpPr/>
              <p:nvPr/>
            </p:nvSpPr>
            <p:spPr>
              <a:xfrm>
                <a:off x="26269819" y="5657084"/>
                <a:ext cx="1079245" cy="923361"/>
              </a:xfrm>
              <a:prstGeom prst="roundRect">
                <a:avLst/>
              </a:prstGeom>
              <a:noFill/>
              <a:ln w="28575">
                <a:solidFill>
                  <a:srgbClr val="33CC3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a:latin typeface="ＭＳ ゴシック" panose="020B0609070205080204" pitchFamily="49" charset="-128"/>
                  <a:ea typeface="ＭＳ ゴシック" panose="020B0609070205080204" pitchFamily="49" charset="-128"/>
                </a:endParaRPr>
              </a:p>
            </p:txBody>
          </p:sp>
          <p:sp>
            <p:nvSpPr>
              <p:cNvPr id="265" name="四角形: 角を丸くする 264">
                <a:extLst>
                  <a:ext uri="{FF2B5EF4-FFF2-40B4-BE49-F238E27FC236}">
                    <a16:creationId xmlns:a16="http://schemas.microsoft.com/office/drawing/2014/main" id="{CB5378C9-773C-DD44-89F2-A30C07A54370}"/>
                  </a:ext>
                </a:extLst>
              </p:cNvPr>
              <p:cNvSpPr/>
              <p:nvPr/>
            </p:nvSpPr>
            <p:spPr>
              <a:xfrm>
                <a:off x="26180367" y="5619583"/>
                <a:ext cx="1298237" cy="1091754"/>
              </a:xfrm>
              <a:prstGeom prst="roundRect">
                <a:avLst/>
              </a:prstGeom>
              <a:noFill/>
              <a:ln w="28575">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a:latin typeface="ＭＳ ゴシック" panose="020B0609070205080204" pitchFamily="49" charset="-128"/>
                  <a:ea typeface="ＭＳ ゴシック" panose="020B0609070205080204" pitchFamily="49" charset="-128"/>
                </a:endParaRPr>
              </a:p>
            </p:txBody>
          </p:sp>
          <p:sp>
            <p:nvSpPr>
              <p:cNvPr id="266" name="四角形: 角を丸くする 265">
                <a:extLst>
                  <a:ext uri="{FF2B5EF4-FFF2-40B4-BE49-F238E27FC236}">
                    <a16:creationId xmlns:a16="http://schemas.microsoft.com/office/drawing/2014/main" id="{42AC7602-2F6C-215E-8A35-766FA1E8EE54}"/>
                  </a:ext>
                </a:extLst>
              </p:cNvPr>
              <p:cNvSpPr/>
              <p:nvPr/>
            </p:nvSpPr>
            <p:spPr>
              <a:xfrm>
                <a:off x="27841246" y="5628592"/>
                <a:ext cx="1185324" cy="1045756"/>
              </a:xfrm>
              <a:prstGeom prst="roundRect">
                <a:avLst/>
              </a:prstGeom>
              <a:noFill/>
              <a:ln w="28575">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dirty="0">
                  <a:latin typeface="ＭＳ ゴシック" panose="020B0609070205080204" pitchFamily="49" charset="-128"/>
                  <a:ea typeface="ＭＳ ゴシック" panose="020B0609070205080204" pitchFamily="49" charset="-128"/>
                </a:endParaRPr>
              </a:p>
            </p:txBody>
          </p:sp>
          <p:sp>
            <p:nvSpPr>
              <p:cNvPr id="267" name="テキスト ボックス 266">
                <a:extLst>
                  <a:ext uri="{FF2B5EF4-FFF2-40B4-BE49-F238E27FC236}">
                    <a16:creationId xmlns:a16="http://schemas.microsoft.com/office/drawing/2014/main" id="{B6A54083-470D-F3D0-FA3B-54C9F5BC585E}"/>
                  </a:ext>
                </a:extLst>
              </p:cNvPr>
              <p:cNvSpPr txBox="1"/>
              <p:nvPr/>
            </p:nvSpPr>
            <p:spPr>
              <a:xfrm>
                <a:off x="29074963" y="7131053"/>
                <a:ext cx="3850161" cy="502152"/>
              </a:xfrm>
              <a:prstGeom prst="rect">
                <a:avLst/>
              </a:prstGeom>
              <a:noFill/>
              <a:ln>
                <a:solidFill>
                  <a:schemeClr val="tx1"/>
                </a:solidFill>
              </a:ln>
            </p:spPr>
            <p:txBody>
              <a:bodyPr wrap="square" rIns="0" rtlCol="0">
                <a:spAutoFit/>
              </a:bodyPr>
              <a:lstStyle/>
              <a:p>
                <a:r>
                  <a:rPr kumimoji="1" lang="ja-JP" altLang="en-US" sz="2000" dirty="0">
                    <a:latin typeface="ＭＳ ゴシック" panose="020B0609070205080204" pitchFamily="49" charset="-128"/>
                    <a:ea typeface="ＭＳ ゴシック" panose="020B0609070205080204" pitchFamily="49" charset="-128"/>
                  </a:rPr>
                  <a:t>　　　</a:t>
                </a:r>
                <a:r>
                  <a:rPr kumimoji="1" lang="ja-JP" altLang="en-US" sz="2000" dirty="0">
                    <a:solidFill>
                      <a:srgbClr val="92D050"/>
                    </a:solidFill>
                    <a:latin typeface="ＭＳ ゴシック" panose="020B0609070205080204" pitchFamily="49" charset="-128"/>
                    <a:ea typeface="ＭＳ ゴシック" panose="020B0609070205080204" pitchFamily="49" charset="-128"/>
                  </a:rPr>
                  <a:t>下流湾曲部（プール</a:t>
                </a:r>
                <a:r>
                  <a:rPr kumimoji="1" lang="en-US" altLang="ja-JP" sz="2000" dirty="0">
                    <a:solidFill>
                      <a:srgbClr val="92D050"/>
                    </a:solidFill>
                    <a:latin typeface="ＭＳ ゴシック" panose="020B0609070205080204" pitchFamily="49" charset="-128"/>
                    <a:ea typeface="ＭＳ ゴシック" panose="020B0609070205080204" pitchFamily="49" charset="-128"/>
                  </a:rPr>
                  <a:t>17</a:t>
                </a:r>
                <a:r>
                  <a:rPr kumimoji="1" lang="ja-JP" altLang="en-US" sz="2000" dirty="0">
                    <a:solidFill>
                      <a:srgbClr val="92D050"/>
                    </a:solidFill>
                    <a:latin typeface="ＭＳ ゴシック" panose="020B0609070205080204" pitchFamily="49" charset="-128"/>
                    <a:ea typeface="ＭＳ ゴシック" panose="020B0609070205080204" pitchFamily="49" charset="-128"/>
                  </a:rPr>
                  <a:t>～</a:t>
                </a:r>
                <a:r>
                  <a:rPr kumimoji="1" lang="en-US" altLang="ja-JP" sz="2000" dirty="0">
                    <a:solidFill>
                      <a:srgbClr val="92D050"/>
                    </a:solidFill>
                    <a:latin typeface="ＭＳ ゴシック" panose="020B0609070205080204" pitchFamily="49" charset="-128"/>
                    <a:ea typeface="ＭＳ ゴシック" panose="020B0609070205080204" pitchFamily="49" charset="-128"/>
                  </a:rPr>
                  <a:t>20</a:t>
                </a:r>
                <a:r>
                  <a:rPr kumimoji="1" lang="ja-JP" altLang="en-US" sz="2000" dirty="0">
                    <a:solidFill>
                      <a:srgbClr val="92D050"/>
                    </a:solidFill>
                    <a:latin typeface="ＭＳ ゴシック" panose="020B0609070205080204" pitchFamily="49" charset="-128"/>
                    <a:ea typeface="ＭＳ ゴシック" panose="020B0609070205080204" pitchFamily="49" charset="-128"/>
                  </a:rPr>
                  <a:t>）</a:t>
                </a:r>
                <a:endParaRPr kumimoji="1" lang="en-US" altLang="ja-JP" sz="2000" dirty="0">
                  <a:solidFill>
                    <a:srgbClr val="92D050"/>
                  </a:solidFill>
                  <a:latin typeface="ＭＳ ゴシック" panose="020B0609070205080204" pitchFamily="49" charset="-128"/>
                  <a:ea typeface="ＭＳ ゴシック" panose="020B0609070205080204" pitchFamily="49" charset="-128"/>
                </a:endParaRPr>
              </a:p>
              <a:p>
                <a:r>
                  <a:rPr kumimoji="1" lang="ja-JP" altLang="en-US" sz="2000" dirty="0">
                    <a:latin typeface="ＭＳ ゴシック" panose="020B0609070205080204" pitchFamily="49" charset="-128"/>
                    <a:ea typeface="ＭＳ ゴシック" panose="020B0609070205080204" pitchFamily="49" charset="-128"/>
                  </a:rPr>
                  <a:t>　　　</a:t>
                </a:r>
                <a:r>
                  <a:rPr kumimoji="1" lang="ja-JP" altLang="en-US" sz="2000" dirty="0">
                    <a:solidFill>
                      <a:srgbClr val="0000FF"/>
                    </a:solidFill>
                    <a:latin typeface="ＭＳ ゴシック" panose="020B0609070205080204" pitchFamily="49" charset="-128"/>
                    <a:ea typeface="ＭＳ ゴシック" panose="020B0609070205080204" pitchFamily="49" charset="-128"/>
                  </a:rPr>
                  <a:t>上下流湾曲部（プール</a:t>
                </a:r>
                <a:r>
                  <a:rPr kumimoji="1" lang="en-US" altLang="ja-JP" sz="2000" dirty="0">
                    <a:solidFill>
                      <a:srgbClr val="0000FF"/>
                    </a:solidFill>
                    <a:latin typeface="ＭＳ ゴシック" panose="020B0609070205080204" pitchFamily="49" charset="-128"/>
                    <a:ea typeface="ＭＳ ゴシック" panose="020B0609070205080204" pitchFamily="49" charset="-128"/>
                  </a:rPr>
                  <a:t>11</a:t>
                </a:r>
                <a:r>
                  <a:rPr kumimoji="1" lang="ja-JP" altLang="en-US" sz="2000" dirty="0">
                    <a:solidFill>
                      <a:srgbClr val="0000FF"/>
                    </a:solidFill>
                    <a:latin typeface="ＭＳ ゴシック" panose="020B0609070205080204" pitchFamily="49" charset="-128"/>
                    <a:ea typeface="ＭＳ ゴシック" panose="020B0609070205080204" pitchFamily="49" charset="-128"/>
                  </a:rPr>
                  <a:t>～</a:t>
                </a:r>
                <a:r>
                  <a:rPr kumimoji="1" lang="en-US" altLang="ja-JP" sz="2000" dirty="0">
                    <a:solidFill>
                      <a:srgbClr val="0000FF"/>
                    </a:solidFill>
                    <a:latin typeface="ＭＳ ゴシック" panose="020B0609070205080204" pitchFamily="49" charset="-128"/>
                    <a:ea typeface="ＭＳ ゴシック" panose="020B0609070205080204" pitchFamily="49" charset="-128"/>
                  </a:rPr>
                  <a:t>13</a:t>
                </a:r>
                <a:r>
                  <a:rPr kumimoji="1" lang="ja-JP" altLang="en-US" sz="2000" dirty="0">
                    <a:solidFill>
                      <a:srgbClr val="0000FF"/>
                    </a:solidFill>
                    <a:latin typeface="ＭＳ ゴシック" panose="020B0609070205080204" pitchFamily="49" charset="-128"/>
                    <a:ea typeface="ＭＳ ゴシック" panose="020B0609070205080204" pitchFamily="49" charset="-128"/>
                  </a:rPr>
                  <a:t>＋</a:t>
                </a:r>
                <a:r>
                  <a:rPr kumimoji="1" lang="en-US" altLang="ja-JP" sz="2000" dirty="0">
                    <a:solidFill>
                      <a:srgbClr val="0000FF"/>
                    </a:solidFill>
                    <a:latin typeface="ＭＳ ゴシック" panose="020B0609070205080204" pitchFamily="49" charset="-128"/>
                    <a:ea typeface="ＭＳ ゴシック" panose="020B0609070205080204" pitchFamily="49" charset="-128"/>
                  </a:rPr>
                  <a:t>17</a:t>
                </a:r>
                <a:r>
                  <a:rPr kumimoji="1" lang="ja-JP" altLang="en-US" sz="2000" dirty="0">
                    <a:solidFill>
                      <a:srgbClr val="0000FF"/>
                    </a:solidFill>
                    <a:latin typeface="ＭＳ ゴシック" panose="020B0609070205080204" pitchFamily="49" charset="-128"/>
                    <a:ea typeface="ＭＳ ゴシック" panose="020B0609070205080204" pitchFamily="49" charset="-128"/>
                  </a:rPr>
                  <a:t>～</a:t>
                </a:r>
                <a:r>
                  <a:rPr kumimoji="1" lang="en-US" altLang="ja-JP" sz="2000" dirty="0">
                    <a:solidFill>
                      <a:srgbClr val="0000FF"/>
                    </a:solidFill>
                    <a:latin typeface="ＭＳ ゴシック" panose="020B0609070205080204" pitchFamily="49" charset="-128"/>
                    <a:ea typeface="ＭＳ ゴシック" panose="020B0609070205080204" pitchFamily="49" charset="-128"/>
                  </a:rPr>
                  <a:t>20</a:t>
                </a:r>
                <a:r>
                  <a:rPr kumimoji="1" lang="ja-JP" altLang="en-US" sz="2000" dirty="0">
                    <a:solidFill>
                      <a:srgbClr val="0000FF"/>
                    </a:solidFill>
                    <a:latin typeface="ＭＳ ゴシック" panose="020B0609070205080204" pitchFamily="49" charset="-128"/>
                    <a:ea typeface="ＭＳ ゴシック" panose="020B0609070205080204" pitchFamily="49" charset="-128"/>
                  </a:rPr>
                  <a:t>）</a:t>
                </a:r>
              </a:p>
            </p:txBody>
          </p:sp>
          <p:sp>
            <p:nvSpPr>
              <p:cNvPr id="268" name="四角形: 角を丸くする 267">
                <a:extLst>
                  <a:ext uri="{FF2B5EF4-FFF2-40B4-BE49-F238E27FC236}">
                    <a16:creationId xmlns:a16="http://schemas.microsoft.com/office/drawing/2014/main" id="{C26DCD3B-040F-284A-02A4-0B987E5EE894}"/>
                  </a:ext>
                </a:extLst>
              </p:cNvPr>
              <p:cNvSpPr/>
              <p:nvPr/>
            </p:nvSpPr>
            <p:spPr>
              <a:xfrm>
                <a:off x="29199506" y="7217611"/>
                <a:ext cx="280556" cy="113981"/>
              </a:xfrm>
              <a:prstGeom prst="roundRect">
                <a:avLst/>
              </a:prstGeom>
              <a:noFill/>
              <a:ln w="28575">
                <a:solidFill>
                  <a:srgbClr val="33CC33"/>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dirty="0">
                  <a:latin typeface="ＭＳ ゴシック" panose="020B0609070205080204" pitchFamily="49" charset="-128"/>
                  <a:ea typeface="ＭＳ ゴシック" panose="020B0609070205080204" pitchFamily="49" charset="-128"/>
                </a:endParaRPr>
              </a:p>
            </p:txBody>
          </p:sp>
          <p:sp>
            <p:nvSpPr>
              <p:cNvPr id="269" name="四角形: 角を丸くする 268">
                <a:extLst>
                  <a:ext uri="{FF2B5EF4-FFF2-40B4-BE49-F238E27FC236}">
                    <a16:creationId xmlns:a16="http://schemas.microsoft.com/office/drawing/2014/main" id="{FC73C420-5A83-8509-EEF0-D265201D2912}"/>
                  </a:ext>
                </a:extLst>
              </p:cNvPr>
              <p:cNvSpPr/>
              <p:nvPr/>
            </p:nvSpPr>
            <p:spPr>
              <a:xfrm>
                <a:off x="29212469" y="7451254"/>
                <a:ext cx="280556" cy="113981"/>
              </a:xfrm>
              <a:prstGeom prst="roundRect">
                <a:avLst/>
              </a:prstGeom>
              <a:noFill/>
              <a:ln w="28575">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a:latin typeface="ＭＳ ゴシック" panose="020B0609070205080204" pitchFamily="49" charset="-128"/>
                  <a:ea typeface="ＭＳ ゴシック" panose="020B0609070205080204" pitchFamily="49" charset="-128"/>
                </a:endParaRPr>
              </a:p>
            </p:txBody>
          </p:sp>
        </p:grpSp>
        <p:grpSp>
          <p:nvGrpSpPr>
            <p:cNvPr id="271" name="グループ化 270">
              <a:extLst>
                <a:ext uri="{FF2B5EF4-FFF2-40B4-BE49-F238E27FC236}">
                  <a16:creationId xmlns:a16="http://schemas.microsoft.com/office/drawing/2014/main" id="{60B102CC-0088-E3B6-406E-6AA390447D03}"/>
                </a:ext>
              </a:extLst>
            </p:cNvPr>
            <p:cNvGrpSpPr/>
            <p:nvPr/>
          </p:nvGrpSpPr>
          <p:grpSpPr>
            <a:xfrm>
              <a:off x="35839802" y="5178011"/>
              <a:ext cx="5188068" cy="1649523"/>
              <a:chOff x="3864291" y="437699"/>
              <a:chExt cx="3164903" cy="1006266"/>
            </a:xfrm>
          </p:grpSpPr>
          <p:grpSp>
            <p:nvGrpSpPr>
              <p:cNvPr id="275" name="グループ化 274">
                <a:extLst>
                  <a:ext uri="{FF2B5EF4-FFF2-40B4-BE49-F238E27FC236}">
                    <a16:creationId xmlns:a16="http://schemas.microsoft.com/office/drawing/2014/main" id="{1CAE7F02-E804-5F61-FFAF-0048A3B86F9E}"/>
                  </a:ext>
                </a:extLst>
              </p:cNvPr>
              <p:cNvGrpSpPr/>
              <p:nvPr/>
            </p:nvGrpSpPr>
            <p:grpSpPr>
              <a:xfrm>
                <a:off x="3864291" y="511117"/>
                <a:ext cx="3164903" cy="932848"/>
                <a:chOff x="-262222" y="29647"/>
                <a:chExt cx="3165100" cy="933180"/>
              </a:xfrm>
            </p:grpSpPr>
            <p:sp>
              <p:nvSpPr>
                <p:cNvPr id="276" name="フリーフォーム: 図形 275">
                  <a:extLst>
                    <a:ext uri="{FF2B5EF4-FFF2-40B4-BE49-F238E27FC236}">
                      <a16:creationId xmlns:a16="http://schemas.microsoft.com/office/drawing/2014/main" id="{6809167B-DE26-6D16-208D-103666147B93}"/>
                    </a:ext>
                  </a:extLst>
                </p:cNvPr>
                <p:cNvSpPr/>
                <p:nvPr/>
              </p:nvSpPr>
              <p:spPr>
                <a:xfrm rot="5400000">
                  <a:off x="821066" y="-967406"/>
                  <a:ext cx="0" cy="2124000"/>
                </a:xfrm>
                <a:custGeom>
                  <a:avLst/>
                  <a:gdLst>
                    <a:gd name="connsiteX0" fmla="*/ 0 w 613410"/>
                    <a:gd name="connsiteY0" fmla="*/ 0 h 461010"/>
                    <a:gd name="connsiteX1" fmla="*/ 0 w 613410"/>
                    <a:gd name="connsiteY1" fmla="*/ 461010 h 461010"/>
                    <a:gd name="connsiteX2" fmla="*/ 613410 w 613410"/>
                    <a:gd name="connsiteY2" fmla="*/ 461010 h 461010"/>
                    <a:gd name="connsiteX3" fmla="*/ 613410 w 613410"/>
                    <a:gd name="connsiteY3" fmla="*/ 0 h 461010"/>
                    <a:gd name="connsiteX0" fmla="*/ 0 w 613410"/>
                    <a:gd name="connsiteY0" fmla="*/ 0 h 461010"/>
                    <a:gd name="connsiteX1" fmla="*/ 0 w 613410"/>
                    <a:gd name="connsiteY1" fmla="*/ 461010 h 461010"/>
                    <a:gd name="connsiteX2" fmla="*/ 613410 w 613410"/>
                    <a:gd name="connsiteY2" fmla="*/ 0 h 461010"/>
                    <a:gd name="connsiteX0" fmla="*/ 0 w 0"/>
                    <a:gd name="connsiteY0" fmla="*/ 0 h 461010"/>
                    <a:gd name="connsiteX1" fmla="*/ 0 w 0"/>
                    <a:gd name="connsiteY1" fmla="*/ 461010 h 461010"/>
                  </a:gdLst>
                  <a:ahLst/>
                  <a:cxnLst>
                    <a:cxn ang="0">
                      <a:pos x="connsiteX0" y="connsiteY0"/>
                    </a:cxn>
                    <a:cxn ang="0">
                      <a:pos x="connsiteX1" y="connsiteY1"/>
                    </a:cxn>
                  </a:cxnLst>
                  <a:rect l="l" t="t" r="r" b="b"/>
                  <a:pathLst>
                    <a:path h="461010">
                      <a:moveTo>
                        <a:pt x="0" y="0"/>
                      </a:moveTo>
                      <a:lnTo>
                        <a:pt x="0" y="461010"/>
                      </a:lnTo>
                    </a:path>
                  </a:pathLst>
                </a:custGeom>
                <a:noFill/>
                <a:ln w="22225">
                  <a:solidFill>
                    <a:srgbClr val="FF00FF"/>
                  </a:solidFill>
                  <a:headEnd type="arrow" w="lg" len="lg"/>
                  <a:tailEnd type="none"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a:latin typeface="ＭＳ ゴシック" panose="020B0609070205080204" pitchFamily="49" charset="-128"/>
                    <a:ea typeface="ＭＳ ゴシック" panose="020B0609070205080204" pitchFamily="49" charset="-128"/>
                  </a:endParaRPr>
                </a:p>
              </p:txBody>
            </p:sp>
            <p:sp>
              <p:nvSpPr>
                <p:cNvPr id="277" name="テキスト ボックス 9">
                  <a:extLst>
                    <a:ext uri="{FF2B5EF4-FFF2-40B4-BE49-F238E27FC236}">
                      <a16:creationId xmlns:a16="http://schemas.microsoft.com/office/drawing/2014/main" id="{345523AA-023A-590F-BFA3-06FFDEFDA38F}"/>
                    </a:ext>
                  </a:extLst>
                </p:cNvPr>
                <p:cNvSpPr txBox="1"/>
                <p:nvPr/>
              </p:nvSpPr>
              <p:spPr>
                <a:xfrm>
                  <a:off x="-262222" y="29647"/>
                  <a:ext cx="3165100" cy="93318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sz="2400" u="sng" kern="100" dirty="0">
                      <a:solidFill>
                        <a:srgbClr val="FF00FF"/>
                      </a:solidFill>
                      <a:effectLst/>
                      <a:latin typeface="ＭＳ ゴシック" panose="020B0609070205080204" pitchFamily="49" charset="-128"/>
                      <a:ea typeface="ＭＳ ゴシック" panose="020B0609070205080204" pitchFamily="49" charset="-128"/>
                      <a:cs typeface="Times New Roman" panose="02020603050405020304" pitchFamily="18" charset="0"/>
                    </a:rPr>
                    <a:t>直線区間</a:t>
                  </a:r>
                  <a:endParaRPr lang="ja-JP" sz="2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buNone/>
                  </a:pPr>
                  <a:r>
                    <a:rPr lang="ja-JP" altLang="en-US" sz="2400" kern="100" dirty="0">
                      <a:solidFill>
                        <a:srgbClr val="FF00FF"/>
                      </a:solidFill>
                      <a:latin typeface="ＭＳ ゴシック" panose="020B0609070205080204" pitchFamily="49" charset="-128"/>
                      <a:ea typeface="ＭＳ ゴシック" panose="020B0609070205080204" pitchFamily="49" charset="-128"/>
                      <a:cs typeface="Times New Roman" panose="02020603050405020304" pitchFamily="18" charset="0"/>
                    </a:rPr>
                    <a:t>・水面変動の共振と</a:t>
                  </a:r>
                  <a:endParaRPr lang="en-US" altLang="ja-JP" sz="2400" kern="100" dirty="0">
                    <a:solidFill>
                      <a:srgbClr val="FF00FF"/>
                    </a:solidFill>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buNone/>
                  </a:pPr>
                  <a:r>
                    <a:rPr lang="ja-JP" altLang="en-US" sz="2400" kern="100" dirty="0">
                      <a:solidFill>
                        <a:srgbClr val="FF00FF"/>
                      </a:solidFill>
                      <a:latin typeface="ＭＳ ゴシック" panose="020B0609070205080204" pitchFamily="49" charset="-128"/>
                      <a:ea typeface="ＭＳ ゴシック" panose="020B0609070205080204" pitchFamily="49" charset="-128"/>
                      <a:cs typeface="Times New Roman" panose="02020603050405020304" pitchFamily="18" charset="0"/>
                    </a:rPr>
                    <a:t>　その増幅要因への対策</a:t>
                  </a:r>
                  <a:endParaRPr lang="ja-JP" sz="2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sp>
            <p:nvSpPr>
              <p:cNvPr id="273" name="フリーフォーム: 図形 272">
                <a:extLst>
                  <a:ext uri="{FF2B5EF4-FFF2-40B4-BE49-F238E27FC236}">
                    <a16:creationId xmlns:a16="http://schemas.microsoft.com/office/drawing/2014/main" id="{184659DC-FA6B-6958-ABED-8AC47E59BA1C}"/>
                  </a:ext>
                </a:extLst>
              </p:cNvPr>
              <p:cNvSpPr/>
              <p:nvPr/>
            </p:nvSpPr>
            <p:spPr>
              <a:xfrm>
                <a:off x="3882950" y="437699"/>
                <a:ext cx="0" cy="504000"/>
              </a:xfrm>
              <a:custGeom>
                <a:avLst/>
                <a:gdLst>
                  <a:gd name="connsiteX0" fmla="*/ 0 w 0"/>
                  <a:gd name="connsiteY0" fmla="*/ 0 h 390028"/>
                  <a:gd name="connsiteX1" fmla="*/ 0 w 0"/>
                  <a:gd name="connsiteY1" fmla="*/ 390028 h 390028"/>
                </a:gdLst>
                <a:ahLst/>
                <a:cxnLst>
                  <a:cxn ang="0">
                    <a:pos x="connsiteX0" y="connsiteY0"/>
                  </a:cxn>
                  <a:cxn ang="0">
                    <a:pos x="connsiteX1" y="connsiteY1"/>
                  </a:cxn>
                </a:cxnLst>
                <a:rect l="l" t="t" r="r" b="b"/>
                <a:pathLst>
                  <a:path h="390028">
                    <a:moveTo>
                      <a:pt x="0" y="0"/>
                    </a:moveTo>
                    <a:lnTo>
                      <a:pt x="0" y="390028"/>
                    </a:lnTo>
                  </a:path>
                </a:pathLst>
              </a:custGeom>
              <a:noFill/>
              <a:ln w="254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000">
                  <a:latin typeface="ＭＳ ゴシック" panose="020B0609070205080204" pitchFamily="49" charset="-128"/>
                  <a:ea typeface="ＭＳ ゴシック" panose="020B0609070205080204" pitchFamily="49" charset="-128"/>
                </a:endParaRPr>
              </a:p>
            </p:txBody>
          </p:sp>
        </p:grpSp>
      </p:grpSp>
      <p:grpSp>
        <p:nvGrpSpPr>
          <p:cNvPr id="417" name="グループ化 416">
            <a:extLst>
              <a:ext uri="{FF2B5EF4-FFF2-40B4-BE49-F238E27FC236}">
                <a16:creationId xmlns:a16="http://schemas.microsoft.com/office/drawing/2014/main" id="{E86DA14A-6C42-28A1-FB41-1B255EF24F30}"/>
              </a:ext>
            </a:extLst>
          </p:cNvPr>
          <p:cNvGrpSpPr/>
          <p:nvPr/>
        </p:nvGrpSpPr>
        <p:grpSpPr>
          <a:xfrm>
            <a:off x="21695737" y="14782475"/>
            <a:ext cx="9802208" cy="2194158"/>
            <a:chOff x="21343508" y="14510701"/>
            <a:chExt cx="9802208" cy="2194158"/>
          </a:xfrm>
        </p:grpSpPr>
        <p:grpSp>
          <p:nvGrpSpPr>
            <p:cNvPr id="310" name="グループ化 309">
              <a:extLst>
                <a:ext uri="{FF2B5EF4-FFF2-40B4-BE49-F238E27FC236}">
                  <a16:creationId xmlns:a16="http://schemas.microsoft.com/office/drawing/2014/main" id="{BBDC54B4-1C3B-650C-6A82-5B30328769EC}"/>
                </a:ext>
              </a:extLst>
            </p:cNvPr>
            <p:cNvGrpSpPr/>
            <p:nvPr/>
          </p:nvGrpSpPr>
          <p:grpSpPr>
            <a:xfrm>
              <a:off x="21343508" y="14789107"/>
              <a:ext cx="9802208" cy="1915752"/>
              <a:chOff x="-708558" y="0"/>
              <a:chExt cx="6404508" cy="1251790"/>
            </a:xfrm>
          </p:grpSpPr>
          <p:grpSp>
            <p:nvGrpSpPr>
              <p:cNvPr id="312" name="グループ化 311">
                <a:extLst>
                  <a:ext uri="{FF2B5EF4-FFF2-40B4-BE49-F238E27FC236}">
                    <a16:creationId xmlns:a16="http://schemas.microsoft.com/office/drawing/2014/main" id="{874993F9-247F-47EC-5120-E3E9EAAD6F3B}"/>
                  </a:ext>
                </a:extLst>
              </p:cNvPr>
              <p:cNvGrpSpPr/>
              <p:nvPr/>
            </p:nvGrpSpPr>
            <p:grpSpPr>
              <a:xfrm>
                <a:off x="-708558" y="0"/>
                <a:ext cx="6404508" cy="1251790"/>
                <a:chOff x="-708558" y="0"/>
                <a:chExt cx="6404508" cy="1251790"/>
              </a:xfrm>
            </p:grpSpPr>
            <p:grpSp>
              <p:nvGrpSpPr>
                <p:cNvPr id="314" name="グループ化 313">
                  <a:extLst>
                    <a:ext uri="{FF2B5EF4-FFF2-40B4-BE49-F238E27FC236}">
                      <a16:creationId xmlns:a16="http://schemas.microsoft.com/office/drawing/2014/main" id="{0BA21AE0-D9AC-D0B7-0178-F657E769362A}"/>
                    </a:ext>
                  </a:extLst>
                </p:cNvPr>
                <p:cNvGrpSpPr/>
                <p:nvPr/>
              </p:nvGrpSpPr>
              <p:grpSpPr>
                <a:xfrm>
                  <a:off x="-708558" y="0"/>
                  <a:ext cx="6404508" cy="1251790"/>
                  <a:chOff x="-727608" y="0"/>
                  <a:chExt cx="6404508" cy="1252071"/>
                </a:xfrm>
              </p:grpSpPr>
              <p:pic>
                <p:nvPicPr>
                  <p:cNvPr id="319" name="図 318">
                    <a:extLst>
                      <a:ext uri="{FF2B5EF4-FFF2-40B4-BE49-F238E27FC236}">
                        <a16:creationId xmlns:a16="http://schemas.microsoft.com/office/drawing/2014/main" id="{E5BA3E7B-AF0D-C651-04CB-24493C052764}"/>
                      </a:ext>
                    </a:extLst>
                  </p:cNvPr>
                  <p:cNvPicPr>
                    <a:picLocks noChangeAspect="1"/>
                  </p:cNvPicPr>
                  <p:nvPr/>
                </p:nvPicPr>
                <p:blipFill rotWithShape="1">
                  <a:blip r:embed="rId19"/>
                  <a:srcRect l="30430" t="58985"/>
                  <a:stretch>
                    <a:fillRect/>
                  </a:stretch>
                </p:blipFill>
                <p:spPr bwMode="auto">
                  <a:xfrm>
                    <a:off x="0" y="0"/>
                    <a:ext cx="5676900" cy="691515"/>
                  </a:xfrm>
                  <a:prstGeom prst="rect">
                    <a:avLst/>
                  </a:prstGeom>
                  <a:ln>
                    <a:noFill/>
                  </a:ln>
                  <a:extLst>
                    <a:ext uri="{53640926-AAD7-44D8-BBD7-CCE9431645EC}">
                      <a14:shadowObscured xmlns:a14="http://schemas.microsoft.com/office/drawing/2010/main"/>
                    </a:ext>
                  </a:extLst>
                </p:spPr>
              </p:pic>
              <p:grpSp>
                <p:nvGrpSpPr>
                  <p:cNvPr id="320" name="グループ化 319">
                    <a:extLst>
                      <a:ext uri="{FF2B5EF4-FFF2-40B4-BE49-F238E27FC236}">
                        <a16:creationId xmlns:a16="http://schemas.microsoft.com/office/drawing/2014/main" id="{827AE530-A24E-3B47-2C0D-7CA89B41C3D0}"/>
                      </a:ext>
                    </a:extLst>
                  </p:cNvPr>
                  <p:cNvGrpSpPr/>
                  <p:nvPr/>
                </p:nvGrpSpPr>
                <p:grpSpPr>
                  <a:xfrm>
                    <a:off x="1429360" y="382174"/>
                    <a:ext cx="626240" cy="176273"/>
                    <a:chOff x="119175" y="56049"/>
                    <a:chExt cx="626240" cy="176273"/>
                  </a:xfrm>
                </p:grpSpPr>
                <p:sp>
                  <p:nvSpPr>
                    <p:cNvPr id="334" name="フリーフォーム: 図形 333">
                      <a:extLst>
                        <a:ext uri="{FF2B5EF4-FFF2-40B4-BE49-F238E27FC236}">
                          <a16:creationId xmlns:a16="http://schemas.microsoft.com/office/drawing/2014/main" id="{715FD56C-FDA1-9BC5-30F3-B42754E7E8B1}"/>
                        </a:ext>
                      </a:extLst>
                    </p:cNvPr>
                    <p:cNvSpPr/>
                    <p:nvPr/>
                  </p:nvSpPr>
                  <p:spPr>
                    <a:xfrm rot="191773">
                      <a:off x="119175" y="186603"/>
                      <a:ext cx="54369" cy="45719"/>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35" name="フリーフォーム: 図形 334">
                      <a:extLst>
                        <a:ext uri="{FF2B5EF4-FFF2-40B4-BE49-F238E27FC236}">
                          <a16:creationId xmlns:a16="http://schemas.microsoft.com/office/drawing/2014/main" id="{7EFABB3D-5C98-1FE6-4D6B-AB7F02DCBFF5}"/>
                        </a:ext>
                      </a:extLst>
                    </p:cNvPr>
                    <p:cNvSpPr/>
                    <p:nvPr/>
                  </p:nvSpPr>
                  <p:spPr>
                    <a:xfrm rot="560498">
                      <a:off x="276188" y="61838"/>
                      <a:ext cx="45719" cy="64027"/>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36" name="フリーフォーム: 図形 335">
                      <a:extLst>
                        <a:ext uri="{FF2B5EF4-FFF2-40B4-BE49-F238E27FC236}">
                          <a16:creationId xmlns:a16="http://schemas.microsoft.com/office/drawing/2014/main" id="{A2779C05-3A68-6253-84CE-7CA4B1147BBD}"/>
                        </a:ext>
                      </a:extLst>
                    </p:cNvPr>
                    <p:cNvSpPr/>
                    <p:nvPr/>
                  </p:nvSpPr>
                  <p:spPr>
                    <a:xfrm rot="2955207">
                      <a:off x="485337" y="59149"/>
                      <a:ext cx="57362" cy="51162"/>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37" name="フリーフォーム: 図形 336">
                      <a:extLst>
                        <a:ext uri="{FF2B5EF4-FFF2-40B4-BE49-F238E27FC236}">
                          <a16:creationId xmlns:a16="http://schemas.microsoft.com/office/drawing/2014/main" id="{15EE885D-6F3C-ADCD-4794-25E1C5EB8F9C}"/>
                        </a:ext>
                      </a:extLst>
                    </p:cNvPr>
                    <p:cNvSpPr/>
                    <p:nvPr/>
                  </p:nvSpPr>
                  <p:spPr>
                    <a:xfrm rot="2548448">
                      <a:off x="699696" y="64165"/>
                      <a:ext cx="45719" cy="45719"/>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nvGrpSpPr>
                  <p:cNvPr id="321" name="グループ化 320">
                    <a:extLst>
                      <a:ext uri="{FF2B5EF4-FFF2-40B4-BE49-F238E27FC236}">
                        <a16:creationId xmlns:a16="http://schemas.microsoft.com/office/drawing/2014/main" id="{030D8C93-14A7-1329-ED02-32E744F01D7D}"/>
                      </a:ext>
                    </a:extLst>
                  </p:cNvPr>
                  <p:cNvGrpSpPr/>
                  <p:nvPr/>
                </p:nvGrpSpPr>
                <p:grpSpPr>
                  <a:xfrm>
                    <a:off x="-727608" y="481545"/>
                    <a:ext cx="4325504" cy="770526"/>
                    <a:chOff x="-1607889" y="-108"/>
                    <a:chExt cx="4325504" cy="770526"/>
                  </a:xfrm>
                </p:grpSpPr>
                <p:sp>
                  <p:nvSpPr>
                    <p:cNvPr id="332" name="テキスト ボックス 9">
                      <a:extLst>
                        <a:ext uri="{FF2B5EF4-FFF2-40B4-BE49-F238E27FC236}">
                          <a16:creationId xmlns:a16="http://schemas.microsoft.com/office/drawing/2014/main" id="{C83B5220-C03C-A28D-8BCE-2A8BE3FDABDE}"/>
                        </a:ext>
                      </a:extLst>
                    </p:cNvPr>
                    <p:cNvSpPr txBox="1"/>
                    <p:nvPr/>
                  </p:nvSpPr>
                  <p:spPr>
                    <a:xfrm>
                      <a:off x="-1607889" y="377729"/>
                      <a:ext cx="4325504" cy="39268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sz="2000" u="sng" kern="100" dirty="0">
                          <a:solidFill>
                            <a:srgbClr val="FF0000"/>
                          </a:solidFill>
                          <a:effectLst/>
                          <a:ea typeface="ＭＳ ゴシック" panose="020B0609070205080204" pitchFamily="49" charset="-128"/>
                          <a:cs typeface="Times New Roman" panose="02020603050405020304" pitchFamily="18" charset="0"/>
                        </a:rPr>
                        <a:t>上流弯曲部</a:t>
                      </a:r>
                      <a:r>
                        <a:rPr lang="en-US" sz="2000" u="sng" kern="100" dirty="0">
                          <a:solidFill>
                            <a:srgbClr val="FF0000"/>
                          </a:solidFill>
                          <a:effectLst/>
                          <a:ea typeface="ＭＳ ゴシック" panose="020B0609070205080204" pitchFamily="49" charset="-128"/>
                          <a:cs typeface="Times New Roman" panose="02020603050405020304" pitchFamily="18" charset="0"/>
                        </a:rPr>
                        <a:t>(</a:t>
                      </a:r>
                      <a:r>
                        <a:rPr lang="ja-JP" sz="2000" u="sng" kern="100" dirty="0">
                          <a:solidFill>
                            <a:srgbClr val="FF0000"/>
                          </a:solidFill>
                          <a:effectLst/>
                          <a:ea typeface="ＭＳ ゴシック" panose="020B0609070205080204" pitchFamily="49" charset="-128"/>
                          <a:cs typeface="Times New Roman" panose="02020603050405020304" pitchFamily="18" charset="0"/>
                        </a:rPr>
                        <a:t>プール</a:t>
                      </a:r>
                      <a:r>
                        <a:rPr lang="en-US" sz="2000" u="sng" kern="100" dirty="0">
                          <a:solidFill>
                            <a:srgbClr val="FF0000"/>
                          </a:solidFill>
                          <a:effectLst/>
                          <a:ea typeface="ＭＳ ゴシック" panose="020B0609070205080204" pitchFamily="49" charset="-128"/>
                          <a:cs typeface="Times New Roman" panose="02020603050405020304" pitchFamily="18" charset="0"/>
                        </a:rPr>
                        <a:t>10</a:t>
                      </a:r>
                      <a:r>
                        <a:rPr lang="ja-JP" sz="2000" u="sng" kern="100" dirty="0">
                          <a:solidFill>
                            <a:srgbClr val="FF0000"/>
                          </a:solidFill>
                          <a:effectLst/>
                          <a:ea typeface="ＭＳ ゴシック" panose="020B0609070205080204" pitchFamily="49" charset="-128"/>
                          <a:cs typeface="Times New Roman" panose="02020603050405020304" pitchFamily="18" charset="0"/>
                        </a:rPr>
                        <a:t>～</a:t>
                      </a:r>
                      <a:r>
                        <a:rPr lang="en-US" sz="2000" u="sng" kern="100" dirty="0">
                          <a:solidFill>
                            <a:srgbClr val="FF0000"/>
                          </a:solidFill>
                          <a:effectLst/>
                          <a:ea typeface="ＭＳ ゴシック" panose="020B0609070205080204" pitchFamily="49" charset="-128"/>
                          <a:cs typeface="Times New Roman" panose="02020603050405020304" pitchFamily="18" charset="0"/>
                        </a:rPr>
                        <a:t>12)</a:t>
                      </a:r>
                      <a:r>
                        <a:rPr lang="ja-JP" sz="2000" u="sng" kern="100" dirty="0">
                          <a:solidFill>
                            <a:srgbClr val="FF0000"/>
                          </a:solidFill>
                          <a:effectLst/>
                          <a:ea typeface="ＭＳ ゴシック" panose="020B0609070205080204" pitchFamily="49" charset="-128"/>
                          <a:cs typeface="Times New Roman" panose="02020603050405020304" pitchFamily="18" charset="0"/>
                        </a:rPr>
                        <a:t>・下流弯曲部</a:t>
                      </a:r>
                      <a:r>
                        <a:rPr lang="en-US" sz="2000" u="sng" kern="100" dirty="0">
                          <a:solidFill>
                            <a:srgbClr val="FF0000"/>
                          </a:solidFill>
                          <a:effectLst/>
                          <a:ea typeface="ＭＳ ゴシック" panose="020B0609070205080204" pitchFamily="49" charset="-128"/>
                          <a:cs typeface="Times New Roman" panose="02020603050405020304" pitchFamily="18" charset="0"/>
                        </a:rPr>
                        <a:t>(</a:t>
                      </a:r>
                      <a:r>
                        <a:rPr lang="ja-JP" sz="2000" u="sng" kern="100" dirty="0">
                          <a:solidFill>
                            <a:srgbClr val="FF0000"/>
                          </a:solidFill>
                          <a:effectLst/>
                          <a:ea typeface="ＭＳ ゴシック" panose="020B0609070205080204" pitchFamily="49" charset="-128"/>
                          <a:cs typeface="Times New Roman" panose="02020603050405020304" pitchFamily="18" charset="0"/>
                        </a:rPr>
                        <a:t>プール</a:t>
                      </a:r>
                      <a:r>
                        <a:rPr lang="en-US" sz="2000" u="sng" kern="100" dirty="0">
                          <a:solidFill>
                            <a:srgbClr val="FF0000"/>
                          </a:solidFill>
                          <a:effectLst/>
                          <a:ea typeface="ＭＳ ゴシック" panose="020B0609070205080204" pitchFamily="49" charset="-128"/>
                          <a:cs typeface="Times New Roman" panose="02020603050405020304" pitchFamily="18" charset="0"/>
                        </a:rPr>
                        <a:t>17</a:t>
                      </a:r>
                      <a:r>
                        <a:rPr lang="ja-JP" sz="2000" u="sng" kern="100" dirty="0">
                          <a:solidFill>
                            <a:srgbClr val="FF0000"/>
                          </a:solidFill>
                          <a:effectLst/>
                          <a:ea typeface="ＭＳ ゴシック" panose="020B0609070205080204" pitchFamily="49" charset="-128"/>
                          <a:cs typeface="Times New Roman" panose="02020603050405020304" pitchFamily="18" charset="0"/>
                        </a:rPr>
                        <a:t>～</a:t>
                      </a:r>
                      <a:r>
                        <a:rPr lang="en-US" sz="2000" u="sng" kern="100" dirty="0">
                          <a:solidFill>
                            <a:srgbClr val="FF0000"/>
                          </a:solidFill>
                          <a:effectLst/>
                          <a:ea typeface="ＭＳ ゴシック" panose="020B0609070205080204" pitchFamily="49" charset="-128"/>
                          <a:cs typeface="Times New Roman" panose="02020603050405020304" pitchFamily="18" charset="0"/>
                        </a:rPr>
                        <a:t>20)</a:t>
                      </a:r>
                      <a:endParaRPr lang="ja-JP" sz="2400" kern="100" dirty="0">
                        <a:effectLst/>
                        <a:ea typeface="ＭＳ 明朝" panose="02020609040205080304" pitchFamily="17" charset="-128"/>
                        <a:cs typeface="Times New Roman" panose="02020603050405020304" pitchFamily="18" charset="0"/>
                      </a:endParaRPr>
                    </a:p>
                    <a:p>
                      <a:pPr algn="ctr">
                        <a:buNone/>
                      </a:pPr>
                      <a:r>
                        <a:rPr lang="ja-JP" sz="2000" kern="100" dirty="0">
                          <a:solidFill>
                            <a:srgbClr val="FF0000"/>
                          </a:solidFill>
                          <a:effectLst/>
                          <a:ea typeface="ＭＳ ゴシック" panose="020B0609070205080204" pitchFamily="49" charset="-128"/>
                          <a:cs typeface="Times New Roman" panose="02020603050405020304" pitchFamily="18" charset="0"/>
                        </a:rPr>
                        <a:t>非越流部</a:t>
                      </a:r>
                      <a:endParaRPr lang="ja-JP" sz="2400" kern="100" dirty="0">
                        <a:effectLst/>
                        <a:ea typeface="ＭＳ 明朝" panose="02020609040205080304" pitchFamily="17" charset="-128"/>
                        <a:cs typeface="Times New Roman" panose="02020603050405020304" pitchFamily="18" charset="0"/>
                      </a:endParaRPr>
                    </a:p>
                  </p:txBody>
                </p:sp>
                <p:sp>
                  <p:nvSpPr>
                    <p:cNvPr id="333" name="フリーフォーム: 図形 332">
                      <a:extLst>
                        <a:ext uri="{FF2B5EF4-FFF2-40B4-BE49-F238E27FC236}">
                          <a16:creationId xmlns:a16="http://schemas.microsoft.com/office/drawing/2014/main" id="{2E55E497-1EFE-2A2A-C377-8D0EE947B425}"/>
                        </a:ext>
                      </a:extLst>
                    </p:cNvPr>
                    <p:cNvSpPr/>
                    <p:nvPr/>
                  </p:nvSpPr>
                  <p:spPr>
                    <a:xfrm>
                      <a:off x="-821760" y="-108"/>
                      <a:ext cx="2001410" cy="402305"/>
                    </a:xfrm>
                    <a:custGeom>
                      <a:avLst/>
                      <a:gdLst>
                        <a:gd name="connsiteX0" fmla="*/ 0 w 803910"/>
                        <a:gd name="connsiteY0" fmla="*/ 228600 h 312420"/>
                        <a:gd name="connsiteX1" fmla="*/ 0 w 803910"/>
                        <a:gd name="connsiteY1" fmla="*/ 312420 h 312420"/>
                        <a:gd name="connsiteX2" fmla="*/ 803910 w 803910"/>
                        <a:gd name="connsiteY2" fmla="*/ 312420 h 312420"/>
                        <a:gd name="connsiteX3" fmla="*/ 803910 w 803910"/>
                        <a:gd name="connsiteY3" fmla="*/ 0 h 312420"/>
                        <a:gd name="connsiteX0" fmla="*/ 0 w 803910"/>
                        <a:gd name="connsiteY0" fmla="*/ 183590 h 312420"/>
                        <a:gd name="connsiteX1" fmla="*/ 0 w 803910"/>
                        <a:gd name="connsiteY1" fmla="*/ 312420 h 312420"/>
                        <a:gd name="connsiteX2" fmla="*/ 803910 w 803910"/>
                        <a:gd name="connsiteY2" fmla="*/ 312420 h 312420"/>
                        <a:gd name="connsiteX3" fmla="*/ 803910 w 803910"/>
                        <a:gd name="connsiteY3" fmla="*/ 0 h 312420"/>
                        <a:gd name="connsiteX0" fmla="*/ 0 w 803910"/>
                        <a:gd name="connsiteY0" fmla="*/ 34743 h 312420"/>
                        <a:gd name="connsiteX1" fmla="*/ 0 w 803910"/>
                        <a:gd name="connsiteY1" fmla="*/ 312420 h 312420"/>
                        <a:gd name="connsiteX2" fmla="*/ 803910 w 803910"/>
                        <a:gd name="connsiteY2" fmla="*/ 312420 h 312420"/>
                        <a:gd name="connsiteX3" fmla="*/ 803910 w 803910"/>
                        <a:gd name="connsiteY3" fmla="*/ 0 h 312420"/>
                      </a:gdLst>
                      <a:ahLst/>
                      <a:cxnLst>
                        <a:cxn ang="0">
                          <a:pos x="connsiteX0" y="connsiteY0"/>
                        </a:cxn>
                        <a:cxn ang="0">
                          <a:pos x="connsiteX1" y="connsiteY1"/>
                        </a:cxn>
                        <a:cxn ang="0">
                          <a:pos x="connsiteX2" y="connsiteY2"/>
                        </a:cxn>
                        <a:cxn ang="0">
                          <a:pos x="connsiteX3" y="connsiteY3"/>
                        </a:cxn>
                      </a:cxnLst>
                      <a:rect l="l" t="t" r="r" b="b"/>
                      <a:pathLst>
                        <a:path w="803910" h="312420">
                          <a:moveTo>
                            <a:pt x="0" y="34743"/>
                          </a:moveTo>
                          <a:lnTo>
                            <a:pt x="0" y="312420"/>
                          </a:lnTo>
                          <a:lnTo>
                            <a:pt x="803910" y="312420"/>
                          </a:lnTo>
                          <a:lnTo>
                            <a:pt x="803910" y="0"/>
                          </a:lnTo>
                        </a:path>
                      </a:pathLst>
                    </a:custGeom>
                    <a:noFill/>
                    <a:ln w="22225">
                      <a:solidFill>
                        <a:srgbClr val="FF0000"/>
                      </a:solidFill>
                      <a:headEnd type="arrow"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nvGrpSpPr>
                  <p:cNvPr id="325" name="グループ化 324">
                    <a:extLst>
                      <a:ext uri="{FF2B5EF4-FFF2-40B4-BE49-F238E27FC236}">
                        <a16:creationId xmlns:a16="http://schemas.microsoft.com/office/drawing/2014/main" id="{D7165BDF-626B-D917-DE37-88FDF6D6D770}"/>
                      </a:ext>
                    </a:extLst>
                  </p:cNvPr>
                  <p:cNvGrpSpPr/>
                  <p:nvPr/>
                </p:nvGrpSpPr>
                <p:grpSpPr>
                  <a:xfrm>
                    <a:off x="3627400" y="364680"/>
                    <a:ext cx="396240" cy="60960"/>
                    <a:chOff x="-787651" y="-3810"/>
                    <a:chExt cx="396240" cy="60960"/>
                  </a:xfrm>
                </p:grpSpPr>
                <p:sp>
                  <p:nvSpPr>
                    <p:cNvPr id="329" name="フリーフォーム: 図形 328">
                      <a:extLst>
                        <a:ext uri="{FF2B5EF4-FFF2-40B4-BE49-F238E27FC236}">
                          <a16:creationId xmlns:a16="http://schemas.microsoft.com/office/drawing/2014/main" id="{179B9FCE-FA40-292B-7488-6C12BF40B6CF}"/>
                        </a:ext>
                      </a:extLst>
                    </p:cNvPr>
                    <p:cNvSpPr/>
                    <p:nvPr/>
                  </p:nvSpPr>
                  <p:spPr>
                    <a:xfrm>
                      <a:off x="-787651" y="0"/>
                      <a:ext cx="0" cy="57150"/>
                    </a:xfrm>
                    <a:custGeom>
                      <a:avLst/>
                      <a:gdLst>
                        <a:gd name="connsiteX0" fmla="*/ 0 w 0"/>
                        <a:gd name="connsiteY0" fmla="*/ 0 h 57150"/>
                        <a:gd name="connsiteX1" fmla="*/ 0 w 0"/>
                        <a:gd name="connsiteY1" fmla="*/ 57150 h 57150"/>
                      </a:gdLst>
                      <a:ahLst/>
                      <a:cxnLst>
                        <a:cxn ang="0">
                          <a:pos x="connsiteX0" y="connsiteY0"/>
                        </a:cxn>
                        <a:cxn ang="0">
                          <a:pos x="connsiteX1" y="connsiteY1"/>
                        </a:cxn>
                      </a:cxnLst>
                      <a:rect l="l" t="t" r="r" b="b"/>
                      <a:pathLst>
                        <a:path h="57150">
                          <a:moveTo>
                            <a:pt x="0" y="0"/>
                          </a:moveTo>
                          <a:lnTo>
                            <a:pt x="0" y="57150"/>
                          </a:ln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30" name="フリーフォーム: 図形 329">
                      <a:extLst>
                        <a:ext uri="{FF2B5EF4-FFF2-40B4-BE49-F238E27FC236}">
                          <a16:creationId xmlns:a16="http://schemas.microsoft.com/office/drawing/2014/main" id="{08E642BD-D454-CF3D-62EE-2E6A32E2D646}"/>
                        </a:ext>
                      </a:extLst>
                    </p:cNvPr>
                    <p:cNvSpPr/>
                    <p:nvPr/>
                  </p:nvSpPr>
                  <p:spPr>
                    <a:xfrm>
                      <a:off x="-585721" y="-3810"/>
                      <a:ext cx="0" cy="57150"/>
                    </a:xfrm>
                    <a:custGeom>
                      <a:avLst/>
                      <a:gdLst>
                        <a:gd name="connsiteX0" fmla="*/ 0 w 0"/>
                        <a:gd name="connsiteY0" fmla="*/ 0 h 57150"/>
                        <a:gd name="connsiteX1" fmla="*/ 0 w 0"/>
                        <a:gd name="connsiteY1" fmla="*/ 57150 h 57150"/>
                      </a:gdLst>
                      <a:ahLst/>
                      <a:cxnLst>
                        <a:cxn ang="0">
                          <a:pos x="connsiteX0" y="connsiteY0"/>
                        </a:cxn>
                        <a:cxn ang="0">
                          <a:pos x="connsiteX1" y="connsiteY1"/>
                        </a:cxn>
                      </a:cxnLst>
                      <a:rect l="l" t="t" r="r" b="b"/>
                      <a:pathLst>
                        <a:path h="57150">
                          <a:moveTo>
                            <a:pt x="0" y="0"/>
                          </a:moveTo>
                          <a:lnTo>
                            <a:pt x="0" y="57150"/>
                          </a:ln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31" name="フリーフォーム: 図形 330">
                      <a:extLst>
                        <a:ext uri="{FF2B5EF4-FFF2-40B4-BE49-F238E27FC236}">
                          <a16:creationId xmlns:a16="http://schemas.microsoft.com/office/drawing/2014/main" id="{8DA9CF0A-AF6A-7443-7DD3-CFC2BACBBDB1}"/>
                        </a:ext>
                      </a:extLst>
                    </p:cNvPr>
                    <p:cNvSpPr/>
                    <p:nvPr/>
                  </p:nvSpPr>
                  <p:spPr>
                    <a:xfrm>
                      <a:off x="-391411" y="0"/>
                      <a:ext cx="0" cy="57150"/>
                    </a:xfrm>
                    <a:custGeom>
                      <a:avLst/>
                      <a:gdLst>
                        <a:gd name="connsiteX0" fmla="*/ 0 w 0"/>
                        <a:gd name="connsiteY0" fmla="*/ 0 h 57150"/>
                        <a:gd name="connsiteX1" fmla="*/ 0 w 0"/>
                        <a:gd name="connsiteY1" fmla="*/ 57150 h 57150"/>
                      </a:gdLst>
                      <a:ahLst/>
                      <a:cxnLst>
                        <a:cxn ang="0">
                          <a:pos x="connsiteX0" y="connsiteY0"/>
                        </a:cxn>
                        <a:cxn ang="0">
                          <a:pos x="connsiteX1" y="connsiteY1"/>
                        </a:cxn>
                      </a:cxnLst>
                      <a:rect l="l" t="t" r="r" b="b"/>
                      <a:pathLst>
                        <a:path h="57150">
                          <a:moveTo>
                            <a:pt x="0" y="0"/>
                          </a:moveTo>
                          <a:lnTo>
                            <a:pt x="0" y="57150"/>
                          </a:ln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nvGrpSpPr>
                  <p:cNvPr id="326" name="グループ化 325">
                    <a:extLst>
                      <a:ext uri="{FF2B5EF4-FFF2-40B4-BE49-F238E27FC236}">
                        <a16:creationId xmlns:a16="http://schemas.microsoft.com/office/drawing/2014/main" id="{45B7A30C-67C9-8B70-D0C9-30B23A75F05C}"/>
                      </a:ext>
                    </a:extLst>
                  </p:cNvPr>
                  <p:cNvGrpSpPr/>
                  <p:nvPr/>
                </p:nvGrpSpPr>
                <p:grpSpPr>
                  <a:xfrm>
                    <a:off x="2921283" y="508687"/>
                    <a:ext cx="1924050" cy="398910"/>
                    <a:chOff x="-784084" y="27034"/>
                    <a:chExt cx="1924050" cy="398910"/>
                  </a:xfrm>
                </p:grpSpPr>
                <p:sp>
                  <p:nvSpPr>
                    <p:cNvPr id="327" name="フリーフォーム: 図形 326">
                      <a:extLst>
                        <a:ext uri="{FF2B5EF4-FFF2-40B4-BE49-F238E27FC236}">
                          <a16:creationId xmlns:a16="http://schemas.microsoft.com/office/drawing/2014/main" id="{BD181004-AE51-11E1-04D8-78904F5AC8B7}"/>
                        </a:ext>
                      </a:extLst>
                    </p:cNvPr>
                    <p:cNvSpPr/>
                    <p:nvPr/>
                  </p:nvSpPr>
                  <p:spPr>
                    <a:xfrm rot="5400000">
                      <a:off x="159822" y="-367659"/>
                      <a:ext cx="0" cy="789385"/>
                    </a:xfrm>
                    <a:custGeom>
                      <a:avLst/>
                      <a:gdLst>
                        <a:gd name="connsiteX0" fmla="*/ 0 w 613410"/>
                        <a:gd name="connsiteY0" fmla="*/ 0 h 461010"/>
                        <a:gd name="connsiteX1" fmla="*/ 0 w 613410"/>
                        <a:gd name="connsiteY1" fmla="*/ 461010 h 461010"/>
                        <a:gd name="connsiteX2" fmla="*/ 613410 w 613410"/>
                        <a:gd name="connsiteY2" fmla="*/ 461010 h 461010"/>
                        <a:gd name="connsiteX3" fmla="*/ 613410 w 613410"/>
                        <a:gd name="connsiteY3" fmla="*/ 0 h 461010"/>
                        <a:gd name="connsiteX0" fmla="*/ 0 w 613410"/>
                        <a:gd name="connsiteY0" fmla="*/ 0 h 461010"/>
                        <a:gd name="connsiteX1" fmla="*/ 0 w 613410"/>
                        <a:gd name="connsiteY1" fmla="*/ 461010 h 461010"/>
                        <a:gd name="connsiteX2" fmla="*/ 613410 w 613410"/>
                        <a:gd name="connsiteY2" fmla="*/ 0 h 461010"/>
                        <a:gd name="connsiteX0" fmla="*/ 0 w 0"/>
                        <a:gd name="connsiteY0" fmla="*/ 0 h 461010"/>
                        <a:gd name="connsiteX1" fmla="*/ 0 w 0"/>
                        <a:gd name="connsiteY1" fmla="*/ 461010 h 461010"/>
                      </a:gdLst>
                      <a:ahLst/>
                      <a:cxnLst>
                        <a:cxn ang="0">
                          <a:pos x="connsiteX0" y="connsiteY0"/>
                        </a:cxn>
                        <a:cxn ang="0">
                          <a:pos x="connsiteX1" y="connsiteY1"/>
                        </a:cxn>
                      </a:cxnLst>
                      <a:rect l="l" t="t" r="r" b="b"/>
                      <a:pathLst>
                        <a:path h="461010">
                          <a:moveTo>
                            <a:pt x="0" y="0"/>
                          </a:moveTo>
                          <a:lnTo>
                            <a:pt x="0" y="461010"/>
                          </a:lnTo>
                        </a:path>
                      </a:pathLst>
                    </a:custGeom>
                    <a:noFill/>
                    <a:ln w="22225">
                      <a:solidFill>
                        <a:srgbClr val="FF00FF"/>
                      </a:solidFill>
                      <a:headEnd type="arrow"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28" name="テキスト ボックス 9">
                      <a:extLst>
                        <a:ext uri="{FF2B5EF4-FFF2-40B4-BE49-F238E27FC236}">
                          <a16:creationId xmlns:a16="http://schemas.microsoft.com/office/drawing/2014/main" id="{90FCD75C-385E-694C-11F6-88F14A66C7CC}"/>
                        </a:ext>
                      </a:extLst>
                    </p:cNvPr>
                    <p:cNvSpPr txBox="1"/>
                    <p:nvPr/>
                  </p:nvSpPr>
                  <p:spPr>
                    <a:xfrm>
                      <a:off x="-784084" y="35777"/>
                      <a:ext cx="1924050" cy="39016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sz="2000" u="sng" kern="100" dirty="0">
                          <a:solidFill>
                            <a:srgbClr val="FF00FF"/>
                          </a:solidFill>
                          <a:effectLst/>
                          <a:ea typeface="ＭＳ ゴシック" panose="020B0609070205080204" pitchFamily="49" charset="-128"/>
                          <a:cs typeface="Times New Roman" panose="02020603050405020304" pitchFamily="18" charset="0"/>
                        </a:rPr>
                        <a:t>直線区間</a:t>
                      </a:r>
                      <a:r>
                        <a:rPr lang="en-US" sz="2000" u="sng" kern="100" dirty="0">
                          <a:solidFill>
                            <a:srgbClr val="FF00FF"/>
                          </a:solidFill>
                          <a:effectLst/>
                          <a:ea typeface="ＭＳ ゴシック" panose="020B0609070205080204" pitchFamily="49" charset="-128"/>
                          <a:cs typeface="Times New Roman" panose="02020603050405020304" pitchFamily="18" charset="0"/>
                        </a:rPr>
                        <a:t>(</a:t>
                      </a:r>
                      <a:r>
                        <a:rPr lang="ja-JP" sz="2000" u="sng" kern="100" dirty="0">
                          <a:solidFill>
                            <a:srgbClr val="FF00FF"/>
                          </a:solidFill>
                          <a:effectLst/>
                          <a:ea typeface="ＭＳ ゴシック" panose="020B0609070205080204" pitchFamily="49" charset="-128"/>
                          <a:cs typeface="Times New Roman" panose="02020603050405020304" pitchFamily="18" charset="0"/>
                        </a:rPr>
                        <a:t>プール</a:t>
                      </a:r>
                      <a:r>
                        <a:rPr lang="en-US" sz="2000" u="sng" kern="100" dirty="0">
                          <a:solidFill>
                            <a:srgbClr val="FF00FF"/>
                          </a:solidFill>
                          <a:effectLst/>
                          <a:ea typeface="ＭＳ ゴシック" panose="020B0609070205080204" pitchFamily="49" charset="-128"/>
                          <a:cs typeface="Times New Roman" panose="02020603050405020304" pitchFamily="18" charset="0"/>
                        </a:rPr>
                        <a:t>28</a:t>
                      </a:r>
                      <a:r>
                        <a:rPr lang="ja-JP" altLang="en-US" sz="2000" u="sng" kern="100" dirty="0">
                          <a:solidFill>
                            <a:srgbClr val="FF00FF"/>
                          </a:solidFill>
                          <a:effectLst/>
                          <a:ea typeface="ＭＳ ゴシック" panose="020B0609070205080204" pitchFamily="49" charset="-128"/>
                          <a:cs typeface="Times New Roman" panose="02020603050405020304" pitchFamily="18" charset="0"/>
                        </a:rPr>
                        <a:t>～</a:t>
                      </a:r>
                      <a:r>
                        <a:rPr lang="en-US" altLang="ja-JP" sz="2000" u="sng" kern="100" dirty="0">
                          <a:solidFill>
                            <a:srgbClr val="FF00FF"/>
                          </a:solidFill>
                          <a:effectLst/>
                          <a:ea typeface="ＭＳ ゴシック" panose="020B0609070205080204" pitchFamily="49" charset="-128"/>
                          <a:cs typeface="Times New Roman" panose="02020603050405020304" pitchFamily="18" charset="0"/>
                        </a:rPr>
                        <a:t>31</a:t>
                      </a:r>
                      <a:r>
                        <a:rPr lang="en-US" sz="2000" u="sng" kern="100" dirty="0">
                          <a:solidFill>
                            <a:srgbClr val="FF00FF"/>
                          </a:solidFill>
                          <a:effectLst/>
                          <a:ea typeface="ＭＳ ゴシック" panose="020B0609070205080204" pitchFamily="49" charset="-128"/>
                          <a:cs typeface="Times New Roman" panose="02020603050405020304" pitchFamily="18" charset="0"/>
                        </a:rPr>
                        <a:t>)</a:t>
                      </a:r>
                      <a:endParaRPr lang="ja-JP" sz="2400" kern="100" dirty="0">
                        <a:effectLst/>
                        <a:ea typeface="ＭＳ 明朝" panose="02020609040205080304" pitchFamily="17" charset="-128"/>
                        <a:cs typeface="Times New Roman" panose="02020603050405020304" pitchFamily="18" charset="0"/>
                      </a:endParaRPr>
                    </a:p>
                    <a:p>
                      <a:pPr algn="ctr">
                        <a:buNone/>
                      </a:pPr>
                      <a:r>
                        <a:rPr lang="ja-JP" sz="2000" kern="100" dirty="0">
                          <a:solidFill>
                            <a:srgbClr val="FF00FF"/>
                          </a:solidFill>
                          <a:effectLst/>
                          <a:ea typeface="ＭＳ ゴシック" panose="020B0609070205080204" pitchFamily="49" charset="-128"/>
                          <a:cs typeface="Times New Roman" panose="02020603050405020304" pitchFamily="18" charset="0"/>
                        </a:rPr>
                        <a:t>非越流部</a:t>
                      </a:r>
                      <a:endParaRPr lang="ja-JP" sz="2400" kern="100" dirty="0">
                        <a:effectLst/>
                        <a:ea typeface="ＭＳ 明朝" panose="02020609040205080304" pitchFamily="17" charset="-128"/>
                        <a:cs typeface="Times New Roman" panose="02020603050405020304" pitchFamily="18" charset="0"/>
                      </a:endParaRPr>
                    </a:p>
                  </p:txBody>
                </p:sp>
              </p:grpSp>
            </p:grpSp>
            <p:grpSp>
              <p:nvGrpSpPr>
                <p:cNvPr id="315" name="グループ化 314">
                  <a:extLst>
                    <a:ext uri="{FF2B5EF4-FFF2-40B4-BE49-F238E27FC236}">
                      <a16:creationId xmlns:a16="http://schemas.microsoft.com/office/drawing/2014/main" id="{53E7804F-C6D1-C8B3-8E4C-D35981EBE02E}"/>
                    </a:ext>
                  </a:extLst>
                </p:cNvPr>
                <p:cNvGrpSpPr/>
                <p:nvPr/>
              </p:nvGrpSpPr>
              <p:grpSpPr>
                <a:xfrm>
                  <a:off x="19656" y="318066"/>
                  <a:ext cx="470601" cy="215256"/>
                  <a:chOff x="-222050" y="-23012"/>
                  <a:chExt cx="470601" cy="215256"/>
                </a:xfrm>
              </p:grpSpPr>
              <p:sp>
                <p:nvSpPr>
                  <p:cNvPr id="316" name="フリーフォーム: 図形 315">
                    <a:extLst>
                      <a:ext uri="{FF2B5EF4-FFF2-40B4-BE49-F238E27FC236}">
                        <a16:creationId xmlns:a16="http://schemas.microsoft.com/office/drawing/2014/main" id="{AB2AE6B3-52ED-D472-88BF-B34E91BC98EE}"/>
                      </a:ext>
                    </a:extLst>
                  </p:cNvPr>
                  <p:cNvSpPr/>
                  <p:nvPr/>
                </p:nvSpPr>
                <p:spPr>
                  <a:xfrm rot="16707182">
                    <a:off x="198512" y="142205"/>
                    <a:ext cx="54369" cy="45709"/>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17" name="フリーフォーム: 図形 316">
                    <a:extLst>
                      <a:ext uri="{FF2B5EF4-FFF2-40B4-BE49-F238E27FC236}">
                        <a16:creationId xmlns:a16="http://schemas.microsoft.com/office/drawing/2014/main" id="{B9C60E46-15F7-E523-5053-107DC7E72632}"/>
                      </a:ext>
                    </a:extLst>
                  </p:cNvPr>
                  <p:cNvSpPr/>
                  <p:nvPr/>
                </p:nvSpPr>
                <p:spPr>
                  <a:xfrm rot="13754088">
                    <a:off x="-226380" y="-18682"/>
                    <a:ext cx="54369" cy="45709"/>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18" name="フリーフォーム: 図形 317">
                    <a:extLst>
                      <a:ext uri="{FF2B5EF4-FFF2-40B4-BE49-F238E27FC236}">
                        <a16:creationId xmlns:a16="http://schemas.microsoft.com/office/drawing/2014/main" id="{B5313812-60AC-6F4B-DA90-C1DAA3B0CB17}"/>
                      </a:ext>
                    </a:extLst>
                  </p:cNvPr>
                  <p:cNvSpPr/>
                  <p:nvPr/>
                </p:nvSpPr>
                <p:spPr>
                  <a:xfrm rot="15387391">
                    <a:off x="11554" y="4330"/>
                    <a:ext cx="54369" cy="45709"/>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sp>
            <p:nvSpPr>
              <p:cNvPr id="313" name="フリーフォーム: 図形 312">
                <a:extLst>
                  <a:ext uri="{FF2B5EF4-FFF2-40B4-BE49-F238E27FC236}">
                    <a16:creationId xmlns:a16="http://schemas.microsoft.com/office/drawing/2014/main" id="{7C7F5391-AD4E-656E-2344-95109CD7331C}"/>
                  </a:ext>
                </a:extLst>
              </p:cNvPr>
              <p:cNvSpPr/>
              <p:nvPr/>
            </p:nvSpPr>
            <p:spPr>
              <a:xfrm>
                <a:off x="4238046" y="369736"/>
                <a:ext cx="0" cy="57137"/>
              </a:xfrm>
              <a:custGeom>
                <a:avLst/>
                <a:gdLst>
                  <a:gd name="connsiteX0" fmla="*/ 0 w 0"/>
                  <a:gd name="connsiteY0" fmla="*/ 0 h 57150"/>
                  <a:gd name="connsiteX1" fmla="*/ 0 w 0"/>
                  <a:gd name="connsiteY1" fmla="*/ 57150 h 57150"/>
                </a:gdLst>
                <a:ahLst/>
                <a:cxnLst>
                  <a:cxn ang="0">
                    <a:pos x="connsiteX0" y="connsiteY0"/>
                  </a:cxn>
                  <a:cxn ang="0">
                    <a:pos x="connsiteX1" y="connsiteY1"/>
                  </a:cxn>
                </a:cxnLst>
                <a:rect l="l" t="t" r="r" b="b"/>
                <a:pathLst>
                  <a:path h="57150">
                    <a:moveTo>
                      <a:pt x="0" y="0"/>
                    </a:moveTo>
                    <a:lnTo>
                      <a:pt x="0" y="57150"/>
                    </a:lnTo>
                  </a:path>
                </a:pathLst>
              </a:custGeom>
              <a:no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sp>
          <p:nvSpPr>
            <p:cNvPr id="407" name="テキスト ボックス 9">
              <a:extLst>
                <a:ext uri="{FF2B5EF4-FFF2-40B4-BE49-F238E27FC236}">
                  <a16:creationId xmlns:a16="http://schemas.microsoft.com/office/drawing/2014/main" id="{D8C67AE4-ED35-964D-B796-7C34C091A5A4}"/>
                </a:ext>
              </a:extLst>
            </p:cNvPr>
            <p:cNvSpPr txBox="1"/>
            <p:nvPr/>
          </p:nvSpPr>
          <p:spPr>
            <a:xfrm>
              <a:off x="22048614" y="14510701"/>
              <a:ext cx="5720333" cy="53793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対策</a:t>
              </a:r>
              <a:r>
                <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1:</a:t>
              </a: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隔壁に非越流部を設けるタイプ</a:t>
              </a:r>
              <a:endPar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grpSp>
        <p:nvGrpSpPr>
          <p:cNvPr id="416" name="グループ化 415">
            <a:extLst>
              <a:ext uri="{FF2B5EF4-FFF2-40B4-BE49-F238E27FC236}">
                <a16:creationId xmlns:a16="http://schemas.microsoft.com/office/drawing/2014/main" id="{C13DBCE6-45EF-4BE8-EE10-9C8BFC2E4F9A}"/>
              </a:ext>
            </a:extLst>
          </p:cNvPr>
          <p:cNvGrpSpPr/>
          <p:nvPr/>
        </p:nvGrpSpPr>
        <p:grpSpPr>
          <a:xfrm>
            <a:off x="33255759" y="14242494"/>
            <a:ext cx="9012439" cy="2747048"/>
            <a:chOff x="32525304" y="14325485"/>
            <a:chExt cx="9012439" cy="2747048"/>
          </a:xfrm>
        </p:grpSpPr>
        <p:grpSp>
          <p:nvGrpSpPr>
            <p:cNvPr id="345" name="グループ化 344">
              <a:extLst>
                <a:ext uri="{FF2B5EF4-FFF2-40B4-BE49-F238E27FC236}">
                  <a16:creationId xmlns:a16="http://schemas.microsoft.com/office/drawing/2014/main" id="{250C5BE6-FCE6-0669-2E6D-65966F8BD487}"/>
                </a:ext>
              </a:extLst>
            </p:cNvPr>
            <p:cNvGrpSpPr/>
            <p:nvPr/>
          </p:nvGrpSpPr>
          <p:grpSpPr>
            <a:xfrm>
              <a:off x="32525304" y="15176825"/>
              <a:ext cx="8844852" cy="1895708"/>
              <a:chOff x="0" y="0"/>
              <a:chExt cx="5796352" cy="1242811"/>
            </a:xfrm>
          </p:grpSpPr>
          <p:pic>
            <p:nvPicPr>
              <p:cNvPr id="367" name="図 366">
                <a:extLst>
                  <a:ext uri="{FF2B5EF4-FFF2-40B4-BE49-F238E27FC236}">
                    <a16:creationId xmlns:a16="http://schemas.microsoft.com/office/drawing/2014/main" id="{22B2FB8D-578D-3308-1CB2-2EB46FA0A72F}"/>
                  </a:ext>
                </a:extLst>
              </p:cNvPr>
              <p:cNvPicPr>
                <a:picLocks noChangeAspect="1"/>
              </p:cNvPicPr>
              <p:nvPr/>
            </p:nvPicPr>
            <p:blipFill rotWithShape="1">
              <a:blip r:embed="rId19"/>
              <a:srcRect l="30430" t="58985"/>
              <a:stretch>
                <a:fillRect/>
              </a:stretch>
            </p:blipFill>
            <p:spPr bwMode="auto">
              <a:xfrm>
                <a:off x="0" y="0"/>
                <a:ext cx="5676900" cy="691515"/>
              </a:xfrm>
              <a:prstGeom prst="rect">
                <a:avLst/>
              </a:prstGeom>
              <a:ln>
                <a:noFill/>
              </a:ln>
              <a:extLst>
                <a:ext uri="{53640926-AAD7-44D8-BBD7-CCE9431645EC}">
                  <a14:shadowObscured xmlns:a14="http://schemas.microsoft.com/office/drawing/2010/main"/>
                </a:ext>
              </a:extLst>
            </p:spPr>
          </p:pic>
          <p:grpSp>
            <p:nvGrpSpPr>
              <p:cNvPr id="374" name="グループ化 373">
                <a:extLst>
                  <a:ext uri="{FF2B5EF4-FFF2-40B4-BE49-F238E27FC236}">
                    <a16:creationId xmlns:a16="http://schemas.microsoft.com/office/drawing/2014/main" id="{AA8BE0FF-4E82-7658-38C2-69AEC535A7CF}"/>
                  </a:ext>
                </a:extLst>
              </p:cNvPr>
              <p:cNvGrpSpPr/>
              <p:nvPr/>
            </p:nvGrpSpPr>
            <p:grpSpPr>
              <a:xfrm>
                <a:off x="1310185" y="326125"/>
                <a:ext cx="669412" cy="292294"/>
                <a:chOff x="0" y="0"/>
                <a:chExt cx="669412" cy="292294"/>
              </a:xfrm>
            </p:grpSpPr>
            <p:sp>
              <p:nvSpPr>
                <p:cNvPr id="403" name="フリーフォーム: 図形 402">
                  <a:extLst>
                    <a:ext uri="{FF2B5EF4-FFF2-40B4-BE49-F238E27FC236}">
                      <a16:creationId xmlns:a16="http://schemas.microsoft.com/office/drawing/2014/main" id="{A537015F-4ABA-8F05-5A00-F013C26DFF5D}"/>
                    </a:ext>
                  </a:extLst>
                </p:cNvPr>
                <p:cNvSpPr/>
                <p:nvPr/>
              </p:nvSpPr>
              <p:spPr>
                <a:xfrm>
                  <a:off x="0" y="203913"/>
                  <a:ext cx="78183" cy="88381"/>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404" name="フリーフォーム: 図形 403">
                  <a:extLst>
                    <a:ext uri="{FF2B5EF4-FFF2-40B4-BE49-F238E27FC236}">
                      <a16:creationId xmlns:a16="http://schemas.microsoft.com/office/drawing/2014/main" id="{0CB72C2B-0346-6657-175B-5F0053E61B59}"/>
                    </a:ext>
                  </a:extLst>
                </p:cNvPr>
                <p:cNvSpPr/>
                <p:nvPr/>
              </p:nvSpPr>
              <p:spPr>
                <a:xfrm rot="560498">
                  <a:off x="169363" y="50104"/>
                  <a:ext cx="78183" cy="88381"/>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405" name="フリーフォーム: 図形 404">
                  <a:extLst>
                    <a:ext uri="{FF2B5EF4-FFF2-40B4-BE49-F238E27FC236}">
                      <a16:creationId xmlns:a16="http://schemas.microsoft.com/office/drawing/2014/main" id="{D7D28BAC-A7E6-F1B0-6CD3-713CBE10B8A5}"/>
                    </a:ext>
                  </a:extLst>
                </p:cNvPr>
                <p:cNvSpPr/>
                <p:nvPr/>
              </p:nvSpPr>
              <p:spPr>
                <a:xfrm rot="2485968">
                  <a:off x="378286" y="0"/>
                  <a:ext cx="78183" cy="88381"/>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406" name="フリーフォーム: 図形 405">
                  <a:extLst>
                    <a:ext uri="{FF2B5EF4-FFF2-40B4-BE49-F238E27FC236}">
                      <a16:creationId xmlns:a16="http://schemas.microsoft.com/office/drawing/2014/main" id="{F376ECD4-D9FF-67EF-EA15-A38D30033210}"/>
                    </a:ext>
                  </a:extLst>
                </p:cNvPr>
                <p:cNvSpPr/>
                <p:nvPr/>
              </p:nvSpPr>
              <p:spPr>
                <a:xfrm rot="2631076">
                  <a:off x="591229" y="0"/>
                  <a:ext cx="78183" cy="88381"/>
                </a:xfrm>
                <a:custGeom>
                  <a:avLst/>
                  <a:gdLst>
                    <a:gd name="connsiteX0" fmla="*/ 0 w 78183"/>
                    <a:gd name="connsiteY0" fmla="*/ 0 h 88381"/>
                    <a:gd name="connsiteX1" fmla="*/ 78183 w 78183"/>
                    <a:gd name="connsiteY1" fmla="*/ 88381 h 88381"/>
                  </a:gdLst>
                  <a:ahLst/>
                  <a:cxnLst>
                    <a:cxn ang="0">
                      <a:pos x="connsiteX0" y="connsiteY0"/>
                    </a:cxn>
                    <a:cxn ang="0">
                      <a:pos x="connsiteX1" y="connsiteY1"/>
                    </a:cxn>
                  </a:cxnLst>
                  <a:rect l="l" t="t" r="r" b="b"/>
                  <a:pathLst>
                    <a:path w="78183" h="88381">
                      <a:moveTo>
                        <a:pt x="0" y="0"/>
                      </a:moveTo>
                      <a:lnTo>
                        <a:pt x="78183" y="88381"/>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nvGrpSpPr>
              <p:cNvPr id="375" name="グループ化 374">
                <a:extLst>
                  <a:ext uri="{FF2B5EF4-FFF2-40B4-BE49-F238E27FC236}">
                    <a16:creationId xmlns:a16="http://schemas.microsoft.com/office/drawing/2014/main" id="{87176966-EE65-DE74-B5C0-586B1AEC7FB5}"/>
                  </a:ext>
                </a:extLst>
              </p:cNvPr>
              <p:cNvGrpSpPr/>
              <p:nvPr/>
            </p:nvGrpSpPr>
            <p:grpSpPr>
              <a:xfrm>
                <a:off x="283572" y="481654"/>
                <a:ext cx="2737739" cy="761157"/>
                <a:chOff x="-596709" y="1"/>
                <a:chExt cx="2737739" cy="761157"/>
              </a:xfrm>
            </p:grpSpPr>
            <p:sp>
              <p:nvSpPr>
                <p:cNvPr id="393" name="テキスト ボックス 9">
                  <a:extLst>
                    <a:ext uri="{FF2B5EF4-FFF2-40B4-BE49-F238E27FC236}">
                      <a16:creationId xmlns:a16="http://schemas.microsoft.com/office/drawing/2014/main" id="{546ACB98-1021-D3A8-CFD6-B9552575BB20}"/>
                    </a:ext>
                  </a:extLst>
                </p:cNvPr>
                <p:cNvSpPr txBox="1"/>
                <p:nvPr/>
              </p:nvSpPr>
              <p:spPr>
                <a:xfrm>
                  <a:off x="-596709" y="294094"/>
                  <a:ext cx="2737739" cy="46706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sz="2000" u="sng" kern="100" dirty="0">
                      <a:solidFill>
                        <a:srgbClr val="FF0000"/>
                      </a:solidFill>
                      <a:effectLst/>
                      <a:ea typeface="ＭＳ ゴシック" panose="020B0609070205080204" pitchFamily="49" charset="-128"/>
                      <a:cs typeface="Times New Roman" panose="02020603050405020304" pitchFamily="18" charset="0"/>
                    </a:rPr>
                    <a:t>下流弯曲部</a:t>
                  </a:r>
                  <a:r>
                    <a:rPr lang="en-US" sz="2000" u="sng" kern="100" dirty="0">
                      <a:solidFill>
                        <a:srgbClr val="FF0000"/>
                      </a:solidFill>
                      <a:effectLst/>
                      <a:ea typeface="ＭＳ ゴシック" panose="020B0609070205080204" pitchFamily="49" charset="-128"/>
                      <a:cs typeface="Times New Roman" panose="02020603050405020304" pitchFamily="18" charset="0"/>
                    </a:rPr>
                    <a:t>(</a:t>
                  </a:r>
                  <a:r>
                    <a:rPr lang="ja-JP" sz="2000" u="sng" kern="100" dirty="0">
                      <a:solidFill>
                        <a:srgbClr val="FF0000"/>
                      </a:solidFill>
                      <a:effectLst/>
                      <a:ea typeface="ＭＳ ゴシック" panose="020B0609070205080204" pitchFamily="49" charset="-128"/>
                      <a:cs typeface="Times New Roman" panose="02020603050405020304" pitchFamily="18" charset="0"/>
                    </a:rPr>
                    <a:t>プール</a:t>
                  </a:r>
                  <a:r>
                    <a:rPr lang="en-US" sz="2000" u="sng" kern="100" dirty="0">
                      <a:solidFill>
                        <a:srgbClr val="FF0000"/>
                      </a:solidFill>
                      <a:effectLst/>
                      <a:ea typeface="ＭＳ ゴシック" panose="020B0609070205080204" pitchFamily="49" charset="-128"/>
                      <a:cs typeface="Times New Roman" panose="02020603050405020304" pitchFamily="18" charset="0"/>
                    </a:rPr>
                    <a:t>17</a:t>
                  </a:r>
                  <a:r>
                    <a:rPr lang="ja-JP" sz="2000" u="sng" kern="100" dirty="0">
                      <a:solidFill>
                        <a:srgbClr val="FF0000"/>
                      </a:solidFill>
                      <a:effectLst/>
                      <a:ea typeface="ＭＳ ゴシック" panose="020B0609070205080204" pitchFamily="49" charset="-128"/>
                      <a:cs typeface="Times New Roman" panose="02020603050405020304" pitchFamily="18" charset="0"/>
                    </a:rPr>
                    <a:t>～</a:t>
                  </a:r>
                  <a:r>
                    <a:rPr lang="en-US" sz="2000" u="sng" kern="100" dirty="0">
                      <a:solidFill>
                        <a:srgbClr val="FF0000"/>
                      </a:solidFill>
                      <a:effectLst/>
                      <a:ea typeface="ＭＳ ゴシック" panose="020B0609070205080204" pitchFamily="49" charset="-128"/>
                      <a:cs typeface="Times New Roman" panose="02020603050405020304" pitchFamily="18" charset="0"/>
                    </a:rPr>
                    <a:t>20)</a:t>
                  </a:r>
                  <a:endParaRPr lang="ja-JP" sz="2400" kern="100" dirty="0">
                    <a:effectLst/>
                    <a:ea typeface="ＭＳ 明朝" panose="02020609040205080304" pitchFamily="17" charset="-128"/>
                    <a:cs typeface="Times New Roman" panose="02020603050405020304" pitchFamily="18" charset="0"/>
                  </a:endParaRPr>
                </a:p>
                <a:p>
                  <a:pPr algn="ctr">
                    <a:buNone/>
                  </a:pPr>
                  <a:r>
                    <a:rPr lang="ja-JP" sz="2000" kern="100" dirty="0">
                      <a:solidFill>
                        <a:srgbClr val="FF0000"/>
                      </a:solidFill>
                      <a:effectLst/>
                      <a:ea typeface="ＭＳ ゴシック" panose="020B0609070205080204" pitchFamily="49" charset="-128"/>
                      <a:cs typeface="Times New Roman" panose="02020603050405020304" pitchFamily="18" charset="0"/>
                    </a:rPr>
                    <a:t>カーテンウォール</a:t>
                  </a:r>
                  <a:endParaRPr lang="ja-JP" sz="2400" kern="100" dirty="0">
                    <a:effectLst/>
                    <a:ea typeface="ＭＳ 明朝" panose="02020609040205080304" pitchFamily="17" charset="-128"/>
                    <a:cs typeface="Times New Roman" panose="02020603050405020304" pitchFamily="18" charset="0"/>
                  </a:endParaRPr>
                </a:p>
              </p:txBody>
            </p:sp>
            <p:sp>
              <p:nvSpPr>
                <p:cNvPr id="402" name="フリーフォーム: 図形 401">
                  <a:extLst>
                    <a:ext uri="{FF2B5EF4-FFF2-40B4-BE49-F238E27FC236}">
                      <a16:creationId xmlns:a16="http://schemas.microsoft.com/office/drawing/2014/main" id="{EF8627BE-3781-60A6-8407-8E7A643C99C7}"/>
                    </a:ext>
                  </a:extLst>
                </p:cNvPr>
                <p:cNvSpPr/>
                <p:nvPr/>
              </p:nvSpPr>
              <p:spPr>
                <a:xfrm>
                  <a:off x="375740" y="1"/>
                  <a:ext cx="803910" cy="328362"/>
                </a:xfrm>
                <a:custGeom>
                  <a:avLst/>
                  <a:gdLst>
                    <a:gd name="connsiteX0" fmla="*/ 0 w 803910"/>
                    <a:gd name="connsiteY0" fmla="*/ 228600 h 312420"/>
                    <a:gd name="connsiteX1" fmla="*/ 0 w 803910"/>
                    <a:gd name="connsiteY1" fmla="*/ 312420 h 312420"/>
                    <a:gd name="connsiteX2" fmla="*/ 803910 w 803910"/>
                    <a:gd name="connsiteY2" fmla="*/ 312420 h 312420"/>
                    <a:gd name="connsiteX3" fmla="*/ 803910 w 803910"/>
                    <a:gd name="connsiteY3" fmla="*/ 0 h 312420"/>
                    <a:gd name="connsiteX0" fmla="*/ 0 w 803910"/>
                    <a:gd name="connsiteY0" fmla="*/ 183590 h 312420"/>
                    <a:gd name="connsiteX1" fmla="*/ 0 w 803910"/>
                    <a:gd name="connsiteY1" fmla="*/ 312420 h 312420"/>
                    <a:gd name="connsiteX2" fmla="*/ 803910 w 803910"/>
                    <a:gd name="connsiteY2" fmla="*/ 312420 h 312420"/>
                    <a:gd name="connsiteX3" fmla="*/ 803910 w 803910"/>
                    <a:gd name="connsiteY3" fmla="*/ 0 h 312420"/>
                  </a:gdLst>
                  <a:ahLst/>
                  <a:cxnLst>
                    <a:cxn ang="0">
                      <a:pos x="connsiteX0" y="connsiteY0"/>
                    </a:cxn>
                    <a:cxn ang="0">
                      <a:pos x="connsiteX1" y="connsiteY1"/>
                    </a:cxn>
                    <a:cxn ang="0">
                      <a:pos x="connsiteX2" y="connsiteY2"/>
                    </a:cxn>
                    <a:cxn ang="0">
                      <a:pos x="connsiteX3" y="connsiteY3"/>
                    </a:cxn>
                  </a:cxnLst>
                  <a:rect l="l" t="t" r="r" b="b"/>
                  <a:pathLst>
                    <a:path w="803910" h="312420">
                      <a:moveTo>
                        <a:pt x="0" y="183590"/>
                      </a:moveTo>
                      <a:lnTo>
                        <a:pt x="0" y="312420"/>
                      </a:lnTo>
                      <a:lnTo>
                        <a:pt x="803910" y="312420"/>
                      </a:lnTo>
                      <a:lnTo>
                        <a:pt x="803910" y="0"/>
                      </a:lnTo>
                    </a:path>
                  </a:pathLst>
                </a:custGeom>
                <a:noFill/>
                <a:ln w="22225">
                  <a:solidFill>
                    <a:srgbClr val="FF0000"/>
                  </a:solidFill>
                  <a:headEnd type="arrow"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nvGrpSpPr>
              <p:cNvPr id="376" name="グループ化 375">
                <a:extLst>
                  <a:ext uri="{FF2B5EF4-FFF2-40B4-BE49-F238E27FC236}">
                    <a16:creationId xmlns:a16="http://schemas.microsoft.com/office/drawing/2014/main" id="{FE6828DF-C3A8-CE06-BCF4-A332B443073C}"/>
                  </a:ext>
                </a:extLst>
              </p:cNvPr>
              <p:cNvGrpSpPr/>
              <p:nvPr/>
            </p:nvGrpSpPr>
            <p:grpSpPr>
              <a:xfrm>
                <a:off x="4424765" y="368490"/>
                <a:ext cx="396240" cy="60960"/>
                <a:chOff x="9714" y="0"/>
                <a:chExt cx="396240" cy="60960"/>
              </a:xfrm>
            </p:grpSpPr>
            <p:sp>
              <p:nvSpPr>
                <p:cNvPr id="386" name="フリーフォーム: 図形 385">
                  <a:extLst>
                    <a:ext uri="{FF2B5EF4-FFF2-40B4-BE49-F238E27FC236}">
                      <a16:creationId xmlns:a16="http://schemas.microsoft.com/office/drawing/2014/main" id="{BB2EBEB7-046D-8B13-9F2B-6D47D92C2757}"/>
                    </a:ext>
                  </a:extLst>
                </p:cNvPr>
                <p:cNvSpPr/>
                <p:nvPr/>
              </p:nvSpPr>
              <p:spPr>
                <a:xfrm>
                  <a:off x="9714" y="3810"/>
                  <a:ext cx="0" cy="57150"/>
                </a:xfrm>
                <a:custGeom>
                  <a:avLst/>
                  <a:gdLst>
                    <a:gd name="connsiteX0" fmla="*/ 0 w 0"/>
                    <a:gd name="connsiteY0" fmla="*/ 0 h 57150"/>
                    <a:gd name="connsiteX1" fmla="*/ 0 w 0"/>
                    <a:gd name="connsiteY1" fmla="*/ 57150 h 57150"/>
                  </a:gdLst>
                  <a:ahLst/>
                  <a:cxnLst>
                    <a:cxn ang="0">
                      <a:pos x="connsiteX0" y="connsiteY0"/>
                    </a:cxn>
                    <a:cxn ang="0">
                      <a:pos x="connsiteX1" y="connsiteY1"/>
                    </a:cxn>
                  </a:cxnLst>
                  <a:rect l="l" t="t" r="r" b="b"/>
                  <a:pathLst>
                    <a:path h="57150">
                      <a:moveTo>
                        <a:pt x="0" y="0"/>
                      </a:moveTo>
                      <a:lnTo>
                        <a:pt x="0" y="57150"/>
                      </a:lnTo>
                    </a:path>
                  </a:pathLst>
                </a:cu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87" name="フリーフォーム: 図形 386">
                  <a:extLst>
                    <a:ext uri="{FF2B5EF4-FFF2-40B4-BE49-F238E27FC236}">
                      <a16:creationId xmlns:a16="http://schemas.microsoft.com/office/drawing/2014/main" id="{A0E2217D-F785-0A3A-C3BA-0813C8C374ED}"/>
                    </a:ext>
                  </a:extLst>
                </p:cNvPr>
                <p:cNvSpPr/>
                <p:nvPr/>
              </p:nvSpPr>
              <p:spPr>
                <a:xfrm>
                  <a:off x="211644" y="0"/>
                  <a:ext cx="0" cy="57150"/>
                </a:xfrm>
                <a:custGeom>
                  <a:avLst/>
                  <a:gdLst>
                    <a:gd name="connsiteX0" fmla="*/ 0 w 0"/>
                    <a:gd name="connsiteY0" fmla="*/ 0 h 57150"/>
                    <a:gd name="connsiteX1" fmla="*/ 0 w 0"/>
                    <a:gd name="connsiteY1" fmla="*/ 57150 h 57150"/>
                  </a:gdLst>
                  <a:ahLst/>
                  <a:cxnLst>
                    <a:cxn ang="0">
                      <a:pos x="connsiteX0" y="connsiteY0"/>
                    </a:cxn>
                    <a:cxn ang="0">
                      <a:pos x="connsiteX1" y="connsiteY1"/>
                    </a:cxn>
                  </a:cxnLst>
                  <a:rect l="l" t="t" r="r" b="b"/>
                  <a:pathLst>
                    <a:path h="57150">
                      <a:moveTo>
                        <a:pt x="0" y="0"/>
                      </a:moveTo>
                      <a:lnTo>
                        <a:pt x="0" y="57150"/>
                      </a:lnTo>
                    </a:path>
                  </a:pathLst>
                </a:cu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92" name="フリーフォーム: 図形 391">
                  <a:extLst>
                    <a:ext uri="{FF2B5EF4-FFF2-40B4-BE49-F238E27FC236}">
                      <a16:creationId xmlns:a16="http://schemas.microsoft.com/office/drawing/2014/main" id="{A7880E47-FE6E-5DEA-DDBB-9090A286830E}"/>
                    </a:ext>
                  </a:extLst>
                </p:cNvPr>
                <p:cNvSpPr/>
                <p:nvPr/>
              </p:nvSpPr>
              <p:spPr>
                <a:xfrm>
                  <a:off x="405954" y="3810"/>
                  <a:ext cx="0" cy="57150"/>
                </a:xfrm>
                <a:custGeom>
                  <a:avLst/>
                  <a:gdLst>
                    <a:gd name="connsiteX0" fmla="*/ 0 w 0"/>
                    <a:gd name="connsiteY0" fmla="*/ 0 h 57150"/>
                    <a:gd name="connsiteX1" fmla="*/ 0 w 0"/>
                    <a:gd name="connsiteY1" fmla="*/ 57150 h 57150"/>
                  </a:gdLst>
                  <a:ahLst/>
                  <a:cxnLst>
                    <a:cxn ang="0">
                      <a:pos x="connsiteX0" y="connsiteY0"/>
                    </a:cxn>
                    <a:cxn ang="0">
                      <a:pos x="connsiteX1" y="connsiteY1"/>
                    </a:cxn>
                  </a:cxnLst>
                  <a:rect l="l" t="t" r="r" b="b"/>
                  <a:pathLst>
                    <a:path h="57150">
                      <a:moveTo>
                        <a:pt x="0" y="0"/>
                      </a:moveTo>
                      <a:lnTo>
                        <a:pt x="0" y="57150"/>
                      </a:lnTo>
                    </a:path>
                  </a:pathLst>
                </a:cu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grpSp>
          <p:grpSp>
            <p:nvGrpSpPr>
              <p:cNvPr id="380" name="グループ化 379">
                <a:extLst>
                  <a:ext uri="{FF2B5EF4-FFF2-40B4-BE49-F238E27FC236}">
                    <a16:creationId xmlns:a16="http://schemas.microsoft.com/office/drawing/2014/main" id="{E32748FC-CD51-FF47-99B5-1C8F6A83612C}"/>
                  </a:ext>
                </a:extLst>
              </p:cNvPr>
              <p:cNvGrpSpPr/>
              <p:nvPr/>
            </p:nvGrpSpPr>
            <p:grpSpPr>
              <a:xfrm>
                <a:off x="3368769" y="509323"/>
                <a:ext cx="2427583" cy="499956"/>
                <a:chOff x="-336598" y="27670"/>
                <a:chExt cx="2427583" cy="499956"/>
              </a:xfrm>
            </p:grpSpPr>
            <p:sp>
              <p:nvSpPr>
                <p:cNvPr id="384" name="フリーフォーム: 図形 383">
                  <a:extLst>
                    <a:ext uri="{FF2B5EF4-FFF2-40B4-BE49-F238E27FC236}">
                      <a16:creationId xmlns:a16="http://schemas.microsoft.com/office/drawing/2014/main" id="{CEDB1049-7E78-E5E8-ED18-0FF63D55068F}"/>
                    </a:ext>
                  </a:extLst>
                </p:cNvPr>
                <p:cNvSpPr/>
                <p:nvPr/>
              </p:nvSpPr>
              <p:spPr>
                <a:xfrm rot="16200000">
                  <a:off x="877194" y="-293586"/>
                  <a:ext cx="0" cy="642512"/>
                </a:xfrm>
                <a:custGeom>
                  <a:avLst/>
                  <a:gdLst>
                    <a:gd name="connsiteX0" fmla="*/ 0 w 613410"/>
                    <a:gd name="connsiteY0" fmla="*/ 0 h 461010"/>
                    <a:gd name="connsiteX1" fmla="*/ 0 w 613410"/>
                    <a:gd name="connsiteY1" fmla="*/ 461010 h 461010"/>
                    <a:gd name="connsiteX2" fmla="*/ 613410 w 613410"/>
                    <a:gd name="connsiteY2" fmla="*/ 461010 h 461010"/>
                    <a:gd name="connsiteX3" fmla="*/ 613410 w 613410"/>
                    <a:gd name="connsiteY3" fmla="*/ 0 h 461010"/>
                    <a:gd name="connsiteX0" fmla="*/ 0 w 613410"/>
                    <a:gd name="connsiteY0" fmla="*/ 0 h 461010"/>
                    <a:gd name="connsiteX1" fmla="*/ 0 w 613410"/>
                    <a:gd name="connsiteY1" fmla="*/ 461010 h 461010"/>
                    <a:gd name="connsiteX2" fmla="*/ 613410 w 613410"/>
                    <a:gd name="connsiteY2" fmla="*/ 0 h 461010"/>
                    <a:gd name="connsiteX0" fmla="*/ 0 w 0"/>
                    <a:gd name="connsiteY0" fmla="*/ 0 h 461010"/>
                    <a:gd name="connsiteX1" fmla="*/ 0 w 0"/>
                    <a:gd name="connsiteY1" fmla="*/ 461010 h 461010"/>
                  </a:gdLst>
                  <a:ahLst/>
                  <a:cxnLst>
                    <a:cxn ang="0">
                      <a:pos x="connsiteX0" y="connsiteY0"/>
                    </a:cxn>
                    <a:cxn ang="0">
                      <a:pos x="connsiteX1" y="connsiteY1"/>
                    </a:cxn>
                  </a:cxnLst>
                  <a:rect l="l" t="t" r="r" b="b"/>
                  <a:pathLst>
                    <a:path h="461010">
                      <a:moveTo>
                        <a:pt x="0" y="0"/>
                      </a:moveTo>
                      <a:lnTo>
                        <a:pt x="0" y="461010"/>
                      </a:lnTo>
                    </a:path>
                  </a:pathLst>
                </a:custGeom>
                <a:noFill/>
                <a:ln w="22225">
                  <a:solidFill>
                    <a:srgbClr val="FF00FF"/>
                  </a:solidFill>
                  <a:headEnd type="arrow"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sz="4400"/>
                </a:p>
              </p:txBody>
            </p:sp>
            <p:sp>
              <p:nvSpPr>
                <p:cNvPr id="385" name="テキスト ボックス 9">
                  <a:extLst>
                    <a:ext uri="{FF2B5EF4-FFF2-40B4-BE49-F238E27FC236}">
                      <a16:creationId xmlns:a16="http://schemas.microsoft.com/office/drawing/2014/main" id="{4A7C6AA0-693F-CF33-26C2-FBB94BC7FBF0}"/>
                    </a:ext>
                  </a:extLst>
                </p:cNvPr>
                <p:cNvSpPr txBox="1"/>
                <p:nvPr/>
              </p:nvSpPr>
              <p:spPr>
                <a:xfrm>
                  <a:off x="-336598" y="56272"/>
                  <a:ext cx="2427583" cy="47135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buNone/>
                  </a:pPr>
                  <a:r>
                    <a:rPr lang="ja-JP" sz="2000" u="sng" kern="100" dirty="0">
                      <a:solidFill>
                        <a:srgbClr val="FF00FF"/>
                      </a:solidFill>
                      <a:effectLst/>
                      <a:ea typeface="ＭＳ ゴシック" panose="020B0609070205080204" pitchFamily="49" charset="-128"/>
                      <a:cs typeface="Times New Roman" panose="02020603050405020304" pitchFamily="18" charset="0"/>
                    </a:rPr>
                    <a:t>直線区間</a:t>
                  </a:r>
                  <a:r>
                    <a:rPr lang="en-US" sz="2000" u="sng" kern="100" dirty="0">
                      <a:solidFill>
                        <a:srgbClr val="FF00FF"/>
                      </a:solidFill>
                      <a:effectLst/>
                      <a:ea typeface="ＭＳ ゴシック" panose="020B0609070205080204" pitchFamily="49" charset="-128"/>
                      <a:cs typeface="Times New Roman" panose="02020603050405020304" pitchFamily="18" charset="0"/>
                    </a:rPr>
                    <a:t>(</a:t>
                  </a:r>
                  <a:r>
                    <a:rPr lang="ja-JP" sz="2000" u="sng" kern="100" dirty="0">
                      <a:solidFill>
                        <a:srgbClr val="FF00FF"/>
                      </a:solidFill>
                      <a:effectLst/>
                      <a:ea typeface="ＭＳ ゴシック" panose="020B0609070205080204" pitchFamily="49" charset="-128"/>
                      <a:cs typeface="Times New Roman" panose="02020603050405020304" pitchFamily="18" charset="0"/>
                    </a:rPr>
                    <a:t>プール</a:t>
                  </a:r>
                  <a:r>
                    <a:rPr lang="en-US" sz="2000" u="sng" kern="100" dirty="0">
                      <a:solidFill>
                        <a:srgbClr val="FF00FF"/>
                      </a:solidFill>
                      <a:effectLst/>
                      <a:ea typeface="ＭＳ ゴシック" panose="020B0609070205080204" pitchFamily="49" charset="-128"/>
                      <a:cs typeface="Times New Roman" panose="02020603050405020304" pitchFamily="18" charset="0"/>
                    </a:rPr>
                    <a:t>32</a:t>
                  </a:r>
                  <a:r>
                    <a:rPr lang="ja-JP" altLang="en-US" sz="2000" u="sng" kern="100" dirty="0">
                      <a:solidFill>
                        <a:srgbClr val="FF00FF"/>
                      </a:solidFill>
                      <a:ea typeface="ＭＳ ゴシック" panose="020B0609070205080204" pitchFamily="49" charset="-128"/>
                      <a:cs typeface="Times New Roman" panose="02020603050405020304" pitchFamily="18" charset="0"/>
                    </a:rPr>
                    <a:t>～</a:t>
                  </a:r>
                  <a:r>
                    <a:rPr lang="en-US" altLang="ja-JP" sz="2000" u="sng" kern="100" dirty="0">
                      <a:solidFill>
                        <a:srgbClr val="FF00FF"/>
                      </a:solidFill>
                      <a:ea typeface="ＭＳ ゴシック" panose="020B0609070205080204" pitchFamily="49" charset="-128"/>
                      <a:cs typeface="Times New Roman" panose="02020603050405020304" pitchFamily="18" charset="0"/>
                    </a:rPr>
                    <a:t>34</a:t>
                  </a:r>
                  <a:r>
                    <a:rPr lang="en-US" sz="2000" u="sng" kern="100" dirty="0">
                      <a:solidFill>
                        <a:srgbClr val="FF00FF"/>
                      </a:solidFill>
                      <a:effectLst/>
                      <a:ea typeface="ＭＳ ゴシック" panose="020B0609070205080204" pitchFamily="49" charset="-128"/>
                      <a:cs typeface="Times New Roman" panose="02020603050405020304" pitchFamily="18" charset="0"/>
                    </a:rPr>
                    <a:t>)</a:t>
                  </a:r>
                  <a:endParaRPr lang="ja-JP" sz="2400" kern="100" dirty="0">
                    <a:effectLst/>
                    <a:ea typeface="ＭＳ 明朝" panose="02020609040205080304" pitchFamily="17" charset="-128"/>
                    <a:cs typeface="Times New Roman" panose="02020603050405020304" pitchFamily="18" charset="0"/>
                  </a:endParaRPr>
                </a:p>
                <a:p>
                  <a:pPr algn="ctr">
                    <a:buNone/>
                  </a:pPr>
                  <a:r>
                    <a:rPr lang="ja-JP" sz="2000" kern="100" dirty="0">
                      <a:solidFill>
                        <a:srgbClr val="FF00FF"/>
                      </a:solidFill>
                      <a:effectLst/>
                      <a:ea typeface="ＭＳ ゴシック" panose="020B0609070205080204" pitchFamily="49" charset="-128"/>
                      <a:cs typeface="Times New Roman" panose="02020603050405020304" pitchFamily="18" charset="0"/>
                    </a:rPr>
                    <a:t>非越流部</a:t>
                  </a:r>
                  <a:endParaRPr lang="ja-JP" sz="2400" kern="100" dirty="0">
                    <a:effectLst/>
                    <a:ea typeface="ＭＳ 明朝" panose="02020609040205080304" pitchFamily="17" charset="-128"/>
                    <a:cs typeface="Times New Roman" panose="02020603050405020304" pitchFamily="18" charset="0"/>
                  </a:endParaRPr>
                </a:p>
              </p:txBody>
            </p:sp>
          </p:grpSp>
        </p:grpSp>
        <p:sp>
          <p:nvSpPr>
            <p:cNvPr id="408" name="テキスト ボックス 9">
              <a:extLst>
                <a:ext uri="{FF2B5EF4-FFF2-40B4-BE49-F238E27FC236}">
                  <a16:creationId xmlns:a16="http://schemas.microsoft.com/office/drawing/2014/main" id="{BD2521C2-2ED4-10EE-6C39-781509A18486}"/>
                </a:ext>
              </a:extLst>
            </p:cNvPr>
            <p:cNvSpPr txBox="1"/>
            <p:nvPr/>
          </p:nvSpPr>
          <p:spPr>
            <a:xfrm>
              <a:off x="32557754" y="14325485"/>
              <a:ext cx="8979989" cy="98154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対策</a:t>
              </a:r>
              <a:r>
                <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3:</a:t>
              </a: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カーテンウォールタイプと</a:t>
              </a:r>
              <a:endPar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buNone/>
              </a:pPr>
              <a:r>
                <a:rPr lang="ja-JP" altLang="en-US" sz="2400"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隔壁に非越流部を設けるタイプを併用したタイプ</a:t>
              </a:r>
              <a:endPar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grpSp>
        <p:nvGrpSpPr>
          <p:cNvPr id="415" name="グループ化 414">
            <a:extLst>
              <a:ext uri="{FF2B5EF4-FFF2-40B4-BE49-F238E27FC236}">
                <a16:creationId xmlns:a16="http://schemas.microsoft.com/office/drawing/2014/main" id="{B14D348F-DEAD-ED5E-80E8-3071D0996B4C}"/>
              </a:ext>
            </a:extLst>
          </p:cNvPr>
          <p:cNvGrpSpPr/>
          <p:nvPr/>
        </p:nvGrpSpPr>
        <p:grpSpPr>
          <a:xfrm>
            <a:off x="32739897" y="8562388"/>
            <a:ext cx="8490996" cy="5600823"/>
            <a:chOff x="32877837" y="8720269"/>
            <a:chExt cx="8490996" cy="5600823"/>
          </a:xfrm>
        </p:grpSpPr>
        <p:pic>
          <p:nvPicPr>
            <p:cNvPr id="78" name="図 77">
              <a:extLst>
                <a:ext uri="{FF2B5EF4-FFF2-40B4-BE49-F238E27FC236}">
                  <a16:creationId xmlns:a16="http://schemas.microsoft.com/office/drawing/2014/main" id="{6E39BA8F-62A2-0BAF-8EF8-C4D09510B7BE}"/>
                </a:ext>
              </a:extLst>
            </p:cNvPr>
            <p:cNvPicPr>
              <a:picLocks noChangeAspect="1"/>
            </p:cNvPicPr>
            <p:nvPr/>
          </p:nvPicPr>
          <p:blipFill rotWithShape="1">
            <a:blip r:embed="rId20"/>
            <a:srcRect l="2946" b="6042"/>
            <a:stretch>
              <a:fillRect/>
            </a:stretch>
          </p:blipFill>
          <p:spPr>
            <a:xfrm>
              <a:off x="33215645" y="9646395"/>
              <a:ext cx="7884468" cy="4674697"/>
            </a:xfrm>
            <a:prstGeom prst="rect">
              <a:avLst/>
            </a:prstGeom>
          </p:spPr>
        </p:pic>
        <p:sp>
          <p:nvSpPr>
            <p:cNvPr id="414" name="正方形/長方形 413">
              <a:extLst>
                <a:ext uri="{FF2B5EF4-FFF2-40B4-BE49-F238E27FC236}">
                  <a16:creationId xmlns:a16="http://schemas.microsoft.com/office/drawing/2014/main" id="{9472447F-7BE2-8E34-AC9B-35671E91EF05}"/>
                </a:ext>
              </a:extLst>
            </p:cNvPr>
            <p:cNvSpPr/>
            <p:nvPr/>
          </p:nvSpPr>
          <p:spPr>
            <a:xfrm>
              <a:off x="32877837" y="9390806"/>
              <a:ext cx="8490996" cy="4897795"/>
            </a:xfrm>
            <a:prstGeom prst="rect">
              <a:avLst/>
            </a:prstGeom>
            <a:no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2" name="テキスト ボックス 9">
              <a:extLst>
                <a:ext uri="{FF2B5EF4-FFF2-40B4-BE49-F238E27FC236}">
                  <a16:creationId xmlns:a16="http://schemas.microsoft.com/office/drawing/2014/main" id="{825716CF-FF32-6AF3-EBB4-575CA7C83D74}"/>
                </a:ext>
              </a:extLst>
            </p:cNvPr>
            <p:cNvSpPr txBox="1"/>
            <p:nvPr/>
          </p:nvSpPr>
          <p:spPr>
            <a:xfrm>
              <a:off x="33178637" y="8720269"/>
              <a:ext cx="8015832" cy="981544"/>
            </a:xfrm>
            <a:prstGeom prst="rect">
              <a:avLst/>
            </a:prstGeom>
            <a:solidFill>
              <a:schemeClr val="bg1">
                <a:lumMod val="95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対策</a:t>
              </a:r>
              <a:r>
                <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3:</a:t>
              </a: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カーテンウォールタイプと</a:t>
              </a:r>
              <a:endPar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buNone/>
              </a:pPr>
              <a:r>
                <a:rPr lang="ja-JP" altLang="en-US" sz="2400"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隔壁に非越流部を設けるタイプを併用したタイプ</a:t>
              </a:r>
              <a:endPar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grpSp>
        <p:nvGrpSpPr>
          <p:cNvPr id="420" name="グループ化 419">
            <a:extLst>
              <a:ext uri="{FF2B5EF4-FFF2-40B4-BE49-F238E27FC236}">
                <a16:creationId xmlns:a16="http://schemas.microsoft.com/office/drawing/2014/main" id="{8402D5AA-E949-4198-FFDB-A0197723146F}"/>
              </a:ext>
            </a:extLst>
          </p:cNvPr>
          <p:cNvGrpSpPr/>
          <p:nvPr/>
        </p:nvGrpSpPr>
        <p:grpSpPr>
          <a:xfrm>
            <a:off x="23224725" y="3658368"/>
            <a:ext cx="18034349" cy="4866726"/>
            <a:chOff x="21939725" y="3787235"/>
            <a:chExt cx="18034349" cy="4866726"/>
          </a:xfrm>
        </p:grpSpPr>
        <p:sp>
          <p:nvSpPr>
            <p:cNvPr id="418" name="正方形/長方形 417">
              <a:extLst>
                <a:ext uri="{FF2B5EF4-FFF2-40B4-BE49-F238E27FC236}">
                  <a16:creationId xmlns:a16="http://schemas.microsoft.com/office/drawing/2014/main" id="{3DD4E6F6-D79B-E41B-7082-370CE076D7CE}"/>
                </a:ext>
              </a:extLst>
            </p:cNvPr>
            <p:cNvSpPr/>
            <p:nvPr/>
          </p:nvSpPr>
          <p:spPr>
            <a:xfrm>
              <a:off x="21939725" y="4049478"/>
              <a:ext cx="18034349" cy="4604483"/>
            </a:xfrm>
            <a:prstGeom prst="rect">
              <a:avLst/>
            </a:prstGeom>
            <a:no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19" name="グループ化 418">
              <a:extLst>
                <a:ext uri="{FF2B5EF4-FFF2-40B4-BE49-F238E27FC236}">
                  <a16:creationId xmlns:a16="http://schemas.microsoft.com/office/drawing/2014/main" id="{CAED2124-48A4-2161-2AF2-D6B33FF7DF92}"/>
                </a:ext>
              </a:extLst>
            </p:cNvPr>
            <p:cNvGrpSpPr/>
            <p:nvPr/>
          </p:nvGrpSpPr>
          <p:grpSpPr>
            <a:xfrm>
              <a:off x="22095874" y="3787235"/>
              <a:ext cx="16409355" cy="4854005"/>
              <a:chOff x="22095874" y="3787235"/>
              <a:chExt cx="16409355" cy="4854005"/>
            </a:xfrm>
          </p:grpSpPr>
          <p:pic>
            <p:nvPicPr>
              <p:cNvPr id="75" name="図 74">
                <a:extLst>
                  <a:ext uri="{FF2B5EF4-FFF2-40B4-BE49-F238E27FC236}">
                    <a16:creationId xmlns:a16="http://schemas.microsoft.com/office/drawing/2014/main" id="{71319E96-981A-B1B4-4FBC-AFE84E67C241}"/>
                  </a:ext>
                </a:extLst>
              </p:cNvPr>
              <p:cNvPicPr>
                <a:picLocks noChangeAspect="1"/>
              </p:cNvPicPr>
              <p:nvPr/>
            </p:nvPicPr>
            <p:blipFill rotWithShape="1">
              <a:blip r:embed="rId21"/>
              <a:srcRect l="3018" b="14942"/>
              <a:stretch>
                <a:fillRect/>
              </a:stretch>
            </p:blipFill>
            <p:spPr>
              <a:xfrm>
                <a:off x="22095874" y="4447066"/>
                <a:ext cx="7717859" cy="4099294"/>
              </a:xfrm>
              <a:prstGeom prst="rect">
                <a:avLst/>
              </a:prstGeom>
            </p:spPr>
          </p:pic>
          <p:pic>
            <p:nvPicPr>
              <p:cNvPr id="77" name="図 76">
                <a:extLst>
                  <a:ext uri="{FF2B5EF4-FFF2-40B4-BE49-F238E27FC236}">
                    <a16:creationId xmlns:a16="http://schemas.microsoft.com/office/drawing/2014/main" id="{2A7DB92E-3385-7293-43D5-221295EC6DB6}"/>
                  </a:ext>
                </a:extLst>
              </p:cNvPr>
              <p:cNvPicPr>
                <a:picLocks noChangeAspect="1"/>
              </p:cNvPicPr>
              <p:nvPr/>
            </p:nvPicPr>
            <p:blipFill rotWithShape="1">
              <a:blip r:embed="rId22"/>
              <a:srcRect l="2525" b="4642"/>
              <a:stretch>
                <a:fillRect/>
              </a:stretch>
            </p:blipFill>
            <p:spPr>
              <a:xfrm>
                <a:off x="31134884" y="4233088"/>
                <a:ext cx="7370345" cy="4408152"/>
              </a:xfrm>
              <a:prstGeom prst="rect">
                <a:avLst/>
              </a:prstGeom>
            </p:spPr>
          </p:pic>
          <p:sp>
            <p:nvSpPr>
              <p:cNvPr id="411" name="テキスト ボックス 9">
                <a:extLst>
                  <a:ext uri="{FF2B5EF4-FFF2-40B4-BE49-F238E27FC236}">
                    <a16:creationId xmlns:a16="http://schemas.microsoft.com/office/drawing/2014/main" id="{24D350F4-63B6-A11C-4D4D-6FC9366CC4A2}"/>
                  </a:ext>
                </a:extLst>
              </p:cNvPr>
              <p:cNvSpPr txBox="1"/>
              <p:nvPr/>
            </p:nvSpPr>
            <p:spPr>
              <a:xfrm>
                <a:off x="22224206" y="3787235"/>
                <a:ext cx="5720333" cy="537934"/>
              </a:xfrm>
              <a:prstGeom prst="rect">
                <a:avLst/>
              </a:prstGeom>
              <a:solidFill>
                <a:schemeClr val="bg1">
                  <a:lumMod val="95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対策</a:t>
                </a:r>
                <a:r>
                  <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1:</a:t>
                </a: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隔壁に非越流部を設けるタイプ</a:t>
                </a:r>
                <a:endPar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grpSp>
      <p:grpSp>
        <p:nvGrpSpPr>
          <p:cNvPr id="422" name="グループ化 421">
            <a:extLst>
              <a:ext uri="{FF2B5EF4-FFF2-40B4-BE49-F238E27FC236}">
                <a16:creationId xmlns:a16="http://schemas.microsoft.com/office/drawing/2014/main" id="{669C8D02-977D-E307-518D-B4991811B8A1}"/>
              </a:ext>
            </a:extLst>
          </p:cNvPr>
          <p:cNvGrpSpPr/>
          <p:nvPr/>
        </p:nvGrpSpPr>
        <p:grpSpPr>
          <a:xfrm>
            <a:off x="23224725" y="8664551"/>
            <a:ext cx="7665385" cy="5355333"/>
            <a:chOff x="21912804" y="8895761"/>
            <a:chExt cx="7665385" cy="5355333"/>
          </a:xfrm>
        </p:grpSpPr>
        <p:pic>
          <p:nvPicPr>
            <p:cNvPr id="76" name="図 75">
              <a:extLst>
                <a:ext uri="{FF2B5EF4-FFF2-40B4-BE49-F238E27FC236}">
                  <a16:creationId xmlns:a16="http://schemas.microsoft.com/office/drawing/2014/main" id="{EE15FA1A-A4BD-9EDB-8806-F42118587786}"/>
                </a:ext>
              </a:extLst>
            </p:cNvPr>
            <p:cNvPicPr>
              <a:picLocks noChangeAspect="1"/>
            </p:cNvPicPr>
            <p:nvPr/>
          </p:nvPicPr>
          <p:blipFill rotWithShape="1">
            <a:blip r:embed="rId23"/>
            <a:srcRect l="3808" b="14212"/>
            <a:stretch>
              <a:fillRect/>
            </a:stretch>
          </p:blipFill>
          <p:spPr>
            <a:xfrm>
              <a:off x="22026167" y="9451091"/>
              <a:ext cx="7552021" cy="4077225"/>
            </a:xfrm>
            <a:prstGeom prst="rect">
              <a:avLst/>
            </a:prstGeom>
          </p:spPr>
        </p:pic>
        <p:sp>
          <p:nvSpPr>
            <p:cNvPr id="421" name="正方形/長方形 420">
              <a:extLst>
                <a:ext uri="{FF2B5EF4-FFF2-40B4-BE49-F238E27FC236}">
                  <a16:creationId xmlns:a16="http://schemas.microsoft.com/office/drawing/2014/main" id="{22837F07-40EA-5EDD-4204-F7CF67E95552}"/>
                </a:ext>
              </a:extLst>
            </p:cNvPr>
            <p:cNvSpPr/>
            <p:nvPr/>
          </p:nvSpPr>
          <p:spPr>
            <a:xfrm>
              <a:off x="21912804" y="9150452"/>
              <a:ext cx="7665385" cy="5100642"/>
            </a:xfrm>
            <a:prstGeom prst="rect">
              <a:avLst/>
            </a:prstGeom>
            <a:no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3" name="テキスト ボックス 9">
              <a:extLst>
                <a:ext uri="{FF2B5EF4-FFF2-40B4-BE49-F238E27FC236}">
                  <a16:creationId xmlns:a16="http://schemas.microsoft.com/office/drawing/2014/main" id="{DF28AE29-61B9-6044-FCF3-A001CEB2551B}"/>
                </a:ext>
              </a:extLst>
            </p:cNvPr>
            <p:cNvSpPr txBox="1"/>
            <p:nvPr/>
          </p:nvSpPr>
          <p:spPr>
            <a:xfrm>
              <a:off x="22175538" y="8895761"/>
              <a:ext cx="5720333" cy="537934"/>
            </a:xfrm>
            <a:prstGeom prst="rect">
              <a:avLst/>
            </a:prstGeom>
            <a:solidFill>
              <a:schemeClr val="bg1">
                <a:lumMod val="95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対策</a:t>
              </a:r>
              <a:r>
                <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2:</a:t>
              </a:r>
              <a:r>
                <a:rPr lang="ja-JP" altLang="en-US"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rPr>
                <a:t>カーテンウォールタイプ</a:t>
              </a:r>
              <a:endParaRPr lang="en-US" altLang="ja-JP" sz="2400" u="sng" kern="100" dirty="0">
                <a:solidFill>
                  <a:schemeClr val="tx1"/>
                </a:solidFill>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sp>
        <p:nvSpPr>
          <p:cNvPr id="423" name="テキスト ボックス 9">
            <a:extLst>
              <a:ext uri="{FF2B5EF4-FFF2-40B4-BE49-F238E27FC236}">
                <a16:creationId xmlns:a16="http://schemas.microsoft.com/office/drawing/2014/main" id="{39F0C992-1553-59F9-5A59-DF5BE16161FE}"/>
              </a:ext>
            </a:extLst>
          </p:cNvPr>
          <p:cNvSpPr txBox="1"/>
          <p:nvPr/>
        </p:nvSpPr>
        <p:spPr>
          <a:xfrm>
            <a:off x="23533559" y="13306279"/>
            <a:ext cx="5928132" cy="76902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en-US" altLang="ja-JP" kern="100" dirty="0">
                <a:effectLst/>
                <a:ea typeface="ＭＳ 明朝" panose="02020609040205080304" pitchFamily="17" charset="-128"/>
                <a:cs typeface="Times New Roman" panose="02020603050405020304" pitchFamily="18" charset="0"/>
              </a:rPr>
              <a:t>※</a:t>
            </a:r>
            <a:r>
              <a:rPr lang="ja-JP" altLang="en-US" kern="100" dirty="0">
                <a:effectLst/>
                <a:ea typeface="ＭＳ 明朝" panose="02020609040205080304" pitchFamily="17" charset="-128"/>
                <a:cs typeface="Times New Roman" panose="02020603050405020304" pitchFamily="18" charset="0"/>
              </a:rPr>
              <a:t>中規模出水時における土砂堆積のメンテナンスを</a:t>
            </a:r>
            <a:endParaRPr lang="en-US" altLang="ja-JP" kern="100" dirty="0">
              <a:effectLst/>
              <a:ea typeface="ＭＳ 明朝" panose="02020609040205080304" pitchFamily="17" charset="-128"/>
              <a:cs typeface="Times New Roman" panose="02020603050405020304" pitchFamily="18" charset="0"/>
            </a:endParaRPr>
          </a:p>
          <a:p>
            <a:pPr algn="just">
              <a:buNone/>
            </a:pPr>
            <a:r>
              <a:rPr lang="ja-JP" altLang="en-US" kern="100" dirty="0">
                <a:ea typeface="ＭＳ 明朝" panose="02020609040205080304" pitchFamily="17" charset="-128"/>
                <a:cs typeface="Times New Roman" panose="02020603050405020304" pitchFamily="18" charset="0"/>
              </a:rPr>
              <a:t>　</a:t>
            </a:r>
            <a:r>
              <a:rPr lang="ja-JP" altLang="en-US" kern="100" dirty="0">
                <a:effectLst/>
                <a:ea typeface="ＭＳ 明朝" panose="02020609040205080304" pitchFamily="17" charset="-128"/>
                <a:cs typeface="Times New Roman" panose="02020603050405020304" pitchFamily="18" charset="0"/>
              </a:rPr>
              <a:t>必要としない弯曲部</a:t>
            </a:r>
            <a:r>
              <a:rPr lang="en-US" altLang="ja-JP" kern="100" dirty="0">
                <a:effectLst/>
                <a:ea typeface="ＭＳ 明朝" panose="02020609040205080304" pitchFamily="17" charset="-128"/>
                <a:cs typeface="Times New Roman" panose="02020603050405020304" pitchFamily="18" charset="0"/>
              </a:rPr>
              <a:t>(</a:t>
            </a:r>
            <a:r>
              <a:rPr lang="ja-JP" altLang="en-US" kern="100" dirty="0">
                <a:effectLst/>
                <a:ea typeface="ＭＳ 明朝" panose="02020609040205080304" pitchFamily="17" charset="-128"/>
                <a:cs typeface="Times New Roman" panose="02020603050405020304" pitchFamily="18" charset="0"/>
              </a:rPr>
              <a:t>プール</a:t>
            </a:r>
            <a:r>
              <a:rPr lang="en-US" altLang="ja-JP" kern="100" dirty="0">
                <a:effectLst/>
                <a:ea typeface="ＭＳ 明朝" panose="02020609040205080304" pitchFamily="17" charset="-128"/>
                <a:cs typeface="Times New Roman" panose="02020603050405020304" pitchFamily="18" charset="0"/>
              </a:rPr>
              <a:t>11</a:t>
            </a:r>
            <a:r>
              <a:rPr lang="ja-JP" altLang="en-US" kern="100" dirty="0">
                <a:effectLst/>
                <a:ea typeface="ＭＳ 明朝" panose="02020609040205080304" pitchFamily="17" charset="-128"/>
                <a:cs typeface="Times New Roman" panose="02020603050405020304" pitchFamily="18" charset="0"/>
              </a:rPr>
              <a:t>～</a:t>
            </a:r>
            <a:r>
              <a:rPr lang="en-US" altLang="ja-JP" kern="100" dirty="0">
                <a:effectLst/>
                <a:ea typeface="ＭＳ 明朝" panose="02020609040205080304" pitchFamily="17" charset="-128"/>
                <a:cs typeface="Times New Roman" panose="02020603050405020304" pitchFamily="18" charset="0"/>
              </a:rPr>
              <a:t>20)</a:t>
            </a:r>
            <a:r>
              <a:rPr lang="ja-JP" altLang="en-US" kern="100" dirty="0">
                <a:effectLst/>
                <a:ea typeface="ＭＳ 明朝" panose="02020609040205080304" pitchFamily="17" charset="-128"/>
                <a:cs typeface="Times New Roman" panose="02020603050405020304" pitchFamily="18" charset="0"/>
              </a:rPr>
              <a:t>に限定した</a:t>
            </a:r>
            <a:endParaRPr lang="ja-JP" kern="100" dirty="0">
              <a:effectLst/>
              <a:ea typeface="ＭＳ 明朝" panose="02020609040205080304" pitchFamily="17" charset="-128"/>
              <a:cs typeface="Times New Roman" panose="02020603050405020304" pitchFamily="18" charset="0"/>
            </a:endParaRPr>
          </a:p>
        </p:txBody>
      </p:sp>
      <p:grpSp>
        <p:nvGrpSpPr>
          <p:cNvPr id="426" name="グループ化 425">
            <a:extLst>
              <a:ext uri="{FF2B5EF4-FFF2-40B4-BE49-F238E27FC236}">
                <a16:creationId xmlns:a16="http://schemas.microsoft.com/office/drawing/2014/main" id="{2E364D3F-C815-F022-8E90-43D3AE0F3DCF}"/>
              </a:ext>
            </a:extLst>
          </p:cNvPr>
          <p:cNvGrpSpPr/>
          <p:nvPr/>
        </p:nvGrpSpPr>
        <p:grpSpPr>
          <a:xfrm>
            <a:off x="8558096" y="6592601"/>
            <a:ext cx="2889291" cy="2568074"/>
            <a:chOff x="8494877" y="6481189"/>
            <a:chExt cx="2889291" cy="2568074"/>
          </a:xfrm>
        </p:grpSpPr>
        <p:pic>
          <p:nvPicPr>
            <p:cNvPr id="424" name="図 423" descr="屋外, 水, 砂浜, 男 が含まれている画像&#10;&#10;自動的に生成された説明">
              <a:extLst>
                <a:ext uri="{FF2B5EF4-FFF2-40B4-BE49-F238E27FC236}">
                  <a16:creationId xmlns:a16="http://schemas.microsoft.com/office/drawing/2014/main" id="{155051BF-14E2-7C23-B0FB-250D7774DDCB}"/>
                </a:ext>
              </a:extLst>
            </p:cNvPr>
            <p:cNvPicPr>
              <a:picLocks noChangeAspect="1"/>
            </p:cNvPicPr>
            <p:nvPr/>
          </p:nvPicPr>
          <p:blipFill rotWithShape="1">
            <a:blip r:embed="rId24"/>
            <a:srcRect b="10958"/>
            <a:stretch/>
          </p:blipFill>
          <p:spPr bwMode="auto">
            <a:xfrm>
              <a:off x="8494877" y="7103556"/>
              <a:ext cx="2889291" cy="1945707"/>
            </a:xfrm>
            <a:prstGeom prst="rect">
              <a:avLst/>
            </a:prstGeom>
            <a:ln>
              <a:noFill/>
            </a:ln>
            <a:extLst>
              <a:ext uri="{53640926-AAD7-44D8-BBD7-CCE9431645EC}">
                <a14:shadowObscured xmlns:a14="http://schemas.microsoft.com/office/drawing/2010/main"/>
              </a:ext>
            </a:extLst>
          </p:spPr>
        </p:pic>
        <p:sp>
          <p:nvSpPr>
            <p:cNvPr id="425" name="Text Box 1241">
              <a:extLst>
                <a:ext uri="{FF2B5EF4-FFF2-40B4-BE49-F238E27FC236}">
                  <a16:creationId xmlns:a16="http://schemas.microsoft.com/office/drawing/2014/main" id="{D5463D50-9D2F-598F-0406-D22AC221526E}"/>
                </a:ext>
              </a:extLst>
            </p:cNvPr>
            <p:cNvSpPr txBox="1">
              <a:spLocks noChangeArrowheads="1"/>
            </p:cNvSpPr>
            <p:nvPr/>
          </p:nvSpPr>
          <p:spPr bwMode="auto">
            <a:xfrm>
              <a:off x="8494877" y="6481189"/>
              <a:ext cx="2338705" cy="610483"/>
            </a:xfrm>
            <a:prstGeom prst="rect">
              <a:avLst/>
            </a:prstGeom>
            <a:solidFill>
              <a:schemeClr val="bg1">
                <a:lumMod val="95000"/>
              </a:schemeClr>
            </a:solidFill>
            <a:ln>
              <a:noFill/>
            </a:ln>
          </p:spPr>
          <p:txBody>
            <a:bodyPr rot="0" vert="horz" wrap="square" lIns="0" tIns="0" rIns="0" bIns="0" anchor="t" anchorCtr="0" upright="1">
              <a:noAutofit/>
            </a:bodyPr>
            <a:lstStyle/>
            <a:p>
              <a:pPr algn="ctr">
                <a:buNone/>
              </a:pPr>
              <a:r>
                <a:rPr lang="ja-JP" altLang="en-US" sz="2000" dirty="0">
                  <a:latin typeface="ＭＳ ゴシック" panose="020B0609070205080204" pitchFamily="49" charset="-128"/>
                  <a:ea typeface="ＭＳ ゴシック" panose="020B0609070205080204" pitchFamily="49" charset="-128"/>
                  <a:cs typeface="Times New Roman" panose="02020603050405020304" pitchFamily="18" charset="0"/>
                </a:rPr>
                <a:t>中規模出水後の</a:t>
              </a:r>
              <a:endParaRPr lang="en-US" altLang="ja-JP" sz="20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buNone/>
              </a:pPr>
              <a:r>
                <a:rPr lang="ja-JP" altLang="en-US" sz="2000" dirty="0">
                  <a:effectLst/>
                  <a:latin typeface="ＭＳ ゴシック" panose="020B0609070205080204" pitchFamily="49" charset="-128"/>
                  <a:ea typeface="ＭＳ ゴシック" panose="020B0609070205080204" pitchFamily="49" charset="-128"/>
                  <a:cs typeface="Times New Roman" panose="02020603050405020304" pitchFamily="18" charset="0"/>
                </a:rPr>
                <a:t>魚道状況</a:t>
              </a:r>
              <a:endParaRPr lang="ja-JP" sz="20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grpSp>
      <p:sp>
        <p:nvSpPr>
          <p:cNvPr id="428" name="フリーフォーム: 図形 427">
            <a:extLst>
              <a:ext uri="{FF2B5EF4-FFF2-40B4-BE49-F238E27FC236}">
                <a16:creationId xmlns:a16="http://schemas.microsoft.com/office/drawing/2014/main" id="{CE681CCE-FEBD-A23E-4C5D-9AD77BE8F1FF}"/>
              </a:ext>
            </a:extLst>
          </p:cNvPr>
          <p:cNvSpPr/>
          <p:nvPr/>
        </p:nvSpPr>
        <p:spPr>
          <a:xfrm>
            <a:off x="135194" y="13962985"/>
            <a:ext cx="21202650" cy="16271210"/>
          </a:xfrm>
          <a:custGeom>
            <a:avLst/>
            <a:gdLst>
              <a:gd name="csX0" fmla="*/ 29496 w 21031200"/>
              <a:gd name="csY0" fmla="*/ 0 h 15928259"/>
              <a:gd name="csX1" fmla="*/ 29496 w 21031200"/>
              <a:gd name="csY1" fmla="*/ 15928259 h 15928259"/>
              <a:gd name="csX2" fmla="*/ 10441858 w 21031200"/>
              <a:gd name="csY2" fmla="*/ 15928259 h 15928259"/>
              <a:gd name="csX3" fmla="*/ 10441858 w 21031200"/>
              <a:gd name="csY3" fmla="*/ 8200104 h 15928259"/>
              <a:gd name="csX4" fmla="*/ 21031200 w 21031200"/>
              <a:gd name="csY4" fmla="*/ 8200104 h 15928259"/>
              <a:gd name="csX5" fmla="*/ 21031200 w 21031200"/>
              <a:gd name="csY5" fmla="*/ 58994 h 15928259"/>
              <a:gd name="csX6" fmla="*/ 0 w 21031200"/>
              <a:gd name="csY6" fmla="*/ 58994 h 15928259"/>
              <a:gd name="csX0" fmla="*/ 29496 w 21031200"/>
              <a:gd name="csY0" fmla="*/ 0 h 15928259"/>
              <a:gd name="csX1" fmla="*/ 29496 w 21031200"/>
              <a:gd name="csY1" fmla="*/ 15928259 h 15928259"/>
              <a:gd name="csX2" fmla="*/ 10441858 w 21031200"/>
              <a:gd name="csY2" fmla="*/ 15928259 h 15928259"/>
              <a:gd name="csX3" fmla="*/ 10441858 w 21031200"/>
              <a:gd name="csY3" fmla="*/ 8200104 h 15928259"/>
              <a:gd name="csX4" fmla="*/ 21031200 w 21031200"/>
              <a:gd name="csY4" fmla="*/ 8200104 h 15928259"/>
              <a:gd name="csX5" fmla="*/ 21031200 w 21031200"/>
              <a:gd name="csY5" fmla="*/ 58994 h 15928259"/>
              <a:gd name="csX6" fmla="*/ 0 w 21031200"/>
              <a:gd name="csY6" fmla="*/ 58994 h 15928259"/>
              <a:gd name="csX7" fmla="*/ 29496 w 21031200"/>
              <a:gd name="csY7" fmla="*/ 0 h 15928259"/>
              <a:gd name="csX0" fmla="*/ 0 w 21031200"/>
              <a:gd name="csY0" fmla="*/ 0 h 15869265"/>
              <a:gd name="csX1" fmla="*/ 29496 w 21031200"/>
              <a:gd name="csY1" fmla="*/ 15869265 h 15869265"/>
              <a:gd name="csX2" fmla="*/ 10441858 w 21031200"/>
              <a:gd name="csY2" fmla="*/ 15869265 h 15869265"/>
              <a:gd name="csX3" fmla="*/ 10441858 w 21031200"/>
              <a:gd name="csY3" fmla="*/ 8141110 h 15869265"/>
              <a:gd name="csX4" fmla="*/ 21031200 w 21031200"/>
              <a:gd name="csY4" fmla="*/ 8141110 h 15869265"/>
              <a:gd name="csX5" fmla="*/ 21031200 w 21031200"/>
              <a:gd name="csY5" fmla="*/ 0 h 15869265"/>
              <a:gd name="csX6" fmla="*/ 0 w 21031200"/>
              <a:gd name="csY6" fmla="*/ 0 h 15869265"/>
              <a:gd name="csX0" fmla="*/ 0 w 21031200"/>
              <a:gd name="csY0" fmla="*/ 0 h 15869265"/>
              <a:gd name="csX1" fmla="*/ 29496 w 21031200"/>
              <a:gd name="csY1" fmla="*/ 15869265 h 15869265"/>
              <a:gd name="csX2" fmla="*/ 10441858 w 21031200"/>
              <a:gd name="csY2" fmla="*/ 15869265 h 15869265"/>
              <a:gd name="csX3" fmla="*/ 10556158 w 21031200"/>
              <a:gd name="csY3" fmla="*/ 8236360 h 15869265"/>
              <a:gd name="csX4" fmla="*/ 21031200 w 21031200"/>
              <a:gd name="csY4" fmla="*/ 8141110 h 15869265"/>
              <a:gd name="csX5" fmla="*/ 21031200 w 21031200"/>
              <a:gd name="csY5" fmla="*/ 0 h 15869265"/>
              <a:gd name="csX6" fmla="*/ 0 w 21031200"/>
              <a:gd name="csY6" fmla="*/ 0 h 15869265"/>
              <a:gd name="csX0" fmla="*/ 0 w 21031200"/>
              <a:gd name="csY0" fmla="*/ 0 h 15869265"/>
              <a:gd name="csX1" fmla="*/ 29496 w 21031200"/>
              <a:gd name="csY1" fmla="*/ 15869265 h 15869265"/>
              <a:gd name="csX2" fmla="*/ 10479958 w 21031200"/>
              <a:gd name="csY2" fmla="*/ 15831165 h 15869265"/>
              <a:gd name="csX3" fmla="*/ 10556158 w 21031200"/>
              <a:gd name="csY3" fmla="*/ 8236360 h 15869265"/>
              <a:gd name="csX4" fmla="*/ 21031200 w 21031200"/>
              <a:gd name="csY4" fmla="*/ 8141110 h 15869265"/>
              <a:gd name="csX5" fmla="*/ 21031200 w 21031200"/>
              <a:gd name="csY5" fmla="*/ 0 h 15869265"/>
              <a:gd name="csX6" fmla="*/ 0 w 21031200"/>
              <a:gd name="csY6" fmla="*/ 0 h 15869265"/>
              <a:gd name="csX0" fmla="*/ 0 w 21031200"/>
              <a:gd name="csY0" fmla="*/ 0 h 15869265"/>
              <a:gd name="csX1" fmla="*/ 29496 w 21031200"/>
              <a:gd name="csY1" fmla="*/ 15869265 h 15869265"/>
              <a:gd name="csX2" fmla="*/ 10556158 w 21031200"/>
              <a:gd name="csY2" fmla="*/ 15831165 h 15869265"/>
              <a:gd name="csX3" fmla="*/ 10556158 w 21031200"/>
              <a:gd name="csY3" fmla="*/ 8236360 h 15869265"/>
              <a:gd name="csX4" fmla="*/ 21031200 w 21031200"/>
              <a:gd name="csY4" fmla="*/ 8141110 h 15869265"/>
              <a:gd name="csX5" fmla="*/ 21031200 w 21031200"/>
              <a:gd name="csY5" fmla="*/ 0 h 15869265"/>
              <a:gd name="csX6" fmla="*/ 0 w 21031200"/>
              <a:gd name="csY6" fmla="*/ 0 h 15869265"/>
              <a:gd name="csX0" fmla="*/ 0 w 21202650"/>
              <a:gd name="csY0" fmla="*/ 0 h 15869265"/>
              <a:gd name="csX1" fmla="*/ 29496 w 21202650"/>
              <a:gd name="csY1" fmla="*/ 15869265 h 15869265"/>
              <a:gd name="csX2" fmla="*/ 10556158 w 21202650"/>
              <a:gd name="csY2" fmla="*/ 15831165 h 15869265"/>
              <a:gd name="csX3" fmla="*/ 10556158 w 21202650"/>
              <a:gd name="csY3" fmla="*/ 8236360 h 15869265"/>
              <a:gd name="csX4" fmla="*/ 21202650 w 21202650"/>
              <a:gd name="csY4" fmla="*/ 8198260 h 15869265"/>
              <a:gd name="csX5" fmla="*/ 21031200 w 21202650"/>
              <a:gd name="csY5" fmla="*/ 0 h 15869265"/>
              <a:gd name="csX6" fmla="*/ 0 w 21202650"/>
              <a:gd name="csY6" fmla="*/ 0 h 15869265"/>
              <a:gd name="csX0" fmla="*/ 0 w 21202650"/>
              <a:gd name="csY0" fmla="*/ 0 h 15869265"/>
              <a:gd name="csX1" fmla="*/ 29496 w 21202650"/>
              <a:gd name="csY1" fmla="*/ 15869265 h 15869265"/>
              <a:gd name="csX2" fmla="*/ 10556158 w 21202650"/>
              <a:gd name="csY2" fmla="*/ 15831165 h 15869265"/>
              <a:gd name="csX3" fmla="*/ 10556158 w 21202650"/>
              <a:gd name="csY3" fmla="*/ 8236360 h 15869265"/>
              <a:gd name="csX4" fmla="*/ 21202650 w 21202650"/>
              <a:gd name="csY4" fmla="*/ 8198260 h 15869265"/>
              <a:gd name="csX5" fmla="*/ 21202650 w 21202650"/>
              <a:gd name="csY5" fmla="*/ 0 h 15869265"/>
              <a:gd name="csX6" fmla="*/ 0 w 21202650"/>
              <a:gd name="csY6" fmla="*/ 0 h 15869265"/>
              <a:gd name="csX0" fmla="*/ 0 w 21202650"/>
              <a:gd name="csY0" fmla="*/ 0 h 15869265"/>
              <a:gd name="csX1" fmla="*/ 29496 w 21202650"/>
              <a:gd name="csY1" fmla="*/ 15869265 h 15869265"/>
              <a:gd name="csX2" fmla="*/ 10556158 w 21202650"/>
              <a:gd name="csY2" fmla="*/ 15831165 h 15869265"/>
              <a:gd name="csX3" fmla="*/ 10556158 w 21202650"/>
              <a:gd name="csY3" fmla="*/ 8459313 h 15869265"/>
              <a:gd name="csX4" fmla="*/ 21202650 w 21202650"/>
              <a:gd name="csY4" fmla="*/ 8198260 h 15869265"/>
              <a:gd name="csX5" fmla="*/ 21202650 w 21202650"/>
              <a:gd name="csY5" fmla="*/ 0 h 15869265"/>
              <a:gd name="csX6" fmla="*/ 0 w 21202650"/>
              <a:gd name="csY6" fmla="*/ 0 h 15869265"/>
              <a:gd name="csX0" fmla="*/ 0 w 21202650"/>
              <a:gd name="csY0" fmla="*/ 0 h 15869265"/>
              <a:gd name="csX1" fmla="*/ 29496 w 21202650"/>
              <a:gd name="csY1" fmla="*/ 15869265 h 15869265"/>
              <a:gd name="csX2" fmla="*/ 10556158 w 21202650"/>
              <a:gd name="csY2" fmla="*/ 15831165 h 15869265"/>
              <a:gd name="csX3" fmla="*/ 10556158 w 21202650"/>
              <a:gd name="csY3" fmla="*/ 8459313 h 15869265"/>
              <a:gd name="csX4" fmla="*/ 21202650 w 21202650"/>
              <a:gd name="csY4" fmla="*/ 8495531 h 15869265"/>
              <a:gd name="csX5" fmla="*/ 21202650 w 21202650"/>
              <a:gd name="csY5" fmla="*/ 0 h 15869265"/>
              <a:gd name="csX6" fmla="*/ 0 w 21202650"/>
              <a:gd name="csY6" fmla="*/ 0 h 1586926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202650" h="15869265">
                <a:moveTo>
                  <a:pt x="0" y="0"/>
                </a:moveTo>
                <a:lnTo>
                  <a:pt x="29496" y="15869265"/>
                </a:lnTo>
                <a:lnTo>
                  <a:pt x="10556158" y="15831165"/>
                </a:lnTo>
                <a:lnTo>
                  <a:pt x="10556158" y="8459313"/>
                </a:lnTo>
                <a:lnTo>
                  <a:pt x="21202650" y="8495531"/>
                </a:lnTo>
                <a:lnTo>
                  <a:pt x="21202650" y="0"/>
                </a:lnTo>
                <a:lnTo>
                  <a:pt x="0" y="0"/>
                </a:lnTo>
                <a:close/>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FA407D3-9DA4-60FE-D9B3-FEBCD9EAD25B}"/>
              </a:ext>
            </a:extLst>
          </p:cNvPr>
          <p:cNvSpPr txBox="1"/>
          <p:nvPr/>
        </p:nvSpPr>
        <p:spPr>
          <a:xfrm>
            <a:off x="432496" y="13962984"/>
            <a:ext cx="12045254" cy="615553"/>
          </a:xfrm>
          <a:prstGeom prst="rect">
            <a:avLst/>
          </a:prstGeom>
          <a:noFill/>
        </p:spPr>
        <p:txBody>
          <a:bodyPr wrap="square" lIns="0" tIns="0" rIns="0" bIns="0" rtlCol="0">
            <a:spAutoFit/>
          </a:bodyPr>
          <a:lstStyle/>
          <a:p>
            <a:r>
              <a:rPr lang="en-US" altLang="ja-JP" sz="4000" u="sng" dirty="0">
                <a:latin typeface="ＭＳ ゴシック" panose="020B0609070205080204" pitchFamily="49" charset="-128"/>
                <a:ea typeface="ＭＳ ゴシック" panose="020B0609070205080204" pitchFamily="49" charset="-128"/>
              </a:rPr>
              <a:t>3.</a:t>
            </a:r>
            <a:r>
              <a:rPr lang="ja-JP" altLang="en-US" sz="4000" u="sng" dirty="0">
                <a:latin typeface="ＭＳ ゴシック" panose="020B0609070205080204" pitchFamily="49" charset="-128"/>
                <a:ea typeface="ＭＳ ゴシック" panose="020B0609070205080204" pitchFamily="49" charset="-128"/>
              </a:rPr>
              <a:t>階段式魚道の水面変動特性・対策効果の評価指標</a:t>
            </a:r>
            <a:endParaRPr lang="en-US" altLang="ja-JP" sz="4000" u="sng" dirty="0">
              <a:latin typeface="ＭＳ ゴシック" panose="020B0609070205080204" pitchFamily="49" charset="-128"/>
              <a:ea typeface="ＭＳ ゴシック" panose="020B0609070205080204" pitchFamily="49" charset="-128"/>
            </a:endParaRPr>
          </a:p>
        </p:txBody>
      </p:sp>
      <p:pic>
        <p:nvPicPr>
          <p:cNvPr id="430" name="図 429">
            <a:extLst>
              <a:ext uri="{FF2B5EF4-FFF2-40B4-BE49-F238E27FC236}">
                <a16:creationId xmlns:a16="http://schemas.microsoft.com/office/drawing/2014/main" id="{467223DE-E695-B52B-3E09-8370F0D5E2A9}"/>
              </a:ext>
            </a:extLst>
          </p:cNvPr>
          <p:cNvPicPr>
            <a:picLocks noChangeAspect="1"/>
          </p:cNvPicPr>
          <p:nvPr/>
        </p:nvPicPr>
        <p:blipFill>
          <a:blip r:embed="rId25"/>
          <a:stretch>
            <a:fillRect/>
          </a:stretch>
        </p:blipFill>
        <p:spPr>
          <a:xfrm>
            <a:off x="22542021" y="17076671"/>
            <a:ext cx="3755136" cy="2827020"/>
          </a:xfrm>
          <a:prstGeom prst="rect">
            <a:avLst/>
          </a:prstGeom>
        </p:spPr>
      </p:pic>
      <p:pic>
        <p:nvPicPr>
          <p:cNvPr id="431" name="図 430">
            <a:extLst>
              <a:ext uri="{FF2B5EF4-FFF2-40B4-BE49-F238E27FC236}">
                <a16:creationId xmlns:a16="http://schemas.microsoft.com/office/drawing/2014/main" id="{71CE289A-9D12-7C30-9EF4-32D18D94C267}"/>
              </a:ext>
            </a:extLst>
          </p:cNvPr>
          <p:cNvPicPr>
            <a:picLocks noChangeAspect="1"/>
          </p:cNvPicPr>
          <p:nvPr/>
        </p:nvPicPr>
        <p:blipFill>
          <a:blip r:embed="rId26"/>
          <a:stretch>
            <a:fillRect/>
          </a:stretch>
        </p:blipFill>
        <p:spPr>
          <a:xfrm>
            <a:off x="27395570" y="16849640"/>
            <a:ext cx="4160308" cy="2950658"/>
          </a:xfrm>
          <a:prstGeom prst="rect">
            <a:avLst/>
          </a:prstGeom>
        </p:spPr>
      </p:pic>
      <p:pic>
        <p:nvPicPr>
          <p:cNvPr id="432" name="図 431">
            <a:extLst>
              <a:ext uri="{FF2B5EF4-FFF2-40B4-BE49-F238E27FC236}">
                <a16:creationId xmlns:a16="http://schemas.microsoft.com/office/drawing/2014/main" id="{366D55CB-2F6F-505A-B274-8025C481E2C7}"/>
              </a:ext>
            </a:extLst>
          </p:cNvPr>
          <p:cNvPicPr>
            <a:picLocks noChangeAspect="1"/>
          </p:cNvPicPr>
          <p:nvPr/>
        </p:nvPicPr>
        <p:blipFill>
          <a:blip r:embed="rId27"/>
          <a:srcRect t="1" b="10974"/>
          <a:stretch>
            <a:fillRect/>
          </a:stretch>
        </p:blipFill>
        <p:spPr>
          <a:xfrm>
            <a:off x="21713304" y="19800298"/>
            <a:ext cx="4853549" cy="3163462"/>
          </a:xfrm>
          <a:prstGeom prst="rect">
            <a:avLst/>
          </a:prstGeom>
        </p:spPr>
      </p:pic>
      <p:pic>
        <p:nvPicPr>
          <p:cNvPr id="434" name="図 433">
            <a:extLst>
              <a:ext uri="{FF2B5EF4-FFF2-40B4-BE49-F238E27FC236}">
                <a16:creationId xmlns:a16="http://schemas.microsoft.com/office/drawing/2014/main" id="{A71E260C-D460-AEAF-C9C8-220D139EF342}"/>
              </a:ext>
            </a:extLst>
          </p:cNvPr>
          <p:cNvPicPr>
            <a:picLocks noChangeAspect="1"/>
          </p:cNvPicPr>
          <p:nvPr/>
        </p:nvPicPr>
        <p:blipFill>
          <a:blip r:embed="rId28"/>
          <a:srcRect b="10617"/>
          <a:stretch>
            <a:fillRect/>
          </a:stretch>
        </p:blipFill>
        <p:spPr>
          <a:xfrm>
            <a:off x="32667513" y="19800298"/>
            <a:ext cx="4700739" cy="3079005"/>
          </a:xfrm>
          <a:prstGeom prst="rect">
            <a:avLst/>
          </a:prstGeom>
        </p:spPr>
      </p:pic>
      <p:pic>
        <p:nvPicPr>
          <p:cNvPr id="436" name="図 435">
            <a:extLst>
              <a:ext uri="{FF2B5EF4-FFF2-40B4-BE49-F238E27FC236}">
                <a16:creationId xmlns:a16="http://schemas.microsoft.com/office/drawing/2014/main" id="{0A798207-828A-046B-4694-3FEAC2F64900}"/>
              </a:ext>
            </a:extLst>
          </p:cNvPr>
          <p:cNvPicPr>
            <a:picLocks noChangeAspect="1"/>
          </p:cNvPicPr>
          <p:nvPr/>
        </p:nvPicPr>
        <p:blipFill>
          <a:blip r:embed="rId29"/>
          <a:stretch>
            <a:fillRect/>
          </a:stretch>
        </p:blipFill>
        <p:spPr>
          <a:xfrm>
            <a:off x="26576570" y="19741341"/>
            <a:ext cx="5207025" cy="3481107"/>
          </a:xfrm>
          <a:prstGeom prst="rect">
            <a:avLst/>
          </a:prstGeom>
        </p:spPr>
      </p:pic>
      <p:pic>
        <p:nvPicPr>
          <p:cNvPr id="437" name="図 436">
            <a:extLst>
              <a:ext uri="{FF2B5EF4-FFF2-40B4-BE49-F238E27FC236}">
                <a16:creationId xmlns:a16="http://schemas.microsoft.com/office/drawing/2014/main" id="{1F038102-F574-6CDA-3CF7-AB1F5A851561}"/>
              </a:ext>
            </a:extLst>
          </p:cNvPr>
          <p:cNvPicPr>
            <a:picLocks noChangeAspect="1"/>
          </p:cNvPicPr>
          <p:nvPr/>
        </p:nvPicPr>
        <p:blipFill>
          <a:blip r:embed="rId30"/>
          <a:stretch>
            <a:fillRect/>
          </a:stretch>
        </p:blipFill>
        <p:spPr>
          <a:xfrm>
            <a:off x="37302470" y="19629995"/>
            <a:ext cx="5328339" cy="3561410"/>
          </a:xfrm>
          <a:prstGeom prst="rect">
            <a:avLst/>
          </a:prstGeom>
        </p:spPr>
      </p:pic>
      <p:pic>
        <p:nvPicPr>
          <p:cNvPr id="438" name="図 437">
            <a:extLst>
              <a:ext uri="{FF2B5EF4-FFF2-40B4-BE49-F238E27FC236}">
                <a16:creationId xmlns:a16="http://schemas.microsoft.com/office/drawing/2014/main" id="{A7295DA8-2010-E73F-ABE9-F3636BB02486}"/>
              </a:ext>
            </a:extLst>
          </p:cNvPr>
          <p:cNvPicPr>
            <a:picLocks noChangeAspect="1"/>
          </p:cNvPicPr>
          <p:nvPr/>
        </p:nvPicPr>
        <p:blipFill>
          <a:blip r:embed="rId31"/>
          <a:stretch>
            <a:fillRect/>
          </a:stretch>
        </p:blipFill>
        <p:spPr>
          <a:xfrm>
            <a:off x="33343913" y="17003620"/>
            <a:ext cx="3773144" cy="2736439"/>
          </a:xfrm>
          <a:prstGeom prst="rect">
            <a:avLst/>
          </a:prstGeom>
        </p:spPr>
      </p:pic>
      <p:pic>
        <p:nvPicPr>
          <p:cNvPr id="439" name="図 438">
            <a:extLst>
              <a:ext uri="{FF2B5EF4-FFF2-40B4-BE49-F238E27FC236}">
                <a16:creationId xmlns:a16="http://schemas.microsoft.com/office/drawing/2014/main" id="{69E6060D-7393-69F7-982D-4FEAA9DA49FA}"/>
              </a:ext>
            </a:extLst>
          </p:cNvPr>
          <p:cNvPicPr>
            <a:picLocks noChangeAspect="1"/>
          </p:cNvPicPr>
          <p:nvPr/>
        </p:nvPicPr>
        <p:blipFill>
          <a:blip r:embed="rId32"/>
          <a:stretch>
            <a:fillRect/>
          </a:stretch>
        </p:blipFill>
        <p:spPr>
          <a:xfrm>
            <a:off x="38228692" y="16789402"/>
            <a:ext cx="4039506" cy="2950657"/>
          </a:xfrm>
          <a:prstGeom prst="rect">
            <a:avLst/>
          </a:prstGeom>
        </p:spPr>
      </p:pic>
      <p:sp>
        <p:nvSpPr>
          <p:cNvPr id="441" name="正方形/長方形 440">
            <a:extLst>
              <a:ext uri="{FF2B5EF4-FFF2-40B4-BE49-F238E27FC236}">
                <a16:creationId xmlns:a16="http://schemas.microsoft.com/office/drawing/2014/main" id="{A4CA2893-908D-48A7-7173-D73DC4C846D8}"/>
              </a:ext>
            </a:extLst>
          </p:cNvPr>
          <p:cNvSpPr/>
          <p:nvPr/>
        </p:nvSpPr>
        <p:spPr>
          <a:xfrm>
            <a:off x="21807374" y="14139164"/>
            <a:ext cx="20823436" cy="8949877"/>
          </a:xfrm>
          <a:prstGeom prst="rect">
            <a:avLst/>
          </a:prstGeom>
          <a:no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2" name="正方形/長方形 441">
            <a:extLst>
              <a:ext uri="{FF2B5EF4-FFF2-40B4-BE49-F238E27FC236}">
                <a16:creationId xmlns:a16="http://schemas.microsoft.com/office/drawing/2014/main" id="{2AB3A2B1-668A-84B9-5C66-AAF54DE26F55}"/>
              </a:ext>
            </a:extLst>
          </p:cNvPr>
          <p:cNvSpPr/>
          <p:nvPr/>
        </p:nvSpPr>
        <p:spPr>
          <a:xfrm>
            <a:off x="21807374" y="2931377"/>
            <a:ext cx="20805889" cy="11199343"/>
          </a:xfrm>
          <a:prstGeom prst="rect">
            <a:avLst/>
          </a:prstGeom>
          <a:no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3" name="正方形/長方形 442">
            <a:extLst>
              <a:ext uri="{FF2B5EF4-FFF2-40B4-BE49-F238E27FC236}">
                <a16:creationId xmlns:a16="http://schemas.microsoft.com/office/drawing/2014/main" id="{08F39F7F-0809-B6C4-F4F9-E7C2883668CB}"/>
              </a:ext>
            </a:extLst>
          </p:cNvPr>
          <p:cNvSpPr/>
          <p:nvPr/>
        </p:nvSpPr>
        <p:spPr>
          <a:xfrm>
            <a:off x="159329" y="2051891"/>
            <a:ext cx="21178516" cy="8243072"/>
          </a:xfrm>
          <a:prstGeom prst="rect">
            <a:avLst/>
          </a:prstGeom>
          <a:no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4" name="正方形/長方形 443">
            <a:extLst>
              <a:ext uri="{FF2B5EF4-FFF2-40B4-BE49-F238E27FC236}">
                <a16:creationId xmlns:a16="http://schemas.microsoft.com/office/drawing/2014/main" id="{E9EBB063-A3C2-DEC7-BE47-2A0B25D65A8F}"/>
              </a:ext>
            </a:extLst>
          </p:cNvPr>
          <p:cNvSpPr/>
          <p:nvPr/>
        </p:nvSpPr>
        <p:spPr>
          <a:xfrm>
            <a:off x="135195" y="10294965"/>
            <a:ext cx="21165994" cy="3668018"/>
          </a:xfrm>
          <a:prstGeom prst="rect">
            <a:avLst/>
          </a:prstGeom>
          <a:no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正方形/長方形 444">
            <a:extLst>
              <a:ext uri="{FF2B5EF4-FFF2-40B4-BE49-F238E27FC236}">
                <a16:creationId xmlns:a16="http://schemas.microsoft.com/office/drawing/2014/main" id="{C9DBD16D-2CDA-D66A-DA9B-5AA197570A4C}"/>
              </a:ext>
            </a:extLst>
          </p:cNvPr>
          <p:cNvSpPr/>
          <p:nvPr/>
        </p:nvSpPr>
        <p:spPr>
          <a:xfrm>
            <a:off x="21807378" y="23089041"/>
            <a:ext cx="20823436" cy="7117101"/>
          </a:xfrm>
          <a:prstGeom prst="rect">
            <a:avLst/>
          </a:prstGeom>
          <a:noFill/>
          <a:ln w="127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781578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4033c2b-00f7-40c7-8f48-15b44c4f841c}" enabled="1" method="Privileged" siteId="{615d96c1-231f-40d5-b2ef-46a3c20be1f2}" contentBits="0" removed="0"/>
</clbl:labelList>
</file>

<file path=docProps/app.xml><?xml version="1.0" encoding="utf-8"?>
<Properties xmlns="http://schemas.openxmlformats.org/officeDocument/2006/extended-properties" xmlns:vt="http://schemas.openxmlformats.org/officeDocument/2006/docPropsVTypes">
  <Template>Office Theme</Template>
  <TotalTime>525</TotalTime>
  <Words>968</Words>
  <Application>Microsoft Office PowerPoint</Application>
  <PresentationFormat>ユーザー設定</PresentationFormat>
  <Paragraphs>182</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ＭＳ ゴシック</vt:lpstr>
      <vt:lpstr>ＭＳ 明朝</vt:lpstr>
      <vt:lpstr>Aptos</vt:lpstr>
      <vt:lpstr>Aptos Display</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加藤 翔吾</dc:creator>
  <cp:lastModifiedBy>加藤 翔吾</cp:lastModifiedBy>
  <cp:revision>59</cp:revision>
  <dcterms:created xsi:type="dcterms:W3CDTF">2026-06-08T09:35:41Z</dcterms:created>
  <dcterms:modified xsi:type="dcterms:W3CDTF">2026-06-12T03:16:39Z</dcterms:modified>
</cp:coreProperties>
</file>